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0" r:id="rId2"/>
    <p:sldId id="278" r:id="rId3"/>
    <p:sldId id="299" r:id="rId4"/>
    <p:sldId id="301" r:id="rId5"/>
    <p:sldId id="302" r:id="rId6"/>
    <p:sldId id="297" r:id="rId7"/>
    <p:sldId id="296" r:id="rId8"/>
    <p:sldId id="304" r:id="rId9"/>
    <p:sldId id="303"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CC00"/>
    <a:srgbClr val="00FFFF"/>
    <a:srgbClr val="FFCCFF"/>
    <a:srgbClr val="FF66CC"/>
    <a:srgbClr val="FF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3705" autoAdjust="0"/>
  </p:normalViewPr>
  <p:slideViewPr>
    <p:cSldViewPr>
      <p:cViewPr varScale="1">
        <p:scale>
          <a:sx n="70" d="100"/>
          <a:sy n="70" d="100"/>
        </p:scale>
        <p:origin x="1398"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1"/>
            <a:ext cx="2950374" cy="497367"/>
          </a:xfrm>
          <a:prstGeom prst="rect">
            <a:avLst/>
          </a:prstGeom>
        </p:spPr>
        <p:txBody>
          <a:bodyPr vert="horz" lIns="92236" tIns="46118" rIns="92236" bIns="46118" rtlCol="0"/>
          <a:lstStyle>
            <a:lvl1pPr algn="r">
              <a:defRPr sz="1200"/>
            </a:lvl1pPr>
          </a:lstStyle>
          <a:p>
            <a:fld id="{BD22157F-3991-463B-87DF-52D37FBBA226}" type="datetimeFigureOut">
              <a:rPr kumimoji="1" lang="ja-JP" altLang="en-US" smtClean="0"/>
              <a:t>2017/11/24</a:t>
            </a:fld>
            <a:endParaRPr kumimoji="1" lang="ja-JP" altLang="en-US"/>
          </a:p>
        </p:txBody>
      </p:sp>
      <p:sp>
        <p:nvSpPr>
          <p:cNvPr id="4" name="フッター プレースホルダー 3"/>
          <p:cNvSpPr>
            <a:spLocks noGrp="1"/>
          </p:cNvSpPr>
          <p:nvPr>
            <p:ph type="ftr" sz="quarter" idx="2"/>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36" tIns="46118" rIns="92236" bIns="46118" rtlCol="0" anchor="b"/>
          <a:lstStyle>
            <a:lvl1pPr algn="r">
              <a:defRPr sz="1200"/>
            </a:lvl1pPr>
          </a:lstStyle>
          <a:p>
            <a:fld id="{2C32EA6D-1033-45C7-899D-E96C181D2CEA}" type="slidenum">
              <a:rPr kumimoji="1" lang="ja-JP" altLang="en-US" smtClean="0"/>
              <a:t>‹#›</a:t>
            </a:fld>
            <a:endParaRPr kumimoji="1" lang="ja-JP" altLang="en-US"/>
          </a:p>
        </p:txBody>
      </p:sp>
    </p:spTree>
    <p:extLst>
      <p:ext uri="{BB962C8B-B14F-4D97-AF65-F5344CB8AC3E}">
        <p14:creationId xmlns:p14="http://schemas.microsoft.com/office/powerpoint/2010/main" val="32968760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FD7498CB-F870-4489-BF09-066206B393C1}" type="datetimeFigureOut">
              <a:rPr kumimoji="1" lang="ja-JP" altLang="en-US" smtClean="0"/>
              <a:t>2017/11/24</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81020B42-7ED9-4095-A248-97417E4397C2}" type="slidenum">
              <a:rPr kumimoji="1" lang="ja-JP" altLang="en-US" smtClean="0"/>
              <a:t>‹#›</a:t>
            </a:fld>
            <a:endParaRPr kumimoji="1" lang="ja-JP" altLang="en-US"/>
          </a:p>
        </p:txBody>
      </p:sp>
    </p:spTree>
    <p:extLst>
      <p:ext uri="{BB962C8B-B14F-4D97-AF65-F5344CB8AC3E}">
        <p14:creationId xmlns:p14="http://schemas.microsoft.com/office/powerpoint/2010/main" val="11370769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9E6239F-9C19-49A9-9C15-E3FCEA52A642}" type="slidenum">
              <a:rPr kumimoji="1" lang="ja-JP" altLang="en-US" smtClean="0"/>
              <a:t>3</a:t>
            </a:fld>
            <a:endParaRPr kumimoji="1" lang="ja-JP" altLang="en-US"/>
          </a:p>
        </p:txBody>
      </p:sp>
    </p:spTree>
    <p:extLst>
      <p:ext uri="{BB962C8B-B14F-4D97-AF65-F5344CB8AC3E}">
        <p14:creationId xmlns:p14="http://schemas.microsoft.com/office/powerpoint/2010/main" val="3185087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solidFill>
                  <a:schemeClr val="bg1"/>
                </a:solidFill>
                <a:latin typeface="HGPｺﾞｼｯｸE" panose="020B0900000000000000" pitchFamily="50" charset="-128"/>
                <a:ea typeface="HGPｺﾞｼｯｸE" panose="020B0900000000000000" pitchFamily="50" charset="-128"/>
                <a:cs typeface="Arial Unicode MS" panose="020B0604020202020204" pitchFamily="50" charset="-128"/>
              </a:rPr>
              <a:t>・地活協は、「おおむね小学校下の地域単位で、「自治」と「行政との協働」によって「地域課題への対処など地域のまちづくりを進めることを目的とする地域自治組織」</a:t>
            </a:r>
            <a:endParaRPr lang="en-US" altLang="ja-JP" sz="1200" dirty="0" smtClean="0">
              <a:solidFill>
                <a:schemeClr val="bg1"/>
              </a:solidFill>
              <a:latin typeface="HGPｺﾞｼｯｸE" panose="020B0900000000000000" pitchFamily="50" charset="-128"/>
              <a:ea typeface="HGPｺﾞｼｯｸE" panose="020B0900000000000000" pitchFamily="50" charset="-128"/>
              <a:cs typeface="Arial Unicode MS" panose="020B0604020202020204" pitchFamily="50" charset="-128"/>
            </a:endParaRPr>
          </a:p>
          <a:p>
            <a:r>
              <a:rPr lang="ja-JP" altLang="en-US" sz="1200" dirty="0" smtClean="0">
                <a:solidFill>
                  <a:schemeClr val="bg1"/>
                </a:solidFill>
                <a:latin typeface="HGPｺﾞｼｯｸE" panose="020B0900000000000000" pitchFamily="50" charset="-128"/>
                <a:ea typeface="HGPｺﾞｼｯｸE" panose="020B0900000000000000" pitchFamily="50" charset="-128"/>
                <a:cs typeface="Arial Unicode MS" panose="020B0604020202020204" pitchFamily="50" charset="-128"/>
              </a:rPr>
              <a:t>・ほとんどすべての地域で、地活協が形成され、現在、</a:t>
            </a:r>
            <a:r>
              <a:rPr kumimoji="1" lang="ja-JP" altLang="en-US" dirty="0" smtClean="0"/>
              <a:t>大阪市内には</a:t>
            </a:r>
            <a:r>
              <a:rPr kumimoji="1" lang="en-US" altLang="ja-JP" dirty="0" smtClean="0"/>
              <a:t>325</a:t>
            </a:r>
            <a:r>
              <a:rPr kumimoji="1" lang="ja-JP" altLang="en-US" dirty="0" smtClean="0"/>
              <a:t>の地域活動協議会があります。</a:t>
            </a:r>
            <a:endParaRPr kumimoji="1" lang="en-US" altLang="ja-JP" dirty="0" smtClean="0"/>
          </a:p>
          <a:p>
            <a:r>
              <a:rPr kumimoji="1" lang="ja-JP" altLang="en-US" dirty="0" smtClean="0"/>
              <a:t>・地域活動協議会には地域住民の組織をはじめ、ボランティア団体、</a:t>
            </a:r>
            <a:r>
              <a:rPr kumimoji="1" lang="en-US" altLang="ja-JP" dirty="0" smtClean="0"/>
              <a:t>NPO</a:t>
            </a:r>
            <a:r>
              <a:rPr kumimoji="1" lang="ja-JP" altLang="en-US" dirty="0" err="1" smtClean="0"/>
              <a:t>、</a:t>
            </a:r>
            <a:r>
              <a:rPr kumimoji="1" lang="ja-JP" altLang="en-US" dirty="0" smtClean="0"/>
              <a:t>企業など様々な市民活動団体が幅広く参画することとなっています。</a:t>
            </a:r>
            <a:endParaRPr kumimoji="1" lang="en-US" altLang="ja-JP" dirty="0" smtClean="0"/>
          </a:p>
          <a:p>
            <a:r>
              <a:rPr kumimoji="1" lang="ja-JP" altLang="en-US" dirty="0" smtClean="0"/>
              <a:t>・地域の中で、さまざまな団体や人が地域の抱える課題に対して連携、協力するという「仕組み」が形成されているということです。</a:t>
            </a:r>
            <a:endParaRPr kumimoji="1" lang="en-US" altLang="ja-JP" dirty="0" smtClean="0"/>
          </a:p>
          <a:p>
            <a:r>
              <a:rPr kumimoji="1" lang="ja-JP" altLang="en-US" dirty="0" smtClean="0"/>
              <a:t>・こうした地域全体の運営を、民主的で開かれた会議の場である「運営委員会」などできちんと意思決定し、情報公開を図っています。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8B53CAB-99F8-4AD0-B88C-6178D6558D2E}" type="slidenum">
              <a:rPr kumimoji="1" lang="ja-JP" altLang="en-US" smtClean="0"/>
              <a:pPr/>
              <a:t>4</a:t>
            </a:fld>
            <a:endParaRPr kumimoji="1" lang="ja-JP" altLang="en-US"/>
          </a:p>
        </p:txBody>
      </p:sp>
    </p:spTree>
    <p:extLst>
      <p:ext uri="{BB962C8B-B14F-4D97-AF65-F5344CB8AC3E}">
        <p14:creationId xmlns:p14="http://schemas.microsoft.com/office/powerpoint/2010/main" val="2874299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F6E5756-4496-487C-8E70-58F1F761CA40}" type="datetime1">
              <a:rPr kumimoji="1" lang="ja-JP" altLang="en-US" smtClean="0"/>
              <a:t>2017/11/24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412465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75F750-316D-4008-A994-6440A6DC1CDD}" type="datetime1">
              <a:rPr kumimoji="1" lang="ja-JP" altLang="en-US" smtClean="0"/>
              <a:t>2017/11/24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3350496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F6DA9D-ABEF-4A4B-AF0D-70238D6A9D82}" type="datetime1">
              <a:rPr kumimoji="1" lang="ja-JP" altLang="en-US" smtClean="0"/>
              <a:t>2017/11/24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278582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144B25-6FA6-4A02-98D9-E99B365FDA31}" type="datetime1">
              <a:rPr kumimoji="1" lang="ja-JP" altLang="en-US" smtClean="0"/>
              <a:t>2017/11/24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2601353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8D6BE41-CBB9-478C-B9D1-A3C8A63049DC}" type="datetime1">
              <a:rPr kumimoji="1" lang="ja-JP" altLang="en-US" smtClean="0"/>
              <a:t>2017/11/24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215550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FFC670-F9D4-413C-842A-A6BC87E5958C}" type="datetime1">
              <a:rPr kumimoji="1" lang="ja-JP" altLang="en-US" smtClean="0"/>
              <a:t>2017/11/24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102936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5A65F6D-60C5-4C2A-A952-B5539CE562E0}" type="datetime1">
              <a:rPr kumimoji="1" lang="ja-JP" altLang="en-US" smtClean="0"/>
              <a:t>2017/11/24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4158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8567BDB-B89D-42E0-B995-4B64602B4FE6}" type="datetime1">
              <a:rPr kumimoji="1" lang="ja-JP" altLang="en-US" smtClean="0"/>
              <a:t>2017/11/24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32018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1A3363-839C-4594-90AD-50886175E585}" type="datetime1">
              <a:rPr kumimoji="1" lang="ja-JP" altLang="en-US" smtClean="0"/>
              <a:t>2017/11/24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2437029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D8BE4D-7CFF-4EF5-A5A6-17D31064519E}" type="datetime1">
              <a:rPr kumimoji="1" lang="ja-JP" altLang="en-US" smtClean="0"/>
              <a:t>2017/11/24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2614406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9D9944-80EC-47B1-AB66-956DF539D98E}" type="datetime1">
              <a:rPr kumimoji="1" lang="ja-JP" altLang="en-US" smtClean="0"/>
              <a:t>2017/11/24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174260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034BE-2DE0-4FB8-B0F6-F2DC4CC9A47B}" type="datetime1">
              <a:rPr kumimoji="1" lang="ja-JP" altLang="en-US" smtClean="0"/>
              <a:t>2017/11/24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BD200-D573-4AA7-88A9-5AA1CDD52163}" type="slidenum">
              <a:rPr kumimoji="1" lang="ja-JP" altLang="en-US" smtClean="0"/>
              <a:t>‹#›</a:t>
            </a:fld>
            <a:endParaRPr kumimoji="1" lang="ja-JP" altLang="en-US"/>
          </a:p>
        </p:txBody>
      </p:sp>
    </p:spTree>
    <p:extLst>
      <p:ext uri="{BB962C8B-B14F-4D97-AF65-F5344CB8AC3E}">
        <p14:creationId xmlns:p14="http://schemas.microsoft.com/office/powerpoint/2010/main" val="962295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435280" cy="2808312"/>
          </a:xfrm>
        </p:spPr>
        <p:txBody>
          <a:bodyPr>
            <a:normAutofit/>
          </a:bodyPr>
          <a:lstStyle/>
          <a:p>
            <a:r>
              <a:rPr kumimoji="1" lang="ja-JP" altLang="en-US" sz="3600" dirty="0" smtClean="0">
                <a:latin typeface="Meiryo UI" panose="020B0604030504040204" pitchFamily="50" charset="-128"/>
                <a:ea typeface="Meiryo UI" panose="020B0604030504040204" pitchFamily="50" charset="-128"/>
                <a:cs typeface="Meiryo UI" panose="020B0604030504040204" pitchFamily="50" charset="-128"/>
              </a:rPr>
              <a:t>大阪市と</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吉本興業株式会社</a:t>
            </a:r>
            <a:r>
              <a:rPr kumimoji="1" lang="ja-JP" altLang="en-US" sz="3600" dirty="0" smtClean="0">
                <a:latin typeface="Meiryo UI" panose="020B0604030504040204" pitchFamily="50" charset="-128"/>
                <a:ea typeface="Meiryo UI" panose="020B0604030504040204" pitchFamily="50" charset="-128"/>
                <a:cs typeface="Meiryo UI" panose="020B0604030504040204" pitchFamily="50" charset="-128"/>
              </a:rPr>
              <a:t>との</a:t>
            </a:r>
            <a: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3600" dirty="0" smtClean="0">
                <a:latin typeface="Meiryo UI" panose="020B0604030504040204" pitchFamily="50" charset="-128"/>
                <a:ea typeface="Meiryo UI" panose="020B0604030504040204" pitchFamily="50" charset="-128"/>
                <a:cs typeface="Meiryo UI" panose="020B0604030504040204" pitchFamily="50" charset="-128"/>
              </a:rPr>
              <a:t>包括連携協定の概要</a:t>
            </a:r>
            <a:endParaRPr kumimoji="1"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1</a:t>
            </a:fld>
            <a:endParaRPr kumimoji="1" lang="ja-JP" altLang="en-US"/>
          </a:p>
        </p:txBody>
      </p:sp>
      <p:sp>
        <p:nvSpPr>
          <p:cNvPr id="6" name="タイトル 1"/>
          <p:cNvSpPr txBox="1">
            <a:spLocks/>
          </p:cNvSpPr>
          <p:nvPr/>
        </p:nvSpPr>
        <p:spPr>
          <a:xfrm>
            <a:off x="5036234" y="5661248"/>
            <a:ext cx="3717348" cy="792088"/>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36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36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36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日</a:t>
            </a:r>
            <a:endParaRPr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5736" y="3574237"/>
            <a:ext cx="1296143" cy="1323985"/>
          </a:xfrm>
          <a:prstGeom prst="rect">
            <a:avLst/>
          </a:prstGeom>
        </p:spPr>
      </p:pic>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6948" y="3505469"/>
            <a:ext cx="1463352" cy="1461523"/>
          </a:xfrm>
          <a:prstGeom prst="rect">
            <a:avLst/>
          </a:prstGeom>
        </p:spPr>
      </p:pic>
      <p:sp>
        <p:nvSpPr>
          <p:cNvPr id="8" name="テキスト ボックス 7"/>
          <p:cNvSpPr txBox="1"/>
          <p:nvPr/>
        </p:nvSpPr>
        <p:spPr>
          <a:xfrm>
            <a:off x="3702732" y="2996952"/>
            <a:ext cx="1944216" cy="2215991"/>
          </a:xfrm>
          <a:prstGeom prst="rect">
            <a:avLst/>
          </a:prstGeom>
          <a:noFill/>
        </p:spPr>
        <p:txBody>
          <a:bodyPr wrap="square" rtlCol="0">
            <a:spAutoFit/>
          </a:bodyPr>
          <a:lstStyle/>
          <a:p>
            <a:pPr algn="ctr"/>
            <a:r>
              <a:rPr kumimoji="1" lang="en-US" altLang="ja-JP" sz="13800" dirty="0" smtClean="0">
                <a:latin typeface="Gulim" panose="020B0600000101010101" pitchFamily="34" charset="-127"/>
                <a:ea typeface="Gulim" panose="020B0600000101010101" pitchFamily="34" charset="-127"/>
              </a:rPr>
              <a:t>×</a:t>
            </a:r>
            <a:endParaRPr kumimoji="1" lang="ja-JP" altLang="en-US" sz="13800" dirty="0">
              <a:latin typeface="Gulim" panose="020B0600000101010101" pitchFamily="34" charset="-127"/>
              <a:ea typeface="Gulim" panose="020B0600000101010101" pitchFamily="34" charset="-127"/>
            </a:endParaRPr>
          </a:p>
        </p:txBody>
      </p:sp>
    </p:spTree>
    <p:extLst>
      <p:ext uri="{BB962C8B-B14F-4D97-AF65-F5344CB8AC3E}">
        <p14:creationId xmlns:p14="http://schemas.microsoft.com/office/powerpoint/2010/main" val="3734329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11939" y="1484784"/>
            <a:ext cx="8229600" cy="1440159"/>
          </a:xfrm>
        </p:spPr>
        <p:txBody>
          <a:bodyPr/>
          <a:lstStyle/>
          <a:p>
            <a:pPr marL="0" indent="0">
              <a:buNone/>
            </a:pPr>
            <a:r>
              <a:rPr lang="ja-JP" altLang="en-US" dirty="0"/>
              <a:t>　</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相互の連携を強化し、市⺠サービスの向上</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と地域</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の一層の活性化を推進することを⽬的としています。</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2</a:t>
            </a:fld>
            <a:endParaRPr kumimoji="1" lang="ja-JP" altLang="en-US"/>
          </a:p>
        </p:txBody>
      </p:sp>
      <p:sp>
        <p:nvSpPr>
          <p:cNvPr id="5" name="タイトル 1"/>
          <p:cNvSpPr txBox="1">
            <a:spLocks noGrp="1"/>
          </p:cNvSpPr>
          <p:nvPr>
            <p:ph type="title"/>
          </p:nvPr>
        </p:nvSpPr>
        <p:spPr>
          <a:xfrm>
            <a:off x="251520" y="274638"/>
            <a:ext cx="8640960" cy="634082"/>
          </a:xfrm>
          <a:prstGeom prst="rect">
            <a:avLst/>
          </a:prstGeom>
          <a:solidFill>
            <a:schemeClr val="accent5">
              <a:lumMod val="40000"/>
              <a:lumOff val="60000"/>
            </a:schemeClr>
          </a:solidFill>
        </p:spPr>
        <p:txBody>
          <a:bodyPr vert="horz" lIns="91440" tIns="45720" rIns="91440" bIns="45720" rtlCol="0" anchor="ctr">
            <a:normAutofit fontScale="9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pP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協定の目的・概要</a:t>
            </a: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48651" y="3284984"/>
            <a:ext cx="7992888" cy="2554545"/>
          </a:xfrm>
          <a:prstGeom prst="rect">
            <a:avLst/>
          </a:prstGeom>
        </p:spPr>
        <p:txBody>
          <a:bodyPr wrap="square">
            <a:spAutoFit/>
          </a:bodyPr>
          <a:lstStyle/>
          <a:p>
            <a:r>
              <a:rPr lang="ja-JP" altLang="en-US" sz="2800" b="1" u="sng" dirty="0" smtClean="0">
                <a:latin typeface="Meiryo UI" panose="020B0604030504040204" pitchFamily="50" charset="-128"/>
                <a:ea typeface="Meiryo UI" panose="020B0604030504040204" pitchFamily="50" charset="-128"/>
                <a:cs typeface="Meiryo UI" panose="020B0604030504040204" pitchFamily="50" charset="-128"/>
              </a:rPr>
              <a:t>連携事項</a:t>
            </a:r>
            <a:endParaRPr lang="en-US" altLang="ja-JP"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2400" dirty="0">
                <a:latin typeface="Meiryo UI" panose="020B0604030504040204" pitchFamily="50" charset="-128"/>
                <a:ea typeface="Meiryo UI" panose="020B0604030504040204" pitchFamily="50" charset="-128"/>
                <a:cs typeface="Meiryo UI" panose="020B0604030504040204" pitchFamily="50" charset="-128"/>
              </a:rPr>
              <a:t>(1</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の活性化に関する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こと</a:t>
            </a:r>
          </a:p>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・福祉に関する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3</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子育て・教育に関すること</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4</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市民活動</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の推進に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関すること</a:t>
            </a:r>
          </a:p>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5</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その他</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協議により必要と認められること</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86578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908720"/>
            <a:ext cx="8507288" cy="5688632"/>
          </a:xfrm>
        </p:spPr>
        <p:txBody>
          <a:bodyPr>
            <a:noAutofit/>
          </a:bodyPr>
          <a:lstStyle/>
          <a:p>
            <a:pPr>
              <a:buFont typeface="Wingdings" panose="05000000000000000000" pitchFamily="2" charset="2"/>
              <a:buChar char="l"/>
            </a:pPr>
            <a:r>
              <a:rPr lang="ja-JP" altLang="ja-JP" sz="2400" dirty="0">
                <a:latin typeface="Meiryo UI" panose="020B0604030504040204" pitchFamily="50" charset="-128"/>
                <a:ea typeface="Meiryo UI" panose="020B0604030504040204" pitchFamily="50" charset="-128"/>
                <a:cs typeface="Meiryo UI" panose="020B0604030504040204" pitchFamily="50" charset="-128"/>
              </a:rPr>
              <a:t>社会環境の</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変化</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少子</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・高齢化の</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進行</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少人数世帯の増加</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l"/>
            </a:pP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個人</a:t>
            </a:r>
            <a:r>
              <a:rPr lang="ja-JP" altLang="ja-JP" sz="2400" dirty="0">
                <a:latin typeface="Meiryo UI" panose="020B0604030504040204" pitchFamily="50" charset="-128"/>
                <a:ea typeface="Meiryo UI" panose="020B0604030504040204" pitchFamily="50" charset="-128"/>
                <a:cs typeface="Meiryo UI" panose="020B0604030504040204" pitchFamily="50" charset="-128"/>
              </a:rPr>
              <a:t>の生活様式や</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価値観</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多様化</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と人とのつながりの</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希薄化</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ja-JP" sz="2400" dirty="0">
                <a:latin typeface="Meiryo UI" panose="020B0604030504040204" pitchFamily="50" charset="-128"/>
                <a:ea typeface="Meiryo UI" panose="020B0604030504040204" pitchFamily="50" charset="-128"/>
                <a:cs typeface="Meiryo UI" panose="020B0604030504040204" pitchFamily="50" charset="-128"/>
              </a:rPr>
              <a:t>まで地域で担ってきた自助・共助の</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機能</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しかし</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福祉</a:t>
            </a:r>
            <a:r>
              <a:rPr lang="ja-JP" altLang="ja-JP" sz="2400" dirty="0">
                <a:latin typeface="Meiryo UI" panose="020B0604030504040204" pitchFamily="50" charset="-128"/>
                <a:ea typeface="Meiryo UI" panose="020B0604030504040204" pitchFamily="50" charset="-128"/>
                <a:cs typeface="Meiryo UI" panose="020B0604030504040204" pitchFamily="50" charset="-128"/>
              </a:rPr>
              <a:t>や防災といった課題への対応</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には</a:t>
            </a:r>
            <a:r>
              <a:rPr lang="ja-JP" altLang="ja-JP" sz="2400" dirty="0">
                <a:latin typeface="Meiryo UI" panose="020B0604030504040204" pitchFamily="50" charset="-128"/>
                <a:ea typeface="Meiryo UI" panose="020B0604030504040204" pitchFamily="50" charset="-128"/>
                <a:cs typeface="Meiryo UI" panose="020B0604030504040204" pitchFamily="50" charset="-128"/>
              </a:rPr>
              <a:t>、日常生活に密着した身近なつながり</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重要なことから</a:t>
            </a:r>
            <a:r>
              <a:rPr lang="ja-JP" altLang="en-US" sz="240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下矢印 5"/>
          <p:cNvSpPr/>
          <p:nvPr/>
        </p:nvSpPr>
        <p:spPr>
          <a:xfrm>
            <a:off x="2229518" y="2730049"/>
            <a:ext cx="396320" cy="330290"/>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爆発 2 7"/>
          <p:cNvSpPr/>
          <p:nvPr/>
        </p:nvSpPr>
        <p:spPr>
          <a:xfrm>
            <a:off x="1115616" y="5303335"/>
            <a:ext cx="7128792" cy="1380015"/>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コンテンツ プレースホルダー 2"/>
          <p:cNvSpPr txBox="1">
            <a:spLocks/>
          </p:cNvSpPr>
          <p:nvPr/>
        </p:nvSpPr>
        <p:spPr>
          <a:xfrm>
            <a:off x="835026" y="5733256"/>
            <a:ext cx="7128792" cy="6396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地域の活性化が必要</a:t>
            </a:r>
            <a:endParaRPr lang="en-US" altLang="ja-JP" sz="2800" b="1" dirty="0" smtClean="0">
              <a:solidFill>
                <a:srgbClr val="FF0000"/>
              </a:solidFill>
            </a:endParaRPr>
          </a:p>
        </p:txBody>
      </p:sp>
      <p:sp>
        <p:nvSpPr>
          <p:cNvPr id="10" name="下矢印 9"/>
          <p:cNvSpPr/>
          <p:nvPr/>
        </p:nvSpPr>
        <p:spPr>
          <a:xfrm>
            <a:off x="2229518" y="3625497"/>
            <a:ext cx="396320" cy="330290"/>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p:cNvSpPr txBox="1">
            <a:spLocks noGrp="1"/>
          </p:cNvSpPr>
          <p:nvPr>
            <p:ph type="title"/>
          </p:nvPr>
        </p:nvSpPr>
        <p:spPr>
          <a:xfrm>
            <a:off x="215516" y="188640"/>
            <a:ext cx="8640960" cy="634082"/>
          </a:xfrm>
          <a:prstGeom prst="rect">
            <a:avLst/>
          </a:prstGeom>
          <a:solidFill>
            <a:schemeClr val="accent5">
              <a:lumMod val="40000"/>
              <a:lumOff val="60000"/>
            </a:schemeClr>
          </a:solidFill>
        </p:spPr>
        <p:txBody>
          <a:bodyPr vert="horz" lIns="91440" tIns="45720" rIns="91440" bIns="45720" rtlCol="0" anchor="ctr">
            <a:normAutofit fontScale="9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pP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大阪市の地域社会の現状</a:t>
            </a: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
            </a:r>
            <a:b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b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52337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7" name="直線コネクタ 346"/>
          <p:cNvCxnSpPr/>
          <p:nvPr/>
        </p:nvCxnSpPr>
        <p:spPr>
          <a:xfrm>
            <a:off x="2461287" y="2978728"/>
            <a:ext cx="605370" cy="32692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56" name="直線コネクタ 355"/>
          <p:cNvCxnSpPr/>
          <p:nvPr/>
        </p:nvCxnSpPr>
        <p:spPr>
          <a:xfrm flipH="1">
            <a:off x="5940153" y="2978728"/>
            <a:ext cx="715420" cy="433854"/>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49" name="直線コネクタ 348"/>
          <p:cNvCxnSpPr/>
          <p:nvPr/>
        </p:nvCxnSpPr>
        <p:spPr>
          <a:xfrm flipH="1">
            <a:off x="2483769" y="4538934"/>
            <a:ext cx="582888" cy="341191"/>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50" name="直線コネクタ 349"/>
          <p:cNvCxnSpPr/>
          <p:nvPr/>
        </p:nvCxnSpPr>
        <p:spPr>
          <a:xfrm flipH="1">
            <a:off x="4563056" y="5181813"/>
            <a:ext cx="1" cy="671681"/>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51" name="直線コネクタ 350"/>
          <p:cNvCxnSpPr/>
          <p:nvPr/>
        </p:nvCxnSpPr>
        <p:spPr>
          <a:xfrm flipH="1">
            <a:off x="4552769" y="1991578"/>
            <a:ext cx="1" cy="62995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5940153" y="4485458"/>
            <a:ext cx="715420" cy="394667"/>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304974" y="274638"/>
            <a:ext cx="8628714" cy="1426170"/>
          </a:xfrm>
        </p:spPr>
        <p:txBody>
          <a:bodyPr>
            <a:normAutofit/>
          </a:bodyPr>
          <a:lstStyle/>
          <a:p>
            <a:r>
              <a:rPr kumimoji="1" lang="en-US" altLang="ja-JP" sz="3200" b="1" dirty="0">
                <a:latin typeface="メイリオ" panose="020B0604030504040204" pitchFamily="50" charset="-128"/>
                <a:ea typeface="メイリオ" panose="020B0604030504040204" pitchFamily="50" charset="-128"/>
              </a:rPr>
              <a:t/>
            </a:r>
            <a:br>
              <a:rPr kumimoji="1" lang="en-US" altLang="ja-JP" sz="3200" b="1" dirty="0">
                <a:latin typeface="メイリオ" panose="020B0604030504040204" pitchFamily="50" charset="-128"/>
                <a:ea typeface="メイリオ" panose="020B0604030504040204" pitchFamily="50" charset="-128"/>
              </a:rPr>
            </a:br>
            <a:endParaRPr kumimoji="1" lang="ja-JP" altLang="en-US" sz="3200" b="1" dirty="0">
              <a:latin typeface="メイリオ" panose="020B0604030504040204" pitchFamily="50" charset="-128"/>
              <a:ea typeface="メイリオ" panose="020B0604030504040204" pitchFamily="50" charset="-128"/>
            </a:endParaRPr>
          </a:p>
        </p:txBody>
      </p:sp>
      <p:sp>
        <p:nvSpPr>
          <p:cNvPr id="698" name="スライド番号プレースホルダ 697"/>
          <p:cNvSpPr>
            <a:spLocks noGrp="1"/>
          </p:cNvSpPr>
          <p:nvPr>
            <p:ph type="sldNum" sz="quarter" idx="12"/>
          </p:nvPr>
        </p:nvSpPr>
        <p:spPr>
          <a:xfrm>
            <a:off x="8388424" y="5656163"/>
            <a:ext cx="573161" cy="365125"/>
          </a:xfrm>
        </p:spPr>
        <p:txBody>
          <a:bodyPr/>
          <a:lstStyle/>
          <a:p>
            <a:fld id="{6294C92D-0306-4E69-9CD3-20855E849650}" type="slidenum">
              <a:rPr kumimoji="0" lang="en-US" smtClean="0"/>
              <a:pPr/>
              <a:t>4</a:t>
            </a:fld>
            <a:endParaRPr kumimoji="0" lang="en-US" dirty="0"/>
          </a:p>
        </p:txBody>
      </p:sp>
      <p:grpSp>
        <p:nvGrpSpPr>
          <p:cNvPr id="354" name="グループ化 353"/>
          <p:cNvGrpSpPr/>
          <p:nvPr/>
        </p:nvGrpSpPr>
        <p:grpSpPr>
          <a:xfrm>
            <a:off x="-900608" y="940255"/>
            <a:ext cx="10888888" cy="5841595"/>
            <a:chOff x="1862141" y="1851778"/>
            <a:chExt cx="5255124" cy="3835829"/>
          </a:xfrm>
        </p:grpSpPr>
        <p:grpSp>
          <p:nvGrpSpPr>
            <p:cNvPr id="355" name="グループ化 585"/>
            <p:cNvGrpSpPr>
              <a:grpSpLocks/>
            </p:cNvGrpSpPr>
            <p:nvPr/>
          </p:nvGrpSpPr>
          <p:grpSpPr bwMode="auto">
            <a:xfrm>
              <a:off x="2304808" y="1851778"/>
              <a:ext cx="4812457" cy="3835829"/>
              <a:chOff x="4938096" y="3302930"/>
              <a:chExt cx="4642605" cy="3317707"/>
            </a:xfrm>
          </p:grpSpPr>
          <p:grpSp>
            <p:nvGrpSpPr>
              <p:cNvPr id="413" name="グループ化 1459"/>
              <p:cNvGrpSpPr>
                <a:grpSpLocks/>
              </p:cNvGrpSpPr>
              <p:nvPr/>
            </p:nvGrpSpPr>
            <p:grpSpPr bwMode="auto">
              <a:xfrm>
                <a:off x="4938096" y="3302930"/>
                <a:ext cx="4642605" cy="3317707"/>
                <a:chOff x="4938096" y="3302930"/>
                <a:chExt cx="4642605" cy="3317707"/>
              </a:xfrm>
            </p:grpSpPr>
            <p:sp>
              <p:nvSpPr>
                <p:cNvPr id="415" name="テキスト ボックス 387"/>
                <p:cNvSpPr txBox="1">
                  <a:spLocks noChangeArrowheads="1"/>
                </p:cNvSpPr>
                <p:nvPr/>
              </p:nvSpPr>
              <p:spPr bwMode="auto">
                <a:xfrm>
                  <a:off x="4938096" y="4745501"/>
                  <a:ext cx="1254940" cy="174792"/>
                </a:xfrm>
                <a:prstGeom prst="rect">
                  <a:avLst/>
                </a:prstGeom>
                <a:noFill/>
                <a:ln w="9525">
                  <a:noFill/>
                  <a:miter lim="800000"/>
                  <a:headEnd/>
                  <a:tailEnd/>
                </a:ln>
              </p:spPr>
              <p:txBody>
                <a:bodyPr wrap="square" lIns="91426" tIns="45713" rIns="91426" bIns="45713">
                  <a:spAutoFit/>
                </a:bodyPr>
                <a:lstStyle/>
                <a:p>
                  <a:r>
                    <a:rPr lang="ja-JP" altLang="en-US" sz="1400" b="1" dirty="0">
                      <a:latin typeface="メイリオ" pitchFamily="50" charset="-128"/>
                      <a:ea typeface="メイリオ" pitchFamily="50" charset="-128"/>
                      <a:cs typeface="メイリオ" pitchFamily="50" charset="-128"/>
                    </a:rPr>
                    <a:t>防災・防犯活動</a:t>
                  </a:r>
                </a:p>
              </p:txBody>
            </p:sp>
            <p:grpSp>
              <p:nvGrpSpPr>
                <p:cNvPr id="416" name="グループ化 1701"/>
                <p:cNvGrpSpPr>
                  <a:grpSpLocks/>
                </p:cNvGrpSpPr>
                <p:nvPr/>
              </p:nvGrpSpPr>
              <p:grpSpPr bwMode="auto">
                <a:xfrm rot="-2036907">
                  <a:off x="5625363" y="3757489"/>
                  <a:ext cx="227069" cy="257175"/>
                  <a:chOff x="1691680" y="2428724"/>
                  <a:chExt cx="2031121" cy="2269036"/>
                </a:xfrm>
              </p:grpSpPr>
              <p:sp>
                <p:nvSpPr>
                  <p:cNvPr id="666" name="Freeform 6"/>
                  <p:cNvSpPr>
                    <a:spLocks/>
                  </p:cNvSpPr>
                  <p:nvPr/>
                </p:nvSpPr>
                <p:spPr bwMode="auto">
                  <a:xfrm>
                    <a:off x="2754971" y="4387879"/>
                    <a:ext cx="484649" cy="290789"/>
                  </a:xfrm>
                  <a:custGeom>
                    <a:avLst/>
                    <a:gdLst>
                      <a:gd name="T0" fmla="*/ 2147483647 w 330"/>
                      <a:gd name="T1" fmla="*/ 2147483647 h 198"/>
                      <a:gd name="T2" fmla="*/ 0 w 330"/>
                      <a:gd name="T3" fmla="*/ 2147483647 h 198"/>
                      <a:gd name="T4" fmla="*/ 2147483647 w 330"/>
                      <a:gd name="T5" fmla="*/ 2147483647 h 198"/>
                      <a:gd name="T6" fmla="*/ 2147483647 w 330"/>
                      <a:gd name="T7" fmla="*/ 2147483647 h 198"/>
                      <a:gd name="T8" fmla="*/ 2147483647 w 330"/>
                      <a:gd name="T9" fmla="*/ 2147483647 h 198"/>
                      <a:gd name="T10" fmla="*/ 2147483647 w 330"/>
                      <a:gd name="T11" fmla="*/ 2147483647 h 198"/>
                      <a:gd name="T12" fmla="*/ 2147483647 w 330"/>
                      <a:gd name="T13" fmla="*/ 2147483647 h 198"/>
                      <a:gd name="T14" fmla="*/ 2147483647 w 330"/>
                      <a:gd name="T15" fmla="*/ 2147483647 h 198"/>
                      <a:gd name="T16" fmla="*/ 2147483647 w 330"/>
                      <a:gd name="T17" fmla="*/ 2147483647 h 198"/>
                      <a:gd name="T18" fmla="*/ 2147483647 w 330"/>
                      <a:gd name="T19" fmla="*/ 0 h 198"/>
                      <a:gd name="T20" fmla="*/ 2147483647 w 330"/>
                      <a:gd name="T21" fmla="*/ 2147483647 h 198"/>
                      <a:gd name="T22" fmla="*/ 2147483647 w 330"/>
                      <a:gd name="T23" fmla="*/ 2147483647 h 19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30"/>
                      <a:gd name="T37" fmla="*/ 0 h 198"/>
                      <a:gd name="T38" fmla="*/ 330 w 330"/>
                      <a:gd name="T39" fmla="*/ 198 h 19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30" h="198">
                        <a:moveTo>
                          <a:pt x="16" y="47"/>
                        </a:moveTo>
                        <a:lnTo>
                          <a:pt x="0" y="105"/>
                        </a:lnTo>
                        <a:lnTo>
                          <a:pt x="172" y="195"/>
                        </a:lnTo>
                        <a:lnTo>
                          <a:pt x="246" y="198"/>
                        </a:lnTo>
                        <a:lnTo>
                          <a:pt x="323" y="157"/>
                        </a:lnTo>
                        <a:lnTo>
                          <a:pt x="330" y="104"/>
                        </a:lnTo>
                        <a:lnTo>
                          <a:pt x="317" y="65"/>
                        </a:lnTo>
                        <a:lnTo>
                          <a:pt x="257" y="32"/>
                        </a:lnTo>
                        <a:lnTo>
                          <a:pt x="205" y="39"/>
                        </a:lnTo>
                        <a:lnTo>
                          <a:pt x="183" y="0"/>
                        </a:lnTo>
                        <a:lnTo>
                          <a:pt x="16" y="47"/>
                        </a:lnTo>
                        <a:close/>
                      </a:path>
                    </a:pathLst>
                  </a:custGeom>
                  <a:solidFill>
                    <a:srgbClr val="FF0000"/>
                  </a:solidFill>
                  <a:ln w="9525">
                    <a:noFill/>
                    <a:round/>
                    <a:headEnd/>
                    <a:tailEnd/>
                  </a:ln>
                </p:spPr>
                <p:txBody>
                  <a:bodyPr/>
                  <a:lstStyle/>
                  <a:p>
                    <a:endParaRPr lang="ja-JP" altLang="en-US"/>
                  </a:p>
                </p:txBody>
              </p:sp>
              <p:sp>
                <p:nvSpPr>
                  <p:cNvPr id="667" name="Freeform 7"/>
                  <p:cNvSpPr>
                    <a:spLocks/>
                  </p:cNvSpPr>
                  <p:nvPr/>
                </p:nvSpPr>
                <p:spPr bwMode="auto">
                  <a:xfrm>
                    <a:off x="1712241" y="3939946"/>
                    <a:ext cx="299601" cy="472899"/>
                  </a:xfrm>
                  <a:custGeom>
                    <a:avLst/>
                    <a:gdLst>
                      <a:gd name="T0" fmla="*/ 2147483647 w 204"/>
                      <a:gd name="T1" fmla="*/ 2147483647 h 322"/>
                      <a:gd name="T2" fmla="*/ 2147483647 w 204"/>
                      <a:gd name="T3" fmla="*/ 0 h 322"/>
                      <a:gd name="T4" fmla="*/ 2147483647 w 204"/>
                      <a:gd name="T5" fmla="*/ 2147483647 h 322"/>
                      <a:gd name="T6" fmla="*/ 2147483647 w 204"/>
                      <a:gd name="T7" fmla="*/ 2147483647 h 322"/>
                      <a:gd name="T8" fmla="*/ 0 w 204"/>
                      <a:gd name="T9" fmla="*/ 2147483647 h 322"/>
                      <a:gd name="T10" fmla="*/ 2147483647 w 204"/>
                      <a:gd name="T11" fmla="*/ 2147483647 h 322"/>
                      <a:gd name="T12" fmla="*/ 2147483647 w 204"/>
                      <a:gd name="T13" fmla="*/ 2147483647 h 322"/>
                      <a:gd name="T14" fmla="*/ 2147483647 w 204"/>
                      <a:gd name="T15" fmla="*/ 2147483647 h 322"/>
                      <a:gd name="T16" fmla="*/ 2147483647 w 204"/>
                      <a:gd name="T17" fmla="*/ 2147483647 h 322"/>
                      <a:gd name="T18" fmla="*/ 2147483647 w 204"/>
                      <a:gd name="T19" fmla="*/ 2147483647 h 322"/>
                      <a:gd name="T20" fmla="*/ 2147483647 w 204"/>
                      <a:gd name="T21" fmla="*/ 2147483647 h 322"/>
                      <a:gd name="T22" fmla="*/ 2147483647 w 204"/>
                      <a:gd name="T23" fmla="*/ 2147483647 h 3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4"/>
                      <a:gd name="T37" fmla="*/ 0 h 322"/>
                      <a:gd name="T38" fmla="*/ 204 w 204"/>
                      <a:gd name="T39" fmla="*/ 322 h 3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4" h="322">
                        <a:moveTo>
                          <a:pt x="204" y="33"/>
                        </a:moveTo>
                        <a:lnTo>
                          <a:pt x="143" y="0"/>
                        </a:lnTo>
                        <a:lnTo>
                          <a:pt x="101" y="15"/>
                        </a:lnTo>
                        <a:lnTo>
                          <a:pt x="24" y="122"/>
                        </a:lnTo>
                        <a:lnTo>
                          <a:pt x="0" y="207"/>
                        </a:lnTo>
                        <a:lnTo>
                          <a:pt x="3" y="270"/>
                        </a:lnTo>
                        <a:lnTo>
                          <a:pt x="38" y="302"/>
                        </a:lnTo>
                        <a:lnTo>
                          <a:pt x="96" y="322"/>
                        </a:lnTo>
                        <a:lnTo>
                          <a:pt x="144" y="302"/>
                        </a:lnTo>
                        <a:lnTo>
                          <a:pt x="161" y="274"/>
                        </a:lnTo>
                        <a:lnTo>
                          <a:pt x="204" y="33"/>
                        </a:lnTo>
                        <a:close/>
                      </a:path>
                    </a:pathLst>
                  </a:custGeom>
                  <a:solidFill>
                    <a:srgbClr val="FF0000"/>
                  </a:solidFill>
                  <a:ln w="9525">
                    <a:noFill/>
                    <a:round/>
                    <a:headEnd/>
                    <a:tailEnd/>
                  </a:ln>
                </p:spPr>
                <p:txBody>
                  <a:bodyPr/>
                  <a:lstStyle/>
                  <a:p>
                    <a:endParaRPr lang="ja-JP" altLang="en-US"/>
                  </a:p>
                </p:txBody>
              </p:sp>
              <p:sp>
                <p:nvSpPr>
                  <p:cNvPr id="668" name="Freeform 8"/>
                  <p:cNvSpPr>
                    <a:spLocks/>
                  </p:cNvSpPr>
                  <p:nvPr/>
                </p:nvSpPr>
                <p:spPr bwMode="auto">
                  <a:xfrm>
                    <a:off x="2011842" y="3622722"/>
                    <a:ext cx="970767" cy="580109"/>
                  </a:xfrm>
                  <a:custGeom>
                    <a:avLst/>
                    <a:gdLst>
                      <a:gd name="T0" fmla="*/ 2147483647 w 661"/>
                      <a:gd name="T1" fmla="*/ 2147483647 h 395"/>
                      <a:gd name="T2" fmla="*/ 2147483647 w 661"/>
                      <a:gd name="T3" fmla="*/ 0 h 395"/>
                      <a:gd name="T4" fmla="*/ 2147483647 w 661"/>
                      <a:gd name="T5" fmla="*/ 2147483647 h 395"/>
                      <a:gd name="T6" fmla="*/ 2147483647 w 661"/>
                      <a:gd name="T7" fmla="*/ 2147483647 h 395"/>
                      <a:gd name="T8" fmla="*/ 2147483647 w 661"/>
                      <a:gd name="T9" fmla="*/ 2147483647 h 395"/>
                      <a:gd name="T10" fmla="*/ 2147483647 w 661"/>
                      <a:gd name="T11" fmla="*/ 2147483647 h 395"/>
                      <a:gd name="T12" fmla="*/ 2147483647 w 661"/>
                      <a:gd name="T13" fmla="*/ 2147483647 h 395"/>
                      <a:gd name="T14" fmla="*/ 2147483647 w 661"/>
                      <a:gd name="T15" fmla="*/ 2147483647 h 395"/>
                      <a:gd name="T16" fmla="*/ 0 w 661"/>
                      <a:gd name="T17" fmla="*/ 2147483647 h 395"/>
                      <a:gd name="T18" fmla="*/ 2147483647 w 661"/>
                      <a:gd name="T19" fmla="*/ 2147483647 h 395"/>
                      <a:gd name="T20" fmla="*/ 2147483647 w 661"/>
                      <a:gd name="T21" fmla="*/ 2147483647 h 395"/>
                      <a:gd name="T22" fmla="*/ 2147483647 w 661"/>
                      <a:gd name="T23" fmla="*/ 2147483647 h 395"/>
                      <a:gd name="T24" fmla="*/ 2147483647 w 661"/>
                      <a:gd name="T25" fmla="*/ 2147483647 h 39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61"/>
                      <a:gd name="T40" fmla="*/ 0 h 395"/>
                      <a:gd name="T41" fmla="*/ 661 w 661"/>
                      <a:gd name="T42" fmla="*/ 395 h 39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61" h="395">
                        <a:moveTo>
                          <a:pt x="108" y="26"/>
                        </a:moveTo>
                        <a:lnTo>
                          <a:pt x="199" y="0"/>
                        </a:lnTo>
                        <a:lnTo>
                          <a:pt x="601" y="186"/>
                        </a:lnTo>
                        <a:lnTo>
                          <a:pt x="661" y="268"/>
                        </a:lnTo>
                        <a:lnTo>
                          <a:pt x="573" y="366"/>
                        </a:lnTo>
                        <a:lnTo>
                          <a:pt x="400" y="395"/>
                        </a:lnTo>
                        <a:lnTo>
                          <a:pt x="352" y="317"/>
                        </a:lnTo>
                        <a:lnTo>
                          <a:pt x="297" y="392"/>
                        </a:lnTo>
                        <a:lnTo>
                          <a:pt x="0" y="381"/>
                        </a:lnTo>
                        <a:lnTo>
                          <a:pt x="75" y="218"/>
                        </a:lnTo>
                        <a:lnTo>
                          <a:pt x="64" y="173"/>
                        </a:lnTo>
                        <a:lnTo>
                          <a:pt x="108" y="26"/>
                        </a:lnTo>
                        <a:close/>
                      </a:path>
                    </a:pathLst>
                  </a:custGeom>
                  <a:solidFill>
                    <a:srgbClr val="FFFF00"/>
                  </a:solidFill>
                  <a:ln w="9525">
                    <a:noFill/>
                    <a:round/>
                    <a:headEnd/>
                    <a:tailEnd/>
                  </a:ln>
                </p:spPr>
                <p:txBody>
                  <a:bodyPr/>
                  <a:lstStyle/>
                  <a:p>
                    <a:endParaRPr lang="ja-JP" altLang="en-US"/>
                  </a:p>
                </p:txBody>
              </p:sp>
              <p:sp>
                <p:nvSpPr>
                  <p:cNvPr id="669" name="Freeform 10"/>
                  <p:cNvSpPr>
                    <a:spLocks/>
                  </p:cNvSpPr>
                  <p:nvPr/>
                </p:nvSpPr>
                <p:spPr bwMode="auto">
                  <a:xfrm>
                    <a:off x="2716092" y="4232881"/>
                    <a:ext cx="260275" cy="193832"/>
                  </a:xfrm>
                  <a:custGeom>
                    <a:avLst/>
                    <a:gdLst/>
                    <a:ahLst/>
                    <a:cxnLst>
                      <a:cxn ang="0">
                        <a:pos x="0" y="37"/>
                      </a:cxn>
                      <a:cxn ang="0">
                        <a:pos x="19" y="133"/>
                      </a:cxn>
                      <a:cxn ang="0">
                        <a:pos x="134" y="115"/>
                      </a:cxn>
                      <a:cxn ang="0">
                        <a:pos x="187" y="83"/>
                      </a:cxn>
                      <a:cxn ang="0">
                        <a:pos x="188" y="0"/>
                      </a:cxn>
                      <a:cxn ang="0">
                        <a:pos x="0" y="37"/>
                      </a:cxn>
                      <a:cxn ang="0">
                        <a:pos x="0" y="37"/>
                      </a:cxn>
                    </a:cxnLst>
                    <a:rect l="0" t="0" r="r" b="b"/>
                    <a:pathLst>
                      <a:path w="188" h="133">
                        <a:moveTo>
                          <a:pt x="0" y="37"/>
                        </a:moveTo>
                        <a:lnTo>
                          <a:pt x="19" y="133"/>
                        </a:lnTo>
                        <a:lnTo>
                          <a:pt x="134" y="115"/>
                        </a:lnTo>
                        <a:lnTo>
                          <a:pt x="187" y="83"/>
                        </a:lnTo>
                        <a:lnTo>
                          <a:pt x="188" y="0"/>
                        </a:lnTo>
                        <a:lnTo>
                          <a:pt x="0" y="37"/>
                        </a:lnTo>
                        <a:lnTo>
                          <a:pt x="0" y="37"/>
                        </a:lnTo>
                        <a:close/>
                      </a:path>
                    </a:pathLst>
                  </a:custGeom>
                  <a:solidFill>
                    <a:schemeClr val="accent4">
                      <a:lumMod val="60000"/>
                      <a:lumOff val="4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70" name="Freeform 11"/>
                  <p:cNvSpPr>
                    <a:spLocks/>
                  </p:cNvSpPr>
                  <p:nvPr/>
                </p:nvSpPr>
                <p:spPr bwMode="auto">
                  <a:xfrm>
                    <a:off x="1896364" y="3849677"/>
                    <a:ext cx="178081" cy="314976"/>
                  </a:xfrm>
                  <a:custGeom>
                    <a:avLst/>
                    <a:gdLst/>
                    <a:ahLst/>
                    <a:cxnLst>
                      <a:cxn ang="0">
                        <a:pos x="122" y="15"/>
                      </a:cxn>
                      <a:cxn ang="0">
                        <a:pos x="94" y="0"/>
                      </a:cxn>
                      <a:cxn ang="0">
                        <a:pos x="37" y="6"/>
                      </a:cxn>
                      <a:cxn ang="0">
                        <a:pos x="0" y="98"/>
                      </a:cxn>
                      <a:cxn ang="0">
                        <a:pos x="17" y="187"/>
                      </a:cxn>
                      <a:cxn ang="0">
                        <a:pos x="74" y="218"/>
                      </a:cxn>
                      <a:cxn ang="0">
                        <a:pos x="122" y="15"/>
                      </a:cxn>
                      <a:cxn ang="0">
                        <a:pos x="122" y="15"/>
                      </a:cxn>
                    </a:cxnLst>
                    <a:rect l="0" t="0" r="r" b="b"/>
                    <a:pathLst>
                      <a:path w="122" h="218">
                        <a:moveTo>
                          <a:pt x="122" y="15"/>
                        </a:moveTo>
                        <a:lnTo>
                          <a:pt x="94" y="0"/>
                        </a:lnTo>
                        <a:lnTo>
                          <a:pt x="37" y="6"/>
                        </a:lnTo>
                        <a:lnTo>
                          <a:pt x="0" y="98"/>
                        </a:lnTo>
                        <a:lnTo>
                          <a:pt x="17" y="187"/>
                        </a:lnTo>
                        <a:lnTo>
                          <a:pt x="74" y="218"/>
                        </a:lnTo>
                        <a:lnTo>
                          <a:pt x="122" y="15"/>
                        </a:lnTo>
                        <a:lnTo>
                          <a:pt x="122" y="15"/>
                        </a:lnTo>
                        <a:close/>
                      </a:path>
                    </a:pathLst>
                  </a:custGeom>
                  <a:solidFill>
                    <a:schemeClr val="accent4">
                      <a:lumMod val="60000"/>
                      <a:lumOff val="4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71" name="Freeform 12"/>
                  <p:cNvSpPr>
                    <a:spLocks/>
                  </p:cNvSpPr>
                  <p:nvPr/>
                </p:nvSpPr>
                <p:spPr bwMode="auto">
                  <a:xfrm>
                    <a:off x="1993863" y="3979534"/>
                    <a:ext cx="410967" cy="339205"/>
                  </a:xfrm>
                  <a:custGeom>
                    <a:avLst/>
                    <a:gdLst/>
                    <a:ahLst/>
                    <a:cxnLst>
                      <a:cxn ang="0">
                        <a:pos x="51" y="0"/>
                      </a:cxn>
                      <a:cxn ang="0">
                        <a:pos x="49" y="0"/>
                      </a:cxn>
                      <a:cxn ang="0">
                        <a:pos x="46" y="2"/>
                      </a:cxn>
                      <a:cxn ang="0">
                        <a:pos x="41" y="5"/>
                      </a:cxn>
                      <a:cxn ang="0">
                        <a:pos x="35" y="10"/>
                      </a:cxn>
                      <a:cxn ang="0">
                        <a:pos x="31" y="13"/>
                      </a:cxn>
                      <a:cxn ang="0">
                        <a:pos x="28" y="18"/>
                      </a:cxn>
                      <a:cxn ang="0">
                        <a:pos x="24" y="21"/>
                      </a:cxn>
                      <a:cxn ang="0">
                        <a:pos x="21" y="26"/>
                      </a:cxn>
                      <a:cxn ang="0">
                        <a:pos x="16" y="33"/>
                      </a:cxn>
                      <a:cxn ang="0">
                        <a:pos x="14" y="39"/>
                      </a:cxn>
                      <a:cxn ang="0">
                        <a:pos x="12" y="41"/>
                      </a:cxn>
                      <a:cxn ang="0">
                        <a:pos x="10" y="45"/>
                      </a:cxn>
                      <a:cxn ang="0">
                        <a:pos x="9" y="49"/>
                      </a:cxn>
                      <a:cxn ang="0">
                        <a:pos x="8" y="54"/>
                      </a:cxn>
                      <a:cxn ang="0">
                        <a:pos x="7" y="57"/>
                      </a:cxn>
                      <a:cxn ang="0">
                        <a:pos x="5" y="61"/>
                      </a:cxn>
                      <a:cxn ang="0">
                        <a:pos x="4" y="65"/>
                      </a:cxn>
                      <a:cxn ang="0">
                        <a:pos x="3" y="70"/>
                      </a:cxn>
                      <a:cxn ang="0">
                        <a:pos x="2" y="73"/>
                      </a:cxn>
                      <a:cxn ang="0">
                        <a:pos x="2" y="80"/>
                      </a:cxn>
                      <a:cxn ang="0">
                        <a:pos x="0" y="83"/>
                      </a:cxn>
                      <a:cxn ang="0">
                        <a:pos x="0" y="88"/>
                      </a:cxn>
                      <a:cxn ang="0">
                        <a:pos x="0" y="93"/>
                      </a:cxn>
                      <a:cxn ang="0">
                        <a:pos x="0" y="98"/>
                      </a:cxn>
                      <a:cxn ang="0">
                        <a:pos x="0" y="102"/>
                      </a:cxn>
                      <a:cxn ang="0">
                        <a:pos x="0" y="108"/>
                      </a:cxn>
                      <a:cxn ang="0">
                        <a:pos x="0" y="112"/>
                      </a:cxn>
                      <a:cxn ang="0">
                        <a:pos x="0" y="117"/>
                      </a:cxn>
                      <a:cxn ang="0">
                        <a:pos x="0" y="122"/>
                      </a:cxn>
                      <a:cxn ang="0">
                        <a:pos x="0" y="127"/>
                      </a:cxn>
                      <a:cxn ang="0">
                        <a:pos x="0" y="130"/>
                      </a:cxn>
                      <a:cxn ang="0">
                        <a:pos x="0" y="135"/>
                      </a:cxn>
                      <a:cxn ang="0">
                        <a:pos x="0" y="139"/>
                      </a:cxn>
                      <a:cxn ang="0">
                        <a:pos x="2" y="143"/>
                      </a:cxn>
                      <a:cxn ang="0">
                        <a:pos x="2" y="146"/>
                      </a:cxn>
                      <a:cxn ang="0">
                        <a:pos x="2" y="150"/>
                      </a:cxn>
                      <a:cxn ang="0">
                        <a:pos x="3" y="153"/>
                      </a:cxn>
                      <a:cxn ang="0">
                        <a:pos x="3" y="156"/>
                      </a:cxn>
                      <a:cxn ang="0">
                        <a:pos x="3" y="163"/>
                      </a:cxn>
                      <a:cxn ang="0">
                        <a:pos x="4" y="166"/>
                      </a:cxn>
                      <a:cxn ang="0">
                        <a:pos x="4" y="169"/>
                      </a:cxn>
                      <a:cxn ang="0">
                        <a:pos x="5" y="170"/>
                      </a:cxn>
                      <a:cxn ang="0">
                        <a:pos x="77" y="214"/>
                      </a:cxn>
                      <a:cxn ang="0">
                        <a:pos x="160" y="222"/>
                      </a:cxn>
                      <a:cxn ang="0">
                        <a:pos x="221" y="198"/>
                      </a:cxn>
                      <a:cxn ang="0">
                        <a:pos x="278" y="124"/>
                      </a:cxn>
                      <a:cxn ang="0">
                        <a:pos x="123" y="67"/>
                      </a:cxn>
                      <a:cxn ang="0">
                        <a:pos x="132" y="17"/>
                      </a:cxn>
                      <a:cxn ang="0">
                        <a:pos x="75" y="35"/>
                      </a:cxn>
                      <a:cxn ang="0">
                        <a:pos x="51" y="0"/>
                      </a:cxn>
                      <a:cxn ang="0">
                        <a:pos x="51" y="0"/>
                      </a:cxn>
                    </a:cxnLst>
                    <a:rect l="0" t="0" r="r" b="b"/>
                    <a:pathLst>
                      <a:path w="278" h="222">
                        <a:moveTo>
                          <a:pt x="51" y="0"/>
                        </a:moveTo>
                        <a:lnTo>
                          <a:pt x="49" y="0"/>
                        </a:lnTo>
                        <a:lnTo>
                          <a:pt x="46" y="2"/>
                        </a:lnTo>
                        <a:lnTo>
                          <a:pt x="41" y="5"/>
                        </a:lnTo>
                        <a:lnTo>
                          <a:pt x="35" y="10"/>
                        </a:lnTo>
                        <a:lnTo>
                          <a:pt x="31" y="13"/>
                        </a:lnTo>
                        <a:lnTo>
                          <a:pt x="28" y="18"/>
                        </a:lnTo>
                        <a:lnTo>
                          <a:pt x="24" y="21"/>
                        </a:lnTo>
                        <a:lnTo>
                          <a:pt x="21" y="26"/>
                        </a:lnTo>
                        <a:lnTo>
                          <a:pt x="16" y="33"/>
                        </a:lnTo>
                        <a:lnTo>
                          <a:pt x="14" y="39"/>
                        </a:lnTo>
                        <a:lnTo>
                          <a:pt x="12" y="41"/>
                        </a:lnTo>
                        <a:lnTo>
                          <a:pt x="10" y="45"/>
                        </a:lnTo>
                        <a:lnTo>
                          <a:pt x="9" y="49"/>
                        </a:lnTo>
                        <a:lnTo>
                          <a:pt x="8" y="54"/>
                        </a:lnTo>
                        <a:lnTo>
                          <a:pt x="7" y="57"/>
                        </a:lnTo>
                        <a:lnTo>
                          <a:pt x="5" y="61"/>
                        </a:lnTo>
                        <a:lnTo>
                          <a:pt x="4" y="65"/>
                        </a:lnTo>
                        <a:lnTo>
                          <a:pt x="3" y="70"/>
                        </a:lnTo>
                        <a:lnTo>
                          <a:pt x="2" y="73"/>
                        </a:lnTo>
                        <a:lnTo>
                          <a:pt x="2" y="80"/>
                        </a:lnTo>
                        <a:lnTo>
                          <a:pt x="0" y="83"/>
                        </a:lnTo>
                        <a:lnTo>
                          <a:pt x="0" y="88"/>
                        </a:lnTo>
                        <a:lnTo>
                          <a:pt x="0" y="93"/>
                        </a:lnTo>
                        <a:lnTo>
                          <a:pt x="0" y="98"/>
                        </a:lnTo>
                        <a:lnTo>
                          <a:pt x="0" y="102"/>
                        </a:lnTo>
                        <a:lnTo>
                          <a:pt x="0" y="108"/>
                        </a:lnTo>
                        <a:lnTo>
                          <a:pt x="0" y="112"/>
                        </a:lnTo>
                        <a:lnTo>
                          <a:pt x="0" y="117"/>
                        </a:lnTo>
                        <a:lnTo>
                          <a:pt x="0" y="122"/>
                        </a:lnTo>
                        <a:lnTo>
                          <a:pt x="0" y="127"/>
                        </a:lnTo>
                        <a:lnTo>
                          <a:pt x="0" y="130"/>
                        </a:lnTo>
                        <a:lnTo>
                          <a:pt x="0" y="135"/>
                        </a:lnTo>
                        <a:lnTo>
                          <a:pt x="0" y="139"/>
                        </a:lnTo>
                        <a:lnTo>
                          <a:pt x="2" y="143"/>
                        </a:lnTo>
                        <a:lnTo>
                          <a:pt x="2" y="146"/>
                        </a:lnTo>
                        <a:lnTo>
                          <a:pt x="2" y="150"/>
                        </a:lnTo>
                        <a:lnTo>
                          <a:pt x="3" y="153"/>
                        </a:lnTo>
                        <a:lnTo>
                          <a:pt x="3" y="156"/>
                        </a:lnTo>
                        <a:lnTo>
                          <a:pt x="3" y="163"/>
                        </a:lnTo>
                        <a:lnTo>
                          <a:pt x="4" y="166"/>
                        </a:lnTo>
                        <a:lnTo>
                          <a:pt x="4" y="169"/>
                        </a:lnTo>
                        <a:lnTo>
                          <a:pt x="5" y="170"/>
                        </a:lnTo>
                        <a:lnTo>
                          <a:pt x="77" y="214"/>
                        </a:lnTo>
                        <a:lnTo>
                          <a:pt x="160" y="222"/>
                        </a:lnTo>
                        <a:lnTo>
                          <a:pt x="221" y="198"/>
                        </a:lnTo>
                        <a:lnTo>
                          <a:pt x="278" y="124"/>
                        </a:lnTo>
                        <a:lnTo>
                          <a:pt x="123" y="67"/>
                        </a:lnTo>
                        <a:lnTo>
                          <a:pt x="132" y="17"/>
                        </a:lnTo>
                        <a:lnTo>
                          <a:pt x="75" y="35"/>
                        </a:lnTo>
                        <a:lnTo>
                          <a:pt x="51" y="0"/>
                        </a:lnTo>
                        <a:lnTo>
                          <a:pt x="51" y="0"/>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72" name="Freeform 13"/>
                  <p:cNvSpPr>
                    <a:spLocks/>
                  </p:cNvSpPr>
                  <p:nvPr/>
                </p:nvSpPr>
                <p:spPr bwMode="auto">
                  <a:xfrm>
                    <a:off x="2645504" y="3994112"/>
                    <a:ext cx="342477" cy="314976"/>
                  </a:xfrm>
                  <a:custGeom>
                    <a:avLst/>
                    <a:gdLst/>
                    <a:ahLst/>
                    <a:cxnLst>
                      <a:cxn ang="0">
                        <a:pos x="0" y="100"/>
                      </a:cxn>
                      <a:cxn ang="0">
                        <a:pos x="20" y="143"/>
                      </a:cxn>
                      <a:cxn ang="0">
                        <a:pos x="58" y="176"/>
                      </a:cxn>
                      <a:cxn ang="0">
                        <a:pos x="63" y="216"/>
                      </a:cxn>
                      <a:cxn ang="0">
                        <a:pos x="66" y="216"/>
                      </a:cxn>
                      <a:cxn ang="0">
                        <a:pos x="67" y="216"/>
                      </a:cxn>
                      <a:cxn ang="0">
                        <a:pos x="72" y="216"/>
                      </a:cxn>
                      <a:cxn ang="0">
                        <a:pos x="76" y="216"/>
                      </a:cxn>
                      <a:cxn ang="0">
                        <a:pos x="82" y="216"/>
                      </a:cxn>
                      <a:cxn ang="0">
                        <a:pos x="84" y="216"/>
                      </a:cxn>
                      <a:cxn ang="0">
                        <a:pos x="88" y="216"/>
                      </a:cxn>
                      <a:cxn ang="0">
                        <a:pos x="92" y="216"/>
                      </a:cxn>
                      <a:cxn ang="0">
                        <a:pos x="96" y="216"/>
                      </a:cxn>
                      <a:cxn ang="0">
                        <a:pos x="98" y="215"/>
                      </a:cxn>
                      <a:cxn ang="0">
                        <a:pos x="103" y="215"/>
                      </a:cxn>
                      <a:cxn ang="0">
                        <a:pos x="107" y="215"/>
                      </a:cxn>
                      <a:cxn ang="0">
                        <a:pos x="110" y="215"/>
                      </a:cxn>
                      <a:cxn ang="0">
                        <a:pos x="114" y="214"/>
                      </a:cxn>
                      <a:cxn ang="0">
                        <a:pos x="119" y="214"/>
                      </a:cxn>
                      <a:cxn ang="0">
                        <a:pos x="123" y="214"/>
                      </a:cxn>
                      <a:cxn ang="0">
                        <a:pos x="129" y="214"/>
                      </a:cxn>
                      <a:cxn ang="0">
                        <a:pos x="133" y="213"/>
                      </a:cxn>
                      <a:cxn ang="0">
                        <a:pos x="138" y="212"/>
                      </a:cxn>
                      <a:cxn ang="0">
                        <a:pos x="141" y="212"/>
                      </a:cxn>
                      <a:cxn ang="0">
                        <a:pos x="146" y="210"/>
                      </a:cxn>
                      <a:cxn ang="0">
                        <a:pos x="151" y="209"/>
                      </a:cxn>
                      <a:cxn ang="0">
                        <a:pos x="157" y="208"/>
                      </a:cxn>
                      <a:cxn ang="0">
                        <a:pos x="162" y="208"/>
                      </a:cxn>
                      <a:cxn ang="0">
                        <a:pos x="167" y="207"/>
                      </a:cxn>
                      <a:cxn ang="0">
                        <a:pos x="172" y="205"/>
                      </a:cxn>
                      <a:cxn ang="0">
                        <a:pos x="176" y="204"/>
                      </a:cxn>
                      <a:cxn ang="0">
                        <a:pos x="181" y="203"/>
                      </a:cxn>
                      <a:cxn ang="0">
                        <a:pos x="186" y="202"/>
                      </a:cxn>
                      <a:cxn ang="0">
                        <a:pos x="190" y="199"/>
                      </a:cxn>
                      <a:cxn ang="0">
                        <a:pos x="193" y="198"/>
                      </a:cxn>
                      <a:cxn ang="0">
                        <a:pos x="197" y="197"/>
                      </a:cxn>
                      <a:cxn ang="0">
                        <a:pos x="202" y="195"/>
                      </a:cxn>
                      <a:cxn ang="0">
                        <a:pos x="204" y="194"/>
                      </a:cxn>
                      <a:cxn ang="0">
                        <a:pos x="208" y="192"/>
                      </a:cxn>
                      <a:cxn ang="0">
                        <a:pos x="212" y="190"/>
                      </a:cxn>
                      <a:cxn ang="0">
                        <a:pos x="216" y="189"/>
                      </a:cxn>
                      <a:cxn ang="0">
                        <a:pos x="221" y="187"/>
                      </a:cxn>
                      <a:cxn ang="0">
                        <a:pos x="227" y="183"/>
                      </a:cxn>
                      <a:cxn ang="0">
                        <a:pos x="230" y="181"/>
                      </a:cxn>
                      <a:cxn ang="0">
                        <a:pos x="234" y="178"/>
                      </a:cxn>
                      <a:cxn ang="0">
                        <a:pos x="238" y="176"/>
                      </a:cxn>
                      <a:cxn ang="0">
                        <a:pos x="240" y="173"/>
                      </a:cxn>
                      <a:cxn ang="0">
                        <a:pos x="244" y="171"/>
                      </a:cxn>
                      <a:cxn ang="0">
                        <a:pos x="245" y="169"/>
                      </a:cxn>
                      <a:cxn ang="0">
                        <a:pos x="249" y="74"/>
                      </a:cxn>
                      <a:cxn ang="0">
                        <a:pos x="211" y="0"/>
                      </a:cxn>
                      <a:cxn ang="0">
                        <a:pos x="127" y="59"/>
                      </a:cxn>
                      <a:cxn ang="0">
                        <a:pos x="0" y="100"/>
                      </a:cxn>
                      <a:cxn ang="0">
                        <a:pos x="0" y="100"/>
                      </a:cxn>
                    </a:cxnLst>
                    <a:rect l="0" t="0" r="r" b="b"/>
                    <a:pathLst>
                      <a:path w="249" h="216">
                        <a:moveTo>
                          <a:pt x="0" y="100"/>
                        </a:moveTo>
                        <a:lnTo>
                          <a:pt x="20" y="143"/>
                        </a:lnTo>
                        <a:lnTo>
                          <a:pt x="58" y="176"/>
                        </a:lnTo>
                        <a:lnTo>
                          <a:pt x="63" y="216"/>
                        </a:lnTo>
                        <a:lnTo>
                          <a:pt x="66" y="216"/>
                        </a:lnTo>
                        <a:lnTo>
                          <a:pt x="67" y="216"/>
                        </a:lnTo>
                        <a:lnTo>
                          <a:pt x="72" y="216"/>
                        </a:lnTo>
                        <a:lnTo>
                          <a:pt x="76" y="216"/>
                        </a:lnTo>
                        <a:lnTo>
                          <a:pt x="82" y="216"/>
                        </a:lnTo>
                        <a:lnTo>
                          <a:pt x="84" y="216"/>
                        </a:lnTo>
                        <a:lnTo>
                          <a:pt x="88" y="216"/>
                        </a:lnTo>
                        <a:lnTo>
                          <a:pt x="92" y="216"/>
                        </a:lnTo>
                        <a:lnTo>
                          <a:pt x="96" y="216"/>
                        </a:lnTo>
                        <a:lnTo>
                          <a:pt x="98" y="215"/>
                        </a:lnTo>
                        <a:lnTo>
                          <a:pt x="103" y="215"/>
                        </a:lnTo>
                        <a:lnTo>
                          <a:pt x="107" y="215"/>
                        </a:lnTo>
                        <a:lnTo>
                          <a:pt x="110" y="215"/>
                        </a:lnTo>
                        <a:lnTo>
                          <a:pt x="114" y="214"/>
                        </a:lnTo>
                        <a:lnTo>
                          <a:pt x="119" y="214"/>
                        </a:lnTo>
                        <a:lnTo>
                          <a:pt x="123" y="214"/>
                        </a:lnTo>
                        <a:lnTo>
                          <a:pt x="129" y="214"/>
                        </a:lnTo>
                        <a:lnTo>
                          <a:pt x="133" y="213"/>
                        </a:lnTo>
                        <a:lnTo>
                          <a:pt x="138" y="212"/>
                        </a:lnTo>
                        <a:lnTo>
                          <a:pt x="141" y="212"/>
                        </a:lnTo>
                        <a:lnTo>
                          <a:pt x="146" y="210"/>
                        </a:lnTo>
                        <a:lnTo>
                          <a:pt x="151" y="209"/>
                        </a:lnTo>
                        <a:lnTo>
                          <a:pt x="157" y="208"/>
                        </a:lnTo>
                        <a:lnTo>
                          <a:pt x="162" y="208"/>
                        </a:lnTo>
                        <a:lnTo>
                          <a:pt x="167" y="207"/>
                        </a:lnTo>
                        <a:lnTo>
                          <a:pt x="172" y="205"/>
                        </a:lnTo>
                        <a:lnTo>
                          <a:pt x="176" y="204"/>
                        </a:lnTo>
                        <a:lnTo>
                          <a:pt x="181" y="203"/>
                        </a:lnTo>
                        <a:lnTo>
                          <a:pt x="186" y="202"/>
                        </a:lnTo>
                        <a:lnTo>
                          <a:pt x="190" y="199"/>
                        </a:lnTo>
                        <a:lnTo>
                          <a:pt x="193" y="198"/>
                        </a:lnTo>
                        <a:lnTo>
                          <a:pt x="197" y="197"/>
                        </a:lnTo>
                        <a:lnTo>
                          <a:pt x="202" y="195"/>
                        </a:lnTo>
                        <a:lnTo>
                          <a:pt x="204" y="194"/>
                        </a:lnTo>
                        <a:lnTo>
                          <a:pt x="208" y="192"/>
                        </a:lnTo>
                        <a:lnTo>
                          <a:pt x="212" y="190"/>
                        </a:lnTo>
                        <a:lnTo>
                          <a:pt x="216" y="189"/>
                        </a:lnTo>
                        <a:lnTo>
                          <a:pt x="221" y="187"/>
                        </a:lnTo>
                        <a:lnTo>
                          <a:pt x="227" y="183"/>
                        </a:lnTo>
                        <a:lnTo>
                          <a:pt x="230" y="181"/>
                        </a:lnTo>
                        <a:lnTo>
                          <a:pt x="234" y="178"/>
                        </a:lnTo>
                        <a:lnTo>
                          <a:pt x="238" y="176"/>
                        </a:lnTo>
                        <a:lnTo>
                          <a:pt x="240" y="173"/>
                        </a:lnTo>
                        <a:lnTo>
                          <a:pt x="244" y="171"/>
                        </a:lnTo>
                        <a:lnTo>
                          <a:pt x="245" y="169"/>
                        </a:lnTo>
                        <a:lnTo>
                          <a:pt x="249" y="74"/>
                        </a:lnTo>
                        <a:lnTo>
                          <a:pt x="211" y="0"/>
                        </a:lnTo>
                        <a:lnTo>
                          <a:pt x="127" y="59"/>
                        </a:lnTo>
                        <a:lnTo>
                          <a:pt x="0" y="100"/>
                        </a:lnTo>
                        <a:lnTo>
                          <a:pt x="0" y="100"/>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73" name="Freeform 14"/>
                  <p:cNvSpPr>
                    <a:spLocks/>
                  </p:cNvSpPr>
                  <p:nvPr/>
                </p:nvSpPr>
                <p:spPr bwMode="auto">
                  <a:xfrm>
                    <a:off x="2245355" y="2788539"/>
                    <a:ext cx="1123505" cy="1116160"/>
                  </a:xfrm>
                  <a:custGeom>
                    <a:avLst/>
                    <a:gdLst>
                      <a:gd name="T0" fmla="*/ 2147483647 w 765"/>
                      <a:gd name="T1" fmla="*/ 2147483647 h 760"/>
                      <a:gd name="T2" fmla="*/ 2147483647 w 765"/>
                      <a:gd name="T3" fmla="*/ 0 h 760"/>
                      <a:gd name="T4" fmla="*/ 2147483647 w 765"/>
                      <a:gd name="T5" fmla="*/ 2147483647 h 760"/>
                      <a:gd name="T6" fmla="*/ 2147483647 w 765"/>
                      <a:gd name="T7" fmla="*/ 2147483647 h 760"/>
                      <a:gd name="T8" fmla="*/ 2147483647 w 765"/>
                      <a:gd name="T9" fmla="*/ 2147483647 h 760"/>
                      <a:gd name="T10" fmla="*/ 2147483647 w 765"/>
                      <a:gd name="T11" fmla="*/ 2147483647 h 760"/>
                      <a:gd name="T12" fmla="*/ 2147483647 w 765"/>
                      <a:gd name="T13" fmla="*/ 2147483647 h 760"/>
                      <a:gd name="T14" fmla="*/ 2147483647 w 765"/>
                      <a:gd name="T15" fmla="*/ 2147483647 h 760"/>
                      <a:gd name="T16" fmla="*/ 2147483647 w 765"/>
                      <a:gd name="T17" fmla="*/ 2147483647 h 760"/>
                      <a:gd name="T18" fmla="*/ 2147483647 w 765"/>
                      <a:gd name="T19" fmla="*/ 2147483647 h 760"/>
                      <a:gd name="T20" fmla="*/ 0 w 765"/>
                      <a:gd name="T21" fmla="*/ 2147483647 h 760"/>
                      <a:gd name="T22" fmla="*/ 2147483647 w 765"/>
                      <a:gd name="T23" fmla="*/ 2147483647 h 760"/>
                      <a:gd name="T24" fmla="*/ 2147483647 w 765"/>
                      <a:gd name="T25" fmla="*/ 2147483647 h 760"/>
                      <a:gd name="T26" fmla="*/ 2147483647 w 765"/>
                      <a:gd name="T27" fmla="*/ 2147483647 h 760"/>
                      <a:gd name="T28" fmla="*/ 2147483647 w 765"/>
                      <a:gd name="T29" fmla="*/ 2147483647 h 760"/>
                      <a:gd name="T30" fmla="*/ 2147483647 w 765"/>
                      <a:gd name="T31" fmla="*/ 2147483647 h 760"/>
                      <a:gd name="T32" fmla="*/ 2147483647 w 765"/>
                      <a:gd name="T33" fmla="*/ 2147483647 h 7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65"/>
                      <a:gd name="T52" fmla="*/ 0 h 760"/>
                      <a:gd name="T53" fmla="*/ 765 w 765"/>
                      <a:gd name="T54" fmla="*/ 760 h 7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65" h="760">
                        <a:moveTo>
                          <a:pt x="104" y="16"/>
                        </a:moveTo>
                        <a:lnTo>
                          <a:pt x="174" y="0"/>
                        </a:lnTo>
                        <a:lnTo>
                          <a:pt x="702" y="175"/>
                        </a:lnTo>
                        <a:lnTo>
                          <a:pt x="747" y="234"/>
                        </a:lnTo>
                        <a:lnTo>
                          <a:pt x="765" y="319"/>
                        </a:lnTo>
                        <a:lnTo>
                          <a:pt x="669" y="368"/>
                        </a:lnTo>
                        <a:lnTo>
                          <a:pt x="625" y="590"/>
                        </a:lnTo>
                        <a:lnTo>
                          <a:pt x="448" y="751"/>
                        </a:lnTo>
                        <a:lnTo>
                          <a:pt x="348" y="760"/>
                        </a:lnTo>
                        <a:lnTo>
                          <a:pt x="223" y="729"/>
                        </a:lnTo>
                        <a:lnTo>
                          <a:pt x="0" y="543"/>
                        </a:lnTo>
                        <a:lnTo>
                          <a:pt x="135" y="350"/>
                        </a:lnTo>
                        <a:lnTo>
                          <a:pt x="192" y="238"/>
                        </a:lnTo>
                        <a:lnTo>
                          <a:pt x="269" y="212"/>
                        </a:lnTo>
                        <a:lnTo>
                          <a:pt x="83" y="86"/>
                        </a:lnTo>
                        <a:lnTo>
                          <a:pt x="104" y="16"/>
                        </a:lnTo>
                        <a:close/>
                      </a:path>
                    </a:pathLst>
                  </a:custGeom>
                  <a:solidFill>
                    <a:srgbClr val="FF4DB3"/>
                  </a:solidFill>
                  <a:ln w="9525">
                    <a:noFill/>
                    <a:round/>
                    <a:headEnd/>
                    <a:tailEnd/>
                  </a:ln>
                </p:spPr>
                <p:txBody>
                  <a:bodyPr/>
                  <a:lstStyle/>
                  <a:p>
                    <a:endParaRPr lang="ja-JP" altLang="en-US"/>
                  </a:p>
                </p:txBody>
              </p:sp>
              <p:sp>
                <p:nvSpPr>
                  <p:cNvPr id="674" name="Freeform 15"/>
                  <p:cNvSpPr>
                    <a:spLocks/>
                  </p:cNvSpPr>
                  <p:nvPr/>
                </p:nvSpPr>
                <p:spPr bwMode="auto">
                  <a:xfrm>
                    <a:off x="2561112" y="3102826"/>
                    <a:ext cx="384782" cy="165956"/>
                  </a:xfrm>
                  <a:custGeom>
                    <a:avLst/>
                    <a:gdLst>
                      <a:gd name="T0" fmla="*/ 0 w 262"/>
                      <a:gd name="T1" fmla="*/ 2147483647 h 113"/>
                      <a:gd name="T2" fmla="*/ 2147483647 w 262"/>
                      <a:gd name="T3" fmla="*/ 2147483647 h 113"/>
                      <a:gd name="T4" fmla="*/ 2147483647 w 262"/>
                      <a:gd name="T5" fmla="*/ 2147483647 h 113"/>
                      <a:gd name="T6" fmla="*/ 2147483647 w 262"/>
                      <a:gd name="T7" fmla="*/ 2147483647 h 113"/>
                      <a:gd name="T8" fmla="*/ 2147483647 w 262"/>
                      <a:gd name="T9" fmla="*/ 2147483647 h 113"/>
                      <a:gd name="T10" fmla="*/ 2147483647 w 262"/>
                      <a:gd name="T11" fmla="*/ 2147483647 h 113"/>
                      <a:gd name="T12" fmla="*/ 2147483647 w 262"/>
                      <a:gd name="T13" fmla="*/ 2147483647 h 113"/>
                      <a:gd name="T14" fmla="*/ 2147483647 w 262"/>
                      <a:gd name="T15" fmla="*/ 2147483647 h 113"/>
                      <a:gd name="T16" fmla="*/ 2147483647 w 262"/>
                      <a:gd name="T17" fmla="*/ 2147483647 h 113"/>
                      <a:gd name="T18" fmla="*/ 2147483647 w 262"/>
                      <a:gd name="T19" fmla="*/ 2147483647 h 113"/>
                      <a:gd name="T20" fmla="*/ 2147483647 w 262"/>
                      <a:gd name="T21" fmla="*/ 2147483647 h 113"/>
                      <a:gd name="T22" fmla="*/ 2147483647 w 262"/>
                      <a:gd name="T23" fmla="*/ 2147483647 h 113"/>
                      <a:gd name="T24" fmla="*/ 2147483647 w 262"/>
                      <a:gd name="T25" fmla="*/ 2147483647 h 113"/>
                      <a:gd name="T26" fmla="*/ 2147483647 w 262"/>
                      <a:gd name="T27" fmla="*/ 2147483647 h 113"/>
                      <a:gd name="T28" fmla="*/ 2147483647 w 262"/>
                      <a:gd name="T29" fmla="*/ 2147483647 h 113"/>
                      <a:gd name="T30" fmla="*/ 2147483647 w 262"/>
                      <a:gd name="T31" fmla="*/ 2147483647 h 113"/>
                      <a:gd name="T32" fmla="*/ 2147483647 w 262"/>
                      <a:gd name="T33" fmla="*/ 2147483647 h 113"/>
                      <a:gd name="T34" fmla="*/ 2147483647 w 262"/>
                      <a:gd name="T35" fmla="*/ 2147483647 h 113"/>
                      <a:gd name="T36" fmla="*/ 2147483647 w 262"/>
                      <a:gd name="T37" fmla="*/ 2147483647 h 113"/>
                      <a:gd name="T38" fmla="*/ 2147483647 w 262"/>
                      <a:gd name="T39" fmla="*/ 2147483647 h 113"/>
                      <a:gd name="T40" fmla="*/ 2147483647 w 262"/>
                      <a:gd name="T41" fmla="*/ 2147483647 h 113"/>
                      <a:gd name="T42" fmla="*/ 2147483647 w 262"/>
                      <a:gd name="T43" fmla="*/ 2147483647 h 113"/>
                      <a:gd name="T44" fmla="*/ 2147483647 w 262"/>
                      <a:gd name="T45" fmla="*/ 2147483647 h 113"/>
                      <a:gd name="T46" fmla="*/ 2147483647 w 262"/>
                      <a:gd name="T47" fmla="*/ 2147483647 h 113"/>
                      <a:gd name="T48" fmla="*/ 2147483647 w 262"/>
                      <a:gd name="T49" fmla="*/ 2147483647 h 113"/>
                      <a:gd name="T50" fmla="*/ 2147483647 w 262"/>
                      <a:gd name="T51" fmla="*/ 2147483647 h 113"/>
                      <a:gd name="T52" fmla="*/ 2147483647 w 262"/>
                      <a:gd name="T53" fmla="*/ 2147483647 h 113"/>
                      <a:gd name="T54" fmla="*/ 2147483647 w 262"/>
                      <a:gd name="T55" fmla="*/ 2147483647 h 113"/>
                      <a:gd name="T56" fmla="*/ 2147483647 w 262"/>
                      <a:gd name="T57" fmla="*/ 2147483647 h 113"/>
                      <a:gd name="T58" fmla="*/ 2147483647 w 262"/>
                      <a:gd name="T59" fmla="*/ 2147483647 h 113"/>
                      <a:gd name="T60" fmla="*/ 2147483647 w 262"/>
                      <a:gd name="T61" fmla="*/ 2147483647 h 113"/>
                      <a:gd name="T62" fmla="*/ 2147483647 w 262"/>
                      <a:gd name="T63" fmla="*/ 2147483647 h 113"/>
                      <a:gd name="T64" fmla="*/ 2147483647 w 262"/>
                      <a:gd name="T65" fmla="*/ 2147483647 h 113"/>
                      <a:gd name="T66" fmla="*/ 2147483647 w 262"/>
                      <a:gd name="T67" fmla="*/ 2147483647 h 113"/>
                      <a:gd name="T68" fmla="*/ 2147483647 w 262"/>
                      <a:gd name="T69" fmla="*/ 2147483647 h 113"/>
                      <a:gd name="T70" fmla="*/ 2147483647 w 262"/>
                      <a:gd name="T71" fmla="*/ 2147483647 h 113"/>
                      <a:gd name="T72" fmla="*/ 2147483647 w 262"/>
                      <a:gd name="T73" fmla="*/ 2147483647 h 113"/>
                      <a:gd name="T74" fmla="*/ 2147483647 w 262"/>
                      <a:gd name="T75" fmla="*/ 2147483647 h 113"/>
                      <a:gd name="T76" fmla="*/ 2147483647 w 262"/>
                      <a:gd name="T77" fmla="*/ 2147483647 h 113"/>
                      <a:gd name="T78" fmla="*/ 2147483647 w 262"/>
                      <a:gd name="T79" fmla="*/ 2147483647 h 113"/>
                      <a:gd name="T80" fmla="*/ 2147483647 w 262"/>
                      <a:gd name="T81" fmla="*/ 2147483647 h 113"/>
                      <a:gd name="T82" fmla="*/ 2147483647 w 262"/>
                      <a:gd name="T83" fmla="*/ 2147483647 h 113"/>
                      <a:gd name="T84" fmla="*/ 2147483647 w 262"/>
                      <a:gd name="T85" fmla="*/ 2147483647 h 113"/>
                      <a:gd name="T86" fmla="*/ 2147483647 w 262"/>
                      <a:gd name="T87" fmla="*/ 2147483647 h 113"/>
                      <a:gd name="T88" fmla="*/ 2147483647 w 262"/>
                      <a:gd name="T89" fmla="*/ 2147483647 h 113"/>
                      <a:gd name="T90" fmla="*/ 2147483647 w 262"/>
                      <a:gd name="T91" fmla="*/ 2147483647 h 113"/>
                      <a:gd name="T92" fmla="*/ 2147483647 w 262"/>
                      <a:gd name="T93" fmla="*/ 2147483647 h 113"/>
                      <a:gd name="T94" fmla="*/ 2147483647 w 262"/>
                      <a:gd name="T95" fmla="*/ 2147483647 h 113"/>
                      <a:gd name="T96" fmla="*/ 2147483647 w 262"/>
                      <a:gd name="T97" fmla="*/ 2147483647 h 113"/>
                      <a:gd name="T98" fmla="*/ 2147483647 w 262"/>
                      <a:gd name="T99" fmla="*/ 2147483647 h 113"/>
                      <a:gd name="T100" fmla="*/ 2147483647 w 262"/>
                      <a:gd name="T101" fmla="*/ 2147483647 h 113"/>
                      <a:gd name="T102" fmla="*/ 2147483647 w 262"/>
                      <a:gd name="T103" fmla="*/ 2147483647 h 113"/>
                      <a:gd name="T104" fmla="*/ 2147483647 w 262"/>
                      <a:gd name="T105" fmla="*/ 2147483647 h 113"/>
                      <a:gd name="T106" fmla="*/ 2147483647 w 262"/>
                      <a:gd name="T107" fmla="*/ 2147483647 h 113"/>
                      <a:gd name="T108" fmla="*/ 2147483647 w 262"/>
                      <a:gd name="T109" fmla="*/ 2147483647 h 113"/>
                      <a:gd name="T110" fmla="*/ 2147483647 w 262"/>
                      <a:gd name="T111" fmla="*/ 2147483647 h 113"/>
                      <a:gd name="T112" fmla="*/ 2147483647 w 262"/>
                      <a:gd name="T113" fmla="*/ 0 h 113"/>
                      <a:gd name="T114" fmla="*/ 0 w 262"/>
                      <a:gd name="T115" fmla="*/ 2147483647 h 113"/>
                      <a:gd name="T116" fmla="*/ 0 w 262"/>
                      <a:gd name="T117" fmla="*/ 2147483647 h 11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62"/>
                      <a:gd name="T178" fmla="*/ 0 h 113"/>
                      <a:gd name="T179" fmla="*/ 262 w 262"/>
                      <a:gd name="T180" fmla="*/ 113 h 11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62" h="113">
                        <a:moveTo>
                          <a:pt x="0" y="25"/>
                        </a:moveTo>
                        <a:lnTo>
                          <a:pt x="2" y="26"/>
                        </a:lnTo>
                        <a:lnTo>
                          <a:pt x="6" y="30"/>
                        </a:lnTo>
                        <a:lnTo>
                          <a:pt x="9" y="34"/>
                        </a:lnTo>
                        <a:lnTo>
                          <a:pt x="14" y="37"/>
                        </a:lnTo>
                        <a:lnTo>
                          <a:pt x="22" y="42"/>
                        </a:lnTo>
                        <a:lnTo>
                          <a:pt x="24" y="45"/>
                        </a:lnTo>
                        <a:lnTo>
                          <a:pt x="29" y="48"/>
                        </a:lnTo>
                        <a:lnTo>
                          <a:pt x="33" y="51"/>
                        </a:lnTo>
                        <a:lnTo>
                          <a:pt x="38" y="55"/>
                        </a:lnTo>
                        <a:lnTo>
                          <a:pt x="42" y="57"/>
                        </a:lnTo>
                        <a:lnTo>
                          <a:pt x="45" y="61"/>
                        </a:lnTo>
                        <a:lnTo>
                          <a:pt x="49" y="63"/>
                        </a:lnTo>
                        <a:lnTo>
                          <a:pt x="54" y="67"/>
                        </a:lnTo>
                        <a:lnTo>
                          <a:pt x="59" y="71"/>
                        </a:lnTo>
                        <a:lnTo>
                          <a:pt x="64" y="74"/>
                        </a:lnTo>
                        <a:lnTo>
                          <a:pt x="68" y="77"/>
                        </a:lnTo>
                        <a:lnTo>
                          <a:pt x="73" y="82"/>
                        </a:lnTo>
                        <a:lnTo>
                          <a:pt x="77" y="84"/>
                        </a:lnTo>
                        <a:lnTo>
                          <a:pt x="82" y="88"/>
                        </a:lnTo>
                        <a:lnTo>
                          <a:pt x="86" y="90"/>
                        </a:lnTo>
                        <a:lnTo>
                          <a:pt x="91" y="94"/>
                        </a:lnTo>
                        <a:lnTo>
                          <a:pt x="96" y="97"/>
                        </a:lnTo>
                        <a:lnTo>
                          <a:pt x="100" y="99"/>
                        </a:lnTo>
                        <a:lnTo>
                          <a:pt x="105" y="103"/>
                        </a:lnTo>
                        <a:lnTo>
                          <a:pt x="110" y="105"/>
                        </a:lnTo>
                        <a:lnTo>
                          <a:pt x="113" y="108"/>
                        </a:lnTo>
                        <a:lnTo>
                          <a:pt x="118" y="110"/>
                        </a:lnTo>
                        <a:lnTo>
                          <a:pt x="123" y="110"/>
                        </a:lnTo>
                        <a:lnTo>
                          <a:pt x="128" y="112"/>
                        </a:lnTo>
                        <a:lnTo>
                          <a:pt x="133" y="112"/>
                        </a:lnTo>
                        <a:lnTo>
                          <a:pt x="139" y="113"/>
                        </a:lnTo>
                        <a:lnTo>
                          <a:pt x="146" y="113"/>
                        </a:lnTo>
                        <a:lnTo>
                          <a:pt x="152" y="113"/>
                        </a:lnTo>
                        <a:lnTo>
                          <a:pt x="158" y="112"/>
                        </a:lnTo>
                        <a:lnTo>
                          <a:pt x="163" y="110"/>
                        </a:lnTo>
                        <a:lnTo>
                          <a:pt x="170" y="110"/>
                        </a:lnTo>
                        <a:lnTo>
                          <a:pt x="176" y="109"/>
                        </a:lnTo>
                        <a:lnTo>
                          <a:pt x="183" y="108"/>
                        </a:lnTo>
                        <a:lnTo>
                          <a:pt x="189" y="105"/>
                        </a:lnTo>
                        <a:lnTo>
                          <a:pt x="195" y="104"/>
                        </a:lnTo>
                        <a:lnTo>
                          <a:pt x="202" y="103"/>
                        </a:lnTo>
                        <a:lnTo>
                          <a:pt x="207" y="102"/>
                        </a:lnTo>
                        <a:lnTo>
                          <a:pt x="214" y="99"/>
                        </a:lnTo>
                        <a:lnTo>
                          <a:pt x="219" y="98"/>
                        </a:lnTo>
                        <a:lnTo>
                          <a:pt x="225" y="95"/>
                        </a:lnTo>
                        <a:lnTo>
                          <a:pt x="230" y="94"/>
                        </a:lnTo>
                        <a:lnTo>
                          <a:pt x="235" y="92"/>
                        </a:lnTo>
                        <a:lnTo>
                          <a:pt x="238" y="90"/>
                        </a:lnTo>
                        <a:lnTo>
                          <a:pt x="243" y="89"/>
                        </a:lnTo>
                        <a:lnTo>
                          <a:pt x="247" y="87"/>
                        </a:lnTo>
                        <a:lnTo>
                          <a:pt x="251" y="86"/>
                        </a:lnTo>
                        <a:lnTo>
                          <a:pt x="253" y="84"/>
                        </a:lnTo>
                        <a:lnTo>
                          <a:pt x="257" y="83"/>
                        </a:lnTo>
                        <a:lnTo>
                          <a:pt x="259" y="82"/>
                        </a:lnTo>
                        <a:lnTo>
                          <a:pt x="262" y="82"/>
                        </a:lnTo>
                        <a:lnTo>
                          <a:pt x="45" y="0"/>
                        </a:lnTo>
                        <a:lnTo>
                          <a:pt x="0" y="25"/>
                        </a:lnTo>
                        <a:close/>
                      </a:path>
                    </a:pathLst>
                  </a:custGeom>
                  <a:solidFill>
                    <a:srgbClr val="CC0080"/>
                  </a:solidFill>
                  <a:ln w="9525">
                    <a:noFill/>
                    <a:round/>
                    <a:headEnd/>
                    <a:tailEnd/>
                  </a:ln>
                </p:spPr>
                <p:txBody>
                  <a:bodyPr/>
                  <a:lstStyle/>
                  <a:p>
                    <a:endParaRPr lang="ja-JP" altLang="en-US"/>
                  </a:p>
                </p:txBody>
              </p:sp>
              <p:sp>
                <p:nvSpPr>
                  <p:cNvPr id="675" name="Freeform 16"/>
                  <p:cNvSpPr>
                    <a:spLocks/>
                  </p:cNvSpPr>
                  <p:nvPr/>
                </p:nvSpPr>
                <p:spPr bwMode="auto">
                  <a:xfrm>
                    <a:off x="2447981" y="2519208"/>
                    <a:ext cx="739740" cy="593606"/>
                  </a:xfrm>
                  <a:custGeom>
                    <a:avLst/>
                    <a:gdLst/>
                    <a:ahLst/>
                    <a:cxnLst>
                      <a:cxn ang="0">
                        <a:pos x="0" y="293"/>
                      </a:cxn>
                      <a:cxn ang="0">
                        <a:pos x="5" y="251"/>
                      </a:cxn>
                      <a:cxn ang="0">
                        <a:pos x="283" y="0"/>
                      </a:cxn>
                      <a:cxn ang="0">
                        <a:pos x="472" y="18"/>
                      </a:cxn>
                      <a:cxn ang="0">
                        <a:pos x="499" y="96"/>
                      </a:cxn>
                      <a:cxn ang="0">
                        <a:pos x="170" y="423"/>
                      </a:cxn>
                      <a:cxn ang="0">
                        <a:pos x="100" y="382"/>
                      </a:cxn>
                      <a:cxn ang="0">
                        <a:pos x="78" y="348"/>
                      </a:cxn>
                      <a:cxn ang="0">
                        <a:pos x="25" y="335"/>
                      </a:cxn>
                      <a:cxn ang="0">
                        <a:pos x="0" y="293"/>
                      </a:cxn>
                      <a:cxn ang="0">
                        <a:pos x="0" y="293"/>
                      </a:cxn>
                    </a:cxnLst>
                    <a:rect l="0" t="0" r="r" b="b"/>
                    <a:pathLst>
                      <a:path w="499" h="423">
                        <a:moveTo>
                          <a:pt x="0" y="293"/>
                        </a:moveTo>
                        <a:lnTo>
                          <a:pt x="5" y="251"/>
                        </a:lnTo>
                        <a:lnTo>
                          <a:pt x="283" y="0"/>
                        </a:lnTo>
                        <a:lnTo>
                          <a:pt x="472" y="18"/>
                        </a:lnTo>
                        <a:lnTo>
                          <a:pt x="499" y="96"/>
                        </a:lnTo>
                        <a:lnTo>
                          <a:pt x="170" y="423"/>
                        </a:lnTo>
                        <a:lnTo>
                          <a:pt x="100" y="382"/>
                        </a:lnTo>
                        <a:lnTo>
                          <a:pt x="78" y="348"/>
                        </a:lnTo>
                        <a:lnTo>
                          <a:pt x="25" y="335"/>
                        </a:lnTo>
                        <a:lnTo>
                          <a:pt x="0" y="293"/>
                        </a:lnTo>
                        <a:lnTo>
                          <a:pt x="0" y="293"/>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76" name="Freeform 17"/>
                  <p:cNvSpPr>
                    <a:spLocks/>
                  </p:cNvSpPr>
                  <p:nvPr/>
                </p:nvSpPr>
                <p:spPr bwMode="auto">
                  <a:xfrm>
                    <a:off x="2639258" y="2584608"/>
                    <a:ext cx="630149" cy="581495"/>
                  </a:xfrm>
                  <a:custGeom>
                    <a:avLst/>
                    <a:gdLst/>
                    <a:ahLst/>
                    <a:cxnLst>
                      <a:cxn ang="0">
                        <a:pos x="17" y="165"/>
                      </a:cxn>
                      <a:cxn ang="0">
                        <a:pos x="14" y="170"/>
                      </a:cxn>
                      <a:cxn ang="0">
                        <a:pos x="11" y="181"/>
                      </a:cxn>
                      <a:cxn ang="0">
                        <a:pos x="9" y="191"/>
                      </a:cxn>
                      <a:cxn ang="0">
                        <a:pos x="6" y="199"/>
                      </a:cxn>
                      <a:cxn ang="0">
                        <a:pos x="5" y="207"/>
                      </a:cxn>
                      <a:cxn ang="0">
                        <a:pos x="4" y="216"/>
                      </a:cxn>
                      <a:cxn ang="0">
                        <a:pos x="3" y="224"/>
                      </a:cxn>
                      <a:cxn ang="0">
                        <a:pos x="1" y="233"/>
                      </a:cxn>
                      <a:cxn ang="0">
                        <a:pos x="0" y="242"/>
                      </a:cxn>
                      <a:cxn ang="0">
                        <a:pos x="0" y="250"/>
                      </a:cxn>
                      <a:cxn ang="0">
                        <a:pos x="0" y="258"/>
                      </a:cxn>
                      <a:cxn ang="0">
                        <a:pos x="0" y="266"/>
                      </a:cxn>
                      <a:cxn ang="0">
                        <a:pos x="0" y="273"/>
                      </a:cxn>
                      <a:cxn ang="0">
                        <a:pos x="1" y="280"/>
                      </a:cxn>
                      <a:cxn ang="0">
                        <a:pos x="3" y="288"/>
                      </a:cxn>
                      <a:cxn ang="0">
                        <a:pos x="6" y="295"/>
                      </a:cxn>
                      <a:cxn ang="0">
                        <a:pos x="9" y="303"/>
                      </a:cxn>
                      <a:cxn ang="0">
                        <a:pos x="12" y="311"/>
                      </a:cxn>
                      <a:cxn ang="0">
                        <a:pos x="16" y="319"/>
                      </a:cxn>
                      <a:cxn ang="0">
                        <a:pos x="21" y="326"/>
                      </a:cxn>
                      <a:cxn ang="0">
                        <a:pos x="27" y="337"/>
                      </a:cxn>
                      <a:cxn ang="0">
                        <a:pos x="35" y="348"/>
                      </a:cxn>
                      <a:cxn ang="0">
                        <a:pos x="41" y="357"/>
                      </a:cxn>
                      <a:cxn ang="0">
                        <a:pos x="45" y="363"/>
                      </a:cxn>
                      <a:cxn ang="0">
                        <a:pos x="93" y="393"/>
                      </a:cxn>
                      <a:cxn ang="0">
                        <a:pos x="329" y="367"/>
                      </a:cxn>
                      <a:cxn ang="0">
                        <a:pos x="423" y="225"/>
                      </a:cxn>
                      <a:cxn ang="0">
                        <a:pos x="374" y="35"/>
                      </a:cxn>
                      <a:cxn ang="0">
                        <a:pos x="370" y="32"/>
                      </a:cxn>
                      <a:cxn ang="0">
                        <a:pos x="363" y="24"/>
                      </a:cxn>
                      <a:cxn ang="0">
                        <a:pos x="355" y="18"/>
                      </a:cxn>
                      <a:cxn ang="0">
                        <a:pos x="347" y="13"/>
                      </a:cxn>
                      <a:cxn ang="0">
                        <a:pos x="335" y="8"/>
                      </a:cxn>
                      <a:cxn ang="0">
                        <a:pos x="323" y="5"/>
                      </a:cxn>
                      <a:cxn ang="0">
                        <a:pos x="314" y="3"/>
                      </a:cxn>
                      <a:cxn ang="0">
                        <a:pos x="307" y="1"/>
                      </a:cxn>
                      <a:cxn ang="0">
                        <a:pos x="298" y="0"/>
                      </a:cxn>
                      <a:cxn ang="0">
                        <a:pos x="290" y="0"/>
                      </a:cxn>
                      <a:cxn ang="0">
                        <a:pos x="278" y="0"/>
                      </a:cxn>
                      <a:cxn ang="0">
                        <a:pos x="269" y="0"/>
                      </a:cxn>
                      <a:cxn ang="0">
                        <a:pos x="256" y="0"/>
                      </a:cxn>
                      <a:cxn ang="0">
                        <a:pos x="245" y="2"/>
                      </a:cxn>
                      <a:cxn ang="0">
                        <a:pos x="230" y="3"/>
                      </a:cxn>
                      <a:cxn ang="0">
                        <a:pos x="218" y="6"/>
                      </a:cxn>
                      <a:cxn ang="0">
                        <a:pos x="202" y="8"/>
                      </a:cxn>
                      <a:cxn ang="0">
                        <a:pos x="187" y="13"/>
                      </a:cxn>
                      <a:cxn ang="0">
                        <a:pos x="170" y="17"/>
                      </a:cxn>
                      <a:cxn ang="0">
                        <a:pos x="154" y="24"/>
                      </a:cxn>
                      <a:cxn ang="0">
                        <a:pos x="135" y="31"/>
                      </a:cxn>
                      <a:cxn ang="0">
                        <a:pos x="116" y="38"/>
                      </a:cxn>
                      <a:cxn ang="0">
                        <a:pos x="20" y="165"/>
                      </a:cxn>
                    </a:cxnLst>
                    <a:rect l="0" t="0" r="r" b="b"/>
                    <a:pathLst>
                      <a:path w="423" h="405">
                        <a:moveTo>
                          <a:pt x="20" y="165"/>
                        </a:moveTo>
                        <a:lnTo>
                          <a:pt x="17" y="165"/>
                        </a:lnTo>
                        <a:lnTo>
                          <a:pt x="16" y="168"/>
                        </a:lnTo>
                        <a:lnTo>
                          <a:pt x="14" y="170"/>
                        </a:lnTo>
                        <a:lnTo>
                          <a:pt x="12" y="177"/>
                        </a:lnTo>
                        <a:lnTo>
                          <a:pt x="11" y="181"/>
                        </a:lnTo>
                        <a:lnTo>
                          <a:pt x="10" y="188"/>
                        </a:lnTo>
                        <a:lnTo>
                          <a:pt x="9" y="191"/>
                        </a:lnTo>
                        <a:lnTo>
                          <a:pt x="8" y="195"/>
                        </a:lnTo>
                        <a:lnTo>
                          <a:pt x="6" y="199"/>
                        </a:lnTo>
                        <a:lnTo>
                          <a:pt x="6" y="204"/>
                        </a:lnTo>
                        <a:lnTo>
                          <a:pt x="5" y="207"/>
                        </a:lnTo>
                        <a:lnTo>
                          <a:pt x="5" y="211"/>
                        </a:lnTo>
                        <a:lnTo>
                          <a:pt x="4" y="216"/>
                        </a:lnTo>
                        <a:lnTo>
                          <a:pt x="3" y="220"/>
                        </a:lnTo>
                        <a:lnTo>
                          <a:pt x="3" y="224"/>
                        </a:lnTo>
                        <a:lnTo>
                          <a:pt x="1" y="230"/>
                        </a:lnTo>
                        <a:lnTo>
                          <a:pt x="1" y="233"/>
                        </a:lnTo>
                        <a:lnTo>
                          <a:pt x="1" y="238"/>
                        </a:lnTo>
                        <a:lnTo>
                          <a:pt x="0" y="242"/>
                        </a:lnTo>
                        <a:lnTo>
                          <a:pt x="0" y="246"/>
                        </a:lnTo>
                        <a:lnTo>
                          <a:pt x="0" y="250"/>
                        </a:lnTo>
                        <a:lnTo>
                          <a:pt x="0" y="254"/>
                        </a:lnTo>
                        <a:lnTo>
                          <a:pt x="0" y="258"/>
                        </a:lnTo>
                        <a:lnTo>
                          <a:pt x="0" y="262"/>
                        </a:lnTo>
                        <a:lnTo>
                          <a:pt x="0" y="266"/>
                        </a:lnTo>
                        <a:lnTo>
                          <a:pt x="0" y="269"/>
                        </a:lnTo>
                        <a:lnTo>
                          <a:pt x="0" y="273"/>
                        </a:lnTo>
                        <a:lnTo>
                          <a:pt x="0" y="276"/>
                        </a:lnTo>
                        <a:lnTo>
                          <a:pt x="1" y="280"/>
                        </a:lnTo>
                        <a:lnTo>
                          <a:pt x="3" y="284"/>
                        </a:lnTo>
                        <a:lnTo>
                          <a:pt x="3" y="288"/>
                        </a:lnTo>
                        <a:lnTo>
                          <a:pt x="4" y="292"/>
                        </a:lnTo>
                        <a:lnTo>
                          <a:pt x="6" y="295"/>
                        </a:lnTo>
                        <a:lnTo>
                          <a:pt x="8" y="299"/>
                        </a:lnTo>
                        <a:lnTo>
                          <a:pt x="9" y="303"/>
                        </a:lnTo>
                        <a:lnTo>
                          <a:pt x="10" y="308"/>
                        </a:lnTo>
                        <a:lnTo>
                          <a:pt x="12" y="311"/>
                        </a:lnTo>
                        <a:lnTo>
                          <a:pt x="14" y="315"/>
                        </a:lnTo>
                        <a:lnTo>
                          <a:pt x="16" y="319"/>
                        </a:lnTo>
                        <a:lnTo>
                          <a:pt x="19" y="323"/>
                        </a:lnTo>
                        <a:lnTo>
                          <a:pt x="21" y="326"/>
                        </a:lnTo>
                        <a:lnTo>
                          <a:pt x="24" y="331"/>
                        </a:lnTo>
                        <a:lnTo>
                          <a:pt x="27" y="337"/>
                        </a:lnTo>
                        <a:lnTo>
                          <a:pt x="31" y="344"/>
                        </a:lnTo>
                        <a:lnTo>
                          <a:pt x="35" y="348"/>
                        </a:lnTo>
                        <a:lnTo>
                          <a:pt x="38" y="353"/>
                        </a:lnTo>
                        <a:lnTo>
                          <a:pt x="41" y="357"/>
                        </a:lnTo>
                        <a:lnTo>
                          <a:pt x="43" y="361"/>
                        </a:lnTo>
                        <a:lnTo>
                          <a:pt x="45" y="363"/>
                        </a:lnTo>
                        <a:lnTo>
                          <a:pt x="46" y="365"/>
                        </a:lnTo>
                        <a:lnTo>
                          <a:pt x="93" y="393"/>
                        </a:lnTo>
                        <a:lnTo>
                          <a:pt x="201" y="405"/>
                        </a:lnTo>
                        <a:lnTo>
                          <a:pt x="329" y="367"/>
                        </a:lnTo>
                        <a:lnTo>
                          <a:pt x="395" y="316"/>
                        </a:lnTo>
                        <a:lnTo>
                          <a:pt x="423" y="225"/>
                        </a:lnTo>
                        <a:lnTo>
                          <a:pt x="411" y="125"/>
                        </a:lnTo>
                        <a:lnTo>
                          <a:pt x="374" y="35"/>
                        </a:lnTo>
                        <a:lnTo>
                          <a:pt x="371" y="34"/>
                        </a:lnTo>
                        <a:lnTo>
                          <a:pt x="370" y="32"/>
                        </a:lnTo>
                        <a:lnTo>
                          <a:pt x="366" y="28"/>
                        </a:lnTo>
                        <a:lnTo>
                          <a:pt x="363" y="24"/>
                        </a:lnTo>
                        <a:lnTo>
                          <a:pt x="359" y="21"/>
                        </a:lnTo>
                        <a:lnTo>
                          <a:pt x="355" y="18"/>
                        </a:lnTo>
                        <a:lnTo>
                          <a:pt x="350" y="16"/>
                        </a:lnTo>
                        <a:lnTo>
                          <a:pt x="347" y="13"/>
                        </a:lnTo>
                        <a:lnTo>
                          <a:pt x="340" y="11"/>
                        </a:lnTo>
                        <a:lnTo>
                          <a:pt x="335" y="8"/>
                        </a:lnTo>
                        <a:lnTo>
                          <a:pt x="329" y="7"/>
                        </a:lnTo>
                        <a:lnTo>
                          <a:pt x="323" y="5"/>
                        </a:lnTo>
                        <a:lnTo>
                          <a:pt x="319" y="3"/>
                        </a:lnTo>
                        <a:lnTo>
                          <a:pt x="314" y="3"/>
                        </a:lnTo>
                        <a:lnTo>
                          <a:pt x="311" y="2"/>
                        </a:lnTo>
                        <a:lnTo>
                          <a:pt x="307" y="1"/>
                        </a:lnTo>
                        <a:lnTo>
                          <a:pt x="303" y="1"/>
                        </a:lnTo>
                        <a:lnTo>
                          <a:pt x="298" y="0"/>
                        </a:lnTo>
                        <a:lnTo>
                          <a:pt x="295" y="0"/>
                        </a:lnTo>
                        <a:lnTo>
                          <a:pt x="290" y="0"/>
                        </a:lnTo>
                        <a:lnTo>
                          <a:pt x="283" y="0"/>
                        </a:lnTo>
                        <a:lnTo>
                          <a:pt x="278" y="0"/>
                        </a:lnTo>
                        <a:lnTo>
                          <a:pt x="274" y="0"/>
                        </a:lnTo>
                        <a:lnTo>
                          <a:pt x="269" y="0"/>
                        </a:lnTo>
                        <a:lnTo>
                          <a:pt x="262" y="0"/>
                        </a:lnTo>
                        <a:lnTo>
                          <a:pt x="256" y="0"/>
                        </a:lnTo>
                        <a:lnTo>
                          <a:pt x="250" y="1"/>
                        </a:lnTo>
                        <a:lnTo>
                          <a:pt x="245" y="2"/>
                        </a:lnTo>
                        <a:lnTo>
                          <a:pt x="238" y="2"/>
                        </a:lnTo>
                        <a:lnTo>
                          <a:pt x="230" y="3"/>
                        </a:lnTo>
                        <a:lnTo>
                          <a:pt x="224" y="3"/>
                        </a:lnTo>
                        <a:lnTo>
                          <a:pt x="218" y="6"/>
                        </a:lnTo>
                        <a:lnTo>
                          <a:pt x="209" y="7"/>
                        </a:lnTo>
                        <a:lnTo>
                          <a:pt x="202" y="8"/>
                        </a:lnTo>
                        <a:lnTo>
                          <a:pt x="194" y="11"/>
                        </a:lnTo>
                        <a:lnTo>
                          <a:pt x="187" y="13"/>
                        </a:lnTo>
                        <a:lnTo>
                          <a:pt x="178" y="14"/>
                        </a:lnTo>
                        <a:lnTo>
                          <a:pt x="170" y="17"/>
                        </a:lnTo>
                        <a:lnTo>
                          <a:pt x="162" y="19"/>
                        </a:lnTo>
                        <a:lnTo>
                          <a:pt x="154" y="24"/>
                        </a:lnTo>
                        <a:lnTo>
                          <a:pt x="144" y="27"/>
                        </a:lnTo>
                        <a:lnTo>
                          <a:pt x="135" y="31"/>
                        </a:lnTo>
                        <a:lnTo>
                          <a:pt x="125" y="34"/>
                        </a:lnTo>
                        <a:lnTo>
                          <a:pt x="116" y="38"/>
                        </a:lnTo>
                        <a:lnTo>
                          <a:pt x="20" y="165"/>
                        </a:lnTo>
                        <a:lnTo>
                          <a:pt x="20" y="165"/>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77" name="Freeform 18"/>
                  <p:cNvSpPr>
                    <a:spLocks/>
                  </p:cNvSpPr>
                  <p:nvPr/>
                </p:nvSpPr>
                <p:spPr bwMode="auto">
                  <a:xfrm>
                    <a:off x="2813242" y="3142531"/>
                    <a:ext cx="876729" cy="593613"/>
                  </a:xfrm>
                  <a:custGeom>
                    <a:avLst/>
                    <a:gdLst/>
                    <a:ahLst/>
                    <a:cxnLst>
                      <a:cxn ang="0">
                        <a:pos x="0" y="186"/>
                      </a:cxn>
                      <a:cxn ang="0">
                        <a:pos x="61" y="109"/>
                      </a:cxn>
                      <a:cxn ang="0">
                        <a:pos x="98" y="99"/>
                      </a:cxn>
                      <a:cxn ang="0">
                        <a:pos x="198" y="165"/>
                      </a:cxn>
                      <a:cxn ang="0">
                        <a:pos x="252" y="181"/>
                      </a:cxn>
                      <a:cxn ang="0">
                        <a:pos x="271" y="36"/>
                      </a:cxn>
                      <a:cxn ang="0">
                        <a:pos x="351" y="0"/>
                      </a:cxn>
                      <a:cxn ang="0">
                        <a:pos x="372" y="85"/>
                      </a:cxn>
                      <a:cxn ang="0">
                        <a:pos x="435" y="148"/>
                      </a:cxn>
                      <a:cxn ang="0">
                        <a:pos x="463" y="157"/>
                      </a:cxn>
                      <a:cxn ang="0">
                        <a:pos x="496" y="136"/>
                      </a:cxn>
                      <a:cxn ang="0">
                        <a:pos x="565" y="174"/>
                      </a:cxn>
                      <a:cxn ang="0">
                        <a:pos x="560" y="215"/>
                      </a:cxn>
                      <a:cxn ang="0">
                        <a:pos x="595" y="234"/>
                      </a:cxn>
                      <a:cxn ang="0">
                        <a:pos x="600" y="266"/>
                      </a:cxn>
                      <a:cxn ang="0">
                        <a:pos x="563" y="294"/>
                      </a:cxn>
                      <a:cxn ang="0">
                        <a:pos x="594" y="332"/>
                      </a:cxn>
                      <a:cxn ang="0">
                        <a:pos x="584" y="353"/>
                      </a:cxn>
                      <a:cxn ang="0">
                        <a:pos x="560" y="360"/>
                      </a:cxn>
                      <a:cxn ang="0">
                        <a:pos x="564" y="380"/>
                      </a:cxn>
                      <a:cxn ang="0">
                        <a:pos x="548" y="392"/>
                      </a:cxn>
                      <a:cxn ang="0">
                        <a:pos x="504" y="376"/>
                      </a:cxn>
                      <a:cxn ang="0">
                        <a:pos x="485" y="377"/>
                      </a:cxn>
                      <a:cxn ang="0">
                        <a:pos x="487" y="392"/>
                      </a:cxn>
                      <a:cxn ang="0">
                        <a:pos x="439" y="400"/>
                      </a:cxn>
                      <a:cxn ang="0">
                        <a:pos x="408" y="387"/>
                      </a:cxn>
                      <a:cxn ang="0">
                        <a:pos x="324" y="306"/>
                      </a:cxn>
                      <a:cxn ang="0">
                        <a:pos x="158" y="307"/>
                      </a:cxn>
                      <a:cxn ang="0">
                        <a:pos x="84" y="266"/>
                      </a:cxn>
                      <a:cxn ang="0">
                        <a:pos x="0" y="186"/>
                      </a:cxn>
                      <a:cxn ang="0">
                        <a:pos x="0" y="186"/>
                      </a:cxn>
                    </a:cxnLst>
                    <a:rect l="0" t="0" r="r" b="b"/>
                    <a:pathLst>
                      <a:path w="600" h="400">
                        <a:moveTo>
                          <a:pt x="0" y="186"/>
                        </a:moveTo>
                        <a:lnTo>
                          <a:pt x="61" y="109"/>
                        </a:lnTo>
                        <a:lnTo>
                          <a:pt x="98" y="99"/>
                        </a:lnTo>
                        <a:lnTo>
                          <a:pt x="198" y="165"/>
                        </a:lnTo>
                        <a:lnTo>
                          <a:pt x="252" y="181"/>
                        </a:lnTo>
                        <a:lnTo>
                          <a:pt x="271" y="36"/>
                        </a:lnTo>
                        <a:lnTo>
                          <a:pt x="351" y="0"/>
                        </a:lnTo>
                        <a:lnTo>
                          <a:pt x="372" y="85"/>
                        </a:lnTo>
                        <a:lnTo>
                          <a:pt x="435" y="148"/>
                        </a:lnTo>
                        <a:lnTo>
                          <a:pt x="463" y="157"/>
                        </a:lnTo>
                        <a:lnTo>
                          <a:pt x="496" y="136"/>
                        </a:lnTo>
                        <a:lnTo>
                          <a:pt x="565" y="174"/>
                        </a:lnTo>
                        <a:lnTo>
                          <a:pt x="560" y="215"/>
                        </a:lnTo>
                        <a:lnTo>
                          <a:pt x="595" y="234"/>
                        </a:lnTo>
                        <a:lnTo>
                          <a:pt x="600" y="266"/>
                        </a:lnTo>
                        <a:lnTo>
                          <a:pt x="563" y="294"/>
                        </a:lnTo>
                        <a:lnTo>
                          <a:pt x="594" y="332"/>
                        </a:lnTo>
                        <a:lnTo>
                          <a:pt x="584" y="353"/>
                        </a:lnTo>
                        <a:lnTo>
                          <a:pt x="560" y="360"/>
                        </a:lnTo>
                        <a:lnTo>
                          <a:pt x="564" y="380"/>
                        </a:lnTo>
                        <a:lnTo>
                          <a:pt x="548" y="392"/>
                        </a:lnTo>
                        <a:lnTo>
                          <a:pt x="504" y="376"/>
                        </a:lnTo>
                        <a:lnTo>
                          <a:pt x="485" y="377"/>
                        </a:lnTo>
                        <a:lnTo>
                          <a:pt x="487" y="392"/>
                        </a:lnTo>
                        <a:lnTo>
                          <a:pt x="439" y="400"/>
                        </a:lnTo>
                        <a:lnTo>
                          <a:pt x="408" y="387"/>
                        </a:lnTo>
                        <a:lnTo>
                          <a:pt x="324" y="306"/>
                        </a:lnTo>
                        <a:lnTo>
                          <a:pt x="158" y="307"/>
                        </a:lnTo>
                        <a:lnTo>
                          <a:pt x="84" y="266"/>
                        </a:lnTo>
                        <a:lnTo>
                          <a:pt x="0" y="186"/>
                        </a:lnTo>
                        <a:lnTo>
                          <a:pt x="0" y="186"/>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78" name="Freeform 19"/>
                  <p:cNvSpPr>
                    <a:spLocks/>
                  </p:cNvSpPr>
                  <p:nvPr/>
                </p:nvSpPr>
                <p:spPr bwMode="auto">
                  <a:xfrm>
                    <a:off x="2467119" y="2428724"/>
                    <a:ext cx="741660" cy="632980"/>
                  </a:xfrm>
                  <a:custGeom>
                    <a:avLst/>
                    <a:gdLst>
                      <a:gd name="T0" fmla="*/ 2147483647 w 505"/>
                      <a:gd name="T1" fmla="*/ 2147483647 h 431"/>
                      <a:gd name="T2" fmla="*/ 2147483647 w 505"/>
                      <a:gd name="T3" fmla="*/ 2147483647 h 431"/>
                      <a:gd name="T4" fmla="*/ 2147483647 w 505"/>
                      <a:gd name="T5" fmla="*/ 2147483647 h 431"/>
                      <a:gd name="T6" fmla="*/ 2147483647 w 505"/>
                      <a:gd name="T7" fmla="*/ 2147483647 h 431"/>
                      <a:gd name="T8" fmla="*/ 2147483647 w 505"/>
                      <a:gd name="T9" fmla="*/ 2147483647 h 431"/>
                      <a:gd name="T10" fmla="*/ 2147483647 w 505"/>
                      <a:gd name="T11" fmla="*/ 2147483647 h 431"/>
                      <a:gd name="T12" fmla="*/ 2147483647 w 505"/>
                      <a:gd name="T13" fmla="*/ 2147483647 h 431"/>
                      <a:gd name="T14" fmla="*/ 2147483647 w 505"/>
                      <a:gd name="T15" fmla="*/ 2147483647 h 431"/>
                      <a:gd name="T16" fmla="*/ 2147483647 w 505"/>
                      <a:gd name="T17" fmla="*/ 2147483647 h 431"/>
                      <a:gd name="T18" fmla="*/ 2147483647 w 505"/>
                      <a:gd name="T19" fmla="*/ 2147483647 h 431"/>
                      <a:gd name="T20" fmla="*/ 2147483647 w 505"/>
                      <a:gd name="T21" fmla="*/ 2147483647 h 431"/>
                      <a:gd name="T22" fmla="*/ 2147483647 w 505"/>
                      <a:gd name="T23" fmla="*/ 2147483647 h 431"/>
                      <a:gd name="T24" fmla="*/ 0 w 505"/>
                      <a:gd name="T25" fmla="*/ 2147483647 h 431"/>
                      <a:gd name="T26" fmla="*/ 0 w 505"/>
                      <a:gd name="T27" fmla="*/ 2147483647 h 431"/>
                      <a:gd name="T28" fmla="*/ 2147483647 w 505"/>
                      <a:gd name="T29" fmla="*/ 2147483647 h 431"/>
                      <a:gd name="T30" fmla="*/ 2147483647 w 505"/>
                      <a:gd name="T31" fmla="*/ 2147483647 h 431"/>
                      <a:gd name="T32" fmla="*/ 2147483647 w 505"/>
                      <a:gd name="T33" fmla="*/ 2147483647 h 431"/>
                      <a:gd name="T34" fmla="*/ 2147483647 w 505"/>
                      <a:gd name="T35" fmla="*/ 2147483647 h 431"/>
                      <a:gd name="T36" fmla="*/ 2147483647 w 505"/>
                      <a:gd name="T37" fmla="*/ 2147483647 h 431"/>
                      <a:gd name="T38" fmla="*/ 2147483647 w 505"/>
                      <a:gd name="T39" fmla="*/ 2147483647 h 431"/>
                      <a:gd name="T40" fmla="*/ 2147483647 w 505"/>
                      <a:gd name="T41" fmla="*/ 2147483647 h 431"/>
                      <a:gd name="T42" fmla="*/ 2147483647 w 505"/>
                      <a:gd name="T43" fmla="*/ 2147483647 h 431"/>
                      <a:gd name="T44" fmla="*/ 2147483647 w 505"/>
                      <a:gd name="T45" fmla="*/ 2147483647 h 431"/>
                      <a:gd name="T46" fmla="*/ 2147483647 w 505"/>
                      <a:gd name="T47" fmla="*/ 2147483647 h 431"/>
                      <a:gd name="T48" fmla="*/ 2147483647 w 505"/>
                      <a:gd name="T49" fmla="*/ 2147483647 h 431"/>
                      <a:gd name="T50" fmla="*/ 2147483647 w 505"/>
                      <a:gd name="T51" fmla="*/ 2147483647 h 431"/>
                      <a:gd name="T52" fmla="*/ 2147483647 w 505"/>
                      <a:gd name="T53" fmla="*/ 2147483647 h 431"/>
                      <a:gd name="T54" fmla="*/ 2147483647 w 505"/>
                      <a:gd name="T55" fmla="*/ 0 h 431"/>
                      <a:gd name="T56" fmla="*/ 2147483647 w 505"/>
                      <a:gd name="T57" fmla="*/ 2147483647 h 431"/>
                      <a:gd name="T58" fmla="*/ 2147483647 w 505"/>
                      <a:gd name="T59" fmla="*/ 2147483647 h 431"/>
                      <a:gd name="T60" fmla="*/ 2147483647 w 505"/>
                      <a:gd name="T61" fmla="*/ 2147483647 h 431"/>
                      <a:gd name="T62" fmla="*/ 2147483647 w 505"/>
                      <a:gd name="T63" fmla="*/ 2147483647 h 431"/>
                      <a:gd name="T64" fmla="*/ 2147483647 w 505"/>
                      <a:gd name="T65" fmla="*/ 2147483647 h 431"/>
                      <a:gd name="T66" fmla="*/ 2147483647 w 505"/>
                      <a:gd name="T67" fmla="*/ 2147483647 h 431"/>
                      <a:gd name="T68" fmla="*/ 2147483647 w 505"/>
                      <a:gd name="T69" fmla="*/ 2147483647 h 431"/>
                      <a:gd name="T70" fmla="*/ 2147483647 w 505"/>
                      <a:gd name="T71" fmla="*/ 2147483647 h 431"/>
                      <a:gd name="T72" fmla="*/ 2147483647 w 505"/>
                      <a:gd name="T73" fmla="*/ 2147483647 h 431"/>
                      <a:gd name="T74" fmla="*/ 2147483647 w 505"/>
                      <a:gd name="T75" fmla="*/ 2147483647 h 431"/>
                      <a:gd name="T76" fmla="*/ 2147483647 w 505"/>
                      <a:gd name="T77" fmla="*/ 2147483647 h 431"/>
                      <a:gd name="T78" fmla="*/ 2147483647 w 505"/>
                      <a:gd name="T79" fmla="*/ 2147483647 h 431"/>
                      <a:gd name="T80" fmla="*/ 2147483647 w 505"/>
                      <a:gd name="T81" fmla="*/ 2147483647 h 431"/>
                      <a:gd name="T82" fmla="*/ 2147483647 w 505"/>
                      <a:gd name="T83" fmla="*/ 2147483647 h 431"/>
                      <a:gd name="T84" fmla="*/ 2147483647 w 505"/>
                      <a:gd name="T85" fmla="*/ 2147483647 h 431"/>
                      <a:gd name="T86" fmla="*/ 2147483647 w 505"/>
                      <a:gd name="T87" fmla="*/ 2147483647 h 431"/>
                      <a:gd name="T88" fmla="*/ 2147483647 w 505"/>
                      <a:gd name="T89" fmla="*/ 2147483647 h 431"/>
                      <a:gd name="T90" fmla="*/ 2147483647 w 505"/>
                      <a:gd name="T91" fmla="*/ 2147483647 h 431"/>
                      <a:gd name="T92" fmla="*/ 2147483647 w 505"/>
                      <a:gd name="T93" fmla="*/ 2147483647 h 431"/>
                      <a:gd name="T94" fmla="*/ 2147483647 w 505"/>
                      <a:gd name="T95" fmla="*/ 2147483647 h 431"/>
                      <a:gd name="T96" fmla="*/ 2147483647 w 505"/>
                      <a:gd name="T97" fmla="*/ 2147483647 h 431"/>
                      <a:gd name="T98" fmla="*/ 2147483647 w 505"/>
                      <a:gd name="T99" fmla="*/ 2147483647 h 431"/>
                      <a:gd name="T100" fmla="*/ 2147483647 w 505"/>
                      <a:gd name="T101" fmla="*/ 2147483647 h 431"/>
                      <a:gd name="T102" fmla="*/ 2147483647 w 505"/>
                      <a:gd name="T103" fmla="*/ 2147483647 h 431"/>
                      <a:gd name="T104" fmla="*/ 2147483647 w 505"/>
                      <a:gd name="T105" fmla="*/ 2147483647 h 431"/>
                      <a:gd name="T106" fmla="*/ 2147483647 w 505"/>
                      <a:gd name="T107" fmla="*/ 2147483647 h 431"/>
                      <a:gd name="T108" fmla="*/ 2147483647 w 505"/>
                      <a:gd name="T109" fmla="*/ 2147483647 h 431"/>
                      <a:gd name="T110" fmla="*/ 2147483647 w 505"/>
                      <a:gd name="T111" fmla="*/ 2147483647 h 431"/>
                      <a:gd name="T112" fmla="*/ 2147483647 w 505"/>
                      <a:gd name="T113" fmla="*/ 2147483647 h 431"/>
                      <a:gd name="T114" fmla="*/ 2147483647 w 505"/>
                      <a:gd name="T115" fmla="*/ 2147483647 h 4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05"/>
                      <a:gd name="T175" fmla="*/ 0 h 431"/>
                      <a:gd name="T176" fmla="*/ 505 w 505"/>
                      <a:gd name="T177" fmla="*/ 431 h 4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05" h="431">
                        <a:moveTo>
                          <a:pt x="93" y="356"/>
                        </a:moveTo>
                        <a:lnTo>
                          <a:pt x="92" y="354"/>
                        </a:lnTo>
                        <a:lnTo>
                          <a:pt x="90" y="350"/>
                        </a:lnTo>
                        <a:lnTo>
                          <a:pt x="85" y="345"/>
                        </a:lnTo>
                        <a:lnTo>
                          <a:pt x="80" y="339"/>
                        </a:lnTo>
                        <a:lnTo>
                          <a:pt x="76" y="335"/>
                        </a:lnTo>
                        <a:lnTo>
                          <a:pt x="73" y="331"/>
                        </a:lnTo>
                        <a:lnTo>
                          <a:pt x="70" y="328"/>
                        </a:lnTo>
                        <a:lnTo>
                          <a:pt x="66" y="324"/>
                        </a:lnTo>
                        <a:lnTo>
                          <a:pt x="61" y="322"/>
                        </a:lnTo>
                        <a:lnTo>
                          <a:pt x="57" y="319"/>
                        </a:lnTo>
                        <a:lnTo>
                          <a:pt x="54" y="318"/>
                        </a:lnTo>
                        <a:lnTo>
                          <a:pt x="50" y="317"/>
                        </a:lnTo>
                        <a:lnTo>
                          <a:pt x="45" y="316"/>
                        </a:lnTo>
                        <a:lnTo>
                          <a:pt x="41" y="316"/>
                        </a:lnTo>
                        <a:lnTo>
                          <a:pt x="38" y="316"/>
                        </a:lnTo>
                        <a:lnTo>
                          <a:pt x="34" y="316"/>
                        </a:lnTo>
                        <a:lnTo>
                          <a:pt x="28" y="317"/>
                        </a:lnTo>
                        <a:lnTo>
                          <a:pt x="23" y="321"/>
                        </a:lnTo>
                        <a:lnTo>
                          <a:pt x="20" y="323"/>
                        </a:lnTo>
                        <a:lnTo>
                          <a:pt x="19" y="326"/>
                        </a:lnTo>
                        <a:lnTo>
                          <a:pt x="18" y="328"/>
                        </a:lnTo>
                        <a:lnTo>
                          <a:pt x="17" y="332"/>
                        </a:lnTo>
                        <a:lnTo>
                          <a:pt x="15" y="335"/>
                        </a:lnTo>
                        <a:lnTo>
                          <a:pt x="15" y="340"/>
                        </a:lnTo>
                        <a:lnTo>
                          <a:pt x="15" y="345"/>
                        </a:lnTo>
                        <a:lnTo>
                          <a:pt x="15" y="352"/>
                        </a:lnTo>
                        <a:lnTo>
                          <a:pt x="15" y="358"/>
                        </a:lnTo>
                        <a:lnTo>
                          <a:pt x="15" y="363"/>
                        </a:lnTo>
                        <a:lnTo>
                          <a:pt x="15" y="368"/>
                        </a:lnTo>
                        <a:lnTo>
                          <a:pt x="18" y="373"/>
                        </a:lnTo>
                        <a:lnTo>
                          <a:pt x="19" y="378"/>
                        </a:lnTo>
                        <a:lnTo>
                          <a:pt x="20" y="381"/>
                        </a:lnTo>
                        <a:lnTo>
                          <a:pt x="23" y="386"/>
                        </a:lnTo>
                        <a:lnTo>
                          <a:pt x="25" y="390"/>
                        </a:lnTo>
                        <a:lnTo>
                          <a:pt x="29" y="395"/>
                        </a:lnTo>
                        <a:lnTo>
                          <a:pt x="34" y="401"/>
                        </a:lnTo>
                        <a:lnTo>
                          <a:pt x="40" y="405"/>
                        </a:lnTo>
                        <a:lnTo>
                          <a:pt x="45" y="408"/>
                        </a:lnTo>
                        <a:lnTo>
                          <a:pt x="50" y="410"/>
                        </a:lnTo>
                        <a:lnTo>
                          <a:pt x="56" y="410"/>
                        </a:lnTo>
                        <a:lnTo>
                          <a:pt x="60" y="410"/>
                        </a:lnTo>
                        <a:lnTo>
                          <a:pt x="64" y="408"/>
                        </a:lnTo>
                        <a:lnTo>
                          <a:pt x="68" y="408"/>
                        </a:lnTo>
                        <a:lnTo>
                          <a:pt x="72" y="407"/>
                        </a:lnTo>
                        <a:lnTo>
                          <a:pt x="75" y="406"/>
                        </a:lnTo>
                        <a:lnTo>
                          <a:pt x="78" y="405"/>
                        </a:lnTo>
                        <a:lnTo>
                          <a:pt x="81" y="404"/>
                        </a:lnTo>
                        <a:lnTo>
                          <a:pt x="85" y="404"/>
                        </a:lnTo>
                        <a:lnTo>
                          <a:pt x="88" y="402"/>
                        </a:lnTo>
                        <a:lnTo>
                          <a:pt x="90" y="402"/>
                        </a:lnTo>
                        <a:lnTo>
                          <a:pt x="98" y="427"/>
                        </a:lnTo>
                        <a:lnTo>
                          <a:pt x="97" y="427"/>
                        </a:lnTo>
                        <a:lnTo>
                          <a:pt x="93" y="428"/>
                        </a:lnTo>
                        <a:lnTo>
                          <a:pt x="90" y="428"/>
                        </a:lnTo>
                        <a:lnTo>
                          <a:pt x="86" y="429"/>
                        </a:lnTo>
                        <a:lnTo>
                          <a:pt x="82" y="429"/>
                        </a:lnTo>
                        <a:lnTo>
                          <a:pt x="78" y="431"/>
                        </a:lnTo>
                        <a:lnTo>
                          <a:pt x="73" y="431"/>
                        </a:lnTo>
                        <a:lnTo>
                          <a:pt x="70" y="431"/>
                        </a:lnTo>
                        <a:lnTo>
                          <a:pt x="64" y="431"/>
                        </a:lnTo>
                        <a:lnTo>
                          <a:pt x="57" y="431"/>
                        </a:lnTo>
                        <a:lnTo>
                          <a:pt x="51" y="429"/>
                        </a:lnTo>
                        <a:lnTo>
                          <a:pt x="46" y="428"/>
                        </a:lnTo>
                        <a:lnTo>
                          <a:pt x="40" y="426"/>
                        </a:lnTo>
                        <a:lnTo>
                          <a:pt x="34" y="425"/>
                        </a:lnTo>
                        <a:lnTo>
                          <a:pt x="28" y="422"/>
                        </a:lnTo>
                        <a:lnTo>
                          <a:pt x="21" y="418"/>
                        </a:lnTo>
                        <a:lnTo>
                          <a:pt x="18" y="415"/>
                        </a:lnTo>
                        <a:lnTo>
                          <a:pt x="14" y="412"/>
                        </a:lnTo>
                        <a:lnTo>
                          <a:pt x="10" y="407"/>
                        </a:lnTo>
                        <a:lnTo>
                          <a:pt x="8" y="402"/>
                        </a:lnTo>
                        <a:lnTo>
                          <a:pt x="5" y="397"/>
                        </a:lnTo>
                        <a:lnTo>
                          <a:pt x="4" y="392"/>
                        </a:lnTo>
                        <a:lnTo>
                          <a:pt x="2" y="387"/>
                        </a:lnTo>
                        <a:lnTo>
                          <a:pt x="2" y="381"/>
                        </a:lnTo>
                        <a:lnTo>
                          <a:pt x="0" y="376"/>
                        </a:lnTo>
                        <a:lnTo>
                          <a:pt x="0" y="371"/>
                        </a:lnTo>
                        <a:lnTo>
                          <a:pt x="0" y="366"/>
                        </a:lnTo>
                        <a:lnTo>
                          <a:pt x="0" y="361"/>
                        </a:lnTo>
                        <a:lnTo>
                          <a:pt x="0" y="356"/>
                        </a:lnTo>
                        <a:lnTo>
                          <a:pt x="0" y="352"/>
                        </a:lnTo>
                        <a:lnTo>
                          <a:pt x="0" y="347"/>
                        </a:lnTo>
                        <a:lnTo>
                          <a:pt x="0" y="343"/>
                        </a:lnTo>
                        <a:lnTo>
                          <a:pt x="2" y="338"/>
                        </a:lnTo>
                        <a:lnTo>
                          <a:pt x="3" y="334"/>
                        </a:lnTo>
                        <a:lnTo>
                          <a:pt x="4" y="329"/>
                        </a:lnTo>
                        <a:lnTo>
                          <a:pt x="7" y="326"/>
                        </a:lnTo>
                        <a:lnTo>
                          <a:pt x="8" y="322"/>
                        </a:lnTo>
                        <a:lnTo>
                          <a:pt x="10" y="319"/>
                        </a:lnTo>
                        <a:lnTo>
                          <a:pt x="14" y="313"/>
                        </a:lnTo>
                        <a:lnTo>
                          <a:pt x="18" y="309"/>
                        </a:lnTo>
                        <a:lnTo>
                          <a:pt x="20" y="306"/>
                        </a:lnTo>
                        <a:lnTo>
                          <a:pt x="21" y="306"/>
                        </a:lnTo>
                        <a:lnTo>
                          <a:pt x="4" y="253"/>
                        </a:lnTo>
                        <a:lnTo>
                          <a:pt x="4" y="251"/>
                        </a:lnTo>
                        <a:lnTo>
                          <a:pt x="4" y="250"/>
                        </a:lnTo>
                        <a:lnTo>
                          <a:pt x="4" y="246"/>
                        </a:lnTo>
                        <a:lnTo>
                          <a:pt x="4" y="244"/>
                        </a:lnTo>
                        <a:lnTo>
                          <a:pt x="5" y="239"/>
                        </a:lnTo>
                        <a:lnTo>
                          <a:pt x="7" y="234"/>
                        </a:lnTo>
                        <a:lnTo>
                          <a:pt x="7" y="227"/>
                        </a:lnTo>
                        <a:lnTo>
                          <a:pt x="9" y="220"/>
                        </a:lnTo>
                        <a:lnTo>
                          <a:pt x="9" y="217"/>
                        </a:lnTo>
                        <a:lnTo>
                          <a:pt x="10" y="213"/>
                        </a:lnTo>
                        <a:lnTo>
                          <a:pt x="10" y="209"/>
                        </a:lnTo>
                        <a:lnTo>
                          <a:pt x="13" y="206"/>
                        </a:lnTo>
                        <a:lnTo>
                          <a:pt x="13" y="201"/>
                        </a:lnTo>
                        <a:lnTo>
                          <a:pt x="14" y="197"/>
                        </a:lnTo>
                        <a:lnTo>
                          <a:pt x="15" y="192"/>
                        </a:lnTo>
                        <a:lnTo>
                          <a:pt x="17" y="188"/>
                        </a:lnTo>
                        <a:lnTo>
                          <a:pt x="18" y="183"/>
                        </a:lnTo>
                        <a:lnTo>
                          <a:pt x="19" y="178"/>
                        </a:lnTo>
                        <a:lnTo>
                          <a:pt x="20" y="173"/>
                        </a:lnTo>
                        <a:lnTo>
                          <a:pt x="23" y="168"/>
                        </a:lnTo>
                        <a:lnTo>
                          <a:pt x="24" y="163"/>
                        </a:lnTo>
                        <a:lnTo>
                          <a:pt x="25" y="160"/>
                        </a:lnTo>
                        <a:lnTo>
                          <a:pt x="28" y="155"/>
                        </a:lnTo>
                        <a:lnTo>
                          <a:pt x="30" y="150"/>
                        </a:lnTo>
                        <a:lnTo>
                          <a:pt x="31" y="144"/>
                        </a:lnTo>
                        <a:lnTo>
                          <a:pt x="34" y="139"/>
                        </a:lnTo>
                        <a:lnTo>
                          <a:pt x="35" y="134"/>
                        </a:lnTo>
                        <a:lnTo>
                          <a:pt x="39" y="129"/>
                        </a:lnTo>
                        <a:lnTo>
                          <a:pt x="40" y="124"/>
                        </a:lnTo>
                        <a:lnTo>
                          <a:pt x="42" y="118"/>
                        </a:lnTo>
                        <a:lnTo>
                          <a:pt x="45" y="113"/>
                        </a:lnTo>
                        <a:lnTo>
                          <a:pt x="49" y="109"/>
                        </a:lnTo>
                        <a:lnTo>
                          <a:pt x="50" y="103"/>
                        </a:lnTo>
                        <a:lnTo>
                          <a:pt x="54" y="99"/>
                        </a:lnTo>
                        <a:lnTo>
                          <a:pt x="56" y="93"/>
                        </a:lnTo>
                        <a:lnTo>
                          <a:pt x="60" y="88"/>
                        </a:lnTo>
                        <a:lnTo>
                          <a:pt x="62" y="83"/>
                        </a:lnTo>
                        <a:lnTo>
                          <a:pt x="66" y="79"/>
                        </a:lnTo>
                        <a:lnTo>
                          <a:pt x="70" y="74"/>
                        </a:lnTo>
                        <a:lnTo>
                          <a:pt x="73" y="71"/>
                        </a:lnTo>
                        <a:lnTo>
                          <a:pt x="77" y="65"/>
                        </a:lnTo>
                        <a:lnTo>
                          <a:pt x="81" y="61"/>
                        </a:lnTo>
                        <a:lnTo>
                          <a:pt x="85" y="56"/>
                        </a:lnTo>
                        <a:lnTo>
                          <a:pt x="88" y="52"/>
                        </a:lnTo>
                        <a:lnTo>
                          <a:pt x="93" y="48"/>
                        </a:lnTo>
                        <a:lnTo>
                          <a:pt x="97" y="45"/>
                        </a:lnTo>
                        <a:lnTo>
                          <a:pt x="102" y="41"/>
                        </a:lnTo>
                        <a:lnTo>
                          <a:pt x="107" y="37"/>
                        </a:lnTo>
                        <a:lnTo>
                          <a:pt x="111" y="34"/>
                        </a:lnTo>
                        <a:lnTo>
                          <a:pt x="115" y="30"/>
                        </a:lnTo>
                        <a:lnTo>
                          <a:pt x="119" y="27"/>
                        </a:lnTo>
                        <a:lnTo>
                          <a:pt x="125" y="25"/>
                        </a:lnTo>
                        <a:lnTo>
                          <a:pt x="130" y="22"/>
                        </a:lnTo>
                        <a:lnTo>
                          <a:pt x="137" y="20"/>
                        </a:lnTo>
                        <a:lnTo>
                          <a:pt x="141" y="18"/>
                        </a:lnTo>
                        <a:lnTo>
                          <a:pt x="149" y="15"/>
                        </a:lnTo>
                        <a:lnTo>
                          <a:pt x="154" y="13"/>
                        </a:lnTo>
                        <a:lnTo>
                          <a:pt x="159" y="11"/>
                        </a:lnTo>
                        <a:lnTo>
                          <a:pt x="164" y="9"/>
                        </a:lnTo>
                        <a:lnTo>
                          <a:pt x="170" y="8"/>
                        </a:lnTo>
                        <a:lnTo>
                          <a:pt x="175" y="6"/>
                        </a:lnTo>
                        <a:lnTo>
                          <a:pt x="181" y="5"/>
                        </a:lnTo>
                        <a:lnTo>
                          <a:pt x="186" y="4"/>
                        </a:lnTo>
                        <a:lnTo>
                          <a:pt x="191" y="4"/>
                        </a:lnTo>
                        <a:lnTo>
                          <a:pt x="196" y="3"/>
                        </a:lnTo>
                        <a:lnTo>
                          <a:pt x="201" y="1"/>
                        </a:lnTo>
                        <a:lnTo>
                          <a:pt x="206" y="1"/>
                        </a:lnTo>
                        <a:lnTo>
                          <a:pt x="211" y="1"/>
                        </a:lnTo>
                        <a:lnTo>
                          <a:pt x="216" y="0"/>
                        </a:lnTo>
                        <a:lnTo>
                          <a:pt x="221" y="0"/>
                        </a:lnTo>
                        <a:lnTo>
                          <a:pt x="226" y="0"/>
                        </a:lnTo>
                        <a:lnTo>
                          <a:pt x="231" y="0"/>
                        </a:lnTo>
                        <a:lnTo>
                          <a:pt x="234" y="0"/>
                        </a:lnTo>
                        <a:lnTo>
                          <a:pt x="239" y="0"/>
                        </a:lnTo>
                        <a:lnTo>
                          <a:pt x="243" y="0"/>
                        </a:lnTo>
                        <a:lnTo>
                          <a:pt x="248" y="0"/>
                        </a:lnTo>
                        <a:lnTo>
                          <a:pt x="252" y="0"/>
                        </a:lnTo>
                        <a:lnTo>
                          <a:pt x="257" y="1"/>
                        </a:lnTo>
                        <a:lnTo>
                          <a:pt x="260" y="1"/>
                        </a:lnTo>
                        <a:lnTo>
                          <a:pt x="265" y="3"/>
                        </a:lnTo>
                        <a:lnTo>
                          <a:pt x="268" y="3"/>
                        </a:lnTo>
                        <a:lnTo>
                          <a:pt x="271" y="4"/>
                        </a:lnTo>
                        <a:lnTo>
                          <a:pt x="275" y="4"/>
                        </a:lnTo>
                        <a:lnTo>
                          <a:pt x="279" y="5"/>
                        </a:lnTo>
                        <a:lnTo>
                          <a:pt x="283" y="6"/>
                        </a:lnTo>
                        <a:lnTo>
                          <a:pt x="286" y="8"/>
                        </a:lnTo>
                        <a:lnTo>
                          <a:pt x="290" y="8"/>
                        </a:lnTo>
                        <a:lnTo>
                          <a:pt x="294" y="10"/>
                        </a:lnTo>
                        <a:lnTo>
                          <a:pt x="300" y="11"/>
                        </a:lnTo>
                        <a:lnTo>
                          <a:pt x="305" y="14"/>
                        </a:lnTo>
                        <a:lnTo>
                          <a:pt x="311" y="15"/>
                        </a:lnTo>
                        <a:lnTo>
                          <a:pt x="317" y="19"/>
                        </a:lnTo>
                        <a:lnTo>
                          <a:pt x="321" y="20"/>
                        </a:lnTo>
                        <a:lnTo>
                          <a:pt x="326" y="22"/>
                        </a:lnTo>
                        <a:lnTo>
                          <a:pt x="330" y="25"/>
                        </a:lnTo>
                        <a:lnTo>
                          <a:pt x="333" y="27"/>
                        </a:lnTo>
                        <a:lnTo>
                          <a:pt x="339" y="30"/>
                        </a:lnTo>
                        <a:lnTo>
                          <a:pt x="344" y="34"/>
                        </a:lnTo>
                        <a:lnTo>
                          <a:pt x="347" y="36"/>
                        </a:lnTo>
                        <a:lnTo>
                          <a:pt x="348" y="37"/>
                        </a:lnTo>
                        <a:lnTo>
                          <a:pt x="348" y="36"/>
                        </a:lnTo>
                        <a:lnTo>
                          <a:pt x="351" y="34"/>
                        </a:lnTo>
                        <a:lnTo>
                          <a:pt x="353" y="30"/>
                        </a:lnTo>
                        <a:lnTo>
                          <a:pt x="357" y="26"/>
                        </a:lnTo>
                        <a:lnTo>
                          <a:pt x="360" y="21"/>
                        </a:lnTo>
                        <a:lnTo>
                          <a:pt x="365" y="16"/>
                        </a:lnTo>
                        <a:lnTo>
                          <a:pt x="369" y="13"/>
                        </a:lnTo>
                        <a:lnTo>
                          <a:pt x="374" y="10"/>
                        </a:lnTo>
                        <a:lnTo>
                          <a:pt x="377" y="8"/>
                        </a:lnTo>
                        <a:lnTo>
                          <a:pt x="380" y="6"/>
                        </a:lnTo>
                        <a:lnTo>
                          <a:pt x="384" y="5"/>
                        </a:lnTo>
                        <a:lnTo>
                          <a:pt x="389" y="5"/>
                        </a:lnTo>
                        <a:lnTo>
                          <a:pt x="394" y="4"/>
                        </a:lnTo>
                        <a:lnTo>
                          <a:pt x="400" y="4"/>
                        </a:lnTo>
                        <a:lnTo>
                          <a:pt x="406" y="4"/>
                        </a:lnTo>
                        <a:lnTo>
                          <a:pt x="412" y="5"/>
                        </a:lnTo>
                        <a:lnTo>
                          <a:pt x="420" y="6"/>
                        </a:lnTo>
                        <a:lnTo>
                          <a:pt x="426" y="8"/>
                        </a:lnTo>
                        <a:lnTo>
                          <a:pt x="430" y="9"/>
                        </a:lnTo>
                        <a:lnTo>
                          <a:pt x="432" y="10"/>
                        </a:lnTo>
                        <a:lnTo>
                          <a:pt x="436" y="11"/>
                        </a:lnTo>
                        <a:lnTo>
                          <a:pt x="440" y="14"/>
                        </a:lnTo>
                        <a:lnTo>
                          <a:pt x="446" y="16"/>
                        </a:lnTo>
                        <a:lnTo>
                          <a:pt x="453" y="21"/>
                        </a:lnTo>
                        <a:lnTo>
                          <a:pt x="459" y="26"/>
                        </a:lnTo>
                        <a:lnTo>
                          <a:pt x="467" y="31"/>
                        </a:lnTo>
                        <a:lnTo>
                          <a:pt x="472" y="36"/>
                        </a:lnTo>
                        <a:lnTo>
                          <a:pt x="478" y="42"/>
                        </a:lnTo>
                        <a:lnTo>
                          <a:pt x="482" y="48"/>
                        </a:lnTo>
                        <a:lnTo>
                          <a:pt x="487" y="56"/>
                        </a:lnTo>
                        <a:lnTo>
                          <a:pt x="490" y="61"/>
                        </a:lnTo>
                        <a:lnTo>
                          <a:pt x="494" y="68"/>
                        </a:lnTo>
                        <a:lnTo>
                          <a:pt x="497" y="74"/>
                        </a:lnTo>
                        <a:lnTo>
                          <a:pt x="500" y="81"/>
                        </a:lnTo>
                        <a:lnTo>
                          <a:pt x="502" y="86"/>
                        </a:lnTo>
                        <a:lnTo>
                          <a:pt x="504" y="92"/>
                        </a:lnTo>
                        <a:lnTo>
                          <a:pt x="504" y="95"/>
                        </a:lnTo>
                        <a:lnTo>
                          <a:pt x="505" y="100"/>
                        </a:lnTo>
                        <a:lnTo>
                          <a:pt x="505" y="104"/>
                        </a:lnTo>
                        <a:lnTo>
                          <a:pt x="505" y="108"/>
                        </a:lnTo>
                        <a:lnTo>
                          <a:pt x="504" y="109"/>
                        </a:lnTo>
                        <a:lnTo>
                          <a:pt x="503" y="112"/>
                        </a:lnTo>
                        <a:lnTo>
                          <a:pt x="499" y="112"/>
                        </a:lnTo>
                        <a:lnTo>
                          <a:pt x="495" y="113"/>
                        </a:lnTo>
                        <a:lnTo>
                          <a:pt x="492" y="113"/>
                        </a:lnTo>
                        <a:lnTo>
                          <a:pt x="487" y="114"/>
                        </a:lnTo>
                        <a:lnTo>
                          <a:pt x="482" y="115"/>
                        </a:lnTo>
                        <a:lnTo>
                          <a:pt x="476" y="116"/>
                        </a:lnTo>
                        <a:lnTo>
                          <a:pt x="469" y="116"/>
                        </a:lnTo>
                        <a:lnTo>
                          <a:pt x="464" y="119"/>
                        </a:lnTo>
                        <a:lnTo>
                          <a:pt x="458" y="119"/>
                        </a:lnTo>
                        <a:lnTo>
                          <a:pt x="452" y="120"/>
                        </a:lnTo>
                        <a:lnTo>
                          <a:pt x="446" y="123"/>
                        </a:lnTo>
                        <a:lnTo>
                          <a:pt x="440" y="124"/>
                        </a:lnTo>
                        <a:lnTo>
                          <a:pt x="435" y="125"/>
                        </a:lnTo>
                        <a:lnTo>
                          <a:pt x="431" y="126"/>
                        </a:lnTo>
                        <a:lnTo>
                          <a:pt x="426" y="129"/>
                        </a:lnTo>
                        <a:lnTo>
                          <a:pt x="424" y="130"/>
                        </a:lnTo>
                        <a:lnTo>
                          <a:pt x="417" y="133"/>
                        </a:lnTo>
                        <a:lnTo>
                          <a:pt x="415" y="135"/>
                        </a:lnTo>
                        <a:lnTo>
                          <a:pt x="412" y="136"/>
                        </a:lnTo>
                        <a:lnTo>
                          <a:pt x="411" y="138"/>
                        </a:lnTo>
                        <a:lnTo>
                          <a:pt x="410" y="139"/>
                        </a:lnTo>
                        <a:lnTo>
                          <a:pt x="409" y="139"/>
                        </a:lnTo>
                        <a:lnTo>
                          <a:pt x="407" y="138"/>
                        </a:lnTo>
                        <a:lnTo>
                          <a:pt x="406" y="134"/>
                        </a:lnTo>
                        <a:lnTo>
                          <a:pt x="405" y="128"/>
                        </a:lnTo>
                        <a:lnTo>
                          <a:pt x="405" y="121"/>
                        </a:lnTo>
                        <a:lnTo>
                          <a:pt x="403" y="114"/>
                        </a:lnTo>
                        <a:lnTo>
                          <a:pt x="403" y="109"/>
                        </a:lnTo>
                        <a:lnTo>
                          <a:pt x="403" y="105"/>
                        </a:lnTo>
                        <a:lnTo>
                          <a:pt x="403" y="104"/>
                        </a:lnTo>
                        <a:lnTo>
                          <a:pt x="385" y="134"/>
                        </a:lnTo>
                        <a:lnTo>
                          <a:pt x="384" y="134"/>
                        </a:lnTo>
                        <a:lnTo>
                          <a:pt x="382" y="133"/>
                        </a:lnTo>
                        <a:lnTo>
                          <a:pt x="378" y="131"/>
                        </a:lnTo>
                        <a:lnTo>
                          <a:pt x="375" y="131"/>
                        </a:lnTo>
                        <a:lnTo>
                          <a:pt x="369" y="129"/>
                        </a:lnTo>
                        <a:lnTo>
                          <a:pt x="364" y="128"/>
                        </a:lnTo>
                        <a:lnTo>
                          <a:pt x="358" y="126"/>
                        </a:lnTo>
                        <a:lnTo>
                          <a:pt x="352" y="125"/>
                        </a:lnTo>
                        <a:lnTo>
                          <a:pt x="348" y="124"/>
                        </a:lnTo>
                        <a:lnTo>
                          <a:pt x="344" y="123"/>
                        </a:lnTo>
                        <a:lnTo>
                          <a:pt x="341" y="121"/>
                        </a:lnTo>
                        <a:lnTo>
                          <a:pt x="337" y="120"/>
                        </a:lnTo>
                        <a:lnTo>
                          <a:pt x="330" y="119"/>
                        </a:lnTo>
                        <a:lnTo>
                          <a:pt x="323" y="119"/>
                        </a:lnTo>
                        <a:lnTo>
                          <a:pt x="317" y="118"/>
                        </a:lnTo>
                        <a:lnTo>
                          <a:pt x="312" y="116"/>
                        </a:lnTo>
                        <a:lnTo>
                          <a:pt x="306" y="116"/>
                        </a:lnTo>
                        <a:lnTo>
                          <a:pt x="302" y="118"/>
                        </a:lnTo>
                        <a:lnTo>
                          <a:pt x="299" y="118"/>
                        </a:lnTo>
                        <a:lnTo>
                          <a:pt x="296" y="119"/>
                        </a:lnTo>
                        <a:lnTo>
                          <a:pt x="292" y="120"/>
                        </a:lnTo>
                        <a:lnTo>
                          <a:pt x="291" y="123"/>
                        </a:lnTo>
                        <a:lnTo>
                          <a:pt x="286" y="128"/>
                        </a:lnTo>
                        <a:lnTo>
                          <a:pt x="284" y="134"/>
                        </a:lnTo>
                        <a:lnTo>
                          <a:pt x="281" y="139"/>
                        </a:lnTo>
                        <a:lnTo>
                          <a:pt x="280" y="145"/>
                        </a:lnTo>
                        <a:lnTo>
                          <a:pt x="280" y="147"/>
                        </a:lnTo>
                        <a:lnTo>
                          <a:pt x="280" y="150"/>
                        </a:lnTo>
                        <a:lnTo>
                          <a:pt x="279" y="150"/>
                        </a:lnTo>
                        <a:lnTo>
                          <a:pt x="279" y="152"/>
                        </a:lnTo>
                        <a:lnTo>
                          <a:pt x="276" y="155"/>
                        </a:lnTo>
                        <a:lnTo>
                          <a:pt x="275" y="159"/>
                        </a:lnTo>
                        <a:lnTo>
                          <a:pt x="273" y="163"/>
                        </a:lnTo>
                        <a:lnTo>
                          <a:pt x="270" y="168"/>
                        </a:lnTo>
                        <a:lnTo>
                          <a:pt x="269" y="172"/>
                        </a:lnTo>
                        <a:lnTo>
                          <a:pt x="268" y="176"/>
                        </a:lnTo>
                        <a:lnTo>
                          <a:pt x="265" y="180"/>
                        </a:lnTo>
                        <a:lnTo>
                          <a:pt x="264" y="183"/>
                        </a:lnTo>
                        <a:lnTo>
                          <a:pt x="261" y="187"/>
                        </a:lnTo>
                        <a:lnTo>
                          <a:pt x="260" y="191"/>
                        </a:lnTo>
                        <a:lnTo>
                          <a:pt x="258" y="194"/>
                        </a:lnTo>
                        <a:lnTo>
                          <a:pt x="255" y="199"/>
                        </a:lnTo>
                        <a:lnTo>
                          <a:pt x="252" y="203"/>
                        </a:lnTo>
                        <a:lnTo>
                          <a:pt x="249" y="208"/>
                        </a:lnTo>
                        <a:lnTo>
                          <a:pt x="247" y="213"/>
                        </a:lnTo>
                        <a:lnTo>
                          <a:pt x="244" y="218"/>
                        </a:lnTo>
                        <a:lnTo>
                          <a:pt x="240" y="222"/>
                        </a:lnTo>
                        <a:lnTo>
                          <a:pt x="238" y="227"/>
                        </a:lnTo>
                        <a:lnTo>
                          <a:pt x="234" y="232"/>
                        </a:lnTo>
                        <a:lnTo>
                          <a:pt x="232" y="236"/>
                        </a:lnTo>
                        <a:lnTo>
                          <a:pt x="227" y="241"/>
                        </a:lnTo>
                        <a:lnTo>
                          <a:pt x="223" y="246"/>
                        </a:lnTo>
                        <a:lnTo>
                          <a:pt x="219" y="251"/>
                        </a:lnTo>
                        <a:lnTo>
                          <a:pt x="217" y="258"/>
                        </a:lnTo>
                        <a:lnTo>
                          <a:pt x="212" y="262"/>
                        </a:lnTo>
                        <a:lnTo>
                          <a:pt x="208" y="266"/>
                        </a:lnTo>
                        <a:lnTo>
                          <a:pt x="203" y="271"/>
                        </a:lnTo>
                        <a:lnTo>
                          <a:pt x="200" y="275"/>
                        </a:lnTo>
                        <a:lnTo>
                          <a:pt x="195" y="279"/>
                        </a:lnTo>
                        <a:lnTo>
                          <a:pt x="191" y="284"/>
                        </a:lnTo>
                        <a:lnTo>
                          <a:pt x="186" y="287"/>
                        </a:lnTo>
                        <a:lnTo>
                          <a:pt x="182" y="291"/>
                        </a:lnTo>
                        <a:lnTo>
                          <a:pt x="177" y="295"/>
                        </a:lnTo>
                        <a:lnTo>
                          <a:pt x="172" y="297"/>
                        </a:lnTo>
                        <a:lnTo>
                          <a:pt x="169" y="301"/>
                        </a:lnTo>
                        <a:lnTo>
                          <a:pt x="165" y="305"/>
                        </a:lnTo>
                        <a:lnTo>
                          <a:pt x="160" y="307"/>
                        </a:lnTo>
                        <a:lnTo>
                          <a:pt x="156" y="309"/>
                        </a:lnTo>
                        <a:lnTo>
                          <a:pt x="153" y="312"/>
                        </a:lnTo>
                        <a:lnTo>
                          <a:pt x="150" y="314"/>
                        </a:lnTo>
                        <a:lnTo>
                          <a:pt x="146" y="316"/>
                        </a:lnTo>
                        <a:lnTo>
                          <a:pt x="141" y="317"/>
                        </a:lnTo>
                        <a:lnTo>
                          <a:pt x="138" y="319"/>
                        </a:lnTo>
                        <a:lnTo>
                          <a:pt x="135" y="321"/>
                        </a:lnTo>
                        <a:lnTo>
                          <a:pt x="129" y="323"/>
                        </a:lnTo>
                        <a:lnTo>
                          <a:pt x="124" y="326"/>
                        </a:lnTo>
                        <a:lnTo>
                          <a:pt x="119" y="327"/>
                        </a:lnTo>
                        <a:lnTo>
                          <a:pt x="117" y="329"/>
                        </a:lnTo>
                        <a:lnTo>
                          <a:pt x="114" y="329"/>
                        </a:lnTo>
                        <a:lnTo>
                          <a:pt x="114" y="331"/>
                        </a:lnTo>
                        <a:lnTo>
                          <a:pt x="93" y="356"/>
                        </a:lnTo>
                        <a:close/>
                      </a:path>
                    </a:pathLst>
                  </a:custGeom>
                  <a:solidFill>
                    <a:srgbClr val="000000"/>
                  </a:solidFill>
                  <a:ln w="9525">
                    <a:noFill/>
                    <a:round/>
                    <a:headEnd/>
                    <a:tailEnd/>
                  </a:ln>
                </p:spPr>
                <p:txBody>
                  <a:bodyPr/>
                  <a:lstStyle/>
                  <a:p>
                    <a:endParaRPr lang="ja-JP" altLang="en-US"/>
                  </a:p>
                </p:txBody>
              </p:sp>
              <p:sp>
                <p:nvSpPr>
                  <p:cNvPr id="679" name="Freeform 20"/>
                  <p:cNvSpPr>
                    <a:spLocks/>
                  </p:cNvSpPr>
                  <p:nvPr/>
                </p:nvSpPr>
                <p:spPr bwMode="auto">
                  <a:xfrm>
                    <a:off x="2878337" y="2787070"/>
                    <a:ext cx="51402" cy="113085"/>
                  </a:xfrm>
                  <a:custGeom>
                    <a:avLst/>
                    <a:gdLst>
                      <a:gd name="T0" fmla="*/ 2147483647 w 35"/>
                      <a:gd name="T1" fmla="*/ 2147483647 h 77"/>
                      <a:gd name="T2" fmla="*/ 2147483647 w 35"/>
                      <a:gd name="T3" fmla="*/ 2147483647 h 77"/>
                      <a:gd name="T4" fmla="*/ 2147483647 w 35"/>
                      <a:gd name="T5" fmla="*/ 2147483647 h 77"/>
                      <a:gd name="T6" fmla="*/ 2147483647 w 35"/>
                      <a:gd name="T7" fmla="*/ 2147483647 h 77"/>
                      <a:gd name="T8" fmla="*/ 2147483647 w 35"/>
                      <a:gd name="T9" fmla="*/ 0 h 77"/>
                      <a:gd name="T10" fmla="*/ 2147483647 w 35"/>
                      <a:gd name="T11" fmla="*/ 0 h 77"/>
                      <a:gd name="T12" fmla="*/ 2147483647 w 35"/>
                      <a:gd name="T13" fmla="*/ 0 h 77"/>
                      <a:gd name="T14" fmla="*/ 2147483647 w 35"/>
                      <a:gd name="T15" fmla="*/ 2147483647 h 77"/>
                      <a:gd name="T16" fmla="*/ 2147483647 w 35"/>
                      <a:gd name="T17" fmla="*/ 2147483647 h 77"/>
                      <a:gd name="T18" fmla="*/ 2147483647 w 35"/>
                      <a:gd name="T19" fmla="*/ 2147483647 h 77"/>
                      <a:gd name="T20" fmla="*/ 2147483647 w 35"/>
                      <a:gd name="T21" fmla="*/ 2147483647 h 77"/>
                      <a:gd name="T22" fmla="*/ 2147483647 w 35"/>
                      <a:gd name="T23" fmla="*/ 2147483647 h 77"/>
                      <a:gd name="T24" fmla="*/ 2147483647 w 35"/>
                      <a:gd name="T25" fmla="*/ 2147483647 h 77"/>
                      <a:gd name="T26" fmla="*/ 2147483647 w 35"/>
                      <a:gd name="T27" fmla="*/ 2147483647 h 77"/>
                      <a:gd name="T28" fmla="*/ 2147483647 w 35"/>
                      <a:gd name="T29" fmla="*/ 2147483647 h 77"/>
                      <a:gd name="T30" fmla="*/ 2147483647 w 35"/>
                      <a:gd name="T31" fmla="*/ 2147483647 h 77"/>
                      <a:gd name="T32" fmla="*/ 2147483647 w 35"/>
                      <a:gd name="T33" fmla="*/ 2147483647 h 77"/>
                      <a:gd name="T34" fmla="*/ 0 w 35"/>
                      <a:gd name="T35" fmla="*/ 2147483647 h 77"/>
                      <a:gd name="T36" fmla="*/ 0 w 35"/>
                      <a:gd name="T37" fmla="*/ 2147483647 h 77"/>
                      <a:gd name="T38" fmla="*/ 0 w 35"/>
                      <a:gd name="T39" fmla="*/ 2147483647 h 77"/>
                      <a:gd name="T40" fmla="*/ 0 w 35"/>
                      <a:gd name="T41" fmla="*/ 2147483647 h 77"/>
                      <a:gd name="T42" fmla="*/ 0 w 35"/>
                      <a:gd name="T43" fmla="*/ 2147483647 h 77"/>
                      <a:gd name="T44" fmla="*/ 0 w 35"/>
                      <a:gd name="T45" fmla="*/ 2147483647 h 77"/>
                      <a:gd name="T46" fmla="*/ 0 w 35"/>
                      <a:gd name="T47" fmla="*/ 2147483647 h 77"/>
                      <a:gd name="T48" fmla="*/ 0 w 35"/>
                      <a:gd name="T49" fmla="*/ 2147483647 h 77"/>
                      <a:gd name="T50" fmla="*/ 2147483647 w 35"/>
                      <a:gd name="T51" fmla="*/ 2147483647 h 77"/>
                      <a:gd name="T52" fmla="*/ 2147483647 w 35"/>
                      <a:gd name="T53" fmla="*/ 2147483647 h 77"/>
                      <a:gd name="T54" fmla="*/ 2147483647 w 35"/>
                      <a:gd name="T55" fmla="*/ 2147483647 h 77"/>
                      <a:gd name="T56" fmla="*/ 2147483647 w 35"/>
                      <a:gd name="T57" fmla="*/ 2147483647 h 77"/>
                      <a:gd name="T58" fmla="*/ 2147483647 w 35"/>
                      <a:gd name="T59" fmla="*/ 2147483647 h 77"/>
                      <a:gd name="T60" fmla="*/ 2147483647 w 35"/>
                      <a:gd name="T61" fmla="*/ 2147483647 h 77"/>
                      <a:gd name="T62" fmla="*/ 2147483647 w 35"/>
                      <a:gd name="T63" fmla="*/ 2147483647 h 77"/>
                      <a:gd name="T64" fmla="*/ 2147483647 w 35"/>
                      <a:gd name="T65" fmla="*/ 2147483647 h 77"/>
                      <a:gd name="T66" fmla="*/ 2147483647 w 35"/>
                      <a:gd name="T67" fmla="*/ 2147483647 h 77"/>
                      <a:gd name="T68" fmla="*/ 2147483647 w 35"/>
                      <a:gd name="T69" fmla="*/ 2147483647 h 77"/>
                      <a:gd name="T70" fmla="*/ 2147483647 w 35"/>
                      <a:gd name="T71" fmla="*/ 2147483647 h 77"/>
                      <a:gd name="T72" fmla="*/ 2147483647 w 35"/>
                      <a:gd name="T73" fmla="*/ 2147483647 h 77"/>
                      <a:gd name="T74" fmla="*/ 2147483647 w 35"/>
                      <a:gd name="T75" fmla="*/ 2147483647 h 77"/>
                      <a:gd name="T76" fmla="*/ 2147483647 w 35"/>
                      <a:gd name="T77" fmla="*/ 2147483647 h 77"/>
                      <a:gd name="T78" fmla="*/ 2147483647 w 35"/>
                      <a:gd name="T79" fmla="*/ 2147483647 h 77"/>
                      <a:gd name="T80" fmla="*/ 2147483647 w 35"/>
                      <a:gd name="T81" fmla="*/ 2147483647 h 77"/>
                      <a:gd name="T82" fmla="*/ 2147483647 w 35"/>
                      <a:gd name="T83" fmla="*/ 2147483647 h 77"/>
                      <a:gd name="T84" fmla="*/ 2147483647 w 35"/>
                      <a:gd name="T85" fmla="*/ 2147483647 h 77"/>
                      <a:gd name="T86" fmla="*/ 2147483647 w 35"/>
                      <a:gd name="T87" fmla="*/ 2147483647 h 77"/>
                      <a:gd name="T88" fmla="*/ 2147483647 w 35"/>
                      <a:gd name="T89" fmla="*/ 2147483647 h 77"/>
                      <a:gd name="T90" fmla="*/ 2147483647 w 35"/>
                      <a:gd name="T91" fmla="*/ 2147483647 h 77"/>
                      <a:gd name="T92" fmla="*/ 2147483647 w 35"/>
                      <a:gd name="T93" fmla="*/ 2147483647 h 77"/>
                      <a:gd name="T94" fmla="*/ 2147483647 w 35"/>
                      <a:gd name="T95" fmla="*/ 2147483647 h 77"/>
                      <a:gd name="T96" fmla="*/ 2147483647 w 35"/>
                      <a:gd name="T97" fmla="*/ 2147483647 h 7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
                      <a:gd name="T148" fmla="*/ 0 h 77"/>
                      <a:gd name="T149" fmla="*/ 35 w 35"/>
                      <a:gd name="T150" fmla="*/ 77 h 7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 h="77">
                        <a:moveTo>
                          <a:pt x="33" y="7"/>
                        </a:moveTo>
                        <a:lnTo>
                          <a:pt x="30" y="5"/>
                        </a:lnTo>
                        <a:lnTo>
                          <a:pt x="26" y="2"/>
                        </a:lnTo>
                        <a:lnTo>
                          <a:pt x="22" y="1"/>
                        </a:lnTo>
                        <a:lnTo>
                          <a:pt x="20" y="0"/>
                        </a:lnTo>
                        <a:lnTo>
                          <a:pt x="16" y="0"/>
                        </a:lnTo>
                        <a:lnTo>
                          <a:pt x="14" y="0"/>
                        </a:lnTo>
                        <a:lnTo>
                          <a:pt x="10" y="2"/>
                        </a:lnTo>
                        <a:lnTo>
                          <a:pt x="9" y="7"/>
                        </a:lnTo>
                        <a:lnTo>
                          <a:pt x="6" y="10"/>
                        </a:lnTo>
                        <a:lnTo>
                          <a:pt x="5" y="14"/>
                        </a:lnTo>
                        <a:lnTo>
                          <a:pt x="4" y="17"/>
                        </a:lnTo>
                        <a:lnTo>
                          <a:pt x="4" y="22"/>
                        </a:lnTo>
                        <a:lnTo>
                          <a:pt x="3" y="26"/>
                        </a:lnTo>
                        <a:lnTo>
                          <a:pt x="1" y="32"/>
                        </a:lnTo>
                        <a:lnTo>
                          <a:pt x="1" y="37"/>
                        </a:lnTo>
                        <a:lnTo>
                          <a:pt x="1" y="43"/>
                        </a:lnTo>
                        <a:lnTo>
                          <a:pt x="0" y="47"/>
                        </a:lnTo>
                        <a:lnTo>
                          <a:pt x="0" y="52"/>
                        </a:lnTo>
                        <a:lnTo>
                          <a:pt x="0" y="57"/>
                        </a:lnTo>
                        <a:lnTo>
                          <a:pt x="0" y="62"/>
                        </a:lnTo>
                        <a:lnTo>
                          <a:pt x="0" y="64"/>
                        </a:lnTo>
                        <a:lnTo>
                          <a:pt x="0" y="67"/>
                        </a:lnTo>
                        <a:lnTo>
                          <a:pt x="0" y="68"/>
                        </a:lnTo>
                        <a:lnTo>
                          <a:pt x="0" y="69"/>
                        </a:lnTo>
                        <a:lnTo>
                          <a:pt x="1" y="69"/>
                        </a:lnTo>
                        <a:lnTo>
                          <a:pt x="4" y="72"/>
                        </a:lnTo>
                        <a:lnTo>
                          <a:pt x="10" y="73"/>
                        </a:lnTo>
                        <a:lnTo>
                          <a:pt x="16" y="75"/>
                        </a:lnTo>
                        <a:lnTo>
                          <a:pt x="21" y="77"/>
                        </a:lnTo>
                        <a:lnTo>
                          <a:pt x="27" y="77"/>
                        </a:lnTo>
                        <a:lnTo>
                          <a:pt x="31" y="75"/>
                        </a:lnTo>
                        <a:lnTo>
                          <a:pt x="33" y="73"/>
                        </a:lnTo>
                        <a:lnTo>
                          <a:pt x="33" y="70"/>
                        </a:lnTo>
                        <a:lnTo>
                          <a:pt x="33" y="67"/>
                        </a:lnTo>
                        <a:lnTo>
                          <a:pt x="33" y="62"/>
                        </a:lnTo>
                        <a:lnTo>
                          <a:pt x="35" y="58"/>
                        </a:lnTo>
                        <a:lnTo>
                          <a:pt x="35" y="52"/>
                        </a:lnTo>
                        <a:lnTo>
                          <a:pt x="35" y="47"/>
                        </a:lnTo>
                        <a:lnTo>
                          <a:pt x="35" y="41"/>
                        </a:lnTo>
                        <a:lnTo>
                          <a:pt x="35" y="36"/>
                        </a:lnTo>
                        <a:lnTo>
                          <a:pt x="33" y="30"/>
                        </a:lnTo>
                        <a:lnTo>
                          <a:pt x="33" y="25"/>
                        </a:lnTo>
                        <a:lnTo>
                          <a:pt x="33" y="20"/>
                        </a:lnTo>
                        <a:lnTo>
                          <a:pt x="33" y="16"/>
                        </a:lnTo>
                        <a:lnTo>
                          <a:pt x="33" y="12"/>
                        </a:lnTo>
                        <a:lnTo>
                          <a:pt x="33" y="10"/>
                        </a:lnTo>
                        <a:lnTo>
                          <a:pt x="33" y="7"/>
                        </a:lnTo>
                        <a:close/>
                      </a:path>
                    </a:pathLst>
                  </a:custGeom>
                  <a:solidFill>
                    <a:srgbClr val="000000"/>
                  </a:solidFill>
                  <a:ln w="9525">
                    <a:noFill/>
                    <a:round/>
                    <a:headEnd/>
                    <a:tailEnd/>
                  </a:ln>
                </p:spPr>
                <p:txBody>
                  <a:bodyPr/>
                  <a:lstStyle/>
                  <a:p>
                    <a:endParaRPr lang="ja-JP" altLang="en-US"/>
                  </a:p>
                </p:txBody>
              </p:sp>
              <p:sp>
                <p:nvSpPr>
                  <p:cNvPr id="680" name="Freeform 21"/>
                  <p:cNvSpPr>
                    <a:spLocks/>
                  </p:cNvSpPr>
                  <p:nvPr/>
                </p:nvSpPr>
                <p:spPr bwMode="auto">
                  <a:xfrm>
                    <a:off x="3147096" y="2751823"/>
                    <a:ext cx="58746" cy="105741"/>
                  </a:xfrm>
                  <a:custGeom>
                    <a:avLst/>
                    <a:gdLst>
                      <a:gd name="T0" fmla="*/ 2147483647 w 40"/>
                      <a:gd name="T1" fmla="*/ 0 h 72"/>
                      <a:gd name="T2" fmla="*/ 2147483647 w 40"/>
                      <a:gd name="T3" fmla="*/ 0 h 72"/>
                      <a:gd name="T4" fmla="*/ 2147483647 w 40"/>
                      <a:gd name="T5" fmla="*/ 2147483647 h 72"/>
                      <a:gd name="T6" fmla="*/ 2147483647 w 40"/>
                      <a:gd name="T7" fmla="*/ 2147483647 h 72"/>
                      <a:gd name="T8" fmla="*/ 2147483647 w 40"/>
                      <a:gd name="T9" fmla="*/ 2147483647 h 72"/>
                      <a:gd name="T10" fmla="*/ 2147483647 w 40"/>
                      <a:gd name="T11" fmla="*/ 2147483647 h 72"/>
                      <a:gd name="T12" fmla="*/ 2147483647 w 40"/>
                      <a:gd name="T13" fmla="*/ 2147483647 h 72"/>
                      <a:gd name="T14" fmla="*/ 0 w 40"/>
                      <a:gd name="T15" fmla="*/ 2147483647 h 72"/>
                      <a:gd name="T16" fmla="*/ 0 w 40"/>
                      <a:gd name="T17" fmla="*/ 2147483647 h 72"/>
                      <a:gd name="T18" fmla="*/ 0 w 40"/>
                      <a:gd name="T19" fmla="*/ 2147483647 h 72"/>
                      <a:gd name="T20" fmla="*/ 0 w 40"/>
                      <a:gd name="T21" fmla="*/ 2147483647 h 72"/>
                      <a:gd name="T22" fmla="*/ 0 w 40"/>
                      <a:gd name="T23" fmla="*/ 2147483647 h 72"/>
                      <a:gd name="T24" fmla="*/ 2147483647 w 40"/>
                      <a:gd name="T25" fmla="*/ 2147483647 h 72"/>
                      <a:gd name="T26" fmla="*/ 2147483647 w 40"/>
                      <a:gd name="T27" fmla="*/ 2147483647 h 72"/>
                      <a:gd name="T28" fmla="*/ 2147483647 w 40"/>
                      <a:gd name="T29" fmla="*/ 2147483647 h 72"/>
                      <a:gd name="T30" fmla="*/ 2147483647 w 40"/>
                      <a:gd name="T31" fmla="*/ 2147483647 h 72"/>
                      <a:gd name="T32" fmla="*/ 2147483647 w 40"/>
                      <a:gd name="T33" fmla="*/ 2147483647 h 72"/>
                      <a:gd name="T34" fmla="*/ 2147483647 w 40"/>
                      <a:gd name="T35" fmla="*/ 2147483647 h 72"/>
                      <a:gd name="T36" fmla="*/ 2147483647 w 40"/>
                      <a:gd name="T37" fmla="*/ 2147483647 h 72"/>
                      <a:gd name="T38" fmla="*/ 2147483647 w 40"/>
                      <a:gd name="T39" fmla="*/ 2147483647 h 72"/>
                      <a:gd name="T40" fmla="*/ 2147483647 w 40"/>
                      <a:gd name="T41" fmla="*/ 2147483647 h 72"/>
                      <a:gd name="T42" fmla="*/ 2147483647 w 40"/>
                      <a:gd name="T43" fmla="*/ 2147483647 h 72"/>
                      <a:gd name="T44" fmla="*/ 2147483647 w 40"/>
                      <a:gd name="T45" fmla="*/ 2147483647 h 72"/>
                      <a:gd name="T46" fmla="*/ 2147483647 w 40"/>
                      <a:gd name="T47" fmla="*/ 2147483647 h 72"/>
                      <a:gd name="T48" fmla="*/ 2147483647 w 40"/>
                      <a:gd name="T49" fmla="*/ 0 h 72"/>
                      <a:gd name="T50" fmla="*/ 2147483647 w 40"/>
                      <a:gd name="T51" fmla="*/ 0 h 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0"/>
                      <a:gd name="T79" fmla="*/ 0 h 72"/>
                      <a:gd name="T80" fmla="*/ 40 w 40"/>
                      <a:gd name="T81" fmla="*/ 72 h 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0" h="72">
                        <a:moveTo>
                          <a:pt x="19" y="0"/>
                        </a:moveTo>
                        <a:lnTo>
                          <a:pt x="17" y="0"/>
                        </a:lnTo>
                        <a:lnTo>
                          <a:pt x="16" y="2"/>
                        </a:lnTo>
                        <a:lnTo>
                          <a:pt x="13" y="3"/>
                        </a:lnTo>
                        <a:lnTo>
                          <a:pt x="9" y="5"/>
                        </a:lnTo>
                        <a:lnTo>
                          <a:pt x="5" y="9"/>
                        </a:lnTo>
                        <a:lnTo>
                          <a:pt x="3" y="13"/>
                        </a:lnTo>
                        <a:lnTo>
                          <a:pt x="0" y="16"/>
                        </a:lnTo>
                        <a:lnTo>
                          <a:pt x="0" y="20"/>
                        </a:lnTo>
                        <a:lnTo>
                          <a:pt x="0" y="23"/>
                        </a:lnTo>
                        <a:lnTo>
                          <a:pt x="0" y="25"/>
                        </a:lnTo>
                        <a:lnTo>
                          <a:pt x="0" y="29"/>
                        </a:lnTo>
                        <a:lnTo>
                          <a:pt x="1" y="33"/>
                        </a:lnTo>
                        <a:lnTo>
                          <a:pt x="3" y="36"/>
                        </a:lnTo>
                        <a:lnTo>
                          <a:pt x="4" y="41"/>
                        </a:lnTo>
                        <a:lnTo>
                          <a:pt x="5" y="45"/>
                        </a:lnTo>
                        <a:lnTo>
                          <a:pt x="6" y="50"/>
                        </a:lnTo>
                        <a:lnTo>
                          <a:pt x="8" y="54"/>
                        </a:lnTo>
                        <a:lnTo>
                          <a:pt x="9" y="57"/>
                        </a:lnTo>
                        <a:lnTo>
                          <a:pt x="11" y="61"/>
                        </a:lnTo>
                        <a:lnTo>
                          <a:pt x="13" y="65"/>
                        </a:lnTo>
                        <a:lnTo>
                          <a:pt x="14" y="70"/>
                        </a:lnTo>
                        <a:lnTo>
                          <a:pt x="15" y="72"/>
                        </a:lnTo>
                        <a:lnTo>
                          <a:pt x="40" y="61"/>
                        </a:lnTo>
                        <a:lnTo>
                          <a:pt x="19" y="0"/>
                        </a:lnTo>
                        <a:close/>
                      </a:path>
                    </a:pathLst>
                  </a:custGeom>
                  <a:solidFill>
                    <a:srgbClr val="000000"/>
                  </a:solidFill>
                  <a:ln w="9525">
                    <a:noFill/>
                    <a:round/>
                    <a:headEnd/>
                    <a:tailEnd/>
                  </a:ln>
                </p:spPr>
                <p:txBody>
                  <a:bodyPr/>
                  <a:lstStyle/>
                  <a:p>
                    <a:endParaRPr lang="ja-JP" altLang="en-US"/>
                  </a:p>
                </p:txBody>
              </p:sp>
              <p:sp>
                <p:nvSpPr>
                  <p:cNvPr id="681" name="Freeform 22"/>
                  <p:cNvSpPr>
                    <a:spLocks/>
                  </p:cNvSpPr>
                  <p:nvPr/>
                </p:nvSpPr>
                <p:spPr bwMode="auto">
                  <a:xfrm>
                    <a:off x="2578735" y="2578524"/>
                    <a:ext cx="728443" cy="650604"/>
                  </a:xfrm>
                  <a:custGeom>
                    <a:avLst/>
                    <a:gdLst>
                      <a:gd name="T0" fmla="*/ 2147483647 w 496"/>
                      <a:gd name="T1" fmla="*/ 2147483647 h 443"/>
                      <a:gd name="T2" fmla="*/ 2147483647 w 496"/>
                      <a:gd name="T3" fmla="*/ 2147483647 h 443"/>
                      <a:gd name="T4" fmla="*/ 2147483647 w 496"/>
                      <a:gd name="T5" fmla="*/ 2147483647 h 443"/>
                      <a:gd name="T6" fmla="*/ 2147483647 w 496"/>
                      <a:gd name="T7" fmla="*/ 2147483647 h 443"/>
                      <a:gd name="T8" fmla="*/ 2147483647 w 496"/>
                      <a:gd name="T9" fmla="*/ 2147483647 h 443"/>
                      <a:gd name="T10" fmla="*/ 2147483647 w 496"/>
                      <a:gd name="T11" fmla="*/ 2147483647 h 443"/>
                      <a:gd name="T12" fmla="*/ 2147483647 w 496"/>
                      <a:gd name="T13" fmla="*/ 2147483647 h 443"/>
                      <a:gd name="T14" fmla="*/ 2147483647 w 496"/>
                      <a:gd name="T15" fmla="*/ 2147483647 h 443"/>
                      <a:gd name="T16" fmla="*/ 2147483647 w 496"/>
                      <a:gd name="T17" fmla="*/ 2147483647 h 443"/>
                      <a:gd name="T18" fmla="*/ 2147483647 w 496"/>
                      <a:gd name="T19" fmla="*/ 2147483647 h 443"/>
                      <a:gd name="T20" fmla="*/ 2147483647 w 496"/>
                      <a:gd name="T21" fmla="*/ 2147483647 h 443"/>
                      <a:gd name="T22" fmla="*/ 2147483647 w 496"/>
                      <a:gd name="T23" fmla="*/ 2147483647 h 443"/>
                      <a:gd name="T24" fmla="*/ 2147483647 w 496"/>
                      <a:gd name="T25" fmla="*/ 2147483647 h 443"/>
                      <a:gd name="T26" fmla="*/ 2147483647 w 496"/>
                      <a:gd name="T27" fmla="*/ 2147483647 h 443"/>
                      <a:gd name="T28" fmla="*/ 2147483647 w 496"/>
                      <a:gd name="T29" fmla="*/ 2147483647 h 443"/>
                      <a:gd name="T30" fmla="*/ 2147483647 w 496"/>
                      <a:gd name="T31" fmla="*/ 2147483647 h 443"/>
                      <a:gd name="T32" fmla="*/ 2147483647 w 496"/>
                      <a:gd name="T33" fmla="*/ 2147483647 h 443"/>
                      <a:gd name="T34" fmla="*/ 2147483647 w 496"/>
                      <a:gd name="T35" fmla="*/ 2147483647 h 443"/>
                      <a:gd name="T36" fmla="*/ 2147483647 w 496"/>
                      <a:gd name="T37" fmla="*/ 2147483647 h 443"/>
                      <a:gd name="T38" fmla="*/ 2147483647 w 496"/>
                      <a:gd name="T39" fmla="*/ 2147483647 h 443"/>
                      <a:gd name="T40" fmla="*/ 2147483647 w 496"/>
                      <a:gd name="T41" fmla="*/ 2147483647 h 443"/>
                      <a:gd name="T42" fmla="*/ 2147483647 w 496"/>
                      <a:gd name="T43" fmla="*/ 2147483647 h 443"/>
                      <a:gd name="T44" fmla="*/ 2147483647 w 496"/>
                      <a:gd name="T45" fmla="*/ 2147483647 h 443"/>
                      <a:gd name="T46" fmla="*/ 2147483647 w 496"/>
                      <a:gd name="T47" fmla="*/ 2147483647 h 443"/>
                      <a:gd name="T48" fmla="*/ 2147483647 w 496"/>
                      <a:gd name="T49" fmla="*/ 2147483647 h 443"/>
                      <a:gd name="T50" fmla="*/ 2147483647 w 496"/>
                      <a:gd name="T51" fmla="*/ 2147483647 h 443"/>
                      <a:gd name="T52" fmla="*/ 2147483647 w 496"/>
                      <a:gd name="T53" fmla="*/ 2147483647 h 443"/>
                      <a:gd name="T54" fmla="*/ 2147483647 w 496"/>
                      <a:gd name="T55" fmla="*/ 2147483647 h 443"/>
                      <a:gd name="T56" fmla="*/ 2147483647 w 496"/>
                      <a:gd name="T57" fmla="*/ 2147483647 h 443"/>
                      <a:gd name="T58" fmla="*/ 2147483647 w 496"/>
                      <a:gd name="T59" fmla="*/ 2147483647 h 443"/>
                      <a:gd name="T60" fmla="*/ 2147483647 w 496"/>
                      <a:gd name="T61" fmla="*/ 2147483647 h 443"/>
                      <a:gd name="T62" fmla="*/ 2147483647 w 496"/>
                      <a:gd name="T63" fmla="*/ 2147483647 h 443"/>
                      <a:gd name="T64" fmla="*/ 2147483647 w 496"/>
                      <a:gd name="T65" fmla="*/ 2147483647 h 443"/>
                      <a:gd name="T66" fmla="*/ 2147483647 w 496"/>
                      <a:gd name="T67" fmla="*/ 2147483647 h 443"/>
                      <a:gd name="T68" fmla="*/ 2147483647 w 496"/>
                      <a:gd name="T69" fmla="*/ 2147483647 h 443"/>
                      <a:gd name="T70" fmla="*/ 2147483647 w 496"/>
                      <a:gd name="T71" fmla="*/ 2147483647 h 443"/>
                      <a:gd name="T72" fmla="*/ 2147483647 w 496"/>
                      <a:gd name="T73" fmla="*/ 2147483647 h 443"/>
                      <a:gd name="T74" fmla="*/ 2147483647 w 496"/>
                      <a:gd name="T75" fmla="*/ 2147483647 h 443"/>
                      <a:gd name="T76" fmla="*/ 2147483647 w 496"/>
                      <a:gd name="T77" fmla="*/ 2147483647 h 443"/>
                      <a:gd name="T78" fmla="*/ 2147483647 w 496"/>
                      <a:gd name="T79" fmla="*/ 2147483647 h 443"/>
                      <a:gd name="T80" fmla="*/ 2147483647 w 496"/>
                      <a:gd name="T81" fmla="*/ 2147483647 h 443"/>
                      <a:gd name="T82" fmla="*/ 2147483647 w 496"/>
                      <a:gd name="T83" fmla="*/ 2147483647 h 443"/>
                      <a:gd name="T84" fmla="*/ 2147483647 w 496"/>
                      <a:gd name="T85" fmla="*/ 2147483647 h 443"/>
                      <a:gd name="T86" fmla="*/ 2147483647 w 496"/>
                      <a:gd name="T87" fmla="*/ 2147483647 h 443"/>
                      <a:gd name="T88" fmla="*/ 2147483647 w 496"/>
                      <a:gd name="T89" fmla="*/ 2147483647 h 443"/>
                      <a:gd name="T90" fmla="*/ 2147483647 w 496"/>
                      <a:gd name="T91" fmla="*/ 2147483647 h 443"/>
                      <a:gd name="T92" fmla="*/ 2147483647 w 496"/>
                      <a:gd name="T93" fmla="*/ 2147483647 h 443"/>
                      <a:gd name="T94" fmla="*/ 2147483647 w 496"/>
                      <a:gd name="T95" fmla="*/ 2147483647 h 443"/>
                      <a:gd name="T96" fmla="*/ 2147483647 w 496"/>
                      <a:gd name="T97" fmla="*/ 2147483647 h 443"/>
                      <a:gd name="T98" fmla="*/ 2147483647 w 496"/>
                      <a:gd name="T99" fmla="*/ 2147483647 h 443"/>
                      <a:gd name="T100" fmla="*/ 2147483647 w 496"/>
                      <a:gd name="T101" fmla="*/ 2147483647 h 443"/>
                      <a:gd name="T102" fmla="*/ 2147483647 w 496"/>
                      <a:gd name="T103" fmla="*/ 2147483647 h 443"/>
                      <a:gd name="T104" fmla="*/ 2147483647 w 496"/>
                      <a:gd name="T105" fmla="*/ 2147483647 h 443"/>
                      <a:gd name="T106" fmla="*/ 2147483647 w 496"/>
                      <a:gd name="T107" fmla="*/ 2147483647 h 443"/>
                      <a:gd name="T108" fmla="*/ 2147483647 w 496"/>
                      <a:gd name="T109" fmla="*/ 2147483647 h 443"/>
                      <a:gd name="T110" fmla="*/ 2147483647 w 496"/>
                      <a:gd name="T111" fmla="*/ 2147483647 h 443"/>
                      <a:gd name="T112" fmla="*/ 2147483647 w 496"/>
                      <a:gd name="T113" fmla="*/ 2147483647 h 443"/>
                      <a:gd name="T114" fmla="*/ 2147483647 w 496"/>
                      <a:gd name="T115" fmla="*/ 2147483647 h 443"/>
                      <a:gd name="T116" fmla="*/ 2147483647 w 496"/>
                      <a:gd name="T117" fmla="*/ 2147483647 h 443"/>
                      <a:gd name="T118" fmla="*/ 2147483647 w 496"/>
                      <a:gd name="T119" fmla="*/ 2147483647 h 443"/>
                      <a:gd name="T120" fmla="*/ 2147483647 w 496"/>
                      <a:gd name="T121" fmla="*/ 2147483647 h 443"/>
                      <a:gd name="T122" fmla="*/ 2147483647 w 496"/>
                      <a:gd name="T123" fmla="*/ 2147483647 h 443"/>
                      <a:gd name="T124" fmla="*/ 2147483647 w 496"/>
                      <a:gd name="T125" fmla="*/ 2147483647 h 4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96"/>
                      <a:gd name="T190" fmla="*/ 0 h 443"/>
                      <a:gd name="T191" fmla="*/ 496 w 496"/>
                      <a:gd name="T192" fmla="*/ 443 h 44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96" h="443">
                        <a:moveTo>
                          <a:pt x="398" y="5"/>
                        </a:moveTo>
                        <a:lnTo>
                          <a:pt x="438" y="112"/>
                        </a:lnTo>
                        <a:lnTo>
                          <a:pt x="439" y="115"/>
                        </a:lnTo>
                        <a:lnTo>
                          <a:pt x="440" y="118"/>
                        </a:lnTo>
                        <a:lnTo>
                          <a:pt x="442" y="122"/>
                        </a:lnTo>
                        <a:lnTo>
                          <a:pt x="444" y="128"/>
                        </a:lnTo>
                        <a:lnTo>
                          <a:pt x="447" y="134"/>
                        </a:lnTo>
                        <a:lnTo>
                          <a:pt x="447" y="138"/>
                        </a:lnTo>
                        <a:lnTo>
                          <a:pt x="448" y="142"/>
                        </a:lnTo>
                        <a:lnTo>
                          <a:pt x="449" y="146"/>
                        </a:lnTo>
                        <a:lnTo>
                          <a:pt x="452" y="151"/>
                        </a:lnTo>
                        <a:lnTo>
                          <a:pt x="453" y="154"/>
                        </a:lnTo>
                        <a:lnTo>
                          <a:pt x="454" y="159"/>
                        </a:lnTo>
                        <a:lnTo>
                          <a:pt x="455" y="163"/>
                        </a:lnTo>
                        <a:lnTo>
                          <a:pt x="456" y="168"/>
                        </a:lnTo>
                        <a:lnTo>
                          <a:pt x="456" y="173"/>
                        </a:lnTo>
                        <a:lnTo>
                          <a:pt x="458" y="178"/>
                        </a:lnTo>
                        <a:lnTo>
                          <a:pt x="459" y="183"/>
                        </a:lnTo>
                        <a:lnTo>
                          <a:pt x="460" y="188"/>
                        </a:lnTo>
                        <a:lnTo>
                          <a:pt x="461" y="193"/>
                        </a:lnTo>
                        <a:lnTo>
                          <a:pt x="461" y="198"/>
                        </a:lnTo>
                        <a:lnTo>
                          <a:pt x="463" y="204"/>
                        </a:lnTo>
                        <a:lnTo>
                          <a:pt x="463" y="209"/>
                        </a:lnTo>
                        <a:lnTo>
                          <a:pt x="463" y="214"/>
                        </a:lnTo>
                        <a:lnTo>
                          <a:pt x="463" y="219"/>
                        </a:lnTo>
                        <a:lnTo>
                          <a:pt x="463" y="224"/>
                        </a:lnTo>
                        <a:lnTo>
                          <a:pt x="464" y="230"/>
                        </a:lnTo>
                        <a:lnTo>
                          <a:pt x="463" y="235"/>
                        </a:lnTo>
                        <a:lnTo>
                          <a:pt x="463" y="240"/>
                        </a:lnTo>
                        <a:lnTo>
                          <a:pt x="463" y="245"/>
                        </a:lnTo>
                        <a:lnTo>
                          <a:pt x="463" y="250"/>
                        </a:lnTo>
                        <a:lnTo>
                          <a:pt x="461" y="256"/>
                        </a:lnTo>
                        <a:lnTo>
                          <a:pt x="461" y="261"/>
                        </a:lnTo>
                        <a:lnTo>
                          <a:pt x="461" y="266"/>
                        </a:lnTo>
                        <a:lnTo>
                          <a:pt x="461" y="271"/>
                        </a:lnTo>
                        <a:lnTo>
                          <a:pt x="460" y="276"/>
                        </a:lnTo>
                        <a:lnTo>
                          <a:pt x="459" y="282"/>
                        </a:lnTo>
                        <a:lnTo>
                          <a:pt x="458" y="287"/>
                        </a:lnTo>
                        <a:lnTo>
                          <a:pt x="456" y="293"/>
                        </a:lnTo>
                        <a:lnTo>
                          <a:pt x="455" y="298"/>
                        </a:lnTo>
                        <a:lnTo>
                          <a:pt x="453" y="304"/>
                        </a:lnTo>
                        <a:lnTo>
                          <a:pt x="450" y="310"/>
                        </a:lnTo>
                        <a:lnTo>
                          <a:pt x="448" y="315"/>
                        </a:lnTo>
                        <a:lnTo>
                          <a:pt x="444" y="320"/>
                        </a:lnTo>
                        <a:lnTo>
                          <a:pt x="440" y="326"/>
                        </a:lnTo>
                        <a:lnTo>
                          <a:pt x="435" y="331"/>
                        </a:lnTo>
                        <a:lnTo>
                          <a:pt x="432" y="337"/>
                        </a:lnTo>
                        <a:lnTo>
                          <a:pt x="426" y="342"/>
                        </a:lnTo>
                        <a:lnTo>
                          <a:pt x="419" y="349"/>
                        </a:lnTo>
                        <a:lnTo>
                          <a:pt x="413" y="353"/>
                        </a:lnTo>
                        <a:lnTo>
                          <a:pt x="407" y="360"/>
                        </a:lnTo>
                        <a:lnTo>
                          <a:pt x="402" y="362"/>
                        </a:lnTo>
                        <a:lnTo>
                          <a:pt x="398" y="365"/>
                        </a:lnTo>
                        <a:lnTo>
                          <a:pt x="393" y="367"/>
                        </a:lnTo>
                        <a:lnTo>
                          <a:pt x="390" y="371"/>
                        </a:lnTo>
                        <a:lnTo>
                          <a:pt x="385" y="372"/>
                        </a:lnTo>
                        <a:lnTo>
                          <a:pt x="380" y="376"/>
                        </a:lnTo>
                        <a:lnTo>
                          <a:pt x="375" y="378"/>
                        </a:lnTo>
                        <a:lnTo>
                          <a:pt x="370" y="381"/>
                        </a:lnTo>
                        <a:lnTo>
                          <a:pt x="365" y="383"/>
                        </a:lnTo>
                        <a:lnTo>
                          <a:pt x="359" y="387"/>
                        </a:lnTo>
                        <a:lnTo>
                          <a:pt x="354" y="389"/>
                        </a:lnTo>
                        <a:lnTo>
                          <a:pt x="348" y="392"/>
                        </a:lnTo>
                        <a:lnTo>
                          <a:pt x="341" y="394"/>
                        </a:lnTo>
                        <a:lnTo>
                          <a:pt x="335" y="398"/>
                        </a:lnTo>
                        <a:lnTo>
                          <a:pt x="329" y="400"/>
                        </a:lnTo>
                        <a:lnTo>
                          <a:pt x="323" y="403"/>
                        </a:lnTo>
                        <a:lnTo>
                          <a:pt x="314" y="405"/>
                        </a:lnTo>
                        <a:lnTo>
                          <a:pt x="308" y="408"/>
                        </a:lnTo>
                        <a:lnTo>
                          <a:pt x="301" y="409"/>
                        </a:lnTo>
                        <a:lnTo>
                          <a:pt x="294" y="412"/>
                        </a:lnTo>
                        <a:lnTo>
                          <a:pt x="287" y="413"/>
                        </a:lnTo>
                        <a:lnTo>
                          <a:pt x="280" y="415"/>
                        </a:lnTo>
                        <a:lnTo>
                          <a:pt x="273" y="417"/>
                        </a:lnTo>
                        <a:lnTo>
                          <a:pt x="267" y="418"/>
                        </a:lnTo>
                        <a:lnTo>
                          <a:pt x="260" y="418"/>
                        </a:lnTo>
                        <a:lnTo>
                          <a:pt x="254" y="419"/>
                        </a:lnTo>
                        <a:lnTo>
                          <a:pt x="246" y="419"/>
                        </a:lnTo>
                        <a:lnTo>
                          <a:pt x="240" y="419"/>
                        </a:lnTo>
                        <a:lnTo>
                          <a:pt x="233" y="419"/>
                        </a:lnTo>
                        <a:lnTo>
                          <a:pt x="226" y="419"/>
                        </a:lnTo>
                        <a:lnTo>
                          <a:pt x="220" y="419"/>
                        </a:lnTo>
                        <a:lnTo>
                          <a:pt x="214" y="420"/>
                        </a:lnTo>
                        <a:lnTo>
                          <a:pt x="207" y="419"/>
                        </a:lnTo>
                        <a:lnTo>
                          <a:pt x="200" y="419"/>
                        </a:lnTo>
                        <a:lnTo>
                          <a:pt x="194" y="418"/>
                        </a:lnTo>
                        <a:lnTo>
                          <a:pt x="189" y="418"/>
                        </a:lnTo>
                        <a:lnTo>
                          <a:pt x="183" y="417"/>
                        </a:lnTo>
                        <a:lnTo>
                          <a:pt x="176" y="415"/>
                        </a:lnTo>
                        <a:lnTo>
                          <a:pt x="171" y="414"/>
                        </a:lnTo>
                        <a:lnTo>
                          <a:pt x="164" y="413"/>
                        </a:lnTo>
                        <a:lnTo>
                          <a:pt x="158" y="412"/>
                        </a:lnTo>
                        <a:lnTo>
                          <a:pt x="152" y="409"/>
                        </a:lnTo>
                        <a:lnTo>
                          <a:pt x="147" y="408"/>
                        </a:lnTo>
                        <a:lnTo>
                          <a:pt x="141" y="407"/>
                        </a:lnTo>
                        <a:lnTo>
                          <a:pt x="136" y="404"/>
                        </a:lnTo>
                        <a:lnTo>
                          <a:pt x="131" y="403"/>
                        </a:lnTo>
                        <a:lnTo>
                          <a:pt x="126" y="400"/>
                        </a:lnTo>
                        <a:lnTo>
                          <a:pt x="120" y="399"/>
                        </a:lnTo>
                        <a:lnTo>
                          <a:pt x="115" y="396"/>
                        </a:lnTo>
                        <a:lnTo>
                          <a:pt x="110" y="394"/>
                        </a:lnTo>
                        <a:lnTo>
                          <a:pt x="105" y="391"/>
                        </a:lnTo>
                        <a:lnTo>
                          <a:pt x="99" y="389"/>
                        </a:lnTo>
                        <a:lnTo>
                          <a:pt x="94" y="386"/>
                        </a:lnTo>
                        <a:lnTo>
                          <a:pt x="90" y="383"/>
                        </a:lnTo>
                        <a:lnTo>
                          <a:pt x="85" y="381"/>
                        </a:lnTo>
                        <a:lnTo>
                          <a:pt x="82" y="378"/>
                        </a:lnTo>
                        <a:lnTo>
                          <a:pt x="77" y="376"/>
                        </a:lnTo>
                        <a:lnTo>
                          <a:pt x="73" y="372"/>
                        </a:lnTo>
                        <a:lnTo>
                          <a:pt x="68" y="370"/>
                        </a:lnTo>
                        <a:lnTo>
                          <a:pt x="64" y="367"/>
                        </a:lnTo>
                        <a:lnTo>
                          <a:pt x="61" y="363"/>
                        </a:lnTo>
                        <a:lnTo>
                          <a:pt x="57" y="361"/>
                        </a:lnTo>
                        <a:lnTo>
                          <a:pt x="53" y="358"/>
                        </a:lnTo>
                        <a:lnTo>
                          <a:pt x="49" y="355"/>
                        </a:lnTo>
                        <a:lnTo>
                          <a:pt x="46" y="351"/>
                        </a:lnTo>
                        <a:lnTo>
                          <a:pt x="42" y="349"/>
                        </a:lnTo>
                        <a:lnTo>
                          <a:pt x="38" y="345"/>
                        </a:lnTo>
                        <a:lnTo>
                          <a:pt x="36" y="342"/>
                        </a:lnTo>
                        <a:lnTo>
                          <a:pt x="30" y="336"/>
                        </a:lnTo>
                        <a:lnTo>
                          <a:pt x="25" y="330"/>
                        </a:lnTo>
                        <a:lnTo>
                          <a:pt x="20" y="324"/>
                        </a:lnTo>
                        <a:lnTo>
                          <a:pt x="16" y="318"/>
                        </a:lnTo>
                        <a:lnTo>
                          <a:pt x="12" y="313"/>
                        </a:lnTo>
                        <a:lnTo>
                          <a:pt x="10" y="306"/>
                        </a:lnTo>
                        <a:lnTo>
                          <a:pt x="0" y="325"/>
                        </a:lnTo>
                        <a:lnTo>
                          <a:pt x="0" y="326"/>
                        </a:lnTo>
                        <a:lnTo>
                          <a:pt x="4" y="331"/>
                        </a:lnTo>
                        <a:lnTo>
                          <a:pt x="5" y="335"/>
                        </a:lnTo>
                        <a:lnTo>
                          <a:pt x="9" y="340"/>
                        </a:lnTo>
                        <a:lnTo>
                          <a:pt x="11" y="345"/>
                        </a:lnTo>
                        <a:lnTo>
                          <a:pt x="17" y="350"/>
                        </a:lnTo>
                        <a:lnTo>
                          <a:pt x="21" y="355"/>
                        </a:lnTo>
                        <a:lnTo>
                          <a:pt x="26" y="361"/>
                        </a:lnTo>
                        <a:lnTo>
                          <a:pt x="28" y="365"/>
                        </a:lnTo>
                        <a:lnTo>
                          <a:pt x="32" y="367"/>
                        </a:lnTo>
                        <a:lnTo>
                          <a:pt x="35" y="371"/>
                        </a:lnTo>
                        <a:lnTo>
                          <a:pt x="38" y="374"/>
                        </a:lnTo>
                        <a:lnTo>
                          <a:pt x="42" y="377"/>
                        </a:lnTo>
                        <a:lnTo>
                          <a:pt x="46" y="381"/>
                        </a:lnTo>
                        <a:lnTo>
                          <a:pt x="49" y="383"/>
                        </a:lnTo>
                        <a:lnTo>
                          <a:pt x="54" y="388"/>
                        </a:lnTo>
                        <a:lnTo>
                          <a:pt x="58" y="391"/>
                        </a:lnTo>
                        <a:lnTo>
                          <a:pt x="62" y="394"/>
                        </a:lnTo>
                        <a:lnTo>
                          <a:pt x="67" y="397"/>
                        </a:lnTo>
                        <a:lnTo>
                          <a:pt x="73" y="400"/>
                        </a:lnTo>
                        <a:lnTo>
                          <a:pt x="77" y="403"/>
                        </a:lnTo>
                        <a:lnTo>
                          <a:pt x="82" y="407"/>
                        </a:lnTo>
                        <a:lnTo>
                          <a:pt x="87" y="409"/>
                        </a:lnTo>
                        <a:lnTo>
                          <a:pt x="93" y="413"/>
                        </a:lnTo>
                        <a:lnTo>
                          <a:pt x="98" y="415"/>
                        </a:lnTo>
                        <a:lnTo>
                          <a:pt x="104" y="418"/>
                        </a:lnTo>
                        <a:lnTo>
                          <a:pt x="110" y="420"/>
                        </a:lnTo>
                        <a:lnTo>
                          <a:pt x="116" y="424"/>
                        </a:lnTo>
                        <a:lnTo>
                          <a:pt x="121" y="425"/>
                        </a:lnTo>
                        <a:lnTo>
                          <a:pt x="129" y="428"/>
                        </a:lnTo>
                        <a:lnTo>
                          <a:pt x="135" y="429"/>
                        </a:lnTo>
                        <a:lnTo>
                          <a:pt x="142" y="431"/>
                        </a:lnTo>
                        <a:lnTo>
                          <a:pt x="148" y="434"/>
                        </a:lnTo>
                        <a:lnTo>
                          <a:pt x="157" y="436"/>
                        </a:lnTo>
                        <a:lnTo>
                          <a:pt x="164" y="438"/>
                        </a:lnTo>
                        <a:lnTo>
                          <a:pt x="172" y="439"/>
                        </a:lnTo>
                        <a:lnTo>
                          <a:pt x="181" y="440"/>
                        </a:lnTo>
                        <a:lnTo>
                          <a:pt x="188" y="440"/>
                        </a:lnTo>
                        <a:lnTo>
                          <a:pt x="195" y="441"/>
                        </a:lnTo>
                        <a:lnTo>
                          <a:pt x="204" y="443"/>
                        </a:lnTo>
                        <a:lnTo>
                          <a:pt x="213" y="443"/>
                        </a:lnTo>
                        <a:lnTo>
                          <a:pt x="221" y="443"/>
                        </a:lnTo>
                        <a:lnTo>
                          <a:pt x="231" y="443"/>
                        </a:lnTo>
                        <a:lnTo>
                          <a:pt x="241" y="443"/>
                        </a:lnTo>
                        <a:lnTo>
                          <a:pt x="250" y="441"/>
                        </a:lnTo>
                        <a:lnTo>
                          <a:pt x="258" y="440"/>
                        </a:lnTo>
                        <a:lnTo>
                          <a:pt x="270" y="439"/>
                        </a:lnTo>
                        <a:lnTo>
                          <a:pt x="280" y="438"/>
                        </a:lnTo>
                        <a:lnTo>
                          <a:pt x="289" y="434"/>
                        </a:lnTo>
                        <a:lnTo>
                          <a:pt x="301" y="433"/>
                        </a:lnTo>
                        <a:lnTo>
                          <a:pt x="310" y="430"/>
                        </a:lnTo>
                        <a:lnTo>
                          <a:pt x="323" y="428"/>
                        </a:lnTo>
                        <a:lnTo>
                          <a:pt x="333" y="424"/>
                        </a:lnTo>
                        <a:lnTo>
                          <a:pt x="344" y="422"/>
                        </a:lnTo>
                        <a:lnTo>
                          <a:pt x="353" y="418"/>
                        </a:lnTo>
                        <a:lnTo>
                          <a:pt x="362" y="414"/>
                        </a:lnTo>
                        <a:lnTo>
                          <a:pt x="370" y="409"/>
                        </a:lnTo>
                        <a:lnTo>
                          <a:pt x="380" y="405"/>
                        </a:lnTo>
                        <a:lnTo>
                          <a:pt x="387" y="402"/>
                        </a:lnTo>
                        <a:lnTo>
                          <a:pt x="396" y="398"/>
                        </a:lnTo>
                        <a:lnTo>
                          <a:pt x="403" y="393"/>
                        </a:lnTo>
                        <a:lnTo>
                          <a:pt x="411" y="388"/>
                        </a:lnTo>
                        <a:lnTo>
                          <a:pt x="417" y="383"/>
                        </a:lnTo>
                        <a:lnTo>
                          <a:pt x="424" y="378"/>
                        </a:lnTo>
                        <a:lnTo>
                          <a:pt x="430" y="373"/>
                        </a:lnTo>
                        <a:lnTo>
                          <a:pt x="437" y="368"/>
                        </a:lnTo>
                        <a:lnTo>
                          <a:pt x="442" y="363"/>
                        </a:lnTo>
                        <a:lnTo>
                          <a:pt x="448" y="358"/>
                        </a:lnTo>
                        <a:lnTo>
                          <a:pt x="453" y="352"/>
                        </a:lnTo>
                        <a:lnTo>
                          <a:pt x="456" y="347"/>
                        </a:lnTo>
                        <a:lnTo>
                          <a:pt x="460" y="341"/>
                        </a:lnTo>
                        <a:lnTo>
                          <a:pt x="465" y="336"/>
                        </a:lnTo>
                        <a:lnTo>
                          <a:pt x="468" y="330"/>
                        </a:lnTo>
                        <a:lnTo>
                          <a:pt x="471" y="324"/>
                        </a:lnTo>
                        <a:lnTo>
                          <a:pt x="475" y="319"/>
                        </a:lnTo>
                        <a:lnTo>
                          <a:pt x="477" y="314"/>
                        </a:lnTo>
                        <a:lnTo>
                          <a:pt x="481" y="308"/>
                        </a:lnTo>
                        <a:lnTo>
                          <a:pt x="484" y="302"/>
                        </a:lnTo>
                        <a:lnTo>
                          <a:pt x="485" y="295"/>
                        </a:lnTo>
                        <a:lnTo>
                          <a:pt x="487" y="289"/>
                        </a:lnTo>
                        <a:lnTo>
                          <a:pt x="489" y="284"/>
                        </a:lnTo>
                        <a:lnTo>
                          <a:pt x="491" y="278"/>
                        </a:lnTo>
                        <a:lnTo>
                          <a:pt x="492" y="272"/>
                        </a:lnTo>
                        <a:lnTo>
                          <a:pt x="494" y="267"/>
                        </a:lnTo>
                        <a:lnTo>
                          <a:pt x="495" y="261"/>
                        </a:lnTo>
                        <a:lnTo>
                          <a:pt x="495" y="254"/>
                        </a:lnTo>
                        <a:lnTo>
                          <a:pt x="495" y="248"/>
                        </a:lnTo>
                        <a:lnTo>
                          <a:pt x="496" y="243"/>
                        </a:lnTo>
                        <a:lnTo>
                          <a:pt x="496" y="237"/>
                        </a:lnTo>
                        <a:lnTo>
                          <a:pt x="496" y="232"/>
                        </a:lnTo>
                        <a:lnTo>
                          <a:pt x="496" y="226"/>
                        </a:lnTo>
                        <a:lnTo>
                          <a:pt x="496" y="221"/>
                        </a:lnTo>
                        <a:lnTo>
                          <a:pt x="496" y="215"/>
                        </a:lnTo>
                        <a:lnTo>
                          <a:pt x="496" y="210"/>
                        </a:lnTo>
                        <a:lnTo>
                          <a:pt x="495" y="205"/>
                        </a:lnTo>
                        <a:lnTo>
                          <a:pt x="495" y="200"/>
                        </a:lnTo>
                        <a:lnTo>
                          <a:pt x="494" y="194"/>
                        </a:lnTo>
                        <a:lnTo>
                          <a:pt x="494" y="190"/>
                        </a:lnTo>
                        <a:lnTo>
                          <a:pt x="492" y="185"/>
                        </a:lnTo>
                        <a:lnTo>
                          <a:pt x="492" y="182"/>
                        </a:lnTo>
                        <a:lnTo>
                          <a:pt x="491" y="175"/>
                        </a:lnTo>
                        <a:lnTo>
                          <a:pt x="490" y="172"/>
                        </a:lnTo>
                        <a:lnTo>
                          <a:pt x="489" y="168"/>
                        </a:lnTo>
                        <a:lnTo>
                          <a:pt x="487" y="164"/>
                        </a:lnTo>
                        <a:lnTo>
                          <a:pt x="486" y="159"/>
                        </a:lnTo>
                        <a:lnTo>
                          <a:pt x="485" y="156"/>
                        </a:lnTo>
                        <a:lnTo>
                          <a:pt x="484" y="153"/>
                        </a:lnTo>
                        <a:lnTo>
                          <a:pt x="484" y="149"/>
                        </a:lnTo>
                        <a:lnTo>
                          <a:pt x="481" y="143"/>
                        </a:lnTo>
                        <a:lnTo>
                          <a:pt x="477" y="138"/>
                        </a:lnTo>
                        <a:lnTo>
                          <a:pt x="476" y="134"/>
                        </a:lnTo>
                        <a:lnTo>
                          <a:pt x="474" y="132"/>
                        </a:lnTo>
                        <a:lnTo>
                          <a:pt x="470" y="126"/>
                        </a:lnTo>
                        <a:lnTo>
                          <a:pt x="466" y="120"/>
                        </a:lnTo>
                        <a:lnTo>
                          <a:pt x="463" y="115"/>
                        </a:lnTo>
                        <a:lnTo>
                          <a:pt x="460" y="111"/>
                        </a:lnTo>
                        <a:lnTo>
                          <a:pt x="458" y="107"/>
                        </a:lnTo>
                        <a:lnTo>
                          <a:pt x="455" y="104"/>
                        </a:lnTo>
                        <a:lnTo>
                          <a:pt x="453" y="100"/>
                        </a:lnTo>
                        <a:lnTo>
                          <a:pt x="450" y="97"/>
                        </a:lnTo>
                        <a:lnTo>
                          <a:pt x="448" y="91"/>
                        </a:lnTo>
                        <a:lnTo>
                          <a:pt x="445" y="89"/>
                        </a:lnTo>
                        <a:lnTo>
                          <a:pt x="444" y="86"/>
                        </a:lnTo>
                        <a:lnTo>
                          <a:pt x="421" y="0"/>
                        </a:lnTo>
                        <a:lnTo>
                          <a:pt x="398" y="5"/>
                        </a:lnTo>
                        <a:close/>
                      </a:path>
                    </a:pathLst>
                  </a:custGeom>
                  <a:solidFill>
                    <a:srgbClr val="000000"/>
                  </a:solidFill>
                  <a:ln w="9525">
                    <a:noFill/>
                    <a:round/>
                    <a:headEnd/>
                    <a:tailEnd/>
                  </a:ln>
                </p:spPr>
                <p:txBody>
                  <a:bodyPr/>
                  <a:lstStyle/>
                  <a:p>
                    <a:endParaRPr lang="ja-JP" altLang="en-US"/>
                  </a:p>
                </p:txBody>
              </p:sp>
              <p:sp>
                <p:nvSpPr>
                  <p:cNvPr id="682" name="Freeform 23"/>
                  <p:cNvSpPr>
                    <a:spLocks/>
                  </p:cNvSpPr>
                  <p:nvPr/>
                </p:nvSpPr>
                <p:spPr bwMode="auto">
                  <a:xfrm>
                    <a:off x="3010513" y="2951557"/>
                    <a:ext cx="118959" cy="60214"/>
                  </a:xfrm>
                  <a:custGeom>
                    <a:avLst/>
                    <a:gdLst>
                      <a:gd name="T0" fmla="*/ 2147483647 w 81"/>
                      <a:gd name="T1" fmla="*/ 0 h 41"/>
                      <a:gd name="T2" fmla="*/ 2147483647 w 81"/>
                      <a:gd name="T3" fmla="*/ 2147483647 h 41"/>
                      <a:gd name="T4" fmla="*/ 2147483647 w 81"/>
                      <a:gd name="T5" fmla="*/ 2147483647 h 41"/>
                      <a:gd name="T6" fmla="*/ 2147483647 w 81"/>
                      <a:gd name="T7" fmla="*/ 2147483647 h 41"/>
                      <a:gd name="T8" fmla="*/ 2147483647 w 81"/>
                      <a:gd name="T9" fmla="*/ 2147483647 h 41"/>
                      <a:gd name="T10" fmla="*/ 2147483647 w 81"/>
                      <a:gd name="T11" fmla="*/ 2147483647 h 41"/>
                      <a:gd name="T12" fmla="*/ 2147483647 w 81"/>
                      <a:gd name="T13" fmla="*/ 2147483647 h 41"/>
                      <a:gd name="T14" fmla="*/ 2147483647 w 81"/>
                      <a:gd name="T15" fmla="*/ 2147483647 h 41"/>
                      <a:gd name="T16" fmla="*/ 2147483647 w 81"/>
                      <a:gd name="T17" fmla="*/ 2147483647 h 41"/>
                      <a:gd name="T18" fmla="*/ 2147483647 w 81"/>
                      <a:gd name="T19" fmla="*/ 2147483647 h 41"/>
                      <a:gd name="T20" fmla="*/ 2147483647 w 81"/>
                      <a:gd name="T21" fmla="*/ 2147483647 h 41"/>
                      <a:gd name="T22" fmla="*/ 2147483647 w 81"/>
                      <a:gd name="T23" fmla="*/ 2147483647 h 41"/>
                      <a:gd name="T24" fmla="*/ 2147483647 w 81"/>
                      <a:gd name="T25" fmla="*/ 2147483647 h 41"/>
                      <a:gd name="T26" fmla="*/ 2147483647 w 81"/>
                      <a:gd name="T27" fmla="*/ 2147483647 h 41"/>
                      <a:gd name="T28" fmla="*/ 2147483647 w 81"/>
                      <a:gd name="T29" fmla="*/ 2147483647 h 41"/>
                      <a:gd name="T30" fmla="*/ 2147483647 w 81"/>
                      <a:gd name="T31" fmla="*/ 2147483647 h 41"/>
                      <a:gd name="T32" fmla="*/ 2147483647 w 81"/>
                      <a:gd name="T33" fmla="*/ 2147483647 h 41"/>
                      <a:gd name="T34" fmla="*/ 2147483647 w 81"/>
                      <a:gd name="T35" fmla="*/ 2147483647 h 41"/>
                      <a:gd name="T36" fmla="*/ 2147483647 w 81"/>
                      <a:gd name="T37" fmla="*/ 2147483647 h 41"/>
                      <a:gd name="T38" fmla="*/ 2147483647 w 81"/>
                      <a:gd name="T39" fmla="*/ 2147483647 h 41"/>
                      <a:gd name="T40" fmla="*/ 2147483647 w 81"/>
                      <a:gd name="T41" fmla="*/ 2147483647 h 41"/>
                      <a:gd name="T42" fmla="*/ 0 w 81"/>
                      <a:gd name="T43" fmla="*/ 2147483647 h 41"/>
                      <a:gd name="T44" fmla="*/ 0 w 81"/>
                      <a:gd name="T45" fmla="*/ 2147483647 h 41"/>
                      <a:gd name="T46" fmla="*/ 2147483647 w 81"/>
                      <a:gd name="T47" fmla="*/ 2147483647 h 41"/>
                      <a:gd name="T48" fmla="*/ 2147483647 w 81"/>
                      <a:gd name="T49" fmla="*/ 2147483647 h 41"/>
                      <a:gd name="T50" fmla="*/ 2147483647 w 81"/>
                      <a:gd name="T51" fmla="*/ 2147483647 h 41"/>
                      <a:gd name="T52" fmla="*/ 2147483647 w 81"/>
                      <a:gd name="T53" fmla="*/ 2147483647 h 41"/>
                      <a:gd name="T54" fmla="*/ 2147483647 w 81"/>
                      <a:gd name="T55" fmla="*/ 2147483647 h 41"/>
                      <a:gd name="T56" fmla="*/ 2147483647 w 81"/>
                      <a:gd name="T57" fmla="*/ 2147483647 h 41"/>
                      <a:gd name="T58" fmla="*/ 2147483647 w 81"/>
                      <a:gd name="T59" fmla="*/ 2147483647 h 41"/>
                      <a:gd name="T60" fmla="*/ 2147483647 w 81"/>
                      <a:gd name="T61" fmla="*/ 2147483647 h 41"/>
                      <a:gd name="T62" fmla="*/ 2147483647 w 81"/>
                      <a:gd name="T63" fmla="*/ 2147483647 h 41"/>
                      <a:gd name="T64" fmla="*/ 2147483647 w 81"/>
                      <a:gd name="T65" fmla="*/ 2147483647 h 41"/>
                      <a:gd name="T66" fmla="*/ 2147483647 w 81"/>
                      <a:gd name="T67" fmla="*/ 2147483647 h 41"/>
                      <a:gd name="T68" fmla="*/ 2147483647 w 81"/>
                      <a:gd name="T69" fmla="*/ 2147483647 h 41"/>
                      <a:gd name="T70" fmla="*/ 2147483647 w 81"/>
                      <a:gd name="T71" fmla="*/ 2147483647 h 41"/>
                      <a:gd name="T72" fmla="*/ 2147483647 w 81"/>
                      <a:gd name="T73" fmla="*/ 2147483647 h 41"/>
                      <a:gd name="T74" fmla="*/ 2147483647 w 81"/>
                      <a:gd name="T75" fmla="*/ 2147483647 h 41"/>
                      <a:gd name="T76" fmla="*/ 2147483647 w 81"/>
                      <a:gd name="T77" fmla="*/ 2147483647 h 41"/>
                      <a:gd name="T78" fmla="*/ 2147483647 w 81"/>
                      <a:gd name="T79" fmla="*/ 2147483647 h 41"/>
                      <a:gd name="T80" fmla="*/ 2147483647 w 81"/>
                      <a:gd name="T81" fmla="*/ 2147483647 h 41"/>
                      <a:gd name="T82" fmla="*/ 2147483647 w 81"/>
                      <a:gd name="T83" fmla="*/ 2147483647 h 41"/>
                      <a:gd name="T84" fmla="*/ 2147483647 w 81"/>
                      <a:gd name="T85" fmla="*/ 2147483647 h 41"/>
                      <a:gd name="T86" fmla="*/ 2147483647 w 81"/>
                      <a:gd name="T87" fmla="*/ 2147483647 h 41"/>
                      <a:gd name="T88" fmla="*/ 2147483647 w 81"/>
                      <a:gd name="T89" fmla="*/ 2147483647 h 41"/>
                      <a:gd name="T90" fmla="*/ 2147483647 w 81"/>
                      <a:gd name="T91" fmla="*/ 2147483647 h 41"/>
                      <a:gd name="T92" fmla="*/ 2147483647 w 81"/>
                      <a:gd name="T93" fmla="*/ 2147483647 h 41"/>
                      <a:gd name="T94" fmla="*/ 2147483647 w 81"/>
                      <a:gd name="T95" fmla="*/ 2147483647 h 41"/>
                      <a:gd name="T96" fmla="*/ 2147483647 w 81"/>
                      <a:gd name="T97" fmla="*/ 2147483647 h 41"/>
                      <a:gd name="T98" fmla="*/ 2147483647 w 81"/>
                      <a:gd name="T99" fmla="*/ 2147483647 h 41"/>
                      <a:gd name="T100" fmla="*/ 2147483647 w 81"/>
                      <a:gd name="T101" fmla="*/ 0 h 41"/>
                      <a:gd name="T102" fmla="*/ 2147483647 w 81"/>
                      <a:gd name="T103" fmla="*/ 0 h 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1"/>
                      <a:gd name="T157" fmla="*/ 0 h 41"/>
                      <a:gd name="T158" fmla="*/ 81 w 81"/>
                      <a:gd name="T159" fmla="*/ 41 h 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1" h="41">
                        <a:moveTo>
                          <a:pt x="73" y="0"/>
                        </a:moveTo>
                        <a:lnTo>
                          <a:pt x="71" y="2"/>
                        </a:lnTo>
                        <a:lnTo>
                          <a:pt x="68" y="4"/>
                        </a:lnTo>
                        <a:lnTo>
                          <a:pt x="65" y="5"/>
                        </a:lnTo>
                        <a:lnTo>
                          <a:pt x="61" y="9"/>
                        </a:lnTo>
                        <a:lnTo>
                          <a:pt x="56" y="10"/>
                        </a:lnTo>
                        <a:lnTo>
                          <a:pt x="52" y="13"/>
                        </a:lnTo>
                        <a:lnTo>
                          <a:pt x="47" y="14"/>
                        </a:lnTo>
                        <a:lnTo>
                          <a:pt x="45" y="17"/>
                        </a:lnTo>
                        <a:lnTo>
                          <a:pt x="42" y="17"/>
                        </a:lnTo>
                        <a:lnTo>
                          <a:pt x="40" y="17"/>
                        </a:lnTo>
                        <a:lnTo>
                          <a:pt x="36" y="17"/>
                        </a:lnTo>
                        <a:lnTo>
                          <a:pt x="33" y="17"/>
                        </a:lnTo>
                        <a:lnTo>
                          <a:pt x="29" y="17"/>
                        </a:lnTo>
                        <a:lnTo>
                          <a:pt x="25" y="17"/>
                        </a:lnTo>
                        <a:lnTo>
                          <a:pt x="20" y="17"/>
                        </a:lnTo>
                        <a:lnTo>
                          <a:pt x="16" y="18"/>
                        </a:lnTo>
                        <a:lnTo>
                          <a:pt x="13" y="18"/>
                        </a:lnTo>
                        <a:lnTo>
                          <a:pt x="9" y="18"/>
                        </a:lnTo>
                        <a:lnTo>
                          <a:pt x="5" y="18"/>
                        </a:lnTo>
                        <a:lnTo>
                          <a:pt x="4" y="19"/>
                        </a:lnTo>
                        <a:lnTo>
                          <a:pt x="0" y="22"/>
                        </a:lnTo>
                        <a:lnTo>
                          <a:pt x="0" y="24"/>
                        </a:lnTo>
                        <a:lnTo>
                          <a:pt x="3" y="26"/>
                        </a:lnTo>
                        <a:lnTo>
                          <a:pt x="8" y="30"/>
                        </a:lnTo>
                        <a:lnTo>
                          <a:pt x="10" y="31"/>
                        </a:lnTo>
                        <a:lnTo>
                          <a:pt x="14" y="34"/>
                        </a:lnTo>
                        <a:lnTo>
                          <a:pt x="18" y="35"/>
                        </a:lnTo>
                        <a:lnTo>
                          <a:pt x="21" y="38"/>
                        </a:lnTo>
                        <a:lnTo>
                          <a:pt x="25" y="38"/>
                        </a:lnTo>
                        <a:lnTo>
                          <a:pt x="29" y="39"/>
                        </a:lnTo>
                        <a:lnTo>
                          <a:pt x="33" y="40"/>
                        </a:lnTo>
                        <a:lnTo>
                          <a:pt x="36" y="41"/>
                        </a:lnTo>
                        <a:lnTo>
                          <a:pt x="40" y="41"/>
                        </a:lnTo>
                        <a:lnTo>
                          <a:pt x="42" y="41"/>
                        </a:lnTo>
                        <a:lnTo>
                          <a:pt x="45" y="40"/>
                        </a:lnTo>
                        <a:lnTo>
                          <a:pt x="49" y="40"/>
                        </a:lnTo>
                        <a:lnTo>
                          <a:pt x="52" y="38"/>
                        </a:lnTo>
                        <a:lnTo>
                          <a:pt x="57" y="35"/>
                        </a:lnTo>
                        <a:lnTo>
                          <a:pt x="62" y="33"/>
                        </a:lnTo>
                        <a:lnTo>
                          <a:pt x="67" y="30"/>
                        </a:lnTo>
                        <a:lnTo>
                          <a:pt x="71" y="26"/>
                        </a:lnTo>
                        <a:lnTo>
                          <a:pt x="76" y="24"/>
                        </a:lnTo>
                        <a:lnTo>
                          <a:pt x="80" y="22"/>
                        </a:lnTo>
                        <a:lnTo>
                          <a:pt x="81" y="19"/>
                        </a:lnTo>
                        <a:lnTo>
                          <a:pt x="81" y="15"/>
                        </a:lnTo>
                        <a:lnTo>
                          <a:pt x="81" y="12"/>
                        </a:lnTo>
                        <a:lnTo>
                          <a:pt x="80" y="8"/>
                        </a:lnTo>
                        <a:lnTo>
                          <a:pt x="78" y="5"/>
                        </a:lnTo>
                        <a:lnTo>
                          <a:pt x="75" y="2"/>
                        </a:lnTo>
                        <a:lnTo>
                          <a:pt x="73" y="0"/>
                        </a:lnTo>
                        <a:close/>
                      </a:path>
                    </a:pathLst>
                  </a:custGeom>
                  <a:solidFill>
                    <a:srgbClr val="000000"/>
                  </a:solidFill>
                  <a:ln w="9525">
                    <a:noFill/>
                    <a:round/>
                    <a:headEnd/>
                    <a:tailEnd/>
                  </a:ln>
                </p:spPr>
                <p:txBody>
                  <a:bodyPr/>
                  <a:lstStyle/>
                  <a:p>
                    <a:endParaRPr lang="ja-JP" altLang="en-US"/>
                  </a:p>
                </p:txBody>
              </p:sp>
              <p:sp>
                <p:nvSpPr>
                  <p:cNvPr id="683" name="Freeform 24"/>
                  <p:cNvSpPr>
                    <a:spLocks/>
                  </p:cNvSpPr>
                  <p:nvPr/>
                </p:nvSpPr>
                <p:spPr bwMode="auto">
                  <a:xfrm>
                    <a:off x="2719724" y="2976523"/>
                    <a:ext cx="390657" cy="158612"/>
                  </a:xfrm>
                  <a:custGeom>
                    <a:avLst/>
                    <a:gdLst>
                      <a:gd name="T0" fmla="*/ 2147483647 w 266"/>
                      <a:gd name="T1" fmla="*/ 2147483647 h 108"/>
                      <a:gd name="T2" fmla="*/ 2147483647 w 266"/>
                      <a:gd name="T3" fmla="*/ 2147483647 h 108"/>
                      <a:gd name="T4" fmla="*/ 2147483647 w 266"/>
                      <a:gd name="T5" fmla="*/ 2147483647 h 108"/>
                      <a:gd name="T6" fmla="*/ 2147483647 w 266"/>
                      <a:gd name="T7" fmla="*/ 2147483647 h 108"/>
                      <a:gd name="T8" fmla="*/ 2147483647 w 266"/>
                      <a:gd name="T9" fmla="*/ 2147483647 h 108"/>
                      <a:gd name="T10" fmla="*/ 2147483647 w 266"/>
                      <a:gd name="T11" fmla="*/ 2147483647 h 108"/>
                      <a:gd name="T12" fmla="*/ 2147483647 w 266"/>
                      <a:gd name="T13" fmla="*/ 2147483647 h 108"/>
                      <a:gd name="T14" fmla="*/ 2147483647 w 266"/>
                      <a:gd name="T15" fmla="*/ 2147483647 h 108"/>
                      <a:gd name="T16" fmla="*/ 2147483647 w 266"/>
                      <a:gd name="T17" fmla="*/ 2147483647 h 108"/>
                      <a:gd name="T18" fmla="*/ 2147483647 w 266"/>
                      <a:gd name="T19" fmla="*/ 2147483647 h 108"/>
                      <a:gd name="T20" fmla="*/ 2147483647 w 266"/>
                      <a:gd name="T21" fmla="*/ 2147483647 h 108"/>
                      <a:gd name="T22" fmla="*/ 2147483647 w 266"/>
                      <a:gd name="T23" fmla="*/ 2147483647 h 108"/>
                      <a:gd name="T24" fmla="*/ 2147483647 w 266"/>
                      <a:gd name="T25" fmla="*/ 2147483647 h 108"/>
                      <a:gd name="T26" fmla="*/ 2147483647 w 266"/>
                      <a:gd name="T27" fmla="*/ 2147483647 h 108"/>
                      <a:gd name="T28" fmla="*/ 2147483647 w 266"/>
                      <a:gd name="T29" fmla="*/ 2147483647 h 108"/>
                      <a:gd name="T30" fmla="*/ 2147483647 w 266"/>
                      <a:gd name="T31" fmla="*/ 2147483647 h 108"/>
                      <a:gd name="T32" fmla="*/ 2147483647 w 266"/>
                      <a:gd name="T33" fmla="*/ 2147483647 h 108"/>
                      <a:gd name="T34" fmla="*/ 2147483647 w 266"/>
                      <a:gd name="T35" fmla="*/ 2147483647 h 108"/>
                      <a:gd name="T36" fmla="*/ 2147483647 w 266"/>
                      <a:gd name="T37" fmla="*/ 2147483647 h 108"/>
                      <a:gd name="T38" fmla="*/ 2147483647 w 266"/>
                      <a:gd name="T39" fmla="*/ 2147483647 h 108"/>
                      <a:gd name="T40" fmla="*/ 2147483647 w 266"/>
                      <a:gd name="T41" fmla="*/ 2147483647 h 108"/>
                      <a:gd name="T42" fmla="*/ 2147483647 w 266"/>
                      <a:gd name="T43" fmla="*/ 2147483647 h 108"/>
                      <a:gd name="T44" fmla="*/ 2147483647 w 266"/>
                      <a:gd name="T45" fmla="*/ 2147483647 h 108"/>
                      <a:gd name="T46" fmla="*/ 2147483647 w 266"/>
                      <a:gd name="T47" fmla="*/ 2147483647 h 108"/>
                      <a:gd name="T48" fmla="*/ 2147483647 w 266"/>
                      <a:gd name="T49" fmla="*/ 2147483647 h 108"/>
                      <a:gd name="T50" fmla="*/ 2147483647 w 266"/>
                      <a:gd name="T51" fmla="*/ 2147483647 h 108"/>
                      <a:gd name="T52" fmla="*/ 2147483647 w 266"/>
                      <a:gd name="T53" fmla="*/ 2147483647 h 108"/>
                      <a:gd name="T54" fmla="*/ 2147483647 w 266"/>
                      <a:gd name="T55" fmla="*/ 2147483647 h 108"/>
                      <a:gd name="T56" fmla="*/ 2147483647 w 266"/>
                      <a:gd name="T57" fmla="*/ 2147483647 h 108"/>
                      <a:gd name="T58" fmla="*/ 2147483647 w 266"/>
                      <a:gd name="T59" fmla="*/ 2147483647 h 108"/>
                      <a:gd name="T60" fmla="*/ 2147483647 w 266"/>
                      <a:gd name="T61" fmla="*/ 2147483647 h 108"/>
                      <a:gd name="T62" fmla="*/ 2147483647 w 266"/>
                      <a:gd name="T63" fmla="*/ 2147483647 h 108"/>
                      <a:gd name="T64" fmla="*/ 2147483647 w 266"/>
                      <a:gd name="T65" fmla="*/ 2147483647 h 108"/>
                      <a:gd name="T66" fmla="*/ 2147483647 w 266"/>
                      <a:gd name="T67" fmla="*/ 2147483647 h 108"/>
                      <a:gd name="T68" fmla="*/ 2147483647 w 266"/>
                      <a:gd name="T69" fmla="*/ 2147483647 h 108"/>
                      <a:gd name="T70" fmla="*/ 2147483647 w 266"/>
                      <a:gd name="T71" fmla="*/ 2147483647 h 108"/>
                      <a:gd name="T72" fmla="*/ 2147483647 w 266"/>
                      <a:gd name="T73" fmla="*/ 2147483647 h 108"/>
                      <a:gd name="T74" fmla="*/ 2147483647 w 266"/>
                      <a:gd name="T75" fmla="*/ 2147483647 h 108"/>
                      <a:gd name="T76" fmla="*/ 2147483647 w 266"/>
                      <a:gd name="T77" fmla="*/ 2147483647 h 108"/>
                      <a:gd name="T78" fmla="*/ 2147483647 w 266"/>
                      <a:gd name="T79" fmla="*/ 2147483647 h 108"/>
                      <a:gd name="T80" fmla="*/ 2147483647 w 266"/>
                      <a:gd name="T81" fmla="*/ 2147483647 h 108"/>
                      <a:gd name="T82" fmla="*/ 2147483647 w 266"/>
                      <a:gd name="T83" fmla="*/ 2147483647 h 108"/>
                      <a:gd name="T84" fmla="*/ 2147483647 w 266"/>
                      <a:gd name="T85" fmla="*/ 2147483647 h 108"/>
                      <a:gd name="T86" fmla="*/ 2147483647 w 266"/>
                      <a:gd name="T87" fmla="*/ 2147483647 h 108"/>
                      <a:gd name="T88" fmla="*/ 2147483647 w 266"/>
                      <a:gd name="T89" fmla="*/ 2147483647 h 108"/>
                      <a:gd name="T90" fmla="*/ 2147483647 w 266"/>
                      <a:gd name="T91" fmla="*/ 2147483647 h 108"/>
                      <a:gd name="T92" fmla="*/ 2147483647 w 266"/>
                      <a:gd name="T93" fmla="*/ 2147483647 h 108"/>
                      <a:gd name="T94" fmla="*/ 2147483647 w 266"/>
                      <a:gd name="T95" fmla="*/ 0 h 1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6"/>
                      <a:gd name="T145" fmla="*/ 0 h 108"/>
                      <a:gd name="T146" fmla="*/ 266 w 266"/>
                      <a:gd name="T147" fmla="*/ 108 h 10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6" h="108">
                        <a:moveTo>
                          <a:pt x="64" y="0"/>
                        </a:moveTo>
                        <a:lnTo>
                          <a:pt x="61" y="0"/>
                        </a:lnTo>
                        <a:lnTo>
                          <a:pt x="57" y="2"/>
                        </a:lnTo>
                        <a:lnTo>
                          <a:pt x="52" y="3"/>
                        </a:lnTo>
                        <a:lnTo>
                          <a:pt x="49" y="6"/>
                        </a:lnTo>
                        <a:lnTo>
                          <a:pt x="44" y="7"/>
                        </a:lnTo>
                        <a:lnTo>
                          <a:pt x="39" y="9"/>
                        </a:lnTo>
                        <a:lnTo>
                          <a:pt x="34" y="13"/>
                        </a:lnTo>
                        <a:lnTo>
                          <a:pt x="29" y="16"/>
                        </a:lnTo>
                        <a:lnTo>
                          <a:pt x="23" y="17"/>
                        </a:lnTo>
                        <a:lnTo>
                          <a:pt x="18" y="19"/>
                        </a:lnTo>
                        <a:lnTo>
                          <a:pt x="13" y="22"/>
                        </a:lnTo>
                        <a:lnTo>
                          <a:pt x="9" y="24"/>
                        </a:lnTo>
                        <a:lnTo>
                          <a:pt x="5" y="26"/>
                        </a:lnTo>
                        <a:lnTo>
                          <a:pt x="3" y="28"/>
                        </a:lnTo>
                        <a:lnTo>
                          <a:pt x="0" y="29"/>
                        </a:lnTo>
                        <a:lnTo>
                          <a:pt x="2" y="32"/>
                        </a:lnTo>
                        <a:lnTo>
                          <a:pt x="2" y="34"/>
                        </a:lnTo>
                        <a:lnTo>
                          <a:pt x="2" y="38"/>
                        </a:lnTo>
                        <a:lnTo>
                          <a:pt x="2" y="42"/>
                        </a:lnTo>
                        <a:lnTo>
                          <a:pt x="3" y="45"/>
                        </a:lnTo>
                        <a:lnTo>
                          <a:pt x="3" y="48"/>
                        </a:lnTo>
                        <a:lnTo>
                          <a:pt x="5" y="50"/>
                        </a:lnTo>
                        <a:lnTo>
                          <a:pt x="8" y="52"/>
                        </a:lnTo>
                        <a:lnTo>
                          <a:pt x="13" y="52"/>
                        </a:lnTo>
                        <a:lnTo>
                          <a:pt x="16" y="50"/>
                        </a:lnTo>
                        <a:lnTo>
                          <a:pt x="23" y="49"/>
                        </a:lnTo>
                        <a:lnTo>
                          <a:pt x="29" y="48"/>
                        </a:lnTo>
                        <a:lnTo>
                          <a:pt x="34" y="48"/>
                        </a:lnTo>
                        <a:lnTo>
                          <a:pt x="39" y="47"/>
                        </a:lnTo>
                        <a:lnTo>
                          <a:pt x="44" y="47"/>
                        </a:lnTo>
                        <a:lnTo>
                          <a:pt x="46" y="47"/>
                        </a:lnTo>
                        <a:lnTo>
                          <a:pt x="47" y="47"/>
                        </a:lnTo>
                        <a:lnTo>
                          <a:pt x="47" y="48"/>
                        </a:lnTo>
                        <a:lnTo>
                          <a:pt x="50" y="50"/>
                        </a:lnTo>
                        <a:lnTo>
                          <a:pt x="52" y="54"/>
                        </a:lnTo>
                        <a:lnTo>
                          <a:pt x="55" y="58"/>
                        </a:lnTo>
                        <a:lnTo>
                          <a:pt x="60" y="63"/>
                        </a:lnTo>
                        <a:lnTo>
                          <a:pt x="64" y="68"/>
                        </a:lnTo>
                        <a:lnTo>
                          <a:pt x="70" y="74"/>
                        </a:lnTo>
                        <a:lnTo>
                          <a:pt x="75" y="79"/>
                        </a:lnTo>
                        <a:lnTo>
                          <a:pt x="81" y="84"/>
                        </a:lnTo>
                        <a:lnTo>
                          <a:pt x="85" y="86"/>
                        </a:lnTo>
                        <a:lnTo>
                          <a:pt x="88" y="89"/>
                        </a:lnTo>
                        <a:lnTo>
                          <a:pt x="92" y="91"/>
                        </a:lnTo>
                        <a:lnTo>
                          <a:pt x="97" y="94"/>
                        </a:lnTo>
                        <a:lnTo>
                          <a:pt x="101" y="96"/>
                        </a:lnTo>
                        <a:lnTo>
                          <a:pt x="104" y="97"/>
                        </a:lnTo>
                        <a:lnTo>
                          <a:pt x="109" y="100"/>
                        </a:lnTo>
                        <a:lnTo>
                          <a:pt x="114" y="102"/>
                        </a:lnTo>
                        <a:lnTo>
                          <a:pt x="119" y="103"/>
                        </a:lnTo>
                        <a:lnTo>
                          <a:pt x="124" y="105"/>
                        </a:lnTo>
                        <a:lnTo>
                          <a:pt x="129" y="106"/>
                        </a:lnTo>
                        <a:lnTo>
                          <a:pt x="135" y="107"/>
                        </a:lnTo>
                        <a:lnTo>
                          <a:pt x="140" y="107"/>
                        </a:lnTo>
                        <a:lnTo>
                          <a:pt x="145" y="107"/>
                        </a:lnTo>
                        <a:lnTo>
                          <a:pt x="150" y="107"/>
                        </a:lnTo>
                        <a:lnTo>
                          <a:pt x="155" y="108"/>
                        </a:lnTo>
                        <a:lnTo>
                          <a:pt x="160" y="107"/>
                        </a:lnTo>
                        <a:lnTo>
                          <a:pt x="165" y="107"/>
                        </a:lnTo>
                        <a:lnTo>
                          <a:pt x="170" y="107"/>
                        </a:lnTo>
                        <a:lnTo>
                          <a:pt x="175" y="107"/>
                        </a:lnTo>
                        <a:lnTo>
                          <a:pt x="179" y="107"/>
                        </a:lnTo>
                        <a:lnTo>
                          <a:pt x="184" y="106"/>
                        </a:lnTo>
                        <a:lnTo>
                          <a:pt x="187" y="106"/>
                        </a:lnTo>
                        <a:lnTo>
                          <a:pt x="193" y="106"/>
                        </a:lnTo>
                        <a:lnTo>
                          <a:pt x="197" y="105"/>
                        </a:lnTo>
                        <a:lnTo>
                          <a:pt x="201" y="105"/>
                        </a:lnTo>
                        <a:lnTo>
                          <a:pt x="205" y="103"/>
                        </a:lnTo>
                        <a:lnTo>
                          <a:pt x="210" y="103"/>
                        </a:lnTo>
                        <a:lnTo>
                          <a:pt x="216" y="101"/>
                        </a:lnTo>
                        <a:lnTo>
                          <a:pt x="223" y="99"/>
                        </a:lnTo>
                        <a:lnTo>
                          <a:pt x="228" y="97"/>
                        </a:lnTo>
                        <a:lnTo>
                          <a:pt x="234" y="95"/>
                        </a:lnTo>
                        <a:lnTo>
                          <a:pt x="238" y="94"/>
                        </a:lnTo>
                        <a:lnTo>
                          <a:pt x="243" y="91"/>
                        </a:lnTo>
                        <a:lnTo>
                          <a:pt x="245" y="90"/>
                        </a:lnTo>
                        <a:lnTo>
                          <a:pt x="249" y="90"/>
                        </a:lnTo>
                        <a:lnTo>
                          <a:pt x="253" y="87"/>
                        </a:lnTo>
                        <a:lnTo>
                          <a:pt x="257" y="85"/>
                        </a:lnTo>
                        <a:lnTo>
                          <a:pt x="260" y="82"/>
                        </a:lnTo>
                        <a:lnTo>
                          <a:pt x="263" y="81"/>
                        </a:lnTo>
                        <a:lnTo>
                          <a:pt x="266" y="78"/>
                        </a:lnTo>
                        <a:lnTo>
                          <a:pt x="265" y="78"/>
                        </a:lnTo>
                        <a:lnTo>
                          <a:pt x="263" y="78"/>
                        </a:lnTo>
                        <a:lnTo>
                          <a:pt x="259" y="78"/>
                        </a:lnTo>
                        <a:lnTo>
                          <a:pt x="254" y="79"/>
                        </a:lnTo>
                        <a:lnTo>
                          <a:pt x="249" y="80"/>
                        </a:lnTo>
                        <a:lnTo>
                          <a:pt x="244" y="80"/>
                        </a:lnTo>
                        <a:lnTo>
                          <a:pt x="240" y="81"/>
                        </a:lnTo>
                        <a:lnTo>
                          <a:pt x="237" y="82"/>
                        </a:lnTo>
                        <a:lnTo>
                          <a:pt x="233" y="84"/>
                        </a:lnTo>
                        <a:lnTo>
                          <a:pt x="228" y="84"/>
                        </a:lnTo>
                        <a:lnTo>
                          <a:pt x="224" y="86"/>
                        </a:lnTo>
                        <a:lnTo>
                          <a:pt x="219" y="86"/>
                        </a:lnTo>
                        <a:lnTo>
                          <a:pt x="214" y="87"/>
                        </a:lnTo>
                        <a:lnTo>
                          <a:pt x="210" y="89"/>
                        </a:lnTo>
                        <a:lnTo>
                          <a:pt x="205" y="89"/>
                        </a:lnTo>
                        <a:lnTo>
                          <a:pt x="200" y="90"/>
                        </a:lnTo>
                        <a:lnTo>
                          <a:pt x="195" y="91"/>
                        </a:lnTo>
                        <a:lnTo>
                          <a:pt x="188" y="91"/>
                        </a:lnTo>
                        <a:lnTo>
                          <a:pt x="184" y="92"/>
                        </a:lnTo>
                        <a:lnTo>
                          <a:pt x="179" y="92"/>
                        </a:lnTo>
                        <a:lnTo>
                          <a:pt x="174" y="94"/>
                        </a:lnTo>
                        <a:lnTo>
                          <a:pt x="169" y="94"/>
                        </a:lnTo>
                        <a:lnTo>
                          <a:pt x="162" y="94"/>
                        </a:lnTo>
                        <a:lnTo>
                          <a:pt x="158" y="94"/>
                        </a:lnTo>
                        <a:lnTo>
                          <a:pt x="154" y="94"/>
                        </a:lnTo>
                        <a:lnTo>
                          <a:pt x="149" y="94"/>
                        </a:lnTo>
                        <a:lnTo>
                          <a:pt x="144" y="94"/>
                        </a:lnTo>
                        <a:lnTo>
                          <a:pt x="140" y="92"/>
                        </a:lnTo>
                        <a:lnTo>
                          <a:pt x="137" y="92"/>
                        </a:lnTo>
                        <a:lnTo>
                          <a:pt x="132" y="91"/>
                        </a:lnTo>
                        <a:lnTo>
                          <a:pt x="128" y="90"/>
                        </a:lnTo>
                        <a:lnTo>
                          <a:pt x="124" y="89"/>
                        </a:lnTo>
                        <a:lnTo>
                          <a:pt x="122" y="87"/>
                        </a:lnTo>
                        <a:lnTo>
                          <a:pt x="118" y="85"/>
                        </a:lnTo>
                        <a:lnTo>
                          <a:pt x="114" y="82"/>
                        </a:lnTo>
                        <a:lnTo>
                          <a:pt x="111" y="81"/>
                        </a:lnTo>
                        <a:lnTo>
                          <a:pt x="108" y="80"/>
                        </a:lnTo>
                        <a:lnTo>
                          <a:pt x="102" y="75"/>
                        </a:lnTo>
                        <a:lnTo>
                          <a:pt x="97" y="70"/>
                        </a:lnTo>
                        <a:lnTo>
                          <a:pt x="92" y="65"/>
                        </a:lnTo>
                        <a:lnTo>
                          <a:pt x="88" y="60"/>
                        </a:lnTo>
                        <a:lnTo>
                          <a:pt x="83" y="55"/>
                        </a:lnTo>
                        <a:lnTo>
                          <a:pt x="80" y="50"/>
                        </a:lnTo>
                        <a:lnTo>
                          <a:pt x="76" y="47"/>
                        </a:lnTo>
                        <a:lnTo>
                          <a:pt x="75" y="43"/>
                        </a:lnTo>
                        <a:lnTo>
                          <a:pt x="72" y="39"/>
                        </a:lnTo>
                        <a:lnTo>
                          <a:pt x="71" y="38"/>
                        </a:lnTo>
                        <a:lnTo>
                          <a:pt x="71" y="35"/>
                        </a:lnTo>
                        <a:lnTo>
                          <a:pt x="72" y="34"/>
                        </a:lnTo>
                        <a:lnTo>
                          <a:pt x="77" y="31"/>
                        </a:lnTo>
                        <a:lnTo>
                          <a:pt x="83" y="26"/>
                        </a:lnTo>
                        <a:lnTo>
                          <a:pt x="87" y="19"/>
                        </a:lnTo>
                        <a:lnTo>
                          <a:pt x="86" y="16"/>
                        </a:lnTo>
                        <a:lnTo>
                          <a:pt x="83" y="13"/>
                        </a:lnTo>
                        <a:lnTo>
                          <a:pt x="78" y="8"/>
                        </a:lnTo>
                        <a:lnTo>
                          <a:pt x="75" y="6"/>
                        </a:lnTo>
                        <a:lnTo>
                          <a:pt x="71" y="2"/>
                        </a:lnTo>
                        <a:lnTo>
                          <a:pt x="67" y="1"/>
                        </a:lnTo>
                        <a:lnTo>
                          <a:pt x="65" y="0"/>
                        </a:lnTo>
                        <a:lnTo>
                          <a:pt x="64" y="0"/>
                        </a:lnTo>
                        <a:close/>
                      </a:path>
                    </a:pathLst>
                  </a:custGeom>
                  <a:solidFill>
                    <a:srgbClr val="000000"/>
                  </a:solidFill>
                  <a:ln w="9525">
                    <a:noFill/>
                    <a:round/>
                    <a:headEnd/>
                    <a:tailEnd/>
                  </a:ln>
                </p:spPr>
                <p:txBody>
                  <a:bodyPr/>
                  <a:lstStyle/>
                  <a:p>
                    <a:endParaRPr lang="ja-JP" altLang="en-US"/>
                  </a:p>
                </p:txBody>
              </p:sp>
              <p:sp>
                <p:nvSpPr>
                  <p:cNvPr id="684" name="Freeform 25"/>
                  <p:cNvSpPr>
                    <a:spLocks/>
                  </p:cNvSpPr>
                  <p:nvPr/>
                </p:nvSpPr>
                <p:spPr bwMode="auto">
                  <a:xfrm>
                    <a:off x="2089680" y="2775321"/>
                    <a:ext cx="398000" cy="403874"/>
                  </a:xfrm>
                  <a:custGeom>
                    <a:avLst/>
                    <a:gdLst>
                      <a:gd name="T0" fmla="*/ 2147483647 w 271"/>
                      <a:gd name="T1" fmla="*/ 2147483647 h 275"/>
                      <a:gd name="T2" fmla="*/ 2147483647 w 271"/>
                      <a:gd name="T3" fmla="*/ 2147483647 h 275"/>
                      <a:gd name="T4" fmla="*/ 2147483647 w 271"/>
                      <a:gd name="T5" fmla="*/ 2147483647 h 275"/>
                      <a:gd name="T6" fmla="*/ 2147483647 w 271"/>
                      <a:gd name="T7" fmla="*/ 2147483647 h 275"/>
                      <a:gd name="T8" fmla="*/ 2147483647 w 271"/>
                      <a:gd name="T9" fmla="*/ 2147483647 h 275"/>
                      <a:gd name="T10" fmla="*/ 2147483647 w 271"/>
                      <a:gd name="T11" fmla="*/ 2147483647 h 275"/>
                      <a:gd name="T12" fmla="*/ 2147483647 w 271"/>
                      <a:gd name="T13" fmla="*/ 2147483647 h 275"/>
                      <a:gd name="T14" fmla="*/ 2147483647 w 271"/>
                      <a:gd name="T15" fmla="*/ 2147483647 h 275"/>
                      <a:gd name="T16" fmla="*/ 2147483647 w 271"/>
                      <a:gd name="T17" fmla="*/ 2147483647 h 275"/>
                      <a:gd name="T18" fmla="*/ 2147483647 w 271"/>
                      <a:gd name="T19" fmla="*/ 2147483647 h 275"/>
                      <a:gd name="T20" fmla="*/ 2147483647 w 271"/>
                      <a:gd name="T21" fmla="*/ 2147483647 h 275"/>
                      <a:gd name="T22" fmla="*/ 2147483647 w 271"/>
                      <a:gd name="T23" fmla="*/ 2147483647 h 275"/>
                      <a:gd name="T24" fmla="*/ 2147483647 w 271"/>
                      <a:gd name="T25" fmla="*/ 2147483647 h 275"/>
                      <a:gd name="T26" fmla="*/ 2147483647 w 271"/>
                      <a:gd name="T27" fmla="*/ 2147483647 h 275"/>
                      <a:gd name="T28" fmla="*/ 2147483647 w 271"/>
                      <a:gd name="T29" fmla="*/ 2147483647 h 275"/>
                      <a:gd name="T30" fmla="*/ 2147483647 w 271"/>
                      <a:gd name="T31" fmla="*/ 2147483647 h 275"/>
                      <a:gd name="T32" fmla="*/ 2147483647 w 271"/>
                      <a:gd name="T33" fmla="*/ 2147483647 h 275"/>
                      <a:gd name="T34" fmla="*/ 2147483647 w 271"/>
                      <a:gd name="T35" fmla="*/ 2147483647 h 275"/>
                      <a:gd name="T36" fmla="*/ 2147483647 w 271"/>
                      <a:gd name="T37" fmla="*/ 2147483647 h 275"/>
                      <a:gd name="T38" fmla="*/ 2147483647 w 271"/>
                      <a:gd name="T39" fmla="*/ 2147483647 h 275"/>
                      <a:gd name="T40" fmla="*/ 2147483647 w 271"/>
                      <a:gd name="T41" fmla="*/ 2147483647 h 275"/>
                      <a:gd name="T42" fmla="*/ 2147483647 w 271"/>
                      <a:gd name="T43" fmla="*/ 2147483647 h 275"/>
                      <a:gd name="T44" fmla="*/ 2147483647 w 271"/>
                      <a:gd name="T45" fmla="*/ 2147483647 h 275"/>
                      <a:gd name="T46" fmla="*/ 2147483647 w 271"/>
                      <a:gd name="T47" fmla="*/ 2147483647 h 275"/>
                      <a:gd name="T48" fmla="*/ 2147483647 w 271"/>
                      <a:gd name="T49" fmla="*/ 2147483647 h 275"/>
                      <a:gd name="T50" fmla="*/ 2147483647 w 271"/>
                      <a:gd name="T51" fmla="*/ 2147483647 h 275"/>
                      <a:gd name="T52" fmla="*/ 2147483647 w 271"/>
                      <a:gd name="T53" fmla="*/ 2147483647 h 275"/>
                      <a:gd name="T54" fmla="*/ 2147483647 w 271"/>
                      <a:gd name="T55" fmla="*/ 2147483647 h 275"/>
                      <a:gd name="T56" fmla="*/ 2147483647 w 271"/>
                      <a:gd name="T57" fmla="*/ 2147483647 h 275"/>
                      <a:gd name="T58" fmla="*/ 2147483647 w 271"/>
                      <a:gd name="T59" fmla="*/ 2147483647 h 275"/>
                      <a:gd name="T60" fmla="*/ 2147483647 w 271"/>
                      <a:gd name="T61" fmla="*/ 2147483647 h 275"/>
                      <a:gd name="T62" fmla="*/ 2147483647 w 271"/>
                      <a:gd name="T63" fmla="*/ 2147483647 h 275"/>
                      <a:gd name="T64" fmla="*/ 2147483647 w 271"/>
                      <a:gd name="T65" fmla="*/ 2147483647 h 275"/>
                      <a:gd name="T66" fmla="*/ 2147483647 w 271"/>
                      <a:gd name="T67" fmla="*/ 2147483647 h 275"/>
                      <a:gd name="T68" fmla="*/ 2147483647 w 271"/>
                      <a:gd name="T69" fmla="*/ 2147483647 h 275"/>
                      <a:gd name="T70" fmla="*/ 2147483647 w 271"/>
                      <a:gd name="T71" fmla="*/ 2147483647 h 275"/>
                      <a:gd name="T72" fmla="*/ 2147483647 w 271"/>
                      <a:gd name="T73" fmla="*/ 2147483647 h 275"/>
                      <a:gd name="T74" fmla="*/ 2147483647 w 271"/>
                      <a:gd name="T75" fmla="*/ 2147483647 h 275"/>
                      <a:gd name="T76" fmla="*/ 2147483647 w 271"/>
                      <a:gd name="T77" fmla="*/ 2147483647 h 275"/>
                      <a:gd name="T78" fmla="*/ 2147483647 w 271"/>
                      <a:gd name="T79" fmla="*/ 2147483647 h 275"/>
                      <a:gd name="T80" fmla="*/ 2147483647 w 271"/>
                      <a:gd name="T81" fmla="*/ 2147483647 h 275"/>
                      <a:gd name="T82" fmla="*/ 2147483647 w 271"/>
                      <a:gd name="T83" fmla="*/ 2147483647 h 275"/>
                      <a:gd name="T84" fmla="*/ 2147483647 w 271"/>
                      <a:gd name="T85" fmla="*/ 2147483647 h 275"/>
                      <a:gd name="T86" fmla="*/ 2147483647 w 271"/>
                      <a:gd name="T87" fmla="*/ 2147483647 h 275"/>
                      <a:gd name="T88" fmla="*/ 2147483647 w 271"/>
                      <a:gd name="T89" fmla="*/ 2147483647 h 275"/>
                      <a:gd name="T90" fmla="*/ 2147483647 w 271"/>
                      <a:gd name="T91" fmla="*/ 2147483647 h 275"/>
                      <a:gd name="T92" fmla="*/ 2147483647 w 271"/>
                      <a:gd name="T93" fmla="*/ 0 h 275"/>
                      <a:gd name="T94" fmla="*/ 2147483647 w 271"/>
                      <a:gd name="T95" fmla="*/ 0 h 27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71"/>
                      <a:gd name="T145" fmla="*/ 0 h 275"/>
                      <a:gd name="T146" fmla="*/ 271 w 271"/>
                      <a:gd name="T147" fmla="*/ 275 h 27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71" h="275">
                        <a:moveTo>
                          <a:pt x="265" y="26"/>
                        </a:moveTo>
                        <a:lnTo>
                          <a:pt x="264" y="25"/>
                        </a:lnTo>
                        <a:lnTo>
                          <a:pt x="261" y="24"/>
                        </a:lnTo>
                        <a:lnTo>
                          <a:pt x="257" y="23"/>
                        </a:lnTo>
                        <a:lnTo>
                          <a:pt x="254" y="23"/>
                        </a:lnTo>
                        <a:lnTo>
                          <a:pt x="249" y="22"/>
                        </a:lnTo>
                        <a:lnTo>
                          <a:pt x="243" y="23"/>
                        </a:lnTo>
                        <a:lnTo>
                          <a:pt x="236" y="24"/>
                        </a:lnTo>
                        <a:lnTo>
                          <a:pt x="231" y="28"/>
                        </a:lnTo>
                        <a:lnTo>
                          <a:pt x="226" y="31"/>
                        </a:lnTo>
                        <a:lnTo>
                          <a:pt x="222" y="36"/>
                        </a:lnTo>
                        <a:lnTo>
                          <a:pt x="217" y="41"/>
                        </a:lnTo>
                        <a:lnTo>
                          <a:pt x="213" y="49"/>
                        </a:lnTo>
                        <a:lnTo>
                          <a:pt x="210" y="51"/>
                        </a:lnTo>
                        <a:lnTo>
                          <a:pt x="209" y="55"/>
                        </a:lnTo>
                        <a:lnTo>
                          <a:pt x="208" y="59"/>
                        </a:lnTo>
                        <a:lnTo>
                          <a:pt x="207" y="62"/>
                        </a:lnTo>
                        <a:lnTo>
                          <a:pt x="205" y="66"/>
                        </a:lnTo>
                        <a:lnTo>
                          <a:pt x="205" y="72"/>
                        </a:lnTo>
                        <a:lnTo>
                          <a:pt x="205" y="77"/>
                        </a:lnTo>
                        <a:lnTo>
                          <a:pt x="205" y="82"/>
                        </a:lnTo>
                        <a:lnTo>
                          <a:pt x="205" y="87"/>
                        </a:lnTo>
                        <a:lnTo>
                          <a:pt x="208" y="92"/>
                        </a:lnTo>
                        <a:lnTo>
                          <a:pt x="210" y="96"/>
                        </a:lnTo>
                        <a:lnTo>
                          <a:pt x="215" y="101"/>
                        </a:lnTo>
                        <a:lnTo>
                          <a:pt x="219" y="103"/>
                        </a:lnTo>
                        <a:lnTo>
                          <a:pt x="223" y="106"/>
                        </a:lnTo>
                        <a:lnTo>
                          <a:pt x="228" y="108"/>
                        </a:lnTo>
                        <a:lnTo>
                          <a:pt x="233" y="112"/>
                        </a:lnTo>
                        <a:lnTo>
                          <a:pt x="238" y="113"/>
                        </a:lnTo>
                        <a:lnTo>
                          <a:pt x="243" y="114"/>
                        </a:lnTo>
                        <a:lnTo>
                          <a:pt x="246" y="116"/>
                        </a:lnTo>
                        <a:lnTo>
                          <a:pt x="251" y="117"/>
                        </a:lnTo>
                        <a:lnTo>
                          <a:pt x="254" y="117"/>
                        </a:lnTo>
                        <a:lnTo>
                          <a:pt x="257" y="118"/>
                        </a:lnTo>
                        <a:lnTo>
                          <a:pt x="259" y="118"/>
                        </a:lnTo>
                        <a:lnTo>
                          <a:pt x="260" y="118"/>
                        </a:lnTo>
                        <a:lnTo>
                          <a:pt x="260" y="140"/>
                        </a:lnTo>
                        <a:lnTo>
                          <a:pt x="259" y="142"/>
                        </a:lnTo>
                        <a:lnTo>
                          <a:pt x="257" y="146"/>
                        </a:lnTo>
                        <a:lnTo>
                          <a:pt x="256" y="150"/>
                        </a:lnTo>
                        <a:lnTo>
                          <a:pt x="256" y="154"/>
                        </a:lnTo>
                        <a:lnTo>
                          <a:pt x="255" y="159"/>
                        </a:lnTo>
                        <a:lnTo>
                          <a:pt x="254" y="164"/>
                        </a:lnTo>
                        <a:lnTo>
                          <a:pt x="252" y="169"/>
                        </a:lnTo>
                        <a:lnTo>
                          <a:pt x="251" y="175"/>
                        </a:lnTo>
                        <a:lnTo>
                          <a:pt x="249" y="181"/>
                        </a:lnTo>
                        <a:lnTo>
                          <a:pt x="248" y="187"/>
                        </a:lnTo>
                        <a:lnTo>
                          <a:pt x="245" y="193"/>
                        </a:lnTo>
                        <a:lnTo>
                          <a:pt x="243" y="200"/>
                        </a:lnTo>
                        <a:lnTo>
                          <a:pt x="240" y="206"/>
                        </a:lnTo>
                        <a:lnTo>
                          <a:pt x="236" y="212"/>
                        </a:lnTo>
                        <a:lnTo>
                          <a:pt x="233" y="217"/>
                        </a:lnTo>
                        <a:lnTo>
                          <a:pt x="228" y="223"/>
                        </a:lnTo>
                        <a:lnTo>
                          <a:pt x="222" y="228"/>
                        </a:lnTo>
                        <a:lnTo>
                          <a:pt x="217" y="234"/>
                        </a:lnTo>
                        <a:lnTo>
                          <a:pt x="212" y="237"/>
                        </a:lnTo>
                        <a:lnTo>
                          <a:pt x="208" y="239"/>
                        </a:lnTo>
                        <a:lnTo>
                          <a:pt x="204" y="242"/>
                        </a:lnTo>
                        <a:lnTo>
                          <a:pt x="201" y="244"/>
                        </a:lnTo>
                        <a:lnTo>
                          <a:pt x="197" y="247"/>
                        </a:lnTo>
                        <a:lnTo>
                          <a:pt x="193" y="249"/>
                        </a:lnTo>
                        <a:lnTo>
                          <a:pt x="188" y="252"/>
                        </a:lnTo>
                        <a:lnTo>
                          <a:pt x="184" y="255"/>
                        </a:lnTo>
                        <a:lnTo>
                          <a:pt x="179" y="257"/>
                        </a:lnTo>
                        <a:lnTo>
                          <a:pt x="175" y="259"/>
                        </a:lnTo>
                        <a:lnTo>
                          <a:pt x="170" y="260"/>
                        </a:lnTo>
                        <a:lnTo>
                          <a:pt x="166" y="263"/>
                        </a:lnTo>
                        <a:lnTo>
                          <a:pt x="161" y="264"/>
                        </a:lnTo>
                        <a:lnTo>
                          <a:pt x="156" y="265"/>
                        </a:lnTo>
                        <a:lnTo>
                          <a:pt x="151" y="268"/>
                        </a:lnTo>
                        <a:lnTo>
                          <a:pt x="146" y="269"/>
                        </a:lnTo>
                        <a:lnTo>
                          <a:pt x="141" y="270"/>
                        </a:lnTo>
                        <a:lnTo>
                          <a:pt x="136" y="271"/>
                        </a:lnTo>
                        <a:lnTo>
                          <a:pt x="131" y="271"/>
                        </a:lnTo>
                        <a:lnTo>
                          <a:pt x="126" y="273"/>
                        </a:lnTo>
                        <a:lnTo>
                          <a:pt x="121" y="274"/>
                        </a:lnTo>
                        <a:lnTo>
                          <a:pt x="118" y="274"/>
                        </a:lnTo>
                        <a:lnTo>
                          <a:pt x="113" y="274"/>
                        </a:lnTo>
                        <a:lnTo>
                          <a:pt x="109" y="275"/>
                        </a:lnTo>
                        <a:lnTo>
                          <a:pt x="104" y="274"/>
                        </a:lnTo>
                        <a:lnTo>
                          <a:pt x="99" y="274"/>
                        </a:lnTo>
                        <a:lnTo>
                          <a:pt x="95" y="274"/>
                        </a:lnTo>
                        <a:lnTo>
                          <a:pt x="90" y="273"/>
                        </a:lnTo>
                        <a:lnTo>
                          <a:pt x="85" y="271"/>
                        </a:lnTo>
                        <a:lnTo>
                          <a:pt x="82" y="271"/>
                        </a:lnTo>
                        <a:lnTo>
                          <a:pt x="77" y="270"/>
                        </a:lnTo>
                        <a:lnTo>
                          <a:pt x="73" y="270"/>
                        </a:lnTo>
                        <a:lnTo>
                          <a:pt x="68" y="269"/>
                        </a:lnTo>
                        <a:lnTo>
                          <a:pt x="64" y="268"/>
                        </a:lnTo>
                        <a:lnTo>
                          <a:pt x="59" y="265"/>
                        </a:lnTo>
                        <a:lnTo>
                          <a:pt x="56" y="264"/>
                        </a:lnTo>
                        <a:lnTo>
                          <a:pt x="51" y="263"/>
                        </a:lnTo>
                        <a:lnTo>
                          <a:pt x="47" y="260"/>
                        </a:lnTo>
                        <a:lnTo>
                          <a:pt x="43" y="259"/>
                        </a:lnTo>
                        <a:lnTo>
                          <a:pt x="40" y="258"/>
                        </a:lnTo>
                        <a:lnTo>
                          <a:pt x="36" y="255"/>
                        </a:lnTo>
                        <a:lnTo>
                          <a:pt x="32" y="253"/>
                        </a:lnTo>
                        <a:lnTo>
                          <a:pt x="29" y="249"/>
                        </a:lnTo>
                        <a:lnTo>
                          <a:pt x="25" y="248"/>
                        </a:lnTo>
                        <a:lnTo>
                          <a:pt x="19" y="242"/>
                        </a:lnTo>
                        <a:lnTo>
                          <a:pt x="14" y="237"/>
                        </a:lnTo>
                        <a:lnTo>
                          <a:pt x="9" y="231"/>
                        </a:lnTo>
                        <a:lnTo>
                          <a:pt x="5" y="224"/>
                        </a:lnTo>
                        <a:lnTo>
                          <a:pt x="3" y="217"/>
                        </a:lnTo>
                        <a:lnTo>
                          <a:pt x="1" y="211"/>
                        </a:lnTo>
                        <a:lnTo>
                          <a:pt x="1" y="207"/>
                        </a:lnTo>
                        <a:lnTo>
                          <a:pt x="1" y="203"/>
                        </a:lnTo>
                        <a:lnTo>
                          <a:pt x="0" y="200"/>
                        </a:lnTo>
                        <a:lnTo>
                          <a:pt x="0" y="197"/>
                        </a:lnTo>
                        <a:lnTo>
                          <a:pt x="0" y="191"/>
                        </a:lnTo>
                        <a:lnTo>
                          <a:pt x="1" y="186"/>
                        </a:lnTo>
                        <a:lnTo>
                          <a:pt x="1" y="181"/>
                        </a:lnTo>
                        <a:lnTo>
                          <a:pt x="3" y="177"/>
                        </a:lnTo>
                        <a:lnTo>
                          <a:pt x="4" y="174"/>
                        </a:lnTo>
                        <a:lnTo>
                          <a:pt x="5" y="171"/>
                        </a:lnTo>
                        <a:lnTo>
                          <a:pt x="9" y="165"/>
                        </a:lnTo>
                        <a:lnTo>
                          <a:pt x="12" y="161"/>
                        </a:lnTo>
                        <a:lnTo>
                          <a:pt x="15" y="160"/>
                        </a:lnTo>
                        <a:lnTo>
                          <a:pt x="19" y="160"/>
                        </a:lnTo>
                        <a:lnTo>
                          <a:pt x="22" y="160"/>
                        </a:lnTo>
                        <a:lnTo>
                          <a:pt x="26" y="160"/>
                        </a:lnTo>
                        <a:lnTo>
                          <a:pt x="30" y="160"/>
                        </a:lnTo>
                        <a:lnTo>
                          <a:pt x="33" y="160"/>
                        </a:lnTo>
                        <a:lnTo>
                          <a:pt x="37" y="160"/>
                        </a:lnTo>
                        <a:lnTo>
                          <a:pt x="42" y="160"/>
                        </a:lnTo>
                        <a:lnTo>
                          <a:pt x="46" y="160"/>
                        </a:lnTo>
                        <a:lnTo>
                          <a:pt x="52" y="160"/>
                        </a:lnTo>
                        <a:lnTo>
                          <a:pt x="57" y="160"/>
                        </a:lnTo>
                        <a:lnTo>
                          <a:pt x="62" y="160"/>
                        </a:lnTo>
                        <a:lnTo>
                          <a:pt x="66" y="159"/>
                        </a:lnTo>
                        <a:lnTo>
                          <a:pt x="71" y="159"/>
                        </a:lnTo>
                        <a:lnTo>
                          <a:pt x="76" y="158"/>
                        </a:lnTo>
                        <a:lnTo>
                          <a:pt x="79" y="158"/>
                        </a:lnTo>
                        <a:lnTo>
                          <a:pt x="83" y="156"/>
                        </a:lnTo>
                        <a:lnTo>
                          <a:pt x="87" y="156"/>
                        </a:lnTo>
                        <a:lnTo>
                          <a:pt x="89" y="155"/>
                        </a:lnTo>
                        <a:lnTo>
                          <a:pt x="92" y="154"/>
                        </a:lnTo>
                        <a:lnTo>
                          <a:pt x="94" y="150"/>
                        </a:lnTo>
                        <a:lnTo>
                          <a:pt x="97" y="146"/>
                        </a:lnTo>
                        <a:lnTo>
                          <a:pt x="98" y="140"/>
                        </a:lnTo>
                        <a:lnTo>
                          <a:pt x="100" y="135"/>
                        </a:lnTo>
                        <a:lnTo>
                          <a:pt x="100" y="132"/>
                        </a:lnTo>
                        <a:lnTo>
                          <a:pt x="102" y="128"/>
                        </a:lnTo>
                        <a:lnTo>
                          <a:pt x="103" y="123"/>
                        </a:lnTo>
                        <a:lnTo>
                          <a:pt x="105" y="119"/>
                        </a:lnTo>
                        <a:lnTo>
                          <a:pt x="108" y="114"/>
                        </a:lnTo>
                        <a:lnTo>
                          <a:pt x="110" y="109"/>
                        </a:lnTo>
                        <a:lnTo>
                          <a:pt x="113" y="104"/>
                        </a:lnTo>
                        <a:lnTo>
                          <a:pt x="116" y="101"/>
                        </a:lnTo>
                        <a:lnTo>
                          <a:pt x="119" y="95"/>
                        </a:lnTo>
                        <a:lnTo>
                          <a:pt x="124" y="90"/>
                        </a:lnTo>
                        <a:lnTo>
                          <a:pt x="128" y="86"/>
                        </a:lnTo>
                        <a:lnTo>
                          <a:pt x="134" y="83"/>
                        </a:lnTo>
                        <a:lnTo>
                          <a:pt x="139" y="80"/>
                        </a:lnTo>
                        <a:lnTo>
                          <a:pt x="145" y="78"/>
                        </a:lnTo>
                        <a:lnTo>
                          <a:pt x="150" y="77"/>
                        </a:lnTo>
                        <a:lnTo>
                          <a:pt x="155" y="76"/>
                        </a:lnTo>
                        <a:lnTo>
                          <a:pt x="160" y="75"/>
                        </a:lnTo>
                        <a:lnTo>
                          <a:pt x="165" y="75"/>
                        </a:lnTo>
                        <a:lnTo>
                          <a:pt x="168" y="75"/>
                        </a:lnTo>
                        <a:lnTo>
                          <a:pt x="173" y="75"/>
                        </a:lnTo>
                        <a:lnTo>
                          <a:pt x="178" y="75"/>
                        </a:lnTo>
                        <a:lnTo>
                          <a:pt x="181" y="76"/>
                        </a:lnTo>
                        <a:lnTo>
                          <a:pt x="179" y="75"/>
                        </a:lnTo>
                        <a:lnTo>
                          <a:pt x="179" y="71"/>
                        </a:lnTo>
                        <a:lnTo>
                          <a:pt x="179" y="66"/>
                        </a:lnTo>
                        <a:lnTo>
                          <a:pt x="181" y="60"/>
                        </a:lnTo>
                        <a:lnTo>
                          <a:pt x="181" y="56"/>
                        </a:lnTo>
                        <a:lnTo>
                          <a:pt x="182" y="52"/>
                        </a:lnTo>
                        <a:lnTo>
                          <a:pt x="182" y="49"/>
                        </a:lnTo>
                        <a:lnTo>
                          <a:pt x="184" y="45"/>
                        </a:lnTo>
                        <a:lnTo>
                          <a:pt x="187" y="40"/>
                        </a:lnTo>
                        <a:lnTo>
                          <a:pt x="188" y="36"/>
                        </a:lnTo>
                        <a:lnTo>
                          <a:pt x="191" y="33"/>
                        </a:lnTo>
                        <a:lnTo>
                          <a:pt x="194" y="29"/>
                        </a:lnTo>
                        <a:lnTo>
                          <a:pt x="197" y="24"/>
                        </a:lnTo>
                        <a:lnTo>
                          <a:pt x="201" y="20"/>
                        </a:lnTo>
                        <a:lnTo>
                          <a:pt x="205" y="17"/>
                        </a:lnTo>
                        <a:lnTo>
                          <a:pt x="212" y="14"/>
                        </a:lnTo>
                        <a:lnTo>
                          <a:pt x="218" y="10"/>
                        </a:lnTo>
                        <a:lnTo>
                          <a:pt x="224" y="9"/>
                        </a:lnTo>
                        <a:lnTo>
                          <a:pt x="230" y="7"/>
                        </a:lnTo>
                        <a:lnTo>
                          <a:pt x="238" y="5"/>
                        </a:lnTo>
                        <a:lnTo>
                          <a:pt x="244" y="4"/>
                        </a:lnTo>
                        <a:lnTo>
                          <a:pt x="250" y="3"/>
                        </a:lnTo>
                        <a:lnTo>
                          <a:pt x="255" y="2"/>
                        </a:lnTo>
                        <a:lnTo>
                          <a:pt x="260" y="0"/>
                        </a:lnTo>
                        <a:lnTo>
                          <a:pt x="264" y="0"/>
                        </a:lnTo>
                        <a:lnTo>
                          <a:pt x="267" y="0"/>
                        </a:lnTo>
                        <a:lnTo>
                          <a:pt x="270" y="0"/>
                        </a:lnTo>
                        <a:lnTo>
                          <a:pt x="271" y="0"/>
                        </a:lnTo>
                        <a:lnTo>
                          <a:pt x="265" y="26"/>
                        </a:lnTo>
                        <a:close/>
                      </a:path>
                    </a:pathLst>
                  </a:custGeom>
                  <a:solidFill>
                    <a:srgbClr val="000000"/>
                  </a:solidFill>
                  <a:ln w="9525">
                    <a:noFill/>
                    <a:round/>
                    <a:headEnd/>
                    <a:tailEnd/>
                  </a:ln>
                </p:spPr>
                <p:txBody>
                  <a:bodyPr/>
                  <a:lstStyle/>
                  <a:p>
                    <a:endParaRPr lang="ja-JP" altLang="en-US"/>
                  </a:p>
                </p:txBody>
              </p:sp>
              <p:sp>
                <p:nvSpPr>
                  <p:cNvPr id="685" name="Freeform 26"/>
                  <p:cNvSpPr>
                    <a:spLocks/>
                  </p:cNvSpPr>
                  <p:nvPr/>
                </p:nvSpPr>
                <p:spPr bwMode="auto">
                  <a:xfrm>
                    <a:off x="2581673" y="3276125"/>
                    <a:ext cx="1041262" cy="588922"/>
                  </a:xfrm>
                  <a:custGeom>
                    <a:avLst/>
                    <a:gdLst>
                      <a:gd name="T0" fmla="*/ 2147483647 w 709"/>
                      <a:gd name="T1" fmla="*/ 2147483647 h 401"/>
                      <a:gd name="T2" fmla="*/ 2147483647 w 709"/>
                      <a:gd name="T3" fmla="*/ 2147483647 h 401"/>
                      <a:gd name="T4" fmla="*/ 2147483647 w 709"/>
                      <a:gd name="T5" fmla="*/ 2147483647 h 401"/>
                      <a:gd name="T6" fmla="*/ 2147483647 w 709"/>
                      <a:gd name="T7" fmla="*/ 2147483647 h 401"/>
                      <a:gd name="T8" fmla="*/ 2147483647 w 709"/>
                      <a:gd name="T9" fmla="*/ 2147483647 h 401"/>
                      <a:gd name="T10" fmla="*/ 2147483647 w 709"/>
                      <a:gd name="T11" fmla="*/ 2147483647 h 401"/>
                      <a:gd name="T12" fmla="*/ 2147483647 w 709"/>
                      <a:gd name="T13" fmla="*/ 2147483647 h 401"/>
                      <a:gd name="T14" fmla="*/ 2147483647 w 709"/>
                      <a:gd name="T15" fmla="*/ 2147483647 h 401"/>
                      <a:gd name="T16" fmla="*/ 2147483647 w 709"/>
                      <a:gd name="T17" fmla="*/ 2147483647 h 401"/>
                      <a:gd name="T18" fmla="*/ 0 w 709"/>
                      <a:gd name="T19" fmla="*/ 2147483647 h 401"/>
                      <a:gd name="T20" fmla="*/ 2147483647 w 709"/>
                      <a:gd name="T21" fmla="*/ 2147483647 h 401"/>
                      <a:gd name="T22" fmla="*/ 2147483647 w 709"/>
                      <a:gd name="T23" fmla="*/ 2147483647 h 401"/>
                      <a:gd name="T24" fmla="*/ 2147483647 w 709"/>
                      <a:gd name="T25" fmla="*/ 2147483647 h 401"/>
                      <a:gd name="T26" fmla="*/ 2147483647 w 709"/>
                      <a:gd name="T27" fmla="*/ 2147483647 h 401"/>
                      <a:gd name="T28" fmla="*/ 2147483647 w 709"/>
                      <a:gd name="T29" fmla="*/ 2147483647 h 401"/>
                      <a:gd name="T30" fmla="*/ 2147483647 w 709"/>
                      <a:gd name="T31" fmla="*/ 2147483647 h 401"/>
                      <a:gd name="T32" fmla="*/ 2147483647 w 709"/>
                      <a:gd name="T33" fmla="*/ 2147483647 h 401"/>
                      <a:gd name="T34" fmla="*/ 2147483647 w 709"/>
                      <a:gd name="T35" fmla="*/ 2147483647 h 401"/>
                      <a:gd name="T36" fmla="*/ 2147483647 w 709"/>
                      <a:gd name="T37" fmla="*/ 2147483647 h 401"/>
                      <a:gd name="T38" fmla="*/ 2147483647 w 709"/>
                      <a:gd name="T39" fmla="*/ 2147483647 h 401"/>
                      <a:gd name="T40" fmla="*/ 2147483647 w 709"/>
                      <a:gd name="T41" fmla="*/ 2147483647 h 401"/>
                      <a:gd name="T42" fmla="*/ 2147483647 w 709"/>
                      <a:gd name="T43" fmla="*/ 2147483647 h 401"/>
                      <a:gd name="T44" fmla="*/ 2147483647 w 709"/>
                      <a:gd name="T45" fmla="*/ 2147483647 h 401"/>
                      <a:gd name="T46" fmla="*/ 2147483647 w 709"/>
                      <a:gd name="T47" fmla="*/ 2147483647 h 401"/>
                      <a:gd name="T48" fmla="*/ 2147483647 w 709"/>
                      <a:gd name="T49" fmla="*/ 2147483647 h 401"/>
                      <a:gd name="T50" fmla="*/ 2147483647 w 709"/>
                      <a:gd name="T51" fmla="*/ 2147483647 h 401"/>
                      <a:gd name="T52" fmla="*/ 2147483647 w 709"/>
                      <a:gd name="T53" fmla="*/ 2147483647 h 401"/>
                      <a:gd name="T54" fmla="*/ 2147483647 w 709"/>
                      <a:gd name="T55" fmla="*/ 2147483647 h 401"/>
                      <a:gd name="T56" fmla="*/ 2147483647 w 709"/>
                      <a:gd name="T57" fmla="*/ 2147483647 h 401"/>
                      <a:gd name="T58" fmla="*/ 2147483647 w 709"/>
                      <a:gd name="T59" fmla="*/ 2147483647 h 401"/>
                      <a:gd name="T60" fmla="*/ 2147483647 w 709"/>
                      <a:gd name="T61" fmla="*/ 2147483647 h 401"/>
                      <a:gd name="T62" fmla="*/ 2147483647 w 709"/>
                      <a:gd name="T63" fmla="*/ 2147483647 h 401"/>
                      <a:gd name="T64" fmla="*/ 2147483647 w 709"/>
                      <a:gd name="T65" fmla="*/ 2147483647 h 401"/>
                      <a:gd name="T66" fmla="*/ 2147483647 w 709"/>
                      <a:gd name="T67" fmla="*/ 2147483647 h 401"/>
                      <a:gd name="T68" fmla="*/ 2147483647 w 709"/>
                      <a:gd name="T69" fmla="*/ 2147483647 h 401"/>
                      <a:gd name="T70" fmla="*/ 2147483647 w 709"/>
                      <a:gd name="T71" fmla="*/ 2147483647 h 401"/>
                      <a:gd name="T72" fmla="*/ 2147483647 w 709"/>
                      <a:gd name="T73" fmla="*/ 2147483647 h 401"/>
                      <a:gd name="T74" fmla="*/ 2147483647 w 709"/>
                      <a:gd name="T75" fmla="*/ 2147483647 h 401"/>
                      <a:gd name="T76" fmla="*/ 2147483647 w 709"/>
                      <a:gd name="T77" fmla="*/ 2147483647 h 401"/>
                      <a:gd name="T78" fmla="*/ 2147483647 w 709"/>
                      <a:gd name="T79" fmla="*/ 2147483647 h 401"/>
                      <a:gd name="T80" fmla="*/ 2147483647 w 709"/>
                      <a:gd name="T81" fmla="*/ 2147483647 h 401"/>
                      <a:gd name="T82" fmla="*/ 2147483647 w 709"/>
                      <a:gd name="T83" fmla="*/ 2147483647 h 401"/>
                      <a:gd name="T84" fmla="*/ 2147483647 w 709"/>
                      <a:gd name="T85" fmla="*/ 2147483647 h 401"/>
                      <a:gd name="T86" fmla="*/ 2147483647 w 709"/>
                      <a:gd name="T87" fmla="*/ 2147483647 h 401"/>
                      <a:gd name="T88" fmla="*/ 2147483647 w 709"/>
                      <a:gd name="T89" fmla="*/ 2147483647 h 401"/>
                      <a:gd name="T90" fmla="*/ 2147483647 w 709"/>
                      <a:gd name="T91" fmla="*/ 2147483647 h 401"/>
                      <a:gd name="T92" fmla="*/ 2147483647 w 709"/>
                      <a:gd name="T93" fmla="*/ 2147483647 h 401"/>
                      <a:gd name="T94" fmla="*/ 2147483647 w 709"/>
                      <a:gd name="T95" fmla="*/ 2147483647 h 401"/>
                      <a:gd name="T96" fmla="*/ 2147483647 w 709"/>
                      <a:gd name="T97" fmla="*/ 2147483647 h 401"/>
                      <a:gd name="T98" fmla="*/ 2147483647 w 709"/>
                      <a:gd name="T99" fmla="*/ 2147483647 h 401"/>
                      <a:gd name="T100" fmla="*/ 2147483647 w 709"/>
                      <a:gd name="T101" fmla="*/ 2147483647 h 401"/>
                      <a:gd name="T102" fmla="*/ 2147483647 w 709"/>
                      <a:gd name="T103" fmla="*/ 2147483647 h 401"/>
                      <a:gd name="T104" fmla="*/ 2147483647 w 709"/>
                      <a:gd name="T105" fmla="*/ 2147483647 h 401"/>
                      <a:gd name="T106" fmla="*/ 2147483647 w 709"/>
                      <a:gd name="T107" fmla="*/ 2147483647 h 401"/>
                      <a:gd name="T108" fmla="*/ 2147483647 w 709"/>
                      <a:gd name="T109" fmla="*/ 2147483647 h 401"/>
                      <a:gd name="T110" fmla="*/ 2147483647 w 709"/>
                      <a:gd name="T111" fmla="*/ 2147483647 h 401"/>
                      <a:gd name="T112" fmla="*/ 2147483647 w 709"/>
                      <a:gd name="T113" fmla="*/ 2147483647 h 401"/>
                      <a:gd name="T114" fmla="*/ 2147483647 w 709"/>
                      <a:gd name="T115" fmla="*/ 2147483647 h 401"/>
                      <a:gd name="T116" fmla="*/ 2147483647 w 709"/>
                      <a:gd name="T117" fmla="*/ 2147483647 h 401"/>
                      <a:gd name="T118" fmla="*/ 2147483647 w 709"/>
                      <a:gd name="T119" fmla="*/ 2147483647 h 401"/>
                      <a:gd name="T120" fmla="*/ 2147483647 w 709"/>
                      <a:gd name="T121" fmla="*/ 2147483647 h 401"/>
                      <a:gd name="T122" fmla="*/ 2147483647 w 709"/>
                      <a:gd name="T123" fmla="*/ 2147483647 h 401"/>
                      <a:gd name="T124" fmla="*/ 2147483647 w 709"/>
                      <a:gd name="T125" fmla="*/ 0 h 40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09"/>
                      <a:gd name="T190" fmla="*/ 0 h 401"/>
                      <a:gd name="T191" fmla="*/ 709 w 709"/>
                      <a:gd name="T192" fmla="*/ 401 h 40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09" h="401">
                        <a:moveTo>
                          <a:pt x="134" y="2"/>
                        </a:moveTo>
                        <a:lnTo>
                          <a:pt x="134" y="2"/>
                        </a:lnTo>
                        <a:lnTo>
                          <a:pt x="138" y="3"/>
                        </a:lnTo>
                        <a:lnTo>
                          <a:pt x="140" y="5"/>
                        </a:lnTo>
                        <a:lnTo>
                          <a:pt x="144" y="6"/>
                        </a:lnTo>
                        <a:lnTo>
                          <a:pt x="148" y="7"/>
                        </a:lnTo>
                        <a:lnTo>
                          <a:pt x="151" y="10"/>
                        </a:lnTo>
                        <a:lnTo>
                          <a:pt x="156" y="11"/>
                        </a:lnTo>
                        <a:lnTo>
                          <a:pt x="160" y="13"/>
                        </a:lnTo>
                        <a:lnTo>
                          <a:pt x="165" y="16"/>
                        </a:lnTo>
                        <a:lnTo>
                          <a:pt x="171" y="18"/>
                        </a:lnTo>
                        <a:lnTo>
                          <a:pt x="176" y="19"/>
                        </a:lnTo>
                        <a:lnTo>
                          <a:pt x="182" y="23"/>
                        </a:lnTo>
                        <a:lnTo>
                          <a:pt x="187" y="26"/>
                        </a:lnTo>
                        <a:lnTo>
                          <a:pt x="193" y="28"/>
                        </a:lnTo>
                        <a:lnTo>
                          <a:pt x="200" y="31"/>
                        </a:lnTo>
                        <a:lnTo>
                          <a:pt x="205" y="34"/>
                        </a:lnTo>
                        <a:lnTo>
                          <a:pt x="211" y="37"/>
                        </a:lnTo>
                        <a:lnTo>
                          <a:pt x="217" y="39"/>
                        </a:lnTo>
                        <a:lnTo>
                          <a:pt x="222" y="43"/>
                        </a:lnTo>
                        <a:lnTo>
                          <a:pt x="227" y="47"/>
                        </a:lnTo>
                        <a:lnTo>
                          <a:pt x="233" y="49"/>
                        </a:lnTo>
                        <a:lnTo>
                          <a:pt x="238" y="53"/>
                        </a:lnTo>
                        <a:lnTo>
                          <a:pt x="243" y="57"/>
                        </a:lnTo>
                        <a:lnTo>
                          <a:pt x="247" y="59"/>
                        </a:lnTo>
                        <a:lnTo>
                          <a:pt x="250" y="63"/>
                        </a:lnTo>
                        <a:lnTo>
                          <a:pt x="255" y="67"/>
                        </a:lnTo>
                        <a:lnTo>
                          <a:pt x="260" y="73"/>
                        </a:lnTo>
                        <a:lnTo>
                          <a:pt x="265" y="79"/>
                        </a:lnTo>
                        <a:lnTo>
                          <a:pt x="264" y="79"/>
                        </a:lnTo>
                        <a:lnTo>
                          <a:pt x="259" y="80"/>
                        </a:lnTo>
                        <a:lnTo>
                          <a:pt x="256" y="80"/>
                        </a:lnTo>
                        <a:lnTo>
                          <a:pt x="253" y="83"/>
                        </a:lnTo>
                        <a:lnTo>
                          <a:pt x="249" y="84"/>
                        </a:lnTo>
                        <a:lnTo>
                          <a:pt x="245" y="86"/>
                        </a:lnTo>
                        <a:lnTo>
                          <a:pt x="239" y="88"/>
                        </a:lnTo>
                        <a:lnTo>
                          <a:pt x="234" y="91"/>
                        </a:lnTo>
                        <a:lnTo>
                          <a:pt x="227" y="95"/>
                        </a:lnTo>
                        <a:lnTo>
                          <a:pt x="222" y="100"/>
                        </a:lnTo>
                        <a:lnTo>
                          <a:pt x="218" y="101"/>
                        </a:lnTo>
                        <a:lnTo>
                          <a:pt x="214" y="104"/>
                        </a:lnTo>
                        <a:lnTo>
                          <a:pt x="211" y="106"/>
                        </a:lnTo>
                        <a:lnTo>
                          <a:pt x="208" y="109"/>
                        </a:lnTo>
                        <a:lnTo>
                          <a:pt x="203" y="111"/>
                        </a:lnTo>
                        <a:lnTo>
                          <a:pt x="200" y="115"/>
                        </a:lnTo>
                        <a:lnTo>
                          <a:pt x="196" y="118"/>
                        </a:lnTo>
                        <a:lnTo>
                          <a:pt x="192" y="122"/>
                        </a:lnTo>
                        <a:lnTo>
                          <a:pt x="188" y="126"/>
                        </a:lnTo>
                        <a:lnTo>
                          <a:pt x="185" y="130"/>
                        </a:lnTo>
                        <a:lnTo>
                          <a:pt x="181" y="133"/>
                        </a:lnTo>
                        <a:lnTo>
                          <a:pt x="177" y="137"/>
                        </a:lnTo>
                        <a:lnTo>
                          <a:pt x="172" y="141"/>
                        </a:lnTo>
                        <a:lnTo>
                          <a:pt x="169" y="144"/>
                        </a:lnTo>
                        <a:lnTo>
                          <a:pt x="166" y="148"/>
                        </a:lnTo>
                        <a:lnTo>
                          <a:pt x="162" y="153"/>
                        </a:lnTo>
                        <a:lnTo>
                          <a:pt x="159" y="157"/>
                        </a:lnTo>
                        <a:lnTo>
                          <a:pt x="156" y="161"/>
                        </a:lnTo>
                        <a:lnTo>
                          <a:pt x="154" y="164"/>
                        </a:lnTo>
                        <a:lnTo>
                          <a:pt x="150" y="168"/>
                        </a:lnTo>
                        <a:lnTo>
                          <a:pt x="148" y="172"/>
                        </a:lnTo>
                        <a:lnTo>
                          <a:pt x="145" y="175"/>
                        </a:lnTo>
                        <a:lnTo>
                          <a:pt x="143" y="179"/>
                        </a:lnTo>
                        <a:lnTo>
                          <a:pt x="140" y="183"/>
                        </a:lnTo>
                        <a:lnTo>
                          <a:pt x="135" y="189"/>
                        </a:lnTo>
                        <a:lnTo>
                          <a:pt x="133" y="195"/>
                        </a:lnTo>
                        <a:lnTo>
                          <a:pt x="129" y="201"/>
                        </a:lnTo>
                        <a:lnTo>
                          <a:pt x="127" y="206"/>
                        </a:lnTo>
                        <a:lnTo>
                          <a:pt x="124" y="209"/>
                        </a:lnTo>
                        <a:lnTo>
                          <a:pt x="123" y="212"/>
                        </a:lnTo>
                        <a:lnTo>
                          <a:pt x="122" y="214"/>
                        </a:lnTo>
                        <a:lnTo>
                          <a:pt x="122" y="215"/>
                        </a:lnTo>
                        <a:lnTo>
                          <a:pt x="120" y="215"/>
                        </a:lnTo>
                        <a:lnTo>
                          <a:pt x="119" y="214"/>
                        </a:lnTo>
                        <a:lnTo>
                          <a:pt x="117" y="212"/>
                        </a:lnTo>
                        <a:lnTo>
                          <a:pt x="113" y="211"/>
                        </a:lnTo>
                        <a:lnTo>
                          <a:pt x="109" y="209"/>
                        </a:lnTo>
                        <a:lnTo>
                          <a:pt x="106" y="206"/>
                        </a:lnTo>
                        <a:lnTo>
                          <a:pt x="101" y="203"/>
                        </a:lnTo>
                        <a:lnTo>
                          <a:pt x="94" y="200"/>
                        </a:lnTo>
                        <a:lnTo>
                          <a:pt x="89" y="195"/>
                        </a:lnTo>
                        <a:lnTo>
                          <a:pt x="83" y="191"/>
                        </a:lnTo>
                        <a:lnTo>
                          <a:pt x="78" y="187"/>
                        </a:lnTo>
                        <a:lnTo>
                          <a:pt x="72" y="182"/>
                        </a:lnTo>
                        <a:lnTo>
                          <a:pt x="66" y="177"/>
                        </a:lnTo>
                        <a:lnTo>
                          <a:pt x="62" y="172"/>
                        </a:lnTo>
                        <a:lnTo>
                          <a:pt x="57" y="165"/>
                        </a:lnTo>
                        <a:lnTo>
                          <a:pt x="54" y="161"/>
                        </a:lnTo>
                        <a:lnTo>
                          <a:pt x="50" y="153"/>
                        </a:lnTo>
                        <a:lnTo>
                          <a:pt x="47" y="148"/>
                        </a:lnTo>
                        <a:lnTo>
                          <a:pt x="44" y="141"/>
                        </a:lnTo>
                        <a:lnTo>
                          <a:pt x="41" y="135"/>
                        </a:lnTo>
                        <a:lnTo>
                          <a:pt x="39" y="128"/>
                        </a:lnTo>
                        <a:lnTo>
                          <a:pt x="37" y="123"/>
                        </a:lnTo>
                        <a:lnTo>
                          <a:pt x="35" y="117"/>
                        </a:lnTo>
                        <a:lnTo>
                          <a:pt x="34" y="112"/>
                        </a:lnTo>
                        <a:lnTo>
                          <a:pt x="33" y="107"/>
                        </a:lnTo>
                        <a:lnTo>
                          <a:pt x="31" y="104"/>
                        </a:lnTo>
                        <a:lnTo>
                          <a:pt x="30" y="99"/>
                        </a:lnTo>
                        <a:lnTo>
                          <a:pt x="29" y="96"/>
                        </a:lnTo>
                        <a:lnTo>
                          <a:pt x="26" y="91"/>
                        </a:lnTo>
                        <a:lnTo>
                          <a:pt x="23" y="90"/>
                        </a:lnTo>
                        <a:lnTo>
                          <a:pt x="19" y="90"/>
                        </a:lnTo>
                        <a:lnTo>
                          <a:pt x="15" y="90"/>
                        </a:lnTo>
                        <a:lnTo>
                          <a:pt x="12" y="91"/>
                        </a:lnTo>
                        <a:lnTo>
                          <a:pt x="9" y="94"/>
                        </a:lnTo>
                        <a:lnTo>
                          <a:pt x="5" y="96"/>
                        </a:lnTo>
                        <a:lnTo>
                          <a:pt x="4" y="99"/>
                        </a:lnTo>
                        <a:lnTo>
                          <a:pt x="2" y="102"/>
                        </a:lnTo>
                        <a:lnTo>
                          <a:pt x="2" y="107"/>
                        </a:lnTo>
                        <a:lnTo>
                          <a:pt x="0" y="110"/>
                        </a:lnTo>
                        <a:lnTo>
                          <a:pt x="2" y="115"/>
                        </a:lnTo>
                        <a:lnTo>
                          <a:pt x="3" y="120"/>
                        </a:lnTo>
                        <a:lnTo>
                          <a:pt x="7" y="126"/>
                        </a:lnTo>
                        <a:lnTo>
                          <a:pt x="8" y="128"/>
                        </a:lnTo>
                        <a:lnTo>
                          <a:pt x="9" y="131"/>
                        </a:lnTo>
                        <a:lnTo>
                          <a:pt x="10" y="135"/>
                        </a:lnTo>
                        <a:lnTo>
                          <a:pt x="14" y="138"/>
                        </a:lnTo>
                        <a:lnTo>
                          <a:pt x="15" y="142"/>
                        </a:lnTo>
                        <a:lnTo>
                          <a:pt x="18" y="147"/>
                        </a:lnTo>
                        <a:lnTo>
                          <a:pt x="20" y="151"/>
                        </a:lnTo>
                        <a:lnTo>
                          <a:pt x="23" y="154"/>
                        </a:lnTo>
                        <a:lnTo>
                          <a:pt x="25" y="158"/>
                        </a:lnTo>
                        <a:lnTo>
                          <a:pt x="28" y="162"/>
                        </a:lnTo>
                        <a:lnTo>
                          <a:pt x="30" y="167"/>
                        </a:lnTo>
                        <a:lnTo>
                          <a:pt x="34" y="170"/>
                        </a:lnTo>
                        <a:lnTo>
                          <a:pt x="36" y="174"/>
                        </a:lnTo>
                        <a:lnTo>
                          <a:pt x="40" y="178"/>
                        </a:lnTo>
                        <a:lnTo>
                          <a:pt x="42" y="182"/>
                        </a:lnTo>
                        <a:lnTo>
                          <a:pt x="46" y="187"/>
                        </a:lnTo>
                        <a:lnTo>
                          <a:pt x="50" y="189"/>
                        </a:lnTo>
                        <a:lnTo>
                          <a:pt x="52" y="193"/>
                        </a:lnTo>
                        <a:lnTo>
                          <a:pt x="56" y="198"/>
                        </a:lnTo>
                        <a:lnTo>
                          <a:pt x="60" y="201"/>
                        </a:lnTo>
                        <a:lnTo>
                          <a:pt x="62" y="204"/>
                        </a:lnTo>
                        <a:lnTo>
                          <a:pt x="66" y="208"/>
                        </a:lnTo>
                        <a:lnTo>
                          <a:pt x="71" y="210"/>
                        </a:lnTo>
                        <a:lnTo>
                          <a:pt x="75" y="214"/>
                        </a:lnTo>
                        <a:lnTo>
                          <a:pt x="81" y="220"/>
                        </a:lnTo>
                        <a:lnTo>
                          <a:pt x="87" y="225"/>
                        </a:lnTo>
                        <a:lnTo>
                          <a:pt x="93" y="230"/>
                        </a:lnTo>
                        <a:lnTo>
                          <a:pt x="99" y="234"/>
                        </a:lnTo>
                        <a:lnTo>
                          <a:pt x="104" y="237"/>
                        </a:lnTo>
                        <a:lnTo>
                          <a:pt x="109" y="241"/>
                        </a:lnTo>
                        <a:lnTo>
                          <a:pt x="113" y="243"/>
                        </a:lnTo>
                        <a:lnTo>
                          <a:pt x="118" y="247"/>
                        </a:lnTo>
                        <a:lnTo>
                          <a:pt x="120" y="248"/>
                        </a:lnTo>
                        <a:lnTo>
                          <a:pt x="125" y="250"/>
                        </a:lnTo>
                        <a:lnTo>
                          <a:pt x="128" y="250"/>
                        </a:lnTo>
                        <a:lnTo>
                          <a:pt x="130" y="251"/>
                        </a:lnTo>
                        <a:lnTo>
                          <a:pt x="134" y="250"/>
                        </a:lnTo>
                        <a:lnTo>
                          <a:pt x="138" y="247"/>
                        </a:lnTo>
                        <a:lnTo>
                          <a:pt x="138" y="243"/>
                        </a:lnTo>
                        <a:lnTo>
                          <a:pt x="140" y="241"/>
                        </a:lnTo>
                        <a:lnTo>
                          <a:pt x="141" y="237"/>
                        </a:lnTo>
                        <a:lnTo>
                          <a:pt x="144" y="235"/>
                        </a:lnTo>
                        <a:lnTo>
                          <a:pt x="146" y="231"/>
                        </a:lnTo>
                        <a:lnTo>
                          <a:pt x="149" y="227"/>
                        </a:lnTo>
                        <a:lnTo>
                          <a:pt x="151" y="224"/>
                        </a:lnTo>
                        <a:lnTo>
                          <a:pt x="155" y="221"/>
                        </a:lnTo>
                        <a:lnTo>
                          <a:pt x="158" y="216"/>
                        </a:lnTo>
                        <a:lnTo>
                          <a:pt x="160" y="212"/>
                        </a:lnTo>
                        <a:lnTo>
                          <a:pt x="162" y="210"/>
                        </a:lnTo>
                        <a:lnTo>
                          <a:pt x="165" y="208"/>
                        </a:lnTo>
                        <a:lnTo>
                          <a:pt x="169" y="205"/>
                        </a:lnTo>
                        <a:lnTo>
                          <a:pt x="170" y="204"/>
                        </a:lnTo>
                        <a:lnTo>
                          <a:pt x="171" y="205"/>
                        </a:lnTo>
                        <a:lnTo>
                          <a:pt x="174" y="208"/>
                        </a:lnTo>
                        <a:lnTo>
                          <a:pt x="177" y="212"/>
                        </a:lnTo>
                        <a:lnTo>
                          <a:pt x="182" y="216"/>
                        </a:lnTo>
                        <a:lnTo>
                          <a:pt x="187" y="224"/>
                        </a:lnTo>
                        <a:lnTo>
                          <a:pt x="191" y="226"/>
                        </a:lnTo>
                        <a:lnTo>
                          <a:pt x="193" y="229"/>
                        </a:lnTo>
                        <a:lnTo>
                          <a:pt x="197" y="232"/>
                        </a:lnTo>
                        <a:lnTo>
                          <a:pt x="202" y="236"/>
                        </a:lnTo>
                        <a:lnTo>
                          <a:pt x="206" y="240"/>
                        </a:lnTo>
                        <a:lnTo>
                          <a:pt x="209" y="243"/>
                        </a:lnTo>
                        <a:lnTo>
                          <a:pt x="214" y="247"/>
                        </a:lnTo>
                        <a:lnTo>
                          <a:pt x="219" y="251"/>
                        </a:lnTo>
                        <a:lnTo>
                          <a:pt x="223" y="255"/>
                        </a:lnTo>
                        <a:lnTo>
                          <a:pt x="229" y="258"/>
                        </a:lnTo>
                        <a:lnTo>
                          <a:pt x="235" y="262"/>
                        </a:lnTo>
                        <a:lnTo>
                          <a:pt x="240" y="267"/>
                        </a:lnTo>
                        <a:lnTo>
                          <a:pt x="247" y="271"/>
                        </a:lnTo>
                        <a:lnTo>
                          <a:pt x="253" y="274"/>
                        </a:lnTo>
                        <a:lnTo>
                          <a:pt x="259" y="278"/>
                        </a:lnTo>
                        <a:lnTo>
                          <a:pt x="266" y="283"/>
                        </a:lnTo>
                        <a:lnTo>
                          <a:pt x="269" y="284"/>
                        </a:lnTo>
                        <a:lnTo>
                          <a:pt x="273" y="287"/>
                        </a:lnTo>
                        <a:lnTo>
                          <a:pt x="276" y="288"/>
                        </a:lnTo>
                        <a:lnTo>
                          <a:pt x="280" y="290"/>
                        </a:lnTo>
                        <a:lnTo>
                          <a:pt x="284" y="292"/>
                        </a:lnTo>
                        <a:lnTo>
                          <a:pt x="287" y="294"/>
                        </a:lnTo>
                        <a:lnTo>
                          <a:pt x="291" y="295"/>
                        </a:lnTo>
                        <a:lnTo>
                          <a:pt x="295" y="298"/>
                        </a:lnTo>
                        <a:lnTo>
                          <a:pt x="299" y="299"/>
                        </a:lnTo>
                        <a:lnTo>
                          <a:pt x="302" y="300"/>
                        </a:lnTo>
                        <a:lnTo>
                          <a:pt x="306" y="302"/>
                        </a:lnTo>
                        <a:lnTo>
                          <a:pt x="310" y="304"/>
                        </a:lnTo>
                        <a:lnTo>
                          <a:pt x="313" y="304"/>
                        </a:lnTo>
                        <a:lnTo>
                          <a:pt x="317" y="305"/>
                        </a:lnTo>
                        <a:lnTo>
                          <a:pt x="321" y="307"/>
                        </a:lnTo>
                        <a:lnTo>
                          <a:pt x="326" y="308"/>
                        </a:lnTo>
                        <a:lnTo>
                          <a:pt x="329" y="309"/>
                        </a:lnTo>
                        <a:lnTo>
                          <a:pt x="333" y="310"/>
                        </a:lnTo>
                        <a:lnTo>
                          <a:pt x="337" y="310"/>
                        </a:lnTo>
                        <a:lnTo>
                          <a:pt x="342" y="311"/>
                        </a:lnTo>
                        <a:lnTo>
                          <a:pt x="346" y="313"/>
                        </a:lnTo>
                        <a:lnTo>
                          <a:pt x="349" y="313"/>
                        </a:lnTo>
                        <a:lnTo>
                          <a:pt x="354" y="314"/>
                        </a:lnTo>
                        <a:lnTo>
                          <a:pt x="358" y="315"/>
                        </a:lnTo>
                        <a:lnTo>
                          <a:pt x="362" y="315"/>
                        </a:lnTo>
                        <a:lnTo>
                          <a:pt x="365" y="315"/>
                        </a:lnTo>
                        <a:lnTo>
                          <a:pt x="370" y="316"/>
                        </a:lnTo>
                        <a:lnTo>
                          <a:pt x="374" y="316"/>
                        </a:lnTo>
                        <a:lnTo>
                          <a:pt x="378" y="316"/>
                        </a:lnTo>
                        <a:lnTo>
                          <a:pt x="381" y="318"/>
                        </a:lnTo>
                        <a:lnTo>
                          <a:pt x="385" y="318"/>
                        </a:lnTo>
                        <a:lnTo>
                          <a:pt x="390" y="318"/>
                        </a:lnTo>
                        <a:lnTo>
                          <a:pt x="394" y="318"/>
                        </a:lnTo>
                        <a:lnTo>
                          <a:pt x="398" y="318"/>
                        </a:lnTo>
                        <a:lnTo>
                          <a:pt x="401" y="318"/>
                        </a:lnTo>
                        <a:lnTo>
                          <a:pt x="405" y="319"/>
                        </a:lnTo>
                        <a:lnTo>
                          <a:pt x="409" y="319"/>
                        </a:lnTo>
                        <a:lnTo>
                          <a:pt x="412" y="319"/>
                        </a:lnTo>
                        <a:lnTo>
                          <a:pt x="416" y="319"/>
                        </a:lnTo>
                        <a:lnTo>
                          <a:pt x="420" y="319"/>
                        </a:lnTo>
                        <a:lnTo>
                          <a:pt x="427" y="319"/>
                        </a:lnTo>
                        <a:lnTo>
                          <a:pt x="433" y="319"/>
                        </a:lnTo>
                        <a:lnTo>
                          <a:pt x="440" y="318"/>
                        </a:lnTo>
                        <a:lnTo>
                          <a:pt x="446" y="318"/>
                        </a:lnTo>
                        <a:lnTo>
                          <a:pt x="452" y="318"/>
                        </a:lnTo>
                        <a:lnTo>
                          <a:pt x="457" y="318"/>
                        </a:lnTo>
                        <a:lnTo>
                          <a:pt x="462" y="316"/>
                        </a:lnTo>
                        <a:lnTo>
                          <a:pt x="467" y="316"/>
                        </a:lnTo>
                        <a:lnTo>
                          <a:pt x="471" y="316"/>
                        </a:lnTo>
                        <a:lnTo>
                          <a:pt x="474" y="315"/>
                        </a:lnTo>
                        <a:lnTo>
                          <a:pt x="478" y="315"/>
                        </a:lnTo>
                        <a:lnTo>
                          <a:pt x="480" y="315"/>
                        </a:lnTo>
                        <a:lnTo>
                          <a:pt x="484" y="315"/>
                        </a:lnTo>
                        <a:lnTo>
                          <a:pt x="485" y="315"/>
                        </a:lnTo>
                        <a:lnTo>
                          <a:pt x="488" y="316"/>
                        </a:lnTo>
                        <a:lnTo>
                          <a:pt x="490" y="319"/>
                        </a:lnTo>
                        <a:lnTo>
                          <a:pt x="494" y="324"/>
                        </a:lnTo>
                        <a:lnTo>
                          <a:pt x="498" y="329"/>
                        </a:lnTo>
                        <a:lnTo>
                          <a:pt x="503" y="334"/>
                        </a:lnTo>
                        <a:lnTo>
                          <a:pt x="509" y="340"/>
                        </a:lnTo>
                        <a:lnTo>
                          <a:pt x="515" y="346"/>
                        </a:lnTo>
                        <a:lnTo>
                          <a:pt x="521" y="352"/>
                        </a:lnTo>
                        <a:lnTo>
                          <a:pt x="527" y="358"/>
                        </a:lnTo>
                        <a:lnTo>
                          <a:pt x="532" y="362"/>
                        </a:lnTo>
                        <a:lnTo>
                          <a:pt x="536" y="365"/>
                        </a:lnTo>
                        <a:lnTo>
                          <a:pt x="540" y="368"/>
                        </a:lnTo>
                        <a:lnTo>
                          <a:pt x="544" y="371"/>
                        </a:lnTo>
                        <a:lnTo>
                          <a:pt x="546" y="373"/>
                        </a:lnTo>
                        <a:lnTo>
                          <a:pt x="550" y="376"/>
                        </a:lnTo>
                        <a:lnTo>
                          <a:pt x="553" y="380"/>
                        </a:lnTo>
                        <a:lnTo>
                          <a:pt x="557" y="382"/>
                        </a:lnTo>
                        <a:lnTo>
                          <a:pt x="561" y="383"/>
                        </a:lnTo>
                        <a:lnTo>
                          <a:pt x="565" y="386"/>
                        </a:lnTo>
                        <a:lnTo>
                          <a:pt x="568" y="388"/>
                        </a:lnTo>
                        <a:lnTo>
                          <a:pt x="572" y="391"/>
                        </a:lnTo>
                        <a:lnTo>
                          <a:pt x="578" y="392"/>
                        </a:lnTo>
                        <a:lnTo>
                          <a:pt x="584" y="394"/>
                        </a:lnTo>
                        <a:lnTo>
                          <a:pt x="588" y="396"/>
                        </a:lnTo>
                        <a:lnTo>
                          <a:pt x="592" y="397"/>
                        </a:lnTo>
                        <a:lnTo>
                          <a:pt x="596" y="397"/>
                        </a:lnTo>
                        <a:lnTo>
                          <a:pt x="599" y="398"/>
                        </a:lnTo>
                        <a:lnTo>
                          <a:pt x="605" y="399"/>
                        </a:lnTo>
                        <a:lnTo>
                          <a:pt x="612" y="399"/>
                        </a:lnTo>
                        <a:lnTo>
                          <a:pt x="619" y="399"/>
                        </a:lnTo>
                        <a:lnTo>
                          <a:pt x="625" y="401"/>
                        </a:lnTo>
                        <a:lnTo>
                          <a:pt x="631" y="399"/>
                        </a:lnTo>
                        <a:lnTo>
                          <a:pt x="636" y="399"/>
                        </a:lnTo>
                        <a:lnTo>
                          <a:pt x="643" y="398"/>
                        </a:lnTo>
                        <a:lnTo>
                          <a:pt x="647" y="398"/>
                        </a:lnTo>
                        <a:lnTo>
                          <a:pt x="651" y="397"/>
                        </a:lnTo>
                        <a:lnTo>
                          <a:pt x="655" y="396"/>
                        </a:lnTo>
                        <a:lnTo>
                          <a:pt x="659" y="394"/>
                        </a:lnTo>
                        <a:lnTo>
                          <a:pt x="661" y="393"/>
                        </a:lnTo>
                        <a:lnTo>
                          <a:pt x="665" y="387"/>
                        </a:lnTo>
                        <a:lnTo>
                          <a:pt x="666" y="383"/>
                        </a:lnTo>
                        <a:lnTo>
                          <a:pt x="666" y="380"/>
                        </a:lnTo>
                        <a:lnTo>
                          <a:pt x="667" y="378"/>
                        </a:lnTo>
                        <a:lnTo>
                          <a:pt x="670" y="377"/>
                        </a:lnTo>
                        <a:lnTo>
                          <a:pt x="673" y="376"/>
                        </a:lnTo>
                        <a:lnTo>
                          <a:pt x="677" y="375"/>
                        </a:lnTo>
                        <a:lnTo>
                          <a:pt x="681" y="372"/>
                        </a:lnTo>
                        <a:lnTo>
                          <a:pt x="685" y="368"/>
                        </a:lnTo>
                        <a:lnTo>
                          <a:pt x="687" y="365"/>
                        </a:lnTo>
                        <a:lnTo>
                          <a:pt x="690" y="360"/>
                        </a:lnTo>
                        <a:lnTo>
                          <a:pt x="691" y="352"/>
                        </a:lnTo>
                        <a:lnTo>
                          <a:pt x="691" y="346"/>
                        </a:lnTo>
                        <a:lnTo>
                          <a:pt x="690" y="340"/>
                        </a:lnTo>
                        <a:lnTo>
                          <a:pt x="688" y="336"/>
                        </a:lnTo>
                        <a:lnTo>
                          <a:pt x="687" y="331"/>
                        </a:lnTo>
                        <a:lnTo>
                          <a:pt x="685" y="329"/>
                        </a:lnTo>
                        <a:lnTo>
                          <a:pt x="683" y="325"/>
                        </a:lnTo>
                        <a:lnTo>
                          <a:pt x="685" y="324"/>
                        </a:lnTo>
                        <a:lnTo>
                          <a:pt x="687" y="321"/>
                        </a:lnTo>
                        <a:lnTo>
                          <a:pt x="691" y="315"/>
                        </a:lnTo>
                        <a:lnTo>
                          <a:pt x="697" y="310"/>
                        </a:lnTo>
                        <a:lnTo>
                          <a:pt x="698" y="307"/>
                        </a:lnTo>
                        <a:lnTo>
                          <a:pt x="701" y="303"/>
                        </a:lnTo>
                        <a:lnTo>
                          <a:pt x="703" y="299"/>
                        </a:lnTo>
                        <a:lnTo>
                          <a:pt x="704" y="294"/>
                        </a:lnTo>
                        <a:lnTo>
                          <a:pt x="706" y="290"/>
                        </a:lnTo>
                        <a:lnTo>
                          <a:pt x="708" y="287"/>
                        </a:lnTo>
                        <a:lnTo>
                          <a:pt x="708" y="283"/>
                        </a:lnTo>
                        <a:lnTo>
                          <a:pt x="709" y="279"/>
                        </a:lnTo>
                        <a:lnTo>
                          <a:pt x="708" y="274"/>
                        </a:lnTo>
                        <a:lnTo>
                          <a:pt x="708" y="269"/>
                        </a:lnTo>
                        <a:lnTo>
                          <a:pt x="707" y="266"/>
                        </a:lnTo>
                        <a:lnTo>
                          <a:pt x="707" y="262"/>
                        </a:lnTo>
                        <a:lnTo>
                          <a:pt x="703" y="256"/>
                        </a:lnTo>
                        <a:lnTo>
                          <a:pt x="701" y="251"/>
                        </a:lnTo>
                        <a:lnTo>
                          <a:pt x="697" y="245"/>
                        </a:lnTo>
                        <a:lnTo>
                          <a:pt x="694" y="242"/>
                        </a:lnTo>
                        <a:lnTo>
                          <a:pt x="692" y="240"/>
                        </a:lnTo>
                        <a:lnTo>
                          <a:pt x="692" y="238"/>
                        </a:lnTo>
                        <a:lnTo>
                          <a:pt x="694" y="236"/>
                        </a:lnTo>
                        <a:lnTo>
                          <a:pt x="696" y="234"/>
                        </a:lnTo>
                        <a:lnTo>
                          <a:pt x="699" y="230"/>
                        </a:lnTo>
                        <a:lnTo>
                          <a:pt x="701" y="225"/>
                        </a:lnTo>
                        <a:lnTo>
                          <a:pt x="703" y="221"/>
                        </a:lnTo>
                        <a:lnTo>
                          <a:pt x="703" y="215"/>
                        </a:lnTo>
                        <a:lnTo>
                          <a:pt x="703" y="211"/>
                        </a:lnTo>
                        <a:lnTo>
                          <a:pt x="701" y="208"/>
                        </a:lnTo>
                        <a:lnTo>
                          <a:pt x="698" y="205"/>
                        </a:lnTo>
                        <a:lnTo>
                          <a:pt x="694" y="200"/>
                        </a:lnTo>
                        <a:lnTo>
                          <a:pt x="690" y="195"/>
                        </a:lnTo>
                        <a:lnTo>
                          <a:pt x="685" y="189"/>
                        </a:lnTo>
                        <a:lnTo>
                          <a:pt x="680" y="184"/>
                        </a:lnTo>
                        <a:lnTo>
                          <a:pt x="673" y="178"/>
                        </a:lnTo>
                        <a:lnTo>
                          <a:pt x="667" y="173"/>
                        </a:lnTo>
                        <a:lnTo>
                          <a:pt x="661" y="167"/>
                        </a:lnTo>
                        <a:lnTo>
                          <a:pt x="655" y="161"/>
                        </a:lnTo>
                        <a:lnTo>
                          <a:pt x="647" y="154"/>
                        </a:lnTo>
                        <a:lnTo>
                          <a:pt x="641" y="151"/>
                        </a:lnTo>
                        <a:lnTo>
                          <a:pt x="634" y="146"/>
                        </a:lnTo>
                        <a:lnTo>
                          <a:pt x="629" y="142"/>
                        </a:lnTo>
                        <a:lnTo>
                          <a:pt x="623" y="139"/>
                        </a:lnTo>
                        <a:lnTo>
                          <a:pt x="618" y="138"/>
                        </a:lnTo>
                        <a:lnTo>
                          <a:pt x="612" y="137"/>
                        </a:lnTo>
                        <a:lnTo>
                          <a:pt x="607" y="137"/>
                        </a:lnTo>
                        <a:lnTo>
                          <a:pt x="602" y="137"/>
                        </a:lnTo>
                        <a:lnTo>
                          <a:pt x="598" y="137"/>
                        </a:lnTo>
                        <a:lnTo>
                          <a:pt x="593" y="137"/>
                        </a:lnTo>
                        <a:lnTo>
                          <a:pt x="589" y="138"/>
                        </a:lnTo>
                        <a:lnTo>
                          <a:pt x="586" y="138"/>
                        </a:lnTo>
                        <a:lnTo>
                          <a:pt x="582" y="139"/>
                        </a:lnTo>
                        <a:lnTo>
                          <a:pt x="578" y="141"/>
                        </a:lnTo>
                        <a:lnTo>
                          <a:pt x="576" y="142"/>
                        </a:lnTo>
                        <a:lnTo>
                          <a:pt x="572" y="142"/>
                        </a:lnTo>
                        <a:lnTo>
                          <a:pt x="570" y="144"/>
                        </a:lnTo>
                        <a:lnTo>
                          <a:pt x="565" y="147"/>
                        </a:lnTo>
                        <a:lnTo>
                          <a:pt x="561" y="149"/>
                        </a:lnTo>
                        <a:lnTo>
                          <a:pt x="557" y="151"/>
                        </a:lnTo>
                        <a:lnTo>
                          <a:pt x="555" y="152"/>
                        </a:lnTo>
                        <a:lnTo>
                          <a:pt x="551" y="154"/>
                        </a:lnTo>
                        <a:lnTo>
                          <a:pt x="547" y="157"/>
                        </a:lnTo>
                        <a:lnTo>
                          <a:pt x="542" y="159"/>
                        </a:lnTo>
                        <a:lnTo>
                          <a:pt x="537" y="162"/>
                        </a:lnTo>
                        <a:lnTo>
                          <a:pt x="532" y="167"/>
                        </a:lnTo>
                        <a:lnTo>
                          <a:pt x="527" y="170"/>
                        </a:lnTo>
                        <a:lnTo>
                          <a:pt x="523" y="173"/>
                        </a:lnTo>
                        <a:lnTo>
                          <a:pt x="519" y="177"/>
                        </a:lnTo>
                        <a:lnTo>
                          <a:pt x="514" y="180"/>
                        </a:lnTo>
                        <a:lnTo>
                          <a:pt x="510" y="184"/>
                        </a:lnTo>
                        <a:lnTo>
                          <a:pt x="504" y="190"/>
                        </a:lnTo>
                        <a:lnTo>
                          <a:pt x="501" y="196"/>
                        </a:lnTo>
                        <a:lnTo>
                          <a:pt x="500" y="200"/>
                        </a:lnTo>
                        <a:lnTo>
                          <a:pt x="500" y="205"/>
                        </a:lnTo>
                        <a:lnTo>
                          <a:pt x="500" y="208"/>
                        </a:lnTo>
                        <a:lnTo>
                          <a:pt x="501" y="211"/>
                        </a:lnTo>
                        <a:lnTo>
                          <a:pt x="503" y="212"/>
                        </a:lnTo>
                        <a:lnTo>
                          <a:pt x="506" y="215"/>
                        </a:lnTo>
                        <a:lnTo>
                          <a:pt x="509" y="215"/>
                        </a:lnTo>
                        <a:lnTo>
                          <a:pt x="513" y="214"/>
                        </a:lnTo>
                        <a:lnTo>
                          <a:pt x="515" y="212"/>
                        </a:lnTo>
                        <a:lnTo>
                          <a:pt x="518" y="210"/>
                        </a:lnTo>
                        <a:lnTo>
                          <a:pt x="520" y="208"/>
                        </a:lnTo>
                        <a:lnTo>
                          <a:pt x="524" y="206"/>
                        </a:lnTo>
                        <a:lnTo>
                          <a:pt x="527" y="203"/>
                        </a:lnTo>
                        <a:lnTo>
                          <a:pt x="532" y="200"/>
                        </a:lnTo>
                        <a:lnTo>
                          <a:pt x="537" y="198"/>
                        </a:lnTo>
                        <a:lnTo>
                          <a:pt x="542" y="195"/>
                        </a:lnTo>
                        <a:lnTo>
                          <a:pt x="546" y="190"/>
                        </a:lnTo>
                        <a:lnTo>
                          <a:pt x="551" y="188"/>
                        </a:lnTo>
                        <a:lnTo>
                          <a:pt x="555" y="184"/>
                        </a:lnTo>
                        <a:lnTo>
                          <a:pt x="561" y="182"/>
                        </a:lnTo>
                        <a:lnTo>
                          <a:pt x="565" y="178"/>
                        </a:lnTo>
                        <a:lnTo>
                          <a:pt x="570" y="175"/>
                        </a:lnTo>
                        <a:lnTo>
                          <a:pt x="573" y="173"/>
                        </a:lnTo>
                        <a:lnTo>
                          <a:pt x="577" y="172"/>
                        </a:lnTo>
                        <a:lnTo>
                          <a:pt x="583" y="167"/>
                        </a:lnTo>
                        <a:lnTo>
                          <a:pt x="589" y="164"/>
                        </a:lnTo>
                        <a:lnTo>
                          <a:pt x="594" y="162"/>
                        </a:lnTo>
                        <a:lnTo>
                          <a:pt x="599" y="161"/>
                        </a:lnTo>
                        <a:lnTo>
                          <a:pt x="604" y="159"/>
                        </a:lnTo>
                        <a:lnTo>
                          <a:pt x="609" y="161"/>
                        </a:lnTo>
                        <a:lnTo>
                          <a:pt x="615" y="161"/>
                        </a:lnTo>
                        <a:lnTo>
                          <a:pt x="621" y="163"/>
                        </a:lnTo>
                        <a:lnTo>
                          <a:pt x="625" y="163"/>
                        </a:lnTo>
                        <a:lnTo>
                          <a:pt x="629" y="165"/>
                        </a:lnTo>
                        <a:lnTo>
                          <a:pt x="633" y="168"/>
                        </a:lnTo>
                        <a:lnTo>
                          <a:pt x="638" y="170"/>
                        </a:lnTo>
                        <a:lnTo>
                          <a:pt x="641" y="173"/>
                        </a:lnTo>
                        <a:lnTo>
                          <a:pt x="646" y="175"/>
                        </a:lnTo>
                        <a:lnTo>
                          <a:pt x="651" y="179"/>
                        </a:lnTo>
                        <a:lnTo>
                          <a:pt x="656" y="183"/>
                        </a:lnTo>
                        <a:lnTo>
                          <a:pt x="660" y="185"/>
                        </a:lnTo>
                        <a:lnTo>
                          <a:pt x="665" y="189"/>
                        </a:lnTo>
                        <a:lnTo>
                          <a:pt x="669" y="191"/>
                        </a:lnTo>
                        <a:lnTo>
                          <a:pt x="672" y="196"/>
                        </a:lnTo>
                        <a:lnTo>
                          <a:pt x="677" y="201"/>
                        </a:lnTo>
                        <a:lnTo>
                          <a:pt x="681" y="208"/>
                        </a:lnTo>
                        <a:lnTo>
                          <a:pt x="681" y="211"/>
                        </a:lnTo>
                        <a:lnTo>
                          <a:pt x="681" y="216"/>
                        </a:lnTo>
                        <a:lnTo>
                          <a:pt x="680" y="221"/>
                        </a:lnTo>
                        <a:lnTo>
                          <a:pt x="678" y="225"/>
                        </a:lnTo>
                        <a:lnTo>
                          <a:pt x="677" y="229"/>
                        </a:lnTo>
                        <a:lnTo>
                          <a:pt x="675" y="232"/>
                        </a:lnTo>
                        <a:lnTo>
                          <a:pt x="672" y="234"/>
                        </a:lnTo>
                        <a:lnTo>
                          <a:pt x="671" y="236"/>
                        </a:lnTo>
                        <a:lnTo>
                          <a:pt x="666" y="236"/>
                        </a:lnTo>
                        <a:lnTo>
                          <a:pt x="660" y="236"/>
                        </a:lnTo>
                        <a:lnTo>
                          <a:pt x="656" y="236"/>
                        </a:lnTo>
                        <a:lnTo>
                          <a:pt x="652" y="236"/>
                        </a:lnTo>
                        <a:lnTo>
                          <a:pt x="649" y="236"/>
                        </a:lnTo>
                        <a:lnTo>
                          <a:pt x="645" y="236"/>
                        </a:lnTo>
                        <a:lnTo>
                          <a:pt x="641" y="235"/>
                        </a:lnTo>
                        <a:lnTo>
                          <a:pt x="636" y="234"/>
                        </a:lnTo>
                        <a:lnTo>
                          <a:pt x="633" y="232"/>
                        </a:lnTo>
                        <a:lnTo>
                          <a:pt x="629" y="232"/>
                        </a:lnTo>
                        <a:lnTo>
                          <a:pt x="625" y="231"/>
                        </a:lnTo>
                        <a:lnTo>
                          <a:pt x="621" y="230"/>
                        </a:lnTo>
                        <a:lnTo>
                          <a:pt x="619" y="227"/>
                        </a:lnTo>
                        <a:lnTo>
                          <a:pt x="617" y="226"/>
                        </a:lnTo>
                        <a:lnTo>
                          <a:pt x="612" y="221"/>
                        </a:lnTo>
                        <a:lnTo>
                          <a:pt x="608" y="215"/>
                        </a:lnTo>
                        <a:lnTo>
                          <a:pt x="604" y="210"/>
                        </a:lnTo>
                        <a:lnTo>
                          <a:pt x="602" y="204"/>
                        </a:lnTo>
                        <a:lnTo>
                          <a:pt x="599" y="199"/>
                        </a:lnTo>
                        <a:lnTo>
                          <a:pt x="597" y="195"/>
                        </a:lnTo>
                        <a:lnTo>
                          <a:pt x="594" y="193"/>
                        </a:lnTo>
                        <a:lnTo>
                          <a:pt x="592" y="194"/>
                        </a:lnTo>
                        <a:lnTo>
                          <a:pt x="588" y="196"/>
                        </a:lnTo>
                        <a:lnTo>
                          <a:pt x="587" y="200"/>
                        </a:lnTo>
                        <a:lnTo>
                          <a:pt x="584" y="205"/>
                        </a:lnTo>
                        <a:lnTo>
                          <a:pt x="586" y="211"/>
                        </a:lnTo>
                        <a:lnTo>
                          <a:pt x="587" y="217"/>
                        </a:lnTo>
                        <a:lnTo>
                          <a:pt x="588" y="225"/>
                        </a:lnTo>
                        <a:lnTo>
                          <a:pt x="591" y="230"/>
                        </a:lnTo>
                        <a:lnTo>
                          <a:pt x="596" y="236"/>
                        </a:lnTo>
                        <a:lnTo>
                          <a:pt x="599" y="240"/>
                        </a:lnTo>
                        <a:lnTo>
                          <a:pt x="604" y="243"/>
                        </a:lnTo>
                        <a:lnTo>
                          <a:pt x="610" y="247"/>
                        </a:lnTo>
                        <a:lnTo>
                          <a:pt x="617" y="251"/>
                        </a:lnTo>
                        <a:lnTo>
                          <a:pt x="623" y="253"/>
                        </a:lnTo>
                        <a:lnTo>
                          <a:pt x="629" y="256"/>
                        </a:lnTo>
                        <a:lnTo>
                          <a:pt x="634" y="257"/>
                        </a:lnTo>
                        <a:lnTo>
                          <a:pt x="640" y="257"/>
                        </a:lnTo>
                        <a:lnTo>
                          <a:pt x="645" y="257"/>
                        </a:lnTo>
                        <a:lnTo>
                          <a:pt x="650" y="257"/>
                        </a:lnTo>
                        <a:lnTo>
                          <a:pt x="656" y="257"/>
                        </a:lnTo>
                        <a:lnTo>
                          <a:pt x="664" y="257"/>
                        </a:lnTo>
                        <a:lnTo>
                          <a:pt x="669" y="256"/>
                        </a:lnTo>
                        <a:lnTo>
                          <a:pt x="673" y="256"/>
                        </a:lnTo>
                        <a:lnTo>
                          <a:pt x="677" y="256"/>
                        </a:lnTo>
                        <a:lnTo>
                          <a:pt x="678" y="256"/>
                        </a:lnTo>
                        <a:lnTo>
                          <a:pt x="680" y="257"/>
                        </a:lnTo>
                        <a:lnTo>
                          <a:pt x="685" y="262"/>
                        </a:lnTo>
                        <a:lnTo>
                          <a:pt x="686" y="266"/>
                        </a:lnTo>
                        <a:lnTo>
                          <a:pt x="687" y="271"/>
                        </a:lnTo>
                        <a:lnTo>
                          <a:pt x="687" y="272"/>
                        </a:lnTo>
                        <a:lnTo>
                          <a:pt x="688" y="276"/>
                        </a:lnTo>
                        <a:lnTo>
                          <a:pt x="687" y="279"/>
                        </a:lnTo>
                        <a:lnTo>
                          <a:pt x="687" y="283"/>
                        </a:lnTo>
                        <a:lnTo>
                          <a:pt x="683" y="288"/>
                        </a:lnTo>
                        <a:lnTo>
                          <a:pt x="678" y="294"/>
                        </a:lnTo>
                        <a:lnTo>
                          <a:pt x="675" y="298"/>
                        </a:lnTo>
                        <a:lnTo>
                          <a:pt x="672" y="300"/>
                        </a:lnTo>
                        <a:lnTo>
                          <a:pt x="667" y="303"/>
                        </a:lnTo>
                        <a:lnTo>
                          <a:pt x="665" y="305"/>
                        </a:lnTo>
                        <a:lnTo>
                          <a:pt x="661" y="308"/>
                        </a:lnTo>
                        <a:lnTo>
                          <a:pt x="657" y="310"/>
                        </a:lnTo>
                        <a:lnTo>
                          <a:pt x="655" y="313"/>
                        </a:lnTo>
                        <a:lnTo>
                          <a:pt x="652" y="315"/>
                        </a:lnTo>
                        <a:lnTo>
                          <a:pt x="650" y="319"/>
                        </a:lnTo>
                        <a:lnTo>
                          <a:pt x="650" y="323"/>
                        </a:lnTo>
                        <a:lnTo>
                          <a:pt x="652" y="325"/>
                        </a:lnTo>
                        <a:lnTo>
                          <a:pt x="655" y="329"/>
                        </a:lnTo>
                        <a:lnTo>
                          <a:pt x="659" y="331"/>
                        </a:lnTo>
                        <a:lnTo>
                          <a:pt x="662" y="334"/>
                        </a:lnTo>
                        <a:lnTo>
                          <a:pt x="669" y="335"/>
                        </a:lnTo>
                        <a:lnTo>
                          <a:pt x="672" y="336"/>
                        </a:lnTo>
                        <a:lnTo>
                          <a:pt x="673" y="339"/>
                        </a:lnTo>
                        <a:lnTo>
                          <a:pt x="675" y="341"/>
                        </a:lnTo>
                        <a:lnTo>
                          <a:pt x="676" y="345"/>
                        </a:lnTo>
                        <a:lnTo>
                          <a:pt x="676" y="349"/>
                        </a:lnTo>
                        <a:lnTo>
                          <a:pt x="677" y="352"/>
                        </a:lnTo>
                        <a:lnTo>
                          <a:pt x="676" y="355"/>
                        </a:lnTo>
                        <a:lnTo>
                          <a:pt x="675" y="358"/>
                        </a:lnTo>
                        <a:lnTo>
                          <a:pt x="670" y="360"/>
                        </a:lnTo>
                        <a:lnTo>
                          <a:pt x="665" y="361"/>
                        </a:lnTo>
                        <a:lnTo>
                          <a:pt x="659" y="361"/>
                        </a:lnTo>
                        <a:lnTo>
                          <a:pt x="652" y="361"/>
                        </a:lnTo>
                        <a:lnTo>
                          <a:pt x="647" y="361"/>
                        </a:lnTo>
                        <a:lnTo>
                          <a:pt x="643" y="362"/>
                        </a:lnTo>
                        <a:lnTo>
                          <a:pt x="640" y="362"/>
                        </a:lnTo>
                        <a:lnTo>
                          <a:pt x="640" y="365"/>
                        </a:lnTo>
                        <a:lnTo>
                          <a:pt x="640" y="370"/>
                        </a:lnTo>
                        <a:lnTo>
                          <a:pt x="643" y="376"/>
                        </a:lnTo>
                        <a:lnTo>
                          <a:pt x="644" y="381"/>
                        </a:lnTo>
                        <a:lnTo>
                          <a:pt x="645" y="383"/>
                        </a:lnTo>
                        <a:lnTo>
                          <a:pt x="643" y="386"/>
                        </a:lnTo>
                        <a:lnTo>
                          <a:pt x="639" y="386"/>
                        </a:lnTo>
                        <a:lnTo>
                          <a:pt x="634" y="386"/>
                        </a:lnTo>
                        <a:lnTo>
                          <a:pt x="630" y="386"/>
                        </a:lnTo>
                        <a:lnTo>
                          <a:pt x="626" y="386"/>
                        </a:lnTo>
                        <a:lnTo>
                          <a:pt x="621" y="386"/>
                        </a:lnTo>
                        <a:lnTo>
                          <a:pt x="617" y="386"/>
                        </a:lnTo>
                        <a:lnTo>
                          <a:pt x="609" y="384"/>
                        </a:lnTo>
                        <a:lnTo>
                          <a:pt x="603" y="382"/>
                        </a:lnTo>
                        <a:lnTo>
                          <a:pt x="597" y="380"/>
                        </a:lnTo>
                        <a:lnTo>
                          <a:pt x="591" y="378"/>
                        </a:lnTo>
                        <a:lnTo>
                          <a:pt x="583" y="373"/>
                        </a:lnTo>
                        <a:lnTo>
                          <a:pt x="577" y="370"/>
                        </a:lnTo>
                        <a:lnTo>
                          <a:pt x="571" y="366"/>
                        </a:lnTo>
                        <a:lnTo>
                          <a:pt x="566" y="362"/>
                        </a:lnTo>
                        <a:lnTo>
                          <a:pt x="558" y="357"/>
                        </a:lnTo>
                        <a:lnTo>
                          <a:pt x="553" y="352"/>
                        </a:lnTo>
                        <a:lnTo>
                          <a:pt x="547" y="346"/>
                        </a:lnTo>
                        <a:lnTo>
                          <a:pt x="542" y="341"/>
                        </a:lnTo>
                        <a:lnTo>
                          <a:pt x="537" y="336"/>
                        </a:lnTo>
                        <a:lnTo>
                          <a:pt x="534" y="331"/>
                        </a:lnTo>
                        <a:lnTo>
                          <a:pt x="530" y="326"/>
                        </a:lnTo>
                        <a:lnTo>
                          <a:pt x="527" y="321"/>
                        </a:lnTo>
                        <a:lnTo>
                          <a:pt x="524" y="316"/>
                        </a:lnTo>
                        <a:lnTo>
                          <a:pt x="523" y="313"/>
                        </a:lnTo>
                        <a:lnTo>
                          <a:pt x="521" y="308"/>
                        </a:lnTo>
                        <a:lnTo>
                          <a:pt x="520" y="303"/>
                        </a:lnTo>
                        <a:lnTo>
                          <a:pt x="519" y="299"/>
                        </a:lnTo>
                        <a:lnTo>
                          <a:pt x="519" y="294"/>
                        </a:lnTo>
                        <a:lnTo>
                          <a:pt x="519" y="290"/>
                        </a:lnTo>
                        <a:lnTo>
                          <a:pt x="519" y="287"/>
                        </a:lnTo>
                        <a:lnTo>
                          <a:pt x="519" y="283"/>
                        </a:lnTo>
                        <a:lnTo>
                          <a:pt x="519" y="279"/>
                        </a:lnTo>
                        <a:lnTo>
                          <a:pt x="518" y="276"/>
                        </a:lnTo>
                        <a:lnTo>
                          <a:pt x="518" y="274"/>
                        </a:lnTo>
                        <a:lnTo>
                          <a:pt x="515" y="269"/>
                        </a:lnTo>
                        <a:lnTo>
                          <a:pt x="511" y="268"/>
                        </a:lnTo>
                        <a:lnTo>
                          <a:pt x="506" y="268"/>
                        </a:lnTo>
                        <a:lnTo>
                          <a:pt x="500" y="271"/>
                        </a:lnTo>
                        <a:lnTo>
                          <a:pt x="495" y="274"/>
                        </a:lnTo>
                        <a:lnTo>
                          <a:pt x="492" y="279"/>
                        </a:lnTo>
                        <a:lnTo>
                          <a:pt x="488" y="284"/>
                        </a:lnTo>
                        <a:lnTo>
                          <a:pt x="485" y="288"/>
                        </a:lnTo>
                        <a:lnTo>
                          <a:pt x="483" y="290"/>
                        </a:lnTo>
                        <a:lnTo>
                          <a:pt x="483" y="292"/>
                        </a:lnTo>
                        <a:lnTo>
                          <a:pt x="482" y="292"/>
                        </a:lnTo>
                        <a:lnTo>
                          <a:pt x="478" y="292"/>
                        </a:lnTo>
                        <a:lnTo>
                          <a:pt x="474" y="292"/>
                        </a:lnTo>
                        <a:lnTo>
                          <a:pt x="472" y="292"/>
                        </a:lnTo>
                        <a:lnTo>
                          <a:pt x="468" y="292"/>
                        </a:lnTo>
                        <a:lnTo>
                          <a:pt x="464" y="293"/>
                        </a:lnTo>
                        <a:lnTo>
                          <a:pt x="459" y="293"/>
                        </a:lnTo>
                        <a:lnTo>
                          <a:pt x="456" y="293"/>
                        </a:lnTo>
                        <a:lnTo>
                          <a:pt x="450" y="293"/>
                        </a:lnTo>
                        <a:lnTo>
                          <a:pt x="445" y="293"/>
                        </a:lnTo>
                        <a:lnTo>
                          <a:pt x="438" y="293"/>
                        </a:lnTo>
                        <a:lnTo>
                          <a:pt x="432" y="293"/>
                        </a:lnTo>
                        <a:lnTo>
                          <a:pt x="426" y="293"/>
                        </a:lnTo>
                        <a:lnTo>
                          <a:pt x="420" y="294"/>
                        </a:lnTo>
                        <a:lnTo>
                          <a:pt x="416" y="293"/>
                        </a:lnTo>
                        <a:lnTo>
                          <a:pt x="414" y="293"/>
                        </a:lnTo>
                        <a:lnTo>
                          <a:pt x="410" y="293"/>
                        </a:lnTo>
                        <a:lnTo>
                          <a:pt x="406" y="293"/>
                        </a:lnTo>
                        <a:lnTo>
                          <a:pt x="400" y="293"/>
                        </a:lnTo>
                        <a:lnTo>
                          <a:pt x="393" y="293"/>
                        </a:lnTo>
                        <a:lnTo>
                          <a:pt x="389" y="293"/>
                        </a:lnTo>
                        <a:lnTo>
                          <a:pt x="386" y="293"/>
                        </a:lnTo>
                        <a:lnTo>
                          <a:pt x="383" y="293"/>
                        </a:lnTo>
                        <a:lnTo>
                          <a:pt x="379" y="293"/>
                        </a:lnTo>
                        <a:lnTo>
                          <a:pt x="373" y="293"/>
                        </a:lnTo>
                        <a:lnTo>
                          <a:pt x="365" y="293"/>
                        </a:lnTo>
                        <a:lnTo>
                          <a:pt x="362" y="292"/>
                        </a:lnTo>
                        <a:lnTo>
                          <a:pt x="358" y="292"/>
                        </a:lnTo>
                        <a:lnTo>
                          <a:pt x="355" y="290"/>
                        </a:lnTo>
                        <a:lnTo>
                          <a:pt x="352" y="290"/>
                        </a:lnTo>
                        <a:lnTo>
                          <a:pt x="346" y="290"/>
                        </a:lnTo>
                        <a:lnTo>
                          <a:pt x="339" y="289"/>
                        </a:lnTo>
                        <a:lnTo>
                          <a:pt x="333" y="288"/>
                        </a:lnTo>
                        <a:lnTo>
                          <a:pt x="327" y="288"/>
                        </a:lnTo>
                        <a:lnTo>
                          <a:pt x="322" y="287"/>
                        </a:lnTo>
                        <a:lnTo>
                          <a:pt x="317" y="285"/>
                        </a:lnTo>
                        <a:lnTo>
                          <a:pt x="311" y="284"/>
                        </a:lnTo>
                        <a:lnTo>
                          <a:pt x="305" y="282"/>
                        </a:lnTo>
                        <a:lnTo>
                          <a:pt x="300" y="279"/>
                        </a:lnTo>
                        <a:lnTo>
                          <a:pt x="295" y="277"/>
                        </a:lnTo>
                        <a:lnTo>
                          <a:pt x="289" y="273"/>
                        </a:lnTo>
                        <a:lnTo>
                          <a:pt x="284" y="269"/>
                        </a:lnTo>
                        <a:lnTo>
                          <a:pt x="278" y="266"/>
                        </a:lnTo>
                        <a:lnTo>
                          <a:pt x="273" y="263"/>
                        </a:lnTo>
                        <a:lnTo>
                          <a:pt x="268" y="258"/>
                        </a:lnTo>
                        <a:lnTo>
                          <a:pt x="261" y="255"/>
                        </a:lnTo>
                        <a:lnTo>
                          <a:pt x="255" y="250"/>
                        </a:lnTo>
                        <a:lnTo>
                          <a:pt x="250" y="245"/>
                        </a:lnTo>
                        <a:lnTo>
                          <a:pt x="245" y="240"/>
                        </a:lnTo>
                        <a:lnTo>
                          <a:pt x="240" y="236"/>
                        </a:lnTo>
                        <a:lnTo>
                          <a:pt x="235" y="231"/>
                        </a:lnTo>
                        <a:lnTo>
                          <a:pt x="231" y="227"/>
                        </a:lnTo>
                        <a:lnTo>
                          <a:pt x="226" y="222"/>
                        </a:lnTo>
                        <a:lnTo>
                          <a:pt x="222" y="217"/>
                        </a:lnTo>
                        <a:lnTo>
                          <a:pt x="217" y="212"/>
                        </a:lnTo>
                        <a:lnTo>
                          <a:pt x="213" y="209"/>
                        </a:lnTo>
                        <a:lnTo>
                          <a:pt x="209" y="204"/>
                        </a:lnTo>
                        <a:lnTo>
                          <a:pt x="205" y="200"/>
                        </a:lnTo>
                        <a:lnTo>
                          <a:pt x="202" y="196"/>
                        </a:lnTo>
                        <a:lnTo>
                          <a:pt x="200" y="193"/>
                        </a:lnTo>
                        <a:lnTo>
                          <a:pt x="193" y="187"/>
                        </a:lnTo>
                        <a:lnTo>
                          <a:pt x="191" y="183"/>
                        </a:lnTo>
                        <a:lnTo>
                          <a:pt x="188" y="180"/>
                        </a:lnTo>
                        <a:lnTo>
                          <a:pt x="187" y="179"/>
                        </a:lnTo>
                        <a:lnTo>
                          <a:pt x="187" y="178"/>
                        </a:lnTo>
                        <a:lnTo>
                          <a:pt x="188" y="175"/>
                        </a:lnTo>
                        <a:lnTo>
                          <a:pt x="190" y="170"/>
                        </a:lnTo>
                        <a:lnTo>
                          <a:pt x="192" y="165"/>
                        </a:lnTo>
                        <a:lnTo>
                          <a:pt x="193" y="162"/>
                        </a:lnTo>
                        <a:lnTo>
                          <a:pt x="196" y="158"/>
                        </a:lnTo>
                        <a:lnTo>
                          <a:pt x="197" y="154"/>
                        </a:lnTo>
                        <a:lnTo>
                          <a:pt x="201" y="152"/>
                        </a:lnTo>
                        <a:lnTo>
                          <a:pt x="203" y="148"/>
                        </a:lnTo>
                        <a:lnTo>
                          <a:pt x="208" y="144"/>
                        </a:lnTo>
                        <a:lnTo>
                          <a:pt x="212" y="139"/>
                        </a:lnTo>
                        <a:lnTo>
                          <a:pt x="217" y="136"/>
                        </a:lnTo>
                        <a:lnTo>
                          <a:pt x="221" y="132"/>
                        </a:lnTo>
                        <a:lnTo>
                          <a:pt x="227" y="128"/>
                        </a:lnTo>
                        <a:lnTo>
                          <a:pt x="233" y="125"/>
                        </a:lnTo>
                        <a:lnTo>
                          <a:pt x="239" y="121"/>
                        </a:lnTo>
                        <a:lnTo>
                          <a:pt x="244" y="117"/>
                        </a:lnTo>
                        <a:lnTo>
                          <a:pt x="250" y="112"/>
                        </a:lnTo>
                        <a:lnTo>
                          <a:pt x="256" y="109"/>
                        </a:lnTo>
                        <a:lnTo>
                          <a:pt x="263" y="106"/>
                        </a:lnTo>
                        <a:lnTo>
                          <a:pt x="268" y="102"/>
                        </a:lnTo>
                        <a:lnTo>
                          <a:pt x="274" y="99"/>
                        </a:lnTo>
                        <a:lnTo>
                          <a:pt x="278" y="96"/>
                        </a:lnTo>
                        <a:lnTo>
                          <a:pt x="282" y="94"/>
                        </a:lnTo>
                        <a:lnTo>
                          <a:pt x="285" y="91"/>
                        </a:lnTo>
                        <a:lnTo>
                          <a:pt x="289" y="89"/>
                        </a:lnTo>
                        <a:lnTo>
                          <a:pt x="290" y="88"/>
                        </a:lnTo>
                        <a:lnTo>
                          <a:pt x="292" y="88"/>
                        </a:lnTo>
                        <a:lnTo>
                          <a:pt x="294" y="83"/>
                        </a:lnTo>
                        <a:lnTo>
                          <a:pt x="292" y="78"/>
                        </a:lnTo>
                        <a:lnTo>
                          <a:pt x="291" y="73"/>
                        </a:lnTo>
                        <a:lnTo>
                          <a:pt x="289" y="68"/>
                        </a:lnTo>
                        <a:lnTo>
                          <a:pt x="287" y="65"/>
                        </a:lnTo>
                        <a:lnTo>
                          <a:pt x="285" y="62"/>
                        </a:lnTo>
                        <a:lnTo>
                          <a:pt x="282" y="58"/>
                        </a:lnTo>
                        <a:lnTo>
                          <a:pt x="281" y="55"/>
                        </a:lnTo>
                        <a:lnTo>
                          <a:pt x="278" y="50"/>
                        </a:lnTo>
                        <a:lnTo>
                          <a:pt x="273" y="47"/>
                        </a:lnTo>
                        <a:lnTo>
                          <a:pt x="268" y="43"/>
                        </a:lnTo>
                        <a:lnTo>
                          <a:pt x="263" y="38"/>
                        </a:lnTo>
                        <a:lnTo>
                          <a:pt x="258" y="36"/>
                        </a:lnTo>
                        <a:lnTo>
                          <a:pt x="255" y="34"/>
                        </a:lnTo>
                        <a:lnTo>
                          <a:pt x="252" y="32"/>
                        </a:lnTo>
                        <a:lnTo>
                          <a:pt x="248" y="31"/>
                        </a:lnTo>
                        <a:lnTo>
                          <a:pt x="244" y="28"/>
                        </a:lnTo>
                        <a:lnTo>
                          <a:pt x="240" y="27"/>
                        </a:lnTo>
                        <a:lnTo>
                          <a:pt x="237" y="24"/>
                        </a:lnTo>
                        <a:lnTo>
                          <a:pt x="234" y="23"/>
                        </a:lnTo>
                        <a:lnTo>
                          <a:pt x="229" y="22"/>
                        </a:lnTo>
                        <a:lnTo>
                          <a:pt x="226" y="19"/>
                        </a:lnTo>
                        <a:lnTo>
                          <a:pt x="222" y="18"/>
                        </a:lnTo>
                        <a:lnTo>
                          <a:pt x="218" y="17"/>
                        </a:lnTo>
                        <a:lnTo>
                          <a:pt x="214" y="15"/>
                        </a:lnTo>
                        <a:lnTo>
                          <a:pt x="211" y="13"/>
                        </a:lnTo>
                        <a:lnTo>
                          <a:pt x="207" y="12"/>
                        </a:lnTo>
                        <a:lnTo>
                          <a:pt x="203" y="11"/>
                        </a:lnTo>
                        <a:lnTo>
                          <a:pt x="197" y="8"/>
                        </a:lnTo>
                        <a:lnTo>
                          <a:pt x="193" y="6"/>
                        </a:lnTo>
                        <a:lnTo>
                          <a:pt x="188" y="5"/>
                        </a:lnTo>
                        <a:lnTo>
                          <a:pt x="186" y="3"/>
                        </a:lnTo>
                        <a:lnTo>
                          <a:pt x="182" y="2"/>
                        </a:lnTo>
                        <a:lnTo>
                          <a:pt x="180" y="1"/>
                        </a:lnTo>
                        <a:lnTo>
                          <a:pt x="175" y="0"/>
                        </a:lnTo>
                        <a:lnTo>
                          <a:pt x="171" y="0"/>
                        </a:lnTo>
                        <a:lnTo>
                          <a:pt x="166" y="0"/>
                        </a:lnTo>
                        <a:lnTo>
                          <a:pt x="162" y="0"/>
                        </a:lnTo>
                        <a:lnTo>
                          <a:pt x="158" y="0"/>
                        </a:lnTo>
                        <a:lnTo>
                          <a:pt x="154" y="0"/>
                        </a:lnTo>
                        <a:lnTo>
                          <a:pt x="149" y="0"/>
                        </a:lnTo>
                        <a:lnTo>
                          <a:pt x="145" y="0"/>
                        </a:lnTo>
                        <a:lnTo>
                          <a:pt x="141" y="1"/>
                        </a:lnTo>
                        <a:lnTo>
                          <a:pt x="139" y="1"/>
                        </a:lnTo>
                        <a:lnTo>
                          <a:pt x="135" y="2"/>
                        </a:lnTo>
                        <a:lnTo>
                          <a:pt x="134" y="2"/>
                        </a:lnTo>
                        <a:close/>
                      </a:path>
                    </a:pathLst>
                  </a:custGeom>
                  <a:solidFill>
                    <a:srgbClr val="000000"/>
                  </a:solidFill>
                  <a:ln w="9525">
                    <a:noFill/>
                    <a:round/>
                    <a:headEnd/>
                    <a:tailEnd/>
                  </a:ln>
                </p:spPr>
                <p:txBody>
                  <a:bodyPr/>
                  <a:lstStyle/>
                  <a:p>
                    <a:endParaRPr lang="ja-JP" altLang="en-US"/>
                  </a:p>
                </p:txBody>
              </p:sp>
              <p:sp>
                <p:nvSpPr>
                  <p:cNvPr id="686" name="Freeform 27"/>
                  <p:cNvSpPr>
                    <a:spLocks/>
                  </p:cNvSpPr>
                  <p:nvPr/>
                </p:nvSpPr>
                <p:spPr bwMode="auto">
                  <a:xfrm>
                    <a:off x="3498100" y="3455298"/>
                    <a:ext cx="224701" cy="399468"/>
                  </a:xfrm>
                  <a:custGeom>
                    <a:avLst/>
                    <a:gdLst>
                      <a:gd name="T0" fmla="*/ 2147483647 w 153"/>
                      <a:gd name="T1" fmla="*/ 2147483647 h 272"/>
                      <a:gd name="T2" fmla="*/ 2147483647 w 153"/>
                      <a:gd name="T3" fmla="*/ 2147483647 h 272"/>
                      <a:gd name="T4" fmla="*/ 2147483647 w 153"/>
                      <a:gd name="T5" fmla="*/ 2147483647 h 272"/>
                      <a:gd name="T6" fmla="*/ 2147483647 w 153"/>
                      <a:gd name="T7" fmla="*/ 2147483647 h 272"/>
                      <a:gd name="T8" fmla="*/ 2147483647 w 153"/>
                      <a:gd name="T9" fmla="*/ 2147483647 h 272"/>
                      <a:gd name="T10" fmla="*/ 2147483647 w 153"/>
                      <a:gd name="T11" fmla="*/ 2147483647 h 272"/>
                      <a:gd name="T12" fmla="*/ 2147483647 w 153"/>
                      <a:gd name="T13" fmla="*/ 2147483647 h 272"/>
                      <a:gd name="T14" fmla="*/ 0 w 153"/>
                      <a:gd name="T15" fmla="*/ 2147483647 h 272"/>
                      <a:gd name="T16" fmla="*/ 2147483647 w 153"/>
                      <a:gd name="T17" fmla="*/ 2147483647 h 272"/>
                      <a:gd name="T18" fmla="*/ 2147483647 w 153"/>
                      <a:gd name="T19" fmla="*/ 2147483647 h 272"/>
                      <a:gd name="T20" fmla="*/ 2147483647 w 153"/>
                      <a:gd name="T21" fmla="*/ 0 h 272"/>
                      <a:gd name="T22" fmla="*/ 2147483647 w 153"/>
                      <a:gd name="T23" fmla="*/ 2147483647 h 272"/>
                      <a:gd name="T24" fmla="*/ 2147483647 w 153"/>
                      <a:gd name="T25" fmla="*/ 2147483647 h 272"/>
                      <a:gd name="T26" fmla="*/ 2147483647 w 153"/>
                      <a:gd name="T27" fmla="*/ 2147483647 h 272"/>
                      <a:gd name="T28" fmla="*/ 2147483647 w 153"/>
                      <a:gd name="T29" fmla="*/ 2147483647 h 272"/>
                      <a:gd name="T30" fmla="*/ 2147483647 w 153"/>
                      <a:gd name="T31" fmla="*/ 2147483647 h 272"/>
                      <a:gd name="T32" fmla="*/ 2147483647 w 153"/>
                      <a:gd name="T33" fmla="*/ 2147483647 h 272"/>
                      <a:gd name="T34" fmla="*/ 2147483647 w 153"/>
                      <a:gd name="T35" fmla="*/ 2147483647 h 272"/>
                      <a:gd name="T36" fmla="*/ 2147483647 w 153"/>
                      <a:gd name="T37" fmla="*/ 2147483647 h 272"/>
                      <a:gd name="T38" fmla="*/ 2147483647 w 153"/>
                      <a:gd name="T39" fmla="*/ 2147483647 h 272"/>
                      <a:gd name="T40" fmla="*/ 2147483647 w 153"/>
                      <a:gd name="T41" fmla="*/ 2147483647 h 272"/>
                      <a:gd name="T42" fmla="*/ 2147483647 w 153"/>
                      <a:gd name="T43" fmla="*/ 2147483647 h 272"/>
                      <a:gd name="T44" fmla="*/ 2147483647 w 153"/>
                      <a:gd name="T45" fmla="*/ 2147483647 h 272"/>
                      <a:gd name="T46" fmla="*/ 2147483647 w 153"/>
                      <a:gd name="T47" fmla="*/ 2147483647 h 272"/>
                      <a:gd name="T48" fmla="*/ 2147483647 w 153"/>
                      <a:gd name="T49" fmla="*/ 2147483647 h 272"/>
                      <a:gd name="T50" fmla="*/ 2147483647 w 153"/>
                      <a:gd name="T51" fmla="*/ 2147483647 h 272"/>
                      <a:gd name="T52" fmla="*/ 2147483647 w 153"/>
                      <a:gd name="T53" fmla="*/ 2147483647 h 272"/>
                      <a:gd name="T54" fmla="*/ 2147483647 w 153"/>
                      <a:gd name="T55" fmla="*/ 2147483647 h 272"/>
                      <a:gd name="T56" fmla="*/ 2147483647 w 153"/>
                      <a:gd name="T57" fmla="*/ 2147483647 h 272"/>
                      <a:gd name="T58" fmla="*/ 2147483647 w 153"/>
                      <a:gd name="T59" fmla="*/ 2147483647 h 272"/>
                      <a:gd name="T60" fmla="*/ 2147483647 w 153"/>
                      <a:gd name="T61" fmla="*/ 2147483647 h 272"/>
                      <a:gd name="T62" fmla="*/ 2147483647 w 153"/>
                      <a:gd name="T63" fmla="*/ 2147483647 h 272"/>
                      <a:gd name="T64" fmla="*/ 2147483647 w 153"/>
                      <a:gd name="T65" fmla="*/ 2147483647 h 272"/>
                      <a:gd name="T66" fmla="*/ 2147483647 w 153"/>
                      <a:gd name="T67" fmla="*/ 2147483647 h 272"/>
                      <a:gd name="T68" fmla="*/ 2147483647 w 153"/>
                      <a:gd name="T69" fmla="*/ 2147483647 h 272"/>
                      <a:gd name="T70" fmla="*/ 2147483647 w 153"/>
                      <a:gd name="T71" fmla="*/ 2147483647 h 272"/>
                      <a:gd name="T72" fmla="*/ 2147483647 w 153"/>
                      <a:gd name="T73" fmla="*/ 2147483647 h 272"/>
                      <a:gd name="T74" fmla="*/ 2147483647 w 153"/>
                      <a:gd name="T75" fmla="*/ 2147483647 h 272"/>
                      <a:gd name="T76" fmla="*/ 2147483647 w 153"/>
                      <a:gd name="T77" fmla="*/ 2147483647 h 272"/>
                      <a:gd name="T78" fmla="*/ 2147483647 w 153"/>
                      <a:gd name="T79" fmla="*/ 2147483647 h 272"/>
                      <a:gd name="T80" fmla="*/ 2147483647 w 153"/>
                      <a:gd name="T81" fmla="*/ 2147483647 h 272"/>
                      <a:gd name="T82" fmla="*/ 2147483647 w 153"/>
                      <a:gd name="T83" fmla="*/ 2147483647 h 272"/>
                      <a:gd name="T84" fmla="*/ 2147483647 w 153"/>
                      <a:gd name="T85" fmla="*/ 2147483647 h 272"/>
                      <a:gd name="T86" fmla="*/ 2147483647 w 153"/>
                      <a:gd name="T87" fmla="*/ 2147483647 h 272"/>
                      <a:gd name="T88" fmla="*/ 2147483647 w 153"/>
                      <a:gd name="T89" fmla="*/ 2147483647 h 272"/>
                      <a:gd name="T90" fmla="*/ 2147483647 w 153"/>
                      <a:gd name="T91" fmla="*/ 2147483647 h 272"/>
                      <a:gd name="T92" fmla="*/ 2147483647 w 153"/>
                      <a:gd name="T93" fmla="*/ 2147483647 h 272"/>
                      <a:gd name="T94" fmla="*/ 2147483647 w 153"/>
                      <a:gd name="T95" fmla="*/ 2147483647 h 272"/>
                      <a:gd name="T96" fmla="*/ 2147483647 w 153"/>
                      <a:gd name="T97" fmla="*/ 2147483647 h 272"/>
                      <a:gd name="T98" fmla="*/ 2147483647 w 153"/>
                      <a:gd name="T99" fmla="*/ 2147483647 h 272"/>
                      <a:gd name="T100" fmla="*/ 2147483647 w 153"/>
                      <a:gd name="T101" fmla="*/ 2147483647 h 272"/>
                      <a:gd name="T102" fmla="*/ 2147483647 w 153"/>
                      <a:gd name="T103" fmla="*/ 2147483647 h 2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3"/>
                      <a:gd name="T157" fmla="*/ 0 h 272"/>
                      <a:gd name="T158" fmla="*/ 153 w 153"/>
                      <a:gd name="T159" fmla="*/ 272 h 27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3" h="272">
                        <a:moveTo>
                          <a:pt x="69" y="86"/>
                        </a:moveTo>
                        <a:lnTo>
                          <a:pt x="70" y="84"/>
                        </a:lnTo>
                        <a:lnTo>
                          <a:pt x="73" y="84"/>
                        </a:lnTo>
                        <a:lnTo>
                          <a:pt x="77" y="84"/>
                        </a:lnTo>
                        <a:lnTo>
                          <a:pt x="83" y="84"/>
                        </a:lnTo>
                        <a:lnTo>
                          <a:pt x="88" y="82"/>
                        </a:lnTo>
                        <a:lnTo>
                          <a:pt x="93" y="81"/>
                        </a:lnTo>
                        <a:lnTo>
                          <a:pt x="96" y="78"/>
                        </a:lnTo>
                        <a:lnTo>
                          <a:pt x="100" y="74"/>
                        </a:lnTo>
                        <a:lnTo>
                          <a:pt x="99" y="68"/>
                        </a:lnTo>
                        <a:lnTo>
                          <a:pt x="95" y="62"/>
                        </a:lnTo>
                        <a:lnTo>
                          <a:pt x="92" y="58"/>
                        </a:lnTo>
                        <a:lnTo>
                          <a:pt x="89" y="55"/>
                        </a:lnTo>
                        <a:lnTo>
                          <a:pt x="85" y="51"/>
                        </a:lnTo>
                        <a:lnTo>
                          <a:pt x="82" y="48"/>
                        </a:lnTo>
                        <a:lnTo>
                          <a:pt x="78" y="45"/>
                        </a:lnTo>
                        <a:lnTo>
                          <a:pt x="74" y="40"/>
                        </a:lnTo>
                        <a:lnTo>
                          <a:pt x="69" y="37"/>
                        </a:lnTo>
                        <a:lnTo>
                          <a:pt x="66" y="35"/>
                        </a:lnTo>
                        <a:lnTo>
                          <a:pt x="62" y="31"/>
                        </a:lnTo>
                        <a:lnTo>
                          <a:pt x="58" y="30"/>
                        </a:lnTo>
                        <a:lnTo>
                          <a:pt x="54" y="27"/>
                        </a:lnTo>
                        <a:lnTo>
                          <a:pt x="53" y="26"/>
                        </a:lnTo>
                        <a:lnTo>
                          <a:pt x="47" y="25"/>
                        </a:lnTo>
                        <a:lnTo>
                          <a:pt x="41" y="25"/>
                        </a:lnTo>
                        <a:lnTo>
                          <a:pt x="35" y="26"/>
                        </a:lnTo>
                        <a:lnTo>
                          <a:pt x="31" y="30"/>
                        </a:lnTo>
                        <a:lnTo>
                          <a:pt x="26" y="32"/>
                        </a:lnTo>
                        <a:lnTo>
                          <a:pt x="23" y="35"/>
                        </a:lnTo>
                        <a:lnTo>
                          <a:pt x="21" y="37"/>
                        </a:lnTo>
                        <a:lnTo>
                          <a:pt x="21" y="39"/>
                        </a:lnTo>
                        <a:lnTo>
                          <a:pt x="0" y="25"/>
                        </a:lnTo>
                        <a:lnTo>
                          <a:pt x="0" y="24"/>
                        </a:lnTo>
                        <a:lnTo>
                          <a:pt x="2" y="20"/>
                        </a:lnTo>
                        <a:lnTo>
                          <a:pt x="6" y="16"/>
                        </a:lnTo>
                        <a:lnTo>
                          <a:pt x="11" y="13"/>
                        </a:lnTo>
                        <a:lnTo>
                          <a:pt x="14" y="10"/>
                        </a:lnTo>
                        <a:lnTo>
                          <a:pt x="17" y="8"/>
                        </a:lnTo>
                        <a:lnTo>
                          <a:pt x="21" y="5"/>
                        </a:lnTo>
                        <a:lnTo>
                          <a:pt x="25" y="4"/>
                        </a:lnTo>
                        <a:lnTo>
                          <a:pt x="28" y="1"/>
                        </a:lnTo>
                        <a:lnTo>
                          <a:pt x="32" y="1"/>
                        </a:lnTo>
                        <a:lnTo>
                          <a:pt x="37" y="0"/>
                        </a:lnTo>
                        <a:lnTo>
                          <a:pt x="42" y="0"/>
                        </a:lnTo>
                        <a:lnTo>
                          <a:pt x="47" y="0"/>
                        </a:lnTo>
                        <a:lnTo>
                          <a:pt x="52" y="1"/>
                        </a:lnTo>
                        <a:lnTo>
                          <a:pt x="57" y="3"/>
                        </a:lnTo>
                        <a:lnTo>
                          <a:pt x="63" y="5"/>
                        </a:lnTo>
                        <a:lnTo>
                          <a:pt x="68" y="8"/>
                        </a:lnTo>
                        <a:lnTo>
                          <a:pt x="74" y="11"/>
                        </a:lnTo>
                        <a:lnTo>
                          <a:pt x="80" y="16"/>
                        </a:lnTo>
                        <a:lnTo>
                          <a:pt x="87" y="20"/>
                        </a:lnTo>
                        <a:lnTo>
                          <a:pt x="92" y="25"/>
                        </a:lnTo>
                        <a:lnTo>
                          <a:pt x="96" y="30"/>
                        </a:lnTo>
                        <a:lnTo>
                          <a:pt x="101" y="34"/>
                        </a:lnTo>
                        <a:lnTo>
                          <a:pt x="105" y="39"/>
                        </a:lnTo>
                        <a:lnTo>
                          <a:pt x="109" y="42"/>
                        </a:lnTo>
                        <a:lnTo>
                          <a:pt x="113" y="47"/>
                        </a:lnTo>
                        <a:lnTo>
                          <a:pt x="115" y="51"/>
                        </a:lnTo>
                        <a:lnTo>
                          <a:pt x="118" y="55"/>
                        </a:lnTo>
                        <a:lnTo>
                          <a:pt x="119" y="60"/>
                        </a:lnTo>
                        <a:lnTo>
                          <a:pt x="120" y="66"/>
                        </a:lnTo>
                        <a:lnTo>
                          <a:pt x="120" y="71"/>
                        </a:lnTo>
                        <a:lnTo>
                          <a:pt x="119" y="77"/>
                        </a:lnTo>
                        <a:lnTo>
                          <a:pt x="116" y="81"/>
                        </a:lnTo>
                        <a:lnTo>
                          <a:pt x="115" y="83"/>
                        </a:lnTo>
                        <a:lnTo>
                          <a:pt x="114" y="86"/>
                        </a:lnTo>
                        <a:lnTo>
                          <a:pt x="114" y="87"/>
                        </a:lnTo>
                        <a:lnTo>
                          <a:pt x="115" y="87"/>
                        </a:lnTo>
                        <a:lnTo>
                          <a:pt x="119" y="88"/>
                        </a:lnTo>
                        <a:lnTo>
                          <a:pt x="120" y="89"/>
                        </a:lnTo>
                        <a:lnTo>
                          <a:pt x="124" y="92"/>
                        </a:lnTo>
                        <a:lnTo>
                          <a:pt x="127" y="93"/>
                        </a:lnTo>
                        <a:lnTo>
                          <a:pt x="131" y="97"/>
                        </a:lnTo>
                        <a:lnTo>
                          <a:pt x="135" y="99"/>
                        </a:lnTo>
                        <a:lnTo>
                          <a:pt x="137" y="102"/>
                        </a:lnTo>
                        <a:lnTo>
                          <a:pt x="141" y="105"/>
                        </a:lnTo>
                        <a:lnTo>
                          <a:pt x="145" y="109"/>
                        </a:lnTo>
                        <a:lnTo>
                          <a:pt x="147" y="113"/>
                        </a:lnTo>
                        <a:lnTo>
                          <a:pt x="150" y="116"/>
                        </a:lnTo>
                        <a:lnTo>
                          <a:pt x="152" y="121"/>
                        </a:lnTo>
                        <a:lnTo>
                          <a:pt x="153" y="128"/>
                        </a:lnTo>
                        <a:lnTo>
                          <a:pt x="153" y="131"/>
                        </a:lnTo>
                        <a:lnTo>
                          <a:pt x="153" y="136"/>
                        </a:lnTo>
                        <a:lnTo>
                          <a:pt x="151" y="140"/>
                        </a:lnTo>
                        <a:lnTo>
                          <a:pt x="150" y="145"/>
                        </a:lnTo>
                        <a:lnTo>
                          <a:pt x="147" y="149"/>
                        </a:lnTo>
                        <a:lnTo>
                          <a:pt x="145" y="152"/>
                        </a:lnTo>
                        <a:lnTo>
                          <a:pt x="142" y="156"/>
                        </a:lnTo>
                        <a:lnTo>
                          <a:pt x="140" y="160"/>
                        </a:lnTo>
                        <a:lnTo>
                          <a:pt x="134" y="163"/>
                        </a:lnTo>
                        <a:lnTo>
                          <a:pt x="129" y="168"/>
                        </a:lnTo>
                        <a:lnTo>
                          <a:pt x="125" y="170"/>
                        </a:lnTo>
                        <a:lnTo>
                          <a:pt x="122" y="171"/>
                        </a:lnTo>
                        <a:lnTo>
                          <a:pt x="124" y="172"/>
                        </a:lnTo>
                        <a:lnTo>
                          <a:pt x="127" y="176"/>
                        </a:lnTo>
                        <a:lnTo>
                          <a:pt x="129" y="177"/>
                        </a:lnTo>
                        <a:lnTo>
                          <a:pt x="131" y="181"/>
                        </a:lnTo>
                        <a:lnTo>
                          <a:pt x="134" y="183"/>
                        </a:lnTo>
                        <a:lnTo>
                          <a:pt x="136" y="187"/>
                        </a:lnTo>
                        <a:lnTo>
                          <a:pt x="137" y="191"/>
                        </a:lnTo>
                        <a:lnTo>
                          <a:pt x="139" y="194"/>
                        </a:lnTo>
                        <a:lnTo>
                          <a:pt x="140" y="198"/>
                        </a:lnTo>
                        <a:lnTo>
                          <a:pt x="142" y="202"/>
                        </a:lnTo>
                        <a:lnTo>
                          <a:pt x="142" y="207"/>
                        </a:lnTo>
                        <a:lnTo>
                          <a:pt x="142" y="212"/>
                        </a:lnTo>
                        <a:lnTo>
                          <a:pt x="142" y="215"/>
                        </a:lnTo>
                        <a:lnTo>
                          <a:pt x="141" y="220"/>
                        </a:lnTo>
                        <a:lnTo>
                          <a:pt x="139" y="223"/>
                        </a:lnTo>
                        <a:lnTo>
                          <a:pt x="137" y="228"/>
                        </a:lnTo>
                        <a:lnTo>
                          <a:pt x="135" y="230"/>
                        </a:lnTo>
                        <a:lnTo>
                          <a:pt x="132" y="233"/>
                        </a:lnTo>
                        <a:lnTo>
                          <a:pt x="127" y="236"/>
                        </a:lnTo>
                        <a:lnTo>
                          <a:pt x="122" y="239"/>
                        </a:lnTo>
                        <a:lnTo>
                          <a:pt x="119" y="240"/>
                        </a:lnTo>
                        <a:lnTo>
                          <a:pt x="115" y="241"/>
                        </a:lnTo>
                        <a:lnTo>
                          <a:pt x="113" y="241"/>
                        </a:lnTo>
                        <a:lnTo>
                          <a:pt x="113" y="243"/>
                        </a:lnTo>
                        <a:lnTo>
                          <a:pt x="113" y="245"/>
                        </a:lnTo>
                        <a:lnTo>
                          <a:pt x="111" y="249"/>
                        </a:lnTo>
                        <a:lnTo>
                          <a:pt x="111" y="255"/>
                        </a:lnTo>
                        <a:lnTo>
                          <a:pt x="109" y="260"/>
                        </a:lnTo>
                        <a:lnTo>
                          <a:pt x="106" y="266"/>
                        </a:lnTo>
                        <a:lnTo>
                          <a:pt x="104" y="267"/>
                        </a:lnTo>
                        <a:lnTo>
                          <a:pt x="100" y="270"/>
                        </a:lnTo>
                        <a:lnTo>
                          <a:pt x="96" y="271"/>
                        </a:lnTo>
                        <a:lnTo>
                          <a:pt x="93" y="272"/>
                        </a:lnTo>
                        <a:lnTo>
                          <a:pt x="88" y="272"/>
                        </a:lnTo>
                        <a:lnTo>
                          <a:pt x="84" y="272"/>
                        </a:lnTo>
                        <a:lnTo>
                          <a:pt x="79" y="272"/>
                        </a:lnTo>
                        <a:lnTo>
                          <a:pt x="75" y="271"/>
                        </a:lnTo>
                        <a:lnTo>
                          <a:pt x="72" y="270"/>
                        </a:lnTo>
                        <a:lnTo>
                          <a:pt x="67" y="269"/>
                        </a:lnTo>
                        <a:lnTo>
                          <a:pt x="63" y="267"/>
                        </a:lnTo>
                        <a:lnTo>
                          <a:pt x="61" y="266"/>
                        </a:lnTo>
                        <a:lnTo>
                          <a:pt x="54" y="262"/>
                        </a:lnTo>
                        <a:lnTo>
                          <a:pt x="51" y="260"/>
                        </a:lnTo>
                        <a:lnTo>
                          <a:pt x="47" y="258"/>
                        </a:lnTo>
                        <a:lnTo>
                          <a:pt x="53" y="241"/>
                        </a:lnTo>
                        <a:lnTo>
                          <a:pt x="53" y="243"/>
                        </a:lnTo>
                        <a:lnTo>
                          <a:pt x="57" y="245"/>
                        </a:lnTo>
                        <a:lnTo>
                          <a:pt x="62" y="248"/>
                        </a:lnTo>
                        <a:lnTo>
                          <a:pt x="68" y="251"/>
                        </a:lnTo>
                        <a:lnTo>
                          <a:pt x="74" y="255"/>
                        </a:lnTo>
                        <a:lnTo>
                          <a:pt x="82" y="258"/>
                        </a:lnTo>
                        <a:lnTo>
                          <a:pt x="88" y="258"/>
                        </a:lnTo>
                        <a:lnTo>
                          <a:pt x="93" y="255"/>
                        </a:lnTo>
                        <a:lnTo>
                          <a:pt x="95" y="250"/>
                        </a:lnTo>
                        <a:lnTo>
                          <a:pt x="96" y="246"/>
                        </a:lnTo>
                        <a:lnTo>
                          <a:pt x="95" y="243"/>
                        </a:lnTo>
                        <a:lnTo>
                          <a:pt x="93" y="240"/>
                        </a:lnTo>
                        <a:lnTo>
                          <a:pt x="90" y="236"/>
                        </a:lnTo>
                        <a:lnTo>
                          <a:pt x="88" y="233"/>
                        </a:lnTo>
                        <a:lnTo>
                          <a:pt x="85" y="229"/>
                        </a:lnTo>
                        <a:lnTo>
                          <a:pt x="85" y="227"/>
                        </a:lnTo>
                        <a:lnTo>
                          <a:pt x="87" y="224"/>
                        </a:lnTo>
                        <a:lnTo>
                          <a:pt x="90" y="224"/>
                        </a:lnTo>
                        <a:lnTo>
                          <a:pt x="94" y="224"/>
                        </a:lnTo>
                        <a:lnTo>
                          <a:pt x="101" y="225"/>
                        </a:lnTo>
                        <a:lnTo>
                          <a:pt x="108" y="227"/>
                        </a:lnTo>
                        <a:lnTo>
                          <a:pt x="114" y="225"/>
                        </a:lnTo>
                        <a:lnTo>
                          <a:pt x="119" y="223"/>
                        </a:lnTo>
                        <a:lnTo>
                          <a:pt x="122" y="219"/>
                        </a:lnTo>
                        <a:lnTo>
                          <a:pt x="122" y="215"/>
                        </a:lnTo>
                        <a:lnTo>
                          <a:pt x="122" y="212"/>
                        </a:lnTo>
                        <a:lnTo>
                          <a:pt x="121" y="208"/>
                        </a:lnTo>
                        <a:lnTo>
                          <a:pt x="120" y="203"/>
                        </a:lnTo>
                        <a:lnTo>
                          <a:pt x="118" y="199"/>
                        </a:lnTo>
                        <a:lnTo>
                          <a:pt x="115" y="196"/>
                        </a:lnTo>
                        <a:lnTo>
                          <a:pt x="113" y="192"/>
                        </a:lnTo>
                        <a:lnTo>
                          <a:pt x="110" y="189"/>
                        </a:lnTo>
                        <a:lnTo>
                          <a:pt x="106" y="186"/>
                        </a:lnTo>
                        <a:lnTo>
                          <a:pt x="104" y="182"/>
                        </a:lnTo>
                        <a:lnTo>
                          <a:pt x="100" y="178"/>
                        </a:lnTo>
                        <a:lnTo>
                          <a:pt x="98" y="176"/>
                        </a:lnTo>
                        <a:lnTo>
                          <a:pt x="93" y="171"/>
                        </a:lnTo>
                        <a:lnTo>
                          <a:pt x="90" y="167"/>
                        </a:lnTo>
                        <a:lnTo>
                          <a:pt x="89" y="163"/>
                        </a:lnTo>
                        <a:lnTo>
                          <a:pt x="89" y="161"/>
                        </a:lnTo>
                        <a:lnTo>
                          <a:pt x="89" y="157"/>
                        </a:lnTo>
                        <a:lnTo>
                          <a:pt x="90" y="156"/>
                        </a:lnTo>
                        <a:lnTo>
                          <a:pt x="93" y="152"/>
                        </a:lnTo>
                        <a:lnTo>
                          <a:pt x="96" y="151"/>
                        </a:lnTo>
                        <a:lnTo>
                          <a:pt x="100" y="150"/>
                        </a:lnTo>
                        <a:lnTo>
                          <a:pt x="106" y="150"/>
                        </a:lnTo>
                        <a:lnTo>
                          <a:pt x="109" y="149"/>
                        </a:lnTo>
                        <a:lnTo>
                          <a:pt x="113" y="147"/>
                        </a:lnTo>
                        <a:lnTo>
                          <a:pt x="116" y="146"/>
                        </a:lnTo>
                        <a:lnTo>
                          <a:pt x="120" y="146"/>
                        </a:lnTo>
                        <a:lnTo>
                          <a:pt x="126" y="142"/>
                        </a:lnTo>
                        <a:lnTo>
                          <a:pt x="131" y="138"/>
                        </a:lnTo>
                        <a:lnTo>
                          <a:pt x="132" y="135"/>
                        </a:lnTo>
                        <a:lnTo>
                          <a:pt x="134" y="133"/>
                        </a:lnTo>
                        <a:lnTo>
                          <a:pt x="134" y="129"/>
                        </a:lnTo>
                        <a:lnTo>
                          <a:pt x="134" y="125"/>
                        </a:lnTo>
                        <a:lnTo>
                          <a:pt x="132" y="119"/>
                        </a:lnTo>
                        <a:lnTo>
                          <a:pt x="130" y="116"/>
                        </a:lnTo>
                        <a:lnTo>
                          <a:pt x="127" y="113"/>
                        </a:lnTo>
                        <a:lnTo>
                          <a:pt x="126" y="110"/>
                        </a:lnTo>
                        <a:lnTo>
                          <a:pt x="119" y="105"/>
                        </a:lnTo>
                        <a:lnTo>
                          <a:pt x="114" y="102"/>
                        </a:lnTo>
                        <a:lnTo>
                          <a:pt x="108" y="99"/>
                        </a:lnTo>
                        <a:lnTo>
                          <a:pt x="103" y="98"/>
                        </a:lnTo>
                        <a:lnTo>
                          <a:pt x="99" y="98"/>
                        </a:lnTo>
                        <a:lnTo>
                          <a:pt x="98" y="98"/>
                        </a:lnTo>
                        <a:lnTo>
                          <a:pt x="72" y="100"/>
                        </a:lnTo>
                        <a:lnTo>
                          <a:pt x="69" y="86"/>
                        </a:lnTo>
                        <a:close/>
                      </a:path>
                    </a:pathLst>
                  </a:custGeom>
                  <a:solidFill>
                    <a:srgbClr val="000000"/>
                  </a:solidFill>
                  <a:ln w="9525">
                    <a:noFill/>
                    <a:round/>
                    <a:headEnd/>
                    <a:tailEnd/>
                  </a:ln>
                </p:spPr>
                <p:txBody>
                  <a:bodyPr/>
                  <a:lstStyle/>
                  <a:p>
                    <a:endParaRPr lang="ja-JP" altLang="en-US"/>
                  </a:p>
                </p:txBody>
              </p:sp>
              <p:sp>
                <p:nvSpPr>
                  <p:cNvPr id="687" name="Freeform 28"/>
                  <p:cNvSpPr>
                    <a:spLocks/>
                  </p:cNvSpPr>
                  <p:nvPr/>
                </p:nvSpPr>
                <p:spPr bwMode="auto">
                  <a:xfrm>
                    <a:off x="2960580" y="3026457"/>
                    <a:ext cx="521365" cy="565423"/>
                  </a:xfrm>
                  <a:custGeom>
                    <a:avLst/>
                    <a:gdLst>
                      <a:gd name="T0" fmla="*/ 2147483647 w 355"/>
                      <a:gd name="T1" fmla="*/ 2147483647 h 385"/>
                      <a:gd name="T2" fmla="*/ 2147483647 w 355"/>
                      <a:gd name="T3" fmla="*/ 2147483647 h 385"/>
                      <a:gd name="T4" fmla="*/ 2147483647 w 355"/>
                      <a:gd name="T5" fmla="*/ 2147483647 h 385"/>
                      <a:gd name="T6" fmla="*/ 2147483647 w 355"/>
                      <a:gd name="T7" fmla="*/ 2147483647 h 385"/>
                      <a:gd name="T8" fmla="*/ 2147483647 w 355"/>
                      <a:gd name="T9" fmla="*/ 2147483647 h 385"/>
                      <a:gd name="T10" fmla="*/ 2147483647 w 355"/>
                      <a:gd name="T11" fmla="*/ 2147483647 h 385"/>
                      <a:gd name="T12" fmla="*/ 2147483647 w 355"/>
                      <a:gd name="T13" fmla="*/ 2147483647 h 385"/>
                      <a:gd name="T14" fmla="*/ 2147483647 w 355"/>
                      <a:gd name="T15" fmla="*/ 2147483647 h 385"/>
                      <a:gd name="T16" fmla="*/ 2147483647 w 355"/>
                      <a:gd name="T17" fmla="*/ 2147483647 h 385"/>
                      <a:gd name="T18" fmla="*/ 2147483647 w 355"/>
                      <a:gd name="T19" fmla="*/ 2147483647 h 385"/>
                      <a:gd name="T20" fmla="*/ 2147483647 w 355"/>
                      <a:gd name="T21" fmla="*/ 2147483647 h 385"/>
                      <a:gd name="T22" fmla="*/ 2147483647 w 355"/>
                      <a:gd name="T23" fmla="*/ 2147483647 h 385"/>
                      <a:gd name="T24" fmla="*/ 2147483647 w 355"/>
                      <a:gd name="T25" fmla="*/ 2147483647 h 385"/>
                      <a:gd name="T26" fmla="*/ 2147483647 w 355"/>
                      <a:gd name="T27" fmla="*/ 2147483647 h 385"/>
                      <a:gd name="T28" fmla="*/ 2147483647 w 355"/>
                      <a:gd name="T29" fmla="*/ 2147483647 h 385"/>
                      <a:gd name="T30" fmla="*/ 2147483647 w 355"/>
                      <a:gd name="T31" fmla="*/ 2147483647 h 385"/>
                      <a:gd name="T32" fmla="*/ 2147483647 w 355"/>
                      <a:gd name="T33" fmla="*/ 2147483647 h 385"/>
                      <a:gd name="T34" fmla="*/ 2147483647 w 355"/>
                      <a:gd name="T35" fmla="*/ 2147483647 h 385"/>
                      <a:gd name="T36" fmla="*/ 2147483647 w 355"/>
                      <a:gd name="T37" fmla="*/ 2147483647 h 385"/>
                      <a:gd name="T38" fmla="*/ 2147483647 w 355"/>
                      <a:gd name="T39" fmla="*/ 2147483647 h 385"/>
                      <a:gd name="T40" fmla="*/ 2147483647 w 355"/>
                      <a:gd name="T41" fmla="*/ 2147483647 h 385"/>
                      <a:gd name="T42" fmla="*/ 2147483647 w 355"/>
                      <a:gd name="T43" fmla="*/ 2147483647 h 385"/>
                      <a:gd name="T44" fmla="*/ 2147483647 w 355"/>
                      <a:gd name="T45" fmla="*/ 2147483647 h 385"/>
                      <a:gd name="T46" fmla="*/ 2147483647 w 355"/>
                      <a:gd name="T47" fmla="*/ 2147483647 h 385"/>
                      <a:gd name="T48" fmla="*/ 2147483647 w 355"/>
                      <a:gd name="T49" fmla="*/ 2147483647 h 385"/>
                      <a:gd name="T50" fmla="*/ 2147483647 w 355"/>
                      <a:gd name="T51" fmla="*/ 2147483647 h 385"/>
                      <a:gd name="T52" fmla="*/ 2147483647 w 355"/>
                      <a:gd name="T53" fmla="*/ 2147483647 h 385"/>
                      <a:gd name="T54" fmla="*/ 2147483647 w 355"/>
                      <a:gd name="T55" fmla="*/ 2147483647 h 385"/>
                      <a:gd name="T56" fmla="*/ 2147483647 w 355"/>
                      <a:gd name="T57" fmla="*/ 2147483647 h 385"/>
                      <a:gd name="T58" fmla="*/ 2147483647 w 355"/>
                      <a:gd name="T59" fmla="*/ 2147483647 h 385"/>
                      <a:gd name="T60" fmla="*/ 2147483647 w 355"/>
                      <a:gd name="T61" fmla="*/ 2147483647 h 385"/>
                      <a:gd name="T62" fmla="*/ 2147483647 w 355"/>
                      <a:gd name="T63" fmla="*/ 2147483647 h 385"/>
                      <a:gd name="T64" fmla="*/ 2147483647 w 355"/>
                      <a:gd name="T65" fmla="*/ 2147483647 h 385"/>
                      <a:gd name="T66" fmla="*/ 2147483647 w 355"/>
                      <a:gd name="T67" fmla="*/ 2147483647 h 385"/>
                      <a:gd name="T68" fmla="*/ 2147483647 w 355"/>
                      <a:gd name="T69" fmla="*/ 2147483647 h 385"/>
                      <a:gd name="T70" fmla="*/ 2147483647 w 355"/>
                      <a:gd name="T71" fmla="*/ 2147483647 h 385"/>
                      <a:gd name="T72" fmla="*/ 2147483647 w 355"/>
                      <a:gd name="T73" fmla="*/ 2147483647 h 385"/>
                      <a:gd name="T74" fmla="*/ 2147483647 w 355"/>
                      <a:gd name="T75" fmla="*/ 2147483647 h 385"/>
                      <a:gd name="T76" fmla="*/ 2147483647 w 355"/>
                      <a:gd name="T77" fmla="*/ 2147483647 h 385"/>
                      <a:gd name="T78" fmla="*/ 2147483647 w 355"/>
                      <a:gd name="T79" fmla="*/ 2147483647 h 385"/>
                      <a:gd name="T80" fmla="*/ 2147483647 w 355"/>
                      <a:gd name="T81" fmla="*/ 2147483647 h 385"/>
                      <a:gd name="T82" fmla="*/ 2147483647 w 355"/>
                      <a:gd name="T83" fmla="*/ 2147483647 h 385"/>
                      <a:gd name="T84" fmla="*/ 2147483647 w 355"/>
                      <a:gd name="T85" fmla="*/ 2147483647 h 385"/>
                      <a:gd name="T86" fmla="*/ 2147483647 w 355"/>
                      <a:gd name="T87" fmla="*/ 2147483647 h 385"/>
                      <a:gd name="T88" fmla="*/ 2147483647 w 355"/>
                      <a:gd name="T89" fmla="*/ 2147483647 h 385"/>
                      <a:gd name="T90" fmla="*/ 2147483647 w 355"/>
                      <a:gd name="T91" fmla="*/ 2147483647 h 385"/>
                      <a:gd name="T92" fmla="*/ 2147483647 w 355"/>
                      <a:gd name="T93" fmla="*/ 2147483647 h 385"/>
                      <a:gd name="T94" fmla="*/ 2147483647 w 355"/>
                      <a:gd name="T95" fmla="*/ 2147483647 h 385"/>
                      <a:gd name="T96" fmla="*/ 2147483647 w 355"/>
                      <a:gd name="T97" fmla="*/ 2147483647 h 385"/>
                      <a:gd name="T98" fmla="*/ 2147483647 w 355"/>
                      <a:gd name="T99" fmla="*/ 2147483647 h 385"/>
                      <a:gd name="T100" fmla="*/ 2147483647 w 355"/>
                      <a:gd name="T101" fmla="*/ 2147483647 h 385"/>
                      <a:gd name="T102" fmla="*/ 2147483647 w 355"/>
                      <a:gd name="T103" fmla="*/ 2147483647 h 385"/>
                      <a:gd name="T104" fmla="*/ 2147483647 w 355"/>
                      <a:gd name="T105" fmla="*/ 2147483647 h 385"/>
                      <a:gd name="T106" fmla="*/ 2147483647 w 355"/>
                      <a:gd name="T107" fmla="*/ 2147483647 h 385"/>
                      <a:gd name="T108" fmla="*/ 2147483647 w 355"/>
                      <a:gd name="T109" fmla="*/ 2147483647 h 385"/>
                      <a:gd name="T110" fmla="*/ 2147483647 w 355"/>
                      <a:gd name="T111" fmla="*/ 2147483647 h 385"/>
                      <a:gd name="T112" fmla="*/ 2147483647 w 355"/>
                      <a:gd name="T113" fmla="*/ 2147483647 h 3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5"/>
                      <a:gd name="T172" fmla="*/ 0 h 385"/>
                      <a:gd name="T173" fmla="*/ 355 w 355"/>
                      <a:gd name="T174" fmla="*/ 385 h 38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5" h="385">
                        <a:moveTo>
                          <a:pt x="331" y="311"/>
                        </a:moveTo>
                        <a:lnTo>
                          <a:pt x="329" y="309"/>
                        </a:lnTo>
                        <a:lnTo>
                          <a:pt x="324" y="305"/>
                        </a:lnTo>
                        <a:lnTo>
                          <a:pt x="320" y="302"/>
                        </a:lnTo>
                        <a:lnTo>
                          <a:pt x="316" y="298"/>
                        </a:lnTo>
                        <a:lnTo>
                          <a:pt x="313" y="295"/>
                        </a:lnTo>
                        <a:lnTo>
                          <a:pt x="309" y="292"/>
                        </a:lnTo>
                        <a:lnTo>
                          <a:pt x="305" y="287"/>
                        </a:lnTo>
                        <a:lnTo>
                          <a:pt x="300" y="284"/>
                        </a:lnTo>
                        <a:lnTo>
                          <a:pt x="297" y="280"/>
                        </a:lnTo>
                        <a:lnTo>
                          <a:pt x="293" y="276"/>
                        </a:lnTo>
                        <a:lnTo>
                          <a:pt x="289" y="272"/>
                        </a:lnTo>
                        <a:lnTo>
                          <a:pt x="287" y="270"/>
                        </a:lnTo>
                        <a:lnTo>
                          <a:pt x="284" y="267"/>
                        </a:lnTo>
                        <a:lnTo>
                          <a:pt x="283" y="266"/>
                        </a:lnTo>
                        <a:lnTo>
                          <a:pt x="281" y="264"/>
                        </a:lnTo>
                        <a:lnTo>
                          <a:pt x="277" y="264"/>
                        </a:lnTo>
                        <a:lnTo>
                          <a:pt x="272" y="262"/>
                        </a:lnTo>
                        <a:lnTo>
                          <a:pt x="267" y="265"/>
                        </a:lnTo>
                        <a:lnTo>
                          <a:pt x="261" y="265"/>
                        </a:lnTo>
                        <a:lnTo>
                          <a:pt x="256" y="267"/>
                        </a:lnTo>
                        <a:lnTo>
                          <a:pt x="250" y="270"/>
                        </a:lnTo>
                        <a:lnTo>
                          <a:pt x="242" y="272"/>
                        </a:lnTo>
                        <a:lnTo>
                          <a:pt x="236" y="274"/>
                        </a:lnTo>
                        <a:lnTo>
                          <a:pt x="230" y="276"/>
                        </a:lnTo>
                        <a:lnTo>
                          <a:pt x="224" y="277"/>
                        </a:lnTo>
                        <a:lnTo>
                          <a:pt x="219" y="280"/>
                        </a:lnTo>
                        <a:lnTo>
                          <a:pt x="214" y="280"/>
                        </a:lnTo>
                        <a:lnTo>
                          <a:pt x="210" y="281"/>
                        </a:lnTo>
                        <a:lnTo>
                          <a:pt x="208" y="281"/>
                        </a:lnTo>
                        <a:lnTo>
                          <a:pt x="208" y="280"/>
                        </a:lnTo>
                        <a:lnTo>
                          <a:pt x="206" y="276"/>
                        </a:lnTo>
                        <a:lnTo>
                          <a:pt x="208" y="272"/>
                        </a:lnTo>
                        <a:lnTo>
                          <a:pt x="208" y="270"/>
                        </a:lnTo>
                        <a:lnTo>
                          <a:pt x="210" y="267"/>
                        </a:lnTo>
                        <a:lnTo>
                          <a:pt x="213" y="265"/>
                        </a:lnTo>
                        <a:lnTo>
                          <a:pt x="215" y="262"/>
                        </a:lnTo>
                        <a:lnTo>
                          <a:pt x="219" y="260"/>
                        </a:lnTo>
                        <a:lnTo>
                          <a:pt x="222" y="260"/>
                        </a:lnTo>
                        <a:lnTo>
                          <a:pt x="224" y="259"/>
                        </a:lnTo>
                        <a:lnTo>
                          <a:pt x="227" y="258"/>
                        </a:lnTo>
                        <a:lnTo>
                          <a:pt x="230" y="256"/>
                        </a:lnTo>
                        <a:lnTo>
                          <a:pt x="234" y="256"/>
                        </a:lnTo>
                        <a:lnTo>
                          <a:pt x="237" y="255"/>
                        </a:lnTo>
                        <a:lnTo>
                          <a:pt x="242" y="254"/>
                        </a:lnTo>
                        <a:lnTo>
                          <a:pt x="246" y="253"/>
                        </a:lnTo>
                        <a:lnTo>
                          <a:pt x="252" y="253"/>
                        </a:lnTo>
                        <a:lnTo>
                          <a:pt x="256" y="251"/>
                        </a:lnTo>
                        <a:lnTo>
                          <a:pt x="260" y="251"/>
                        </a:lnTo>
                        <a:lnTo>
                          <a:pt x="263" y="250"/>
                        </a:lnTo>
                        <a:lnTo>
                          <a:pt x="267" y="250"/>
                        </a:lnTo>
                        <a:lnTo>
                          <a:pt x="271" y="249"/>
                        </a:lnTo>
                        <a:lnTo>
                          <a:pt x="274" y="249"/>
                        </a:lnTo>
                        <a:lnTo>
                          <a:pt x="273" y="248"/>
                        </a:lnTo>
                        <a:lnTo>
                          <a:pt x="272" y="246"/>
                        </a:lnTo>
                        <a:lnTo>
                          <a:pt x="269" y="243"/>
                        </a:lnTo>
                        <a:lnTo>
                          <a:pt x="268" y="239"/>
                        </a:lnTo>
                        <a:lnTo>
                          <a:pt x="266" y="234"/>
                        </a:lnTo>
                        <a:lnTo>
                          <a:pt x="263" y="229"/>
                        </a:lnTo>
                        <a:lnTo>
                          <a:pt x="261" y="224"/>
                        </a:lnTo>
                        <a:lnTo>
                          <a:pt x="260" y="219"/>
                        </a:lnTo>
                        <a:lnTo>
                          <a:pt x="258" y="215"/>
                        </a:lnTo>
                        <a:lnTo>
                          <a:pt x="258" y="212"/>
                        </a:lnTo>
                        <a:lnTo>
                          <a:pt x="257" y="208"/>
                        </a:lnTo>
                        <a:lnTo>
                          <a:pt x="257" y="206"/>
                        </a:lnTo>
                        <a:lnTo>
                          <a:pt x="256" y="202"/>
                        </a:lnTo>
                        <a:lnTo>
                          <a:pt x="255" y="198"/>
                        </a:lnTo>
                        <a:lnTo>
                          <a:pt x="253" y="194"/>
                        </a:lnTo>
                        <a:lnTo>
                          <a:pt x="253" y="192"/>
                        </a:lnTo>
                        <a:lnTo>
                          <a:pt x="252" y="186"/>
                        </a:lnTo>
                        <a:lnTo>
                          <a:pt x="252" y="181"/>
                        </a:lnTo>
                        <a:lnTo>
                          <a:pt x="251" y="177"/>
                        </a:lnTo>
                        <a:lnTo>
                          <a:pt x="193" y="213"/>
                        </a:lnTo>
                        <a:lnTo>
                          <a:pt x="173" y="311"/>
                        </a:lnTo>
                        <a:lnTo>
                          <a:pt x="189" y="347"/>
                        </a:lnTo>
                        <a:lnTo>
                          <a:pt x="253" y="364"/>
                        </a:lnTo>
                        <a:lnTo>
                          <a:pt x="253" y="365"/>
                        </a:lnTo>
                        <a:lnTo>
                          <a:pt x="253" y="368"/>
                        </a:lnTo>
                        <a:lnTo>
                          <a:pt x="252" y="370"/>
                        </a:lnTo>
                        <a:lnTo>
                          <a:pt x="252" y="375"/>
                        </a:lnTo>
                        <a:lnTo>
                          <a:pt x="250" y="378"/>
                        </a:lnTo>
                        <a:lnTo>
                          <a:pt x="248" y="381"/>
                        </a:lnTo>
                        <a:lnTo>
                          <a:pt x="246" y="384"/>
                        </a:lnTo>
                        <a:lnTo>
                          <a:pt x="243" y="385"/>
                        </a:lnTo>
                        <a:lnTo>
                          <a:pt x="241" y="385"/>
                        </a:lnTo>
                        <a:lnTo>
                          <a:pt x="237" y="384"/>
                        </a:lnTo>
                        <a:lnTo>
                          <a:pt x="232" y="382"/>
                        </a:lnTo>
                        <a:lnTo>
                          <a:pt x="227" y="381"/>
                        </a:lnTo>
                        <a:lnTo>
                          <a:pt x="224" y="380"/>
                        </a:lnTo>
                        <a:lnTo>
                          <a:pt x="220" y="379"/>
                        </a:lnTo>
                        <a:lnTo>
                          <a:pt x="215" y="378"/>
                        </a:lnTo>
                        <a:lnTo>
                          <a:pt x="211" y="376"/>
                        </a:lnTo>
                        <a:lnTo>
                          <a:pt x="208" y="375"/>
                        </a:lnTo>
                        <a:lnTo>
                          <a:pt x="203" y="374"/>
                        </a:lnTo>
                        <a:lnTo>
                          <a:pt x="199" y="373"/>
                        </a:lnTo>
                        <a:lnTo>
                          <a:pt x="195" y="371"/>
                        </a:lnTo>
                        <a:lnTo>
                          <a:pt x="189" y="370"/>
                        </a:lnTo>
                        <a:lnTo>
                          <a:pt x="184" y="369"/>
                        </a:lnTo>
                        <a:lnTo>
                          <a:pt x="179" y="366"/>
                        </a:lnTo>
                        <a:lnTo>
                          <a:pt x="175" y="365"/>
                        </a:lnTo>
                        <a:lnTo>
                          <a:pt x="170" y="363"/>
                        </a:lnTo>
                        <a:lnTo>
                          <a:pt x="166" y="361"/>
                        </a:lnTo>
                        <a:lnTo>
                          <a:pt x="161" y="360"/>
                        </a:lnTo>
                        <a:lnTo>
                          <a:pt x="156" y="359"/>
                        </a:lnTo>
                        <a:lnTo>
                          <a:pt x="151" y="357"/>
                        </a:lnTo>
                        <a:lnTo>
                          <a:pt x="147" y="355"/>
                        </a:lnTo>
                        <a:lnTo>
                          <a:pt x="142" y="353"/>
                        </a:lnTo>
                        <a:lnTo>
                          <a:pt x="138" y="352"/>
                        </a:lnTo>
                        <a:lnTo>
                          <a:pt x="133" y="350"/>
                        </a:lnTo>
                        <a:lnTo>
                          <a:pt x="128" y="349"/>
                        </a:lnTo>
                        <a:lnTo>
                          <a:pt x="125" y="348"/>
                        </a:lnTo>
                        <a:lnTo>
                          <a:pt x="122" y="347"/>
                        </a:lnTo>
                        <a:lnTo>
                          <a:pt x="117" y="344"/>
                        </a:lnTo>
                        <a:lnTo>
                          <a:pt x="114" y="343"/>
                        </a:lnTo>
                        <a:lnTo>
                          <a:pt x="109" y="340"/>
                        </a:lnTo>
                        <a:lnTo>
                          <a:pt x="104" y="338"/>
                        </a:lnTo>
                        <a:lnTo>
                          <a:pt x="99" y="335"/>
                        </a:lnTo>
                        <a:lnTo>
                          <a:pt x="95" y="333"/>
                        </a:lnTo>
                        <a:lnTo>
                          <a:pt x="90" y="331"/>
                        </a:lnTo>
                        <a:lnTo>
                          <a:pt x="85" y="328"/>
                        </a:lnTo>
                        <a:lnTo>
                          <a:pt x="79" y="324"/>
                        </a:lnTo>
                        <a:lnTo>
                          <a:pt x="74" y="321"/>
                        </a:lnTo>
                        <a:lnTo>
                          <a:pt x="69" y="318"/>
                        </a:lnTo>
                        <a:lnTo>
                          <a:pt x="65" y="316"/>
                        </a:lnTo>
                        <a:lnTo>
                          <a:pt x="59" y="311"/>
                        </a:lnTo>
                        <a:lnTo>
                          <a:pt x="54" y="308"/>
                        </a:lnTo>
                        <a:lnTo>
                          <a:pt x="49" y="305"/>
                        </a:lnTo>
                        <a:lnTo>
                          <a:pt x="46" y="302"/>
                        </a:lnTo>
                        <a:lnTo>
                          <a:pt x="41" y="298"/>
                        </a:lnTo>
                        <a:lnTo>
                          <a:pt x="36" y="296"/>
                        </a:lnTo>
                        <a:lnTo>
                          <a:pt x="31" y="293"/>
                        </a:lnTo>
                        <a:lnTo>
                          <a:pt x="27" y="291"/>
                        </a:lnTo>
                        <a:lnTo>
                          <a:pt x="23" y="287"/>
                        </a:lnTo>
                        <a:lnTo>
                          <a:pt x="20" y="285"/>
                        </a:lnTo>
                        <a:lnTo>
                          <a:pt x="16" y="282"/>
                        </a:lnTo>
                        <a:lnTo>
                          <a:pt x="13" y="280"/>
                        </a:lnTo>
                        <a:lnTo>
                          <a:pt x="7" y="276"/>
                        </a:lnTo>
                        <a:lnTo>
                          <a:pt x="3" y="274"/>
                        </a:lnTo>
                        <a:lnTo>
                          <a:pt x="1" y="271"/>
                        </a:lnTo>
                        <a:lnTo>
                          <a:pt x="0" y="271"/>
                        </a:lnTo>
                        <a:lnTo>
                          <a:pt x="23" y="256"/>
                        </a:lnTo>
                        <a:lnTo>
                          <a:pt x="26" y="258"/>
                        </a:lnTo>
                        <a:lnTo>
                          <a:pt x="28" y="260"/>
                        </a:lnTo>
                        <a:lnTo>
                          <a:pt x="33" y="264"/>
                        </a:lnTo>
                        <a:lnTo>
                          <a:pt x="37" y="267"/>
                        </a:lnTo>
                        <a:lnTo>
                          <a:pt x="43" y="272"/>
                        </a:lnTo>
                        <a:lnTo>
                          <a:pt x="49" y="276"/>
                        </a:lnTo>
                        <a:lnTo>
                          <a:pt x="55" y="282"/>
                        </a:lnTo>
                        <a:lnTo>
                          <a:pt x="62" y="287"/>
                        </a:lnTo>
                        <a:lnTo>
                          <a:pt x="68" y="292"/>
                        </a:lnTo>
                        <a:lnTo>
                          <a:pt x="74" y="296"/>
                        </a:lnTo>
                        <a:lnTo>
                          <a:pt x="80" y="301"/>
                        </a:lnTo>
                        <a:lnTo>
                          <a:pt x="86" y="305"/>
                        </a:lnTo>
                        <a:lnTo>
                          <a:pt x="91" y="308"/>
                        </a:lnTo>
                        <a:lnTo>
                          <a:pt x="95" y="311"/>
                        </a:lnTo>
                        <a:lnTo>
                          <a:pt x="99" y="314"/>
                        </a:lnTo>
                        <a:lnTo>
                          <a:pt x="100" y="316"/>
                        </a:lnTo>
                        <a:lnTo>
                          <a:pt x="104" y="317"/>
                        </a:lnTo>
                        <a:lnTo>
                          <a:pt x="106" y="318"/>
                        </a:lnTo>
                        <a:lnTo>
                          <a:pt x="110" y="321"/>
                        </a:lnTo>
                        <a:lnTo>
                          <a:pt x="114" y="322"/>
                        </a:lnTo>
                        <a:lnTo>
                          <a:pt x="117" y="323"/>
                        </a:lnTo>
                        <a:lnTo>
                          <a:pt x="121" y="324"/>
                        </a:lnTo>
                        <a:lnTo>
                          <a:pt x="126" y="326"/>
                        </a:lnTo>
                        <a:lnTo>
                          <a:pt x="132" y="327"/>
                        </a:lnTo>
                        <a:lnTo>
                          <a:pt x="138" y="328"/>
                        </a:lnTo>
                        <a:lnTo>
                          <a:pt x="142" y="329"/>
                        </a:lnTo>
                        <a:lnTo>
                          <a:pt x="143" y="331"/>
                        </a:lnTo>
                        <a:lnTo>
                          <a:pt x="143" y="329"/>
                        </a:lnTo>
                        <a:lnTo>
                          <a:pt x="144" y="326"/>
                        </a:lnTo>
                        <a:lnTo>
                          <a:pt x="144" y="323"/>
                        </a:lnTo>
                        <a:lnTo>
                          <a:pt x="146" y="321"/>
                        </a:lnTo>
                        <a:lnTo>
                          <a:pt x="146" y="317"/>
                        </a:lnTo>
                        <a:lnTo>
                          <a:pt x="147" y="314"/>
                        </a:lnTo>
                        <a:lnTo>
                          <a:pt x="148" y="309"/>
                        </a:lnTo>
                        <a:lnTo>
                          <a:pt x="149" y="305"/>
                        </a:lnTo>
                        <a:lnTo>
                          <a:pt x="149" y="301"/>
                        </a:lnTo>
                        <a:lnTo>
                          <a:pt x="151" y="296"/>
                        </a:lnTo>
                        <a:lnTo>
                          <a:pt x="152" y="291"/>
                        </a:lnTo>
                        <a:lnTo>
                          <a:pt x="153" y="286"/>
                        </a:lnTo>
                        <a:lnTo>
                          <a:pt x="154" y="281"/>
                        </a:lnTo>
                        <a:lnTo>
                          <a:pt x="157" y="276"/>
                        </a:lnTo>
                        <a:lnTo>
                          <a:pt x="157" y="270"/>
                        </a:lnTo>
                        <a:lnTo>
                          <a:pt x="158" y="265"/>
                        </a:lnTo>
                        <a:lnTo>
                          <a:pt x="159" y="259"/>
                        </a:lnTo>
                        <a:lnTo>
                          <a:pt x="161" y="253"/>
                        </a:lnTo>
                        <a:lnTo>
                          <a:pt x="162" y="248"/>
                        </a:lnTo>
                        <a:lnTo>
                          <a:pt x="163" y="241"/>
                        </a:lnTo>
                        <a:lnTo>
                          <a:pt x="164" y="237"/>
                        </a:lnTo>
                        <a:lnTo>
                          <a:pt x="167" y="232"/>
                        </a:lnTo>
                        <a:lnTo>
                          <a:pt x="167" y="225"/>
                        </a:lnTo>
                        <a:lnTo>
                          <a:pt x="168" y="220"/>
                        </a:lnTo>
                        <a:lnTo>
                          <a:pt x="168" y="215"/>
                        </a:lnTo>
                        <a:lnTo>
                          <a:pt x="169" y="212"/>
                        </a:lnTo>
                        <a:lnTo>
                          <a:pt x="169" y="207"/>
                        </a:lnTo>
                        <a:lnTo>
                          <a:pt x="170" y="203"/>
                        </a:lnTo>
                        <a:lnTo>
                          <a:pt x="170" y="199"/>
                        </a:lnTo>
                        <a:lnTo>
                          <a:pt x="172" y="197"/>
                        </a:lnTo>
                        <a:lnTo>
                          <a:pt x="170" y="191"/>
                        </a:lnTo>
                        <a:lnTo>
                          <a:pt x="170" y="185"/>
                        </a:lnTo>
                        <a:lnTo>
                          <a:pt x="170" y="177"/>
                        </a:lnTo>
                        <a:lnTo>
                          <a:pt x="169" y="171"/>
                        </a:lnTo>
                        <a:lnTo>
                          <a:pt x="168" y="165"/>
                        </a:lnTo>
                        <a:lnTo>
                          <a:pt x="167" y="159"/>
                        </a:lnTo>
                        <a:lnTo>
                          <a:pt x="166" y="152"/>
                        </a:lnTo>
                        <a:lnTo>
                          <a:pt x="164" y="147"/>
                        </a:lnTo>
                        <a:lnTo>
                          <a:pt x="163" y="141"/>
                        </a:lnTo>
                        <a:lnTo>
                          <a:pt x="162" y="136"/>
                        </a:lnTo>
                        <a:lnTo>
                          <a:pt x="161" y="131"/>
                        </a:lnTo>
                        <a:lnTo>
                          <a:pt x="161" y="126"/>
                        </a:lnTo>
                        <a:lnTo>
                          <a:pt x="161" y="123"/>
                        </a:lnTo>
                        <a:lnTo>
                          <a:pt x="162" y="119"/>
                        </a:lnTo>
                        <a:lnTo>
                          <a:pt x="162" y="118"/>
                        </a:lnTo>
                        <a:lnTo>
                          <a:pt x="164" y="117"/>
                        </a:lnTo>
                        <a:lnTo>
                          <a:pt x="168" y="113"/>
                        </a:lnTo>
                        <a:lnTo>
                          <a:pt x="172" y="112"/>
                        </a:lnTo>
                        <a:lnTo>
                          <a:pt x="175" y="112"/>
                        </a:lnTo>
                        <a:lnTo>
                          <a:pt x="178" y="112"/>
                        </a:lnTo>
                        <a:lnTo>
                          <a:pt x="180" y="113"/>
                        </a:lnTo>
                        <a:lnTo>
                          <a:pt x="183" y="115"/>
                        </a:lnTo>
                        <a:lnTo>
                          <a:pt x="185" y="119"/>
                        </a:lnTo>
                        <a:lnTo>
                          <a:pt x="188" y="124"/>
                        </a:lnTo>
                        <a:lnTo>
                          <a:pt x="188" y="126"/>
                        </a:lnTo>
                        <a:lnTo>
                          <a:pt x="189" y="131"/>
                        </a:lnTo>
                        <a:lnTo>
                          <a:pt x="189" y="135"/>
                        </a:lnTo>
                        <a:lnTo>
                          <a:pt x="190" y="140"/>
                        </a:lnTo>
                        <a:lnTo>
                          <a:pt x="190" y="145"/>
                        </a:lnTo>
                        <a:lnTo>
                          <a:pt x="190" y="151"/>
                        </a:lnTo>
                        <a:lnTo>
                          <a:pt x="190" y="156"/>
                        </a:lnTo>
                        <a:lnTo>
                          <a:pt x="192" y="162"/>
                        </a:lnTo>
                        <a:lnTo>
                          <a:pt x="192" y="167"/>
                        </a:lnTo>
                        <a:lnTo>
                          <a:pt x="192" y="172"/>
                        </a:lnTo>
                        <a:lnTo>
                          <a:pt x="192" y="177"/>
                        </a:lnTo>
                        <a:lnTo>
                          <a:pt x="192" y="181"/>
                        </a:lnTo>
                        <a:lnTo>
                          <a:pt x="192" y="185"/>
                        </a:lnTo>
                        <a:lnTo>
                          <a:pt x="192" y="188"/>
                        </a:lnTo>
                        <a:lnTo>
                          <a:pt x="192" y="189"/>
                        </a:lnTo>
                        <a:lnTo>
                          <a:pt x="192" y="191"/>
                        </a:lnTo>
                        <a:lnTo>
                          <a:pt x="268" y="152"/>
                        </a:lnTo>
                        <a:lnTo>
                          <a:pt x="267" y="150"/>
                        </a:lnTo>
                        <a:lnTo>
                          <a:pt x="267" y="146"/>
                        </a:lnTo>
                        <a:lnTo>
                          <a:pt x="266" y="142"/>
                        </a:lnTo>
                        <a:lnTo>
                          <a:pt x="266" y="139"/>
                        </a:lnTo>
                        <a:lnTo>
                          <a:pt x="265" y="135"/>
                        </a:lnTo>
                        <a:lnTo>
                          <a:pt x="265" y="131"/>
                        </a:lnTo>
                        <a:lnTo>
                          <a:pt x="263" y="125"/>
                        </a:lnTo>
                        <a:lnTo>
                          <a:pt x="262" y="120"/>
                        </a:lnTo>
                        <a:lnTo>
                          <a:pt x="261" y="114"/>
                        </a:lnTo>
                        <a:lnTo>
                          <a:pt x="260" y="109"/>
                        </a:lnTo>
                        <a:lnTo>
                          <a:pt x="257" y="102"/>
                        </a:lnTo>
                        <a:lnTo>
                          <a:pt x="256" y="95"/>
                        </a:lnTo>
                        <a:lnTo>
                          <a:pt x="253" y="89"/>
                        </a:lnTo>
                        <a:lnTo>
                          <a:pt x="252" y="83"/>
                        </a:lnTo>
                        <a:lnTo>
                          <a:pt x="248" y="76"/>
                        </a:lnTo>
                        <a:lnTo>
                          <a:pt x="245" y="69"/>
                        </a:lnTo>
                        <a:lnTo>
                          <a:pt x="241" y="63"/>
                        </a:lnTo>
                        <a:lnTo>
                          <a:pt x="239" y="58"/>
                        </a:lnTo>
                        <a:lnTo>
                          <a:pt x="234" y="52"/>
                        </a:lnTo>
                        <a:lnTo>
                          <a:pt x="230" y="47"/>
                        </a:lnTo>
                        <a:lnTo>
                          <a:pt x="226" y="42"/>
                        </a:lnTo>
                        <a:lnTo>
                          <a:pt x="222" y="39"/>
                        </a:lnTo>
                        <a:lnTo>
                          <a:pt x="217" y="34"/>
                        </a:lnTo>
                        <a:lnTo>
                          <a:pt x="214" y="31"/>
                        </a:lnTo>
                        <a:lnTo>
                          <a:pt x="211" y="26"/>
                        </a:lnTo>
                        <a:lnTo>
                          <a:pt x="209" y="25"/>
                        </a:lnTo>
                        <a:lnTo>
                          <a:pt x="205" y="21"/>
                        </a:lnTo>
                        <a:lnTo>
                          <a:pt x="204" y="20"/>
                        </a:lnTo>
                        <a:lnTo>
                          <a:pt x="213" y="0"/>
                        </a:lnTo>
                        <a:lnTo>
                          <a:pt x="215" y="1"/>
                        </a:lnTo>
                        <a:lnTo>
                          <a:pt x="216" y="4"/>
                        </a:lnTo>
                        <a:lnTo>
                          <a:pt x="221" y="6"/>
                        </a:lnTo>
                        <a:lnTo>
                          <a:pt x="224" y="10"/>
                        </a:lnTo>
                        <a:lnTo>
                          <a:pt x="229" y="14"/>
                        </a:lnTo>
                        <a:lnTo>
                          <a:pt x="234" y="19"/>
                        </a:lnTo>
                        <a:lnTo>
                          <a:pt x="239" y="25"/>
                        </a:lnTo>
                        <a:lnTo>
                          <a:pt x="243" y="31"/>
                        </a:lnTo>
                        <a:lnTo>
                          <a:pt x="250" y="37"/>
                        </a:lnTo>
                        <a:lnTo>
                          <a:pt x="255" y="44"/>
                        </a:lnTo>
                        <a:lnTo>
                          <a:pt x="260" y="50"/>
                        </a:lnTo>
                        <a:lnTo>
                          <a:pt x="261" y="53"/>
                        </a:lnTo>
                        <a:lnTo>
                          <a:pt x="263" y="57"/>
                        </a:lnTo>
                        <a:lnTo>
                          <a:pt x="266" y="61"/>
                        </a:lnTo>
                        <a:lnTo>
                          <a:pt x="268" y="65"/>
                        </a:lnTo>
                        <a:lnTo>
                          <a:pt x="269" y="68"/>
                        </a:lnTo>
                        <a:lnTo>
                          <a:pt x="271" y="72"/>
                        </a:lnTo>
                        <a:lnTo>
                          <a:pt x="273" y="76"/>
                        </a:lnTo>
                        <a:lnTo>
                          <a:pt x="276" y="81"/>
                        </a:lnTo>
                        <a:lnTo>
                          <a:pt x="277" y="87"/>
                        </a:lnTo>
                        <a:lnTo>
                          <a:pt x="279" y="93"/>
                        </a:lnTo>
                        <a:lnTo>
                          <a:pt x="281" y="97"/>
                        </a:lnTo>
                        <a:lnTo>
                          <a:pt x="282" y="100"/>
                        </a:lnTo>
                        <a:lnTo>
                          <a:pt x="283" y="103"/>
                        </a:lnTo>
                        <a:lnTo>
                          <a:pt x="284" y="108"/>
                        </a:lnTo>
                        <a:lnTo>
                          <a:pt x="286" y="114"/>
                        </a:lnTo>
                        <a:lnTo>
                          <a:pt x="287" y="120"/>
                        </a:lnTo>
                        <a:lnTo>
                          <a:pt x="288" y="125"/>
                        </a:lnTo>
                        <a:lnTo>
                          <a:pt x="289" y="131"/>
                        </a:lnTo>
                        <a:lnTo>
                          <a:pt x="290" y="136"/>
                        </a:lnTo>
                        <a:lnTo>
                          <a:pt x="290" y="141"/>
                        </a:lnTo>
                        <a:lnTo>
                          <a:pt x="290" y="145"/>
                        </a:lnTo>
                        <a:lnTo>
                          <a:pt x="292" y="149"/>
                        </a:lnTo>
                        <a:lnTo>
                          <a:pt x="290" y="154"/>
                        </a:lnTo>
                        <a:lnTo>
                          <a:pt x="289" y="157"/>
                        </a:lnTo>
                        <a:lnTo>
                          <a:pt x="286" y="160"/>
                        </a:lnTo>
                        <a:lnTo>
                          <a:pt x="283" y="162"/>
                        </a:lnTo>
                        <a:lnTo>
                          <a:pt x="278" y="165"/>
                        </a:lnTo>
                        <a:lnTo>
                          <a:pt x="274" y="167"/>
                        </a:lnTo>
                        <a:lnTo>
                          <a:pt x="269" y="170"/>
                        </a:lnTo>
                        <a:lnTo>
                          <a:pt x="267" y="171"/>
                        </a:lnTo>
                        <a:lnTo>
                          <a:pt x="265" y="172"/>
                        </a:lnTo>
                        <a:lnTo>
                          <a:pt x="265" y="173"/>
                        </a:lnTo>
                        <a:lnTo>
                          <a:pt x="265" y="176"/>
                        </a:lnTo>
                        <a:lnTo>
                          <a:pt x="265" y="178"/>
                        </a:lnTo>
                        <a:lnTo>
                          <a:pt x="266" y="183"/>
                        </a:lnTo>
                        <a:lnTo>
                          <a:pt x="267" y="187"/>
                        </a:lnTo>
                        <a:lnTo>
                          <a:pt x="268" y="193"/>
                        </a:lnTo>
                        <a:lnTo>
                          <a:pt x="271" y="198"/>
                        </a:lnTo>
                        <a:lnTo>
                          <a:pt x="272" y="206"/>
                        </a:lnTo>
                        <a:lnTo>
                          <a:pt x="274" y="212"/>
                        </a:lnTo>
                        <a:lnTo>
                          <a:pt x="277" y="218"/>
                        </a:lnTo>
                        <a:lnTo>
                          <a:pt x="279" y="224"/>
                        </a:lnTo>
                        <a:lnTo>
                          <a:pt x="282" y="230"/>
                        </a:lnTo>
                        <a:lnTo>
                          <a:pt x="283" y="235"/>
                        </a:lnTo>
                        <a:lnTo>
                          <a:pt x="286" y="240"/>
                        </a:lnTo>
                        <a:lnTo>
                          <a:pt x="288" y="245"/>
                        </a:lnTo>
                        <a:lnTo>
                          <a:pt x="290" y="249"/>
                        </a:lnTo>
                        <a:lnTo>
                          <a:pt x="293" y="253"/>
                        </a:lnTo>
                        <a:lnTo>
                          <a:pt x="297" y="256"/>
                        </a:lnTo>
                        <a:lnTo>
                          <a:pt x="300" y="260"/>
                        </a:lnTo>
                        <a:lnTo>
                          <a:pt x="307" y="266"/>
                        </a:lnTo>
                        <a:lnTo>
                          <a:pt x="312" y="271"/>
                        </a:lnTo>
                        <a:lnTo>
                          <a:pt x="316" y="276"/>
                        </a:lnTo>
                        <a:lnTo>
                          <a:pt x="323" y="281"/>
                        </a:lnTo>
                        <a:lnTo>
                          <a:pt x="329" y="287"/>
                        </a:lnTo>
                        <a:lnTo>
                          <a:pt x="334" y="291"/>
                        </a:lnTo>
                        <a:lnTo>
                          <a:pt x="339" y="296"/>
                        </a:lnTo>
                        <a:lnTo>
                          <a:pt x="342" y="300"/>
                        </a:lnTo>
                        <a:lnTo>
                          <a:pt x="347" y="305"/>
                        </a:lnTo>
                        <a:lnTo>
                          <a:pt x="350" y="307"/>
                        </a:lnTo>
                        <a:lnTo>
                          <a:pt x="352" y="309"/>
                        </a:lnTo>
                        <a:lnTo>
                          <a:pt x="354" y="311"/>
                        </a:lnTo>
                        <a:lnTo>
                          <a:pt x="355" y="312"/>
                        </a:lnTo>
                        <a:lnTo>
                          <a:pt x="331" y="311"/>
                        </a:lnTo>
                        <a:close/>
                      </a:path>
                    </a:pathLst>
                  </a:custGeom>
                  <a:solidFill>
                    <a:srgbClr val="000000"/>
                  </a:solidFill>
                  <a:ln w="9525">
                    <a:noFill/>
                    <a:round/>
                    <a:headEnd/>
                    <a:tailEnd/>
                  </a:ln>
                </p:spPr>
                <p:txBody>
                  <a:bodyPr/>
                  <a:lstStyle/>
                  <a:p>
                    <a:endParaRPr lang="ja-JP" altLang="en-US"/>
                  </a:p>
                </p:txBody>
              </p:sp>
              <p:sp>
                <p:nvSpPr>
                  <p:cNvPr id="688" name="Freeform 29"/>
                  <p:cNvSpPr>
                    <a:spLocks/>
                  </p:cNvSpPr>
                  <p:nvPr/>
                </p:nvSpPr>
                <p:spPr bwMode="auto">
                  <a:xfrm>
                    <a:off x="2226263" y="3088140"/>
                    <a:ext cx="876775" cy="826840"/>
                  </a:xfrm>
                  <a:custGeom>
                    <a:avLst/>
                    <a:gdLst>
                      <a:gd name="T0" fmla="*/ 2147483647 w 597"/>
                      <a:gd name="T1" fmla="*/ 2147483647 h 563"/>
                      <a:gd name="T2" fmla="*/ 2147483647 w 597"/>
                      <a:gd name="T3" fmla="*/ 2147483647 h 563"/>
                      <a:gd name="T4" fmla="*/ 2147483647 w 597"/>
                      <a:gd name="T5" fmla="*/ 2147483647 h 563"/>
                      <a:gd name="T6" fmla="*/ 2147483647 w 597"/>
                      <a:gd name="T7" fmla="*/ 2147483647 h 563"/>
                      <a:gd name="T8" fmla="*/ 2147483647 w 597"/>
                      <a:gd name="T9" fmla="*/ 2147483647 h 563"/>
                      <a:gd name="T10" fmla="*/ 2147483647 w 597"/>
                      <a:gd name="T11" fmla="*/ 2147483647 h 563"/>
                      <a:gd name="T12" fmla="*/ 2147483647 w 597"/>
                      <a:gd name="T13" fmla="*/ 2147483647 h 563"/>
                      <a:gd name="T14" fmla="*/ 2147483647 w 597"/>
                      <a:gd name="T15" fmla="*/ 2147483647 h 563"/>
                      <a:gd name="T16" fmla="*/ 2147483647 w 597"/>
                      <a:gd name="T17" fmla="*/ 2147483647 h 563"/>
                      <a:gd name="T18" fmla="*/ 2147483647 w 597"/>
                      <a:gd name="T19" fmla="*/ 2147483647 h 563"/>
                      <a:gd name="T20" fmla="*/ 2147483647 w 597"/>
                      <a:gd name="T21" fmla="*/ 2147483647 h 563"/>
                      <a:gd name="T22" fmla="*/ 2147483647 w 597"/>
                      <a:gd name="T23" fmla="*/ 2147483647 h 563"/>
                      <a:gd name="T24" fmla="*/ 2147483647 w 597"/>
                      <a:gd name="T25" fmla="*/ 2147483647 h 563"/>
                      <a:gd name="T26" fmla="*/ 2147483647 w 597"/>
                      <a:gd name="T27" fmla="*/ 2147483647 h 563"/>
                      <a:gd name="T28" fmla="*/ 2147483647 w 597"/>
                      <a:gd name="T29" fmla="*/ 2147483647 h 563"/>
                      <a:gd name="T30" fmla="*/ 2147483647 w 597"/>
                      <a:gd name="T31" fmla="*/ 2147483647 h 563"/>
                      <a:gd name="T32" fmla="*/ 2147483647 w 597"/>
                      <a:gd name="T33" fmla="*/ 2147483647 h 563"/>
                      <a:gd name="T34" fmla="*/ 2147483647 w 597"/>
                      <a:gd name="T35" fmla="*/ 2147483647 h 563"/>
                      <a:gd name="T36" fmla="*/ 2147483647 w 597"/>
                      <a:gd name="T37" fmla="*/ 2147483647 h 563"/>
                      <a:gd name="T38" fmla="*/ 2147483647 w 597"/>
                      <a:gd name="T39" fmla="*/ 2147483647 h 563"/>
                      <a:gd name="T40" fmla="*/ 2147483647 w 597"/>
                      <a:gd name="T41" fmla="*/ 2147483647 h 563"/>
                      <a:gd name="T42" fmla="*/ 2147483647 w 597"/>
                      <a:gd name="T43" fmla="*/ 2147483647 h 563"/>
                      <a:gd name="T44" fmla="*/ 2147483647 w 597"/>
                      <a:gd name="T45" fmla="*/ 2147483647 h 563"/>
                      <a:gd name="T46" fmla="*/ 2147483647 w 597"/>
                      <a:gd name="T47" fmla="*/ 2147483647 h 563"/>
                      <a:gd name="T48" fmla="*/ 2147483647 w 597"/>
                      <a:gd name="T49" fmla="*/ 2147483647 h 563"/>
                      <a:gd name="T50" fmla="*/ 2147483647 w 597"/>
                      <a:gd name="T51" fmla="*/ 2147483647 h 563"/>
                      <a:gd name="T52" fmla="*/ 2147483647 w 597"/>
                      <a:gd name="T53" fmla="*/ 2147483647 h 563"/>
                      <a:gd name="T54" fmla="*/ 2147483647 w 597"/>
                      <a:gd name="T55" fmla="*/ 2147483647 h 563"/>
                      <a:gd name="T56" fmla="*/ 2147483647 w 597"/>
                      <a:gd name="T57" fmla="*/ 2147483647 h 563"/>
                      <a:gd name="T58" fmla="*/ 2147483647 w 597"/>
                      <a:gd name="T59" fmla="*/ 2147483647 h 563"/>
                      <a:gd name="T60" fmla="*/ 2147483647 w 597"/>
                      <a:gd name="T61" fmla="*/ 2147483647 h 563"/>
                      <a:gd name="T62" fmla="*/ 2147483647 w 597"/>
                      <a:gd name="T63" fmla="*/ 2147483647 h 563"/>
                      <a:gd name="T64" fmla="*/ 2147483647 w 597"/>
                      <a:gd name="T65" fmla="*/ 2147483647 h 563"/>
                      <a:gd name="T66" fmla="*/ 2147483647 w 597"/>
                      <a:gd name="T67" fmla="*/ 2147483647 h 563"/>
                      <a:gd name="T68" fmla="*/ 2147483647 w 597"/>
                      <a:gd name="T69" fmla="*/ 2147483647 h 563"/>
                      <a:gd name="T70" fmla="*/ 2147483647 w 597"/>
                      <a:gd name="T71" fmla="*/ 2147483647 h 563"/>
                      <a:gd name="T72" fmla="*/ 2147483647 w 597"/>
                      <a:gd name="T73" fmla="*/ 2147483647 h 563"/>
                      <a:gd name="T74" fmla="*/ 2147483647 w 597"/>
                      <a:gd name="T75" fmla="*/ 2147483647 h 563"/>
                      <a:gd name="T76" fmla="*/ 2147483647 w 597"/>
                      <a:gd name="T77" fmla="*/ 2147483647 h 563"/>
                      <a:gd name="T78" fmla="*/ 2147483647 w 597"/>
                      <a:gd name="T79" fmla="*/ 2147483647 h 563"/>
                      <a:gd name="T80" fmla="*/ 2147483647 w 597"/>
                      <a:gd name="T81" fmla="*/ 2147483647 h 563"/>
                      <a:gd name="T82" fmla="*/ 2147483647 w 597"/>
                      <a:gd name="T83" fmla="*/ 2147483647 h 563"/>
                      <a:gd name="T84" fmla="*/ 2147483647 w 597"/>
                      <a:gd name="T85" fmla="*/ 2147483647 h 563"/>
                      <a:gd name="T86" fmla="*/ 2147483647 w 597"/>
                      <a:gd name="T87" fmla="*/ 2147483647 h 563"/>
                      <a:gd name="T88" fmla="*/ 2147483647 w 597"/>
                      <a:gd name="T89" fmla="*/ 2147483647 h 563"/>
                      <a:gd name="T90" fmla="*/ 2147483647 w 597"/>
                      <a:gd name="T91" fmla="*/ 2147483647 h 563"/>
                      <a:gd name="T92" fmla="*/ 2147483647 w 597"/>
                      <a:gd name="T93" fmla="*/ 2147483647 h 563"/>
                      <a:gd name="T94" fmla="*/ 2147483647 w 597"/>
                      <a:gd name="T95" fmla="*/ 2147483647 h 563"/>
                      <a:gd name="T96" fmla="*/ 2147483647 w 597"/>
                      <a:gd name="T97" fmla="*/ 2147483647 h 563"/>
                      <a:gd name="T98" fmla="*/ 2147483647 w 597"/>
                      <a:gd name="T99" fmla="*/ 2147483647 h 563"/>
                      <a:gd name="T100" fmla="*/ 2147483647 w 597"/>
                      <a:gd name="T101" fmla="*/ 2147483647 h 563"/>
                      <a:gd name="T102" fmla="*/ 2147483647 w 597"/>
                      <a:gd name="T103" fmla="*/ 2147483647 h 563"/>
                      <a:gd name="T104" fmla="*/ 2147483647 w 597"/>
                      <a:gd name="T105" fmla="*/ 2147483647 h 563"/>
                      <a:gd name="T106" fmla="*/ 2147483647 w 597"/>
                      <a:gd name="T107" fmla="*/ 2147483647 h 563"/>
                      <a:gd name="T108" fmla="*/ 2147483647 w 597"/>
                      <a:gd name="T109" fmla="*/ 2147483647 h 56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7"/>
                      <a:gd name="T166" fmla="*/ 0 h 563"/>
                      <a:gd name="T167" fmla="*/ 597 w 597"/>
                      <a:gd name="T168" fmla="*/ 563 h 56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7" h="563">
                        <a:moveTo>
                          <a:pt x="289" y="30"/>
                        </a:moveTo>
                        <a:lnTo>
                          <a:pt x="287" y="29"/>
                        </a:lnTo>
                        <a:lnTo>
                          <a:pt x="282" y="29"/>
                        </a:lnTo>
                        <a:lnTo>
                          <a:pt x="278" y="27"/>
                        </a:lnTo>
                        <a:lnTo>
                          <a:pt x="275" y="27"/>
                        </a:lnTo>
                        <a:lnTo>
                          <a:pt x="270" y="27"/>
                        </a:lnTo>
                        <a:lnTo>
                          <a:pt x="265" y="29"/>
                        </a:lnTo>
                        <a:lnTo>
                          <a:pt x="260" y="29"/>
                        </a:lnTo>
                        <a:lnTo>
                          <a:pt x="254" y="29"/>
                        </a:lnTo>
                        <a:lnTo>
                          <a:pt x="249" y="29"/>
                        </a:lnTo>
                        <a:lnTo>
                          <a:pt x="244" y="31"/>
                        </a:lnTo>
                        <a:lnTo>
                          <a:pt x="239" y="32"/>
                        </a:lnTo>
                        <a:lnTo>
                          <a:pt x="234" y="35"/>
                        </a:lnTo>
                        <a:lnTo>
                          <a:pt x="229" y="36"/>
                        </a:lnTo>
                        <a:lnTo>
                          <a:pt x="225" y="41"/>
                        </a:lnTo>
                        <a:lnTo>
                          <a:pt x="220" y="45"/>
                        </a:lnTo>
                        <a:lnTo>
                          <a:pt x="215" y="50"/>
                        </a:lnTo>
                        <a:lnTo>
                          <a:pt x="213" y="53"/>
                        </a:lnTo>
                        <a:lnTo>
                          <a:pt x="210" y="57"/>
                        </a:lnTo>
                        <a:lnTo>
                          <a:pt x="208" y="61"/>
                        </a:lnTo>
                        <a:lnTo>
                          <a:pt x="205" y="66"/>
                        </a:lnTo>
                        <a:lnTo>
                          <a:pt x="202" y="70"/>
                        </a:lnTo>
                        <a:lnTo>
                          <a:pt x="198" y="75"/>
                        </a:lnTo>
                        <a:lnTo>
                          <a:pt x="195" y="79"/>
                        </a:lnTo>
                        <a:lnTo>
                          <a:pt x="193" y="84"/>
                        </a:lnTo>
                        <a:lnTo>
                          <a:pt x="189" y="89"/>
                        </a:lnTo>
                        <a:lnTo>
                          <a:pt x="187" y="94"/>
                        </a:lnTo>
                        <a:lnTo>
                          <a:pt x="184" y="99"/>
                        </a:lnTo>
                        <a:lnTo>
                          <a:pt x="182" y="104"/>
                        </a:lnTo>
                        <a:lnTo>
                          <a:pt x="178" y="109"/>
                        </a:lnTo>
                        <a:lnTo>
                          <a:pt x="176" y="114"/>
                        </a:lnTo>
                        <a:lnTo>
                          <a:pt x="172" y="119"/>
                        </a:lnTo>
                        <a:lnTo>
                          <a:pt x="171" y="124"/>
                        </a:lnTo>
                        <a:lnTo>
                          <a:pt x="168" y="128"/>
                        </a:lnTo>
                        <a:lnTo>
                          <a:pt x="166" y="131"/>
                        </a:lnTo>
                        <a:lnTo>
                          <a:pt x="164" y="135"/>
                        </a:lnTo>
                        <a:lnTo>
                          <a:pt x="162" y="139"/>
                        </a:lnTo>
                        <a:lnTo>
                          <a:pt x="158" y="145"/>
                        </a:lnTo>
                        <a:lnTo>
                          <a:pt x="157" y="151"/>
                        </a:lnTo>
                        <a:lnTo>
                          <a:pt x="155" y="154"/>
                        </a:lnTo>
                        <a:lnTo>
                          <a:pt x="155" y="155"/>
                        </a:lnTo>
                        <a:lnTo>
                          <a:pt x="28" y="338"/>
                        </a:lnTo>
                        <a:lnTo>
                          <a:pt x="30" y="339"/>
                        </a:lnTo>
                        <a:lnTo>
                          <a:pt x="35" y="344"/>
                        </a:lnTo>
                        <a:lnTo>
                          <a:pt x="38" y="348"/>
                        </a:lnTo>
                        <a:lnTo>
                          <a:pt x="42" y="352"/>
                        </a:lnTo>
                        <a:lnTo>
                          <a:pt x="47" y="357"/>
                        </a:lnTo>
                        <a:lnTo>
                          <a:pt x="52" y="362"/>
                        </a:lnTo>
                        <a:lnTo>
                          <a:pt x="57" y="368"/>
                        </a:lnTo>
                        <a:lnTo>
                          <a:pt x="63" y="373"/>
                        </a:lnTo>
                        <a:lnTo>
                          <a:pt x="67" y="376"/>
                        </a:lnTo>
                        <a:lnTo>
                          <a:pt x="70" y="380"/>
                        </a:lnTo>
                        <a:lnTo>
                          <a:pt x="74" y="384"/>
                        </a:lnTo>
                        <a:lnTo>
                          <a:pt x="78" y="388"/>
                        </a:lnTo>
                        <a:lnTo>
                          <a:pt x="82" y="390"/>
                        </a:lnTo>
                        <a:lnTo>
                          <a:pt x="85" y="394"/>
                        </a:lnTo>
                        <a:lnTo>
                          <a:pt x="90" y="397"/>
                        </a:lnTo>
                        <a:lnTo>
                          <a:pt x="95" y="402"/>
                        </a:lnTo>
                        <a:lnTo>
                          <a:pt x="99" y="406"/>
                        </a:lnTo>
                        <a:lnTo>
                          <a:pt x="103" y="410"/>
                        </a:lnTo>
                        <a:lnTo>
                          <a:pt x="108" y="413"/>
                        </a:lnTo>
                        <a:lnTo>
                          <a:pt x="112" y="418"/>
                        </a:lnTo>
                        <a:lnTo>
                          <a:pt x="116" y="422"/>
                        </a:lnTo>
                        <a:lnTo>
                          <a:pt x="121" y="426"/>
                        </a:lnTo>
                        <a:lnTo>
                          <a:pt x="126" y="430"/>
                        </a:lnTo>
                        <a:lnTo>
                          <a:pt x="131" y="433"/>
                        </a:lnTo>
                        <a:lnTo>
                          <a:pt x="135" y="437"/>
                        </a:lnTo>
                        <a:lnTo>
                          <a:pt x="140" y="442"/>
                        </a:lnTo>
                        <a:lnTo>
                          <a:pt x="145" y="446"/>
                        </a:lnTo>
                        <a:lnTo>
                          <a:pt x="151" y="449"/>
                        </a:lnTo>
                        <a:lnTo>
                          <a:pt x="155" y="453"/>
                        </a:lnTo>
                        <a:lnTo>
                          <a:pt x="159" y="458"/>
                        </a:lnTo>
                        <a:lnTo>
                          <a:pt x="164" y="462"/>
                        </a:lnTo>
                        <a:lnTo>
                          <a:pt x="171" y="465"/>
                        </a:lnTo>
                        <a:lnTo>
                          <a:pt x="176" y="469"/>
                        </a:lnTo>
                        <a:lnTo>
                          <a:pt x="181" y="473"/>
                        </a:lnTo>
                        <a:lnTo>
                          <a:pt x="185" y="477"/>
                        </a:lnTo>
                        <a:lnTo>
                          <a:pt x="192" y="480"/>
                        </a:lnTo>
                        <a:lnTo>
                          <a:pt x="195" y="484"/>
                        </a:lnTo>
                        <a:lnTo>
                          <a:pt x="202" y="486"/>
                        </a:lnTo>
                        <a:lnTo>
                          <a:pt x="206" y="490"/>
                        </a:lnTo>
                        <a:lnTo>
                          <a:pt x="211" y="494"/>
                        </a:lnTo>
                        <a:lnTo>
                          <a:pt x="216" y="496"/>
                        </a:lnTo>
                        <a:lnTo>
                          <a:pt x="221" y="500"/>
                        </a:lnTo>
                        <a:lnTo>
                          <a:pt x="226" y="503"/>
                        </a:lnTo>
                        <a:lnTo>
                          <a:pt x="232" y="506"/>
                        </a:lnTo>
                        <a:lnTo>
                          <a:pt x="236" y="509"/>
                        </a:lnTo>
                        <a:lnTo>
                          <a:pt x="242" y="511"/>
                        </a:lnTo>
                        <a:lnTo>
                          <a:pt x="246" y="514"/>
                        </a:lnTo>
                        <a:lnTo>
                          <a:pt x="252" y="516"/>
                        </a:lnTo>
                        <a:lnTo>
                          <a:pt x="257" y="519"/>
                        </a:lnTo>
                        <a:lnTo>
                          <a:pt x="262" y="521"/>
                        </a:lnTo>
                        <a:lnTo>
                          <a:pt x="267" y="522"/>
                        </a:lnTo>
                        <a:lnTo>
                          <a:pt x="272" y="525"/>
                        </a:lnTo>
                        <a:lnTo>
                          <a:pt x="276" y="526"/>
                        </a:lnTo>
                        <a:lnTo>
                          <a:pt x="281" y="527"/>
                        </a:lnTo>
                        <a:lnTo>
                          <a:pt x="284" y="530"/>
                        </a:lnTo>
                        <a:lnTo>
                          <a:pt x="289" y="531"/>
                        </a:lnTo>
                        <a:lnTo>
                          <a:pt x="293" y="532"/>
                        </a:lnTo>
                        <a:lnTo>
                          <a:pt x="298" y="533"/>
                        </a:lnTo>
                        <a:lnTo>
                          <a:pt x="302" y="535"/>
                        </a:lnTo>
                        <a:lnTo>
                          <a:pt x="307" y="536"/>
                        </a:lnTo>
                        <a:lnTo>
                          <a:pt x="312" y="536"/>
                        </a:lnTo>
                        <a:lnTo>
                          <a:pt x="315" y="537"/>
                        </a:lnTo>
                        <a:lnTo>
                          <a:pt x="320" y="538"/>
                        </a:lnTo>
                        <a:lnTo>
                          <a:pt x="324" y="540"/>
                        </a:lnTo>
                        <a:lnTo>
                          <a:pt x="328" y="540"/>
                        </a:lnTo>
                        <a:lnTo>
                          <a:pt x="333" y="541"/>
                        </a:lnTo>
                        <a:lnTo>
                          <a:pt x="336" y="541"/>
                        </a:lnTo>
                        <a:lnTo>
                          <a:pt x="341" y="542"/>
                        </a:lnTo>
                        <a:lnTo>
                          <a:pt x="345" y="542"/>
                        </a:lnTo>
                        <a:lnTo>
                          <a:pt x="349" y="542"/>
                        </a:lnTo>
                        <a:lnTo>
                          <a:pt x="352" y="542"/>
                        </a:lnTo>
                        <a:lnTo>
                          <a:pt x="357" y="543"/>
                        </a:lnTo>
                        <a:lnTo>
                          <a:pt x="361" y="543"/>
                        </a:lnTo>
                        <a:lnTo>
                          <a:pt x="365" y="543"/>
                        </a:lnTo>
                        <a:lnTo>
                          <a:pt x="369" y="543"/>
                        </a:lnTo>
                        <a:lnTo>
                          <a:pt x="374" y="543"/>
                        </a:lnTo>
                        <a:lnTo>
                          <a:pt x="376" y="543"/>
                        </a:lnTo>
                        <a:lnTo>
                          <a:pt x="380" y="543"/>
                        </a:lnTo>
                        <a:lnTo>
                          <a:pt x="383" y="543"/>
                        </a:lnTo>
                        <a:lnTo>
                          <a:pt x="387" y="543"/>
                        </a:lnTo>
                        <a:lnTo>
                          <a:pt x="390" y="543"/>
                        </a:lnTo>
                        <a:lnTo>
                          <a:pt x="393" y="543"/>
                        </a:lnTo>
                        <a:lnTo>
                          <a:pt x="397" y="543"/>
                        </a:lnTo>
                        <a:lnTo>
                          <a:pt x="401" y="543"/>
                        </a:lnTo>
                        <a:lnTo>
                          <a:pt x="407" y="543"/>
                        </a:lnTo>
                        <a:lnTo>
                          <a:pt x="412" y="542"/>
                        </a:lnTo>
                        <a:lnTo>
                          <a:pt x="418" y="542"/>
                        </a:lnTo>
                        <a:lnTo>
                          <a:pt x="424" y="542"/>
                        </a:lnTo>
                        <a:lnTo>
                          <a:pt x="428" y="541"/>
                        </a:lnTo>
                        <a:lnTo>
                          <a:pt x="433" y="541"/>
                        </a:lnTo>
                        <a:lnTo>
                          <a:pt x="437" y="540"/>
                        </a:lnTo>
                        <a:lnTo>
                          <a:pt x="442" y="540"/>
                        </a:lnTo>
                        <a:lnTo>
                          <a:pt x="444" y="538"/>
                        </a:lnTo>
                        <a:lnTo>
                          <a:pt x="448" y="537"/>
                        </a:lnTo>
                        <a:lnTo>
                          <a:pt x="450" y="537"/>
                        </a:lnTo>
                        <a:lnTo>
                          <a:pt x="453" y="537"/>
                        </a:lnTo>
                        <a:lnTo>
                          <a:pt x="456" y="536"/>
                        </a:lnTo>
                        <a:lnTo>
                          <a:pt x="458" y="536"/>
                        </a:lnTo>
                        <a:lnTo>
                          <a:pt x="555" y="428"/>
                        </a:lnTo>
                        <a:lnTo>
                          <a:pt x="597" y="433"/>
                        </a:lnTo>
                        <a:lnTo>
                          <a:pt x="477" y="551"/>
                        </a:lnTo>
                        <a:lnTo>
                          <a:pt x="476" y="551"/>
                        </a:lnTo>
                        <a:lnTo>
                          <a:pt x="474" y="552"/>
                        </a:lnTo>
                        <a:lnTo>
                          <a:pt x="470" y="553"/>
                        </a:lnTo>
                        <a:lnTo>
                          <a:pt x="464" y="555"/>
                        </a:lnTo>
                        <a:lnTo>
                          <a:pt x="460" y="556"/>
                        </a:lnTo>
                        <a:lnTo>
                          <a:pt x="456" y="556"/>
                        </a:lnTo>
                        <a:lnTo>
                          <a:pt x="451" y="557"/>
                        </a:lnTo>
                        <a:lnTo>
                          <a:pt x="447" y="558"/>
                        </a:lnTo>
                        <a:lnTo>
                          <a:pt x="442" y="559"/>
                        </a:lnTo>
                        <a:lnTo>
                          <a:pt x="437" y="561"/>
                        </a:lnTo>
                        <a:lnTo>
                          <a:pt x="430" y="561"/>
                        </a:lnTo>
                        <a:lnTo>
                          <a:pt x="425" y="562"/>
                        </a:lnTo>
                        <a:lnTo>
                          <a:pt x="422" y="562"/>
                        </a:lnTo>
                        <a:lnTo>
                          <a:pt x="418" y="562"/>
                        </a:lnTo>
                        <a:lnTo>
                          <a:pt x="414" y="562"/>
                        </a:lnTo>
                        <a:lnTo>
                          <a:pt x="411" y="563"/>
                        </a:lnTo>
                        <a:lnTo>
                          <a:pt x="407" y="563"/>
                        </a:lnTo>
                        <a:lnTo>
                          <a:pt x="403" y="563"/>
                        </a:lnTo>
                        <a:lnTo>
                          <a:pt x="400" y="563"/>
                        </a:lnTo>
                        <a:lnTo>
                          <a:pt x="396" y="563"/>
                        </a:lnTo>
                        <a:lnTo>
                          <a:pt x="391" y="563"/>
                        </a:lnTo>
                        <a:lnTo>
                          <a:pt x="387" y="563"/>
                        </a:lnTo>
                        <a:lnTo>
                          <a:pt x="382" y="563"/>
                        </a:lnTo>
                        <a:lnTo>
                          <a:pt x="378" y="563"/>
                        </a:lnTo>
                        <a:lnTo>
                          <a:pt x="374" y="562"/>
                        </a:lnTo>
                        <a:lnTo>
                          <a:pt x="370" y="562"/>
                        </a:lnTo>
                        <a:lnTo>
                          <a:pt x="365" y="562"/>
                        </a:lnTo>
                        <a:lnTo>
                          <a:pt x="360" y="562"/>
                        </a:lnTo>
                        <a:lnTo>
                          <a:pt x="355" y="561"/>
                        </a:lnTo>
                        <a:lnTo>
                          <a:pt x="350" y="561"/>
                        </a:lnTo>
                        <a:lnTo>
                          <a:pt x="345" y="559"/>
                        </a:lnTo>
                        <a:lnTo>
                          <a:pt x="339" y="559"/>
                        </a:lnTo>
                        <a:lnTo>
                          <a:pt x="334" y="558"/>
                        </a:lnTo>
                        <a:lnTo>
                          <a:pt x="329" y="558"/>
                        </a:lnTo>
                        <a:lnTo>
                          <a:pt x="323" y="557"/>
                        </a:lnTo>
                        <a:lnTo>
                          <a:pt x="318" y="556"/>
                        </a:lnTo>
                        <a:lnTo>
                          <a:pt x="313" y="555"/>
                        </a:lnTo>
                        <a:lnTo>
                          <a:pt x="307" y="553"/>
                        </a:lnTo>
                        <a:lnTo>
                          <a:pt x="301" y="552"/>
                        </a:lnTo>
                        <a:lnTo>
                          <a:pt x="296" y="551"/>
                        </a:lnTo>
                        <a:lnTo>
                          <a:pt x="289" y="550"/>
                        </a:lnTo>
                        <a:lnTo>
                          <a:pt x="282" y="548"/>
                        </a:lnTo>
                        <a:lnTo>
                          <a:pt x="276" y="547"/>
                        </a:lnTo>
                        <a:lnTo>
                          <a:pt x="271" y="546"/>
                        </a:lnTo>
                        <a:lnTo>
                          <a:pt x="263" y="543"/>
                        </a:lnTo>
                        <a:lnTo>
                          <a:pt x="257" y="541"/>
                        </a:lnTo>
                        <a:lnTo>
                          <a:pt x="250" y="538"/>
                        </a:lnTo>
                        <a:lnTo>
                          <a:pt x="244" y="536"/>
                        </a:lnTo>
                        <a:lnTo>
                          <a:pt x="237" y="533"/>
                        </a:lnTo>
                        <a:lnTo>
                          <a:pt x="231" y="531"/>
                        </a:lnTo>
                        <a:lnTo>
                          <a:pt x="224" y="527"/>
                        </a:lnTo>
                        <a:lnTo>
                          <a:pt x="219" y="525"/>
                        </a:lnTo>
                        <a:lnTo>
                          <a:pt x="213" y="521"/>
                        </a:lnTo>
                        <a:lnTo>
                          <a:pt x="206" y="519"/>
                        </a:lnTo>
                        <a:lnTo>
                          <a:pt x="199" y="515"/>
                        </a:lnTo>
                        <a:lnTo>
                          <a:pt x="194" y="512"/>
                        </a:lnTo>
                        <a:lnTo>
                          <a:pt x="188" y="509"/>
                        </a:lnTo>
                        <a:lnTo>
                          <a:pt x="182" y="504"/>
                        </a:lnTo>
                        <a:lnTo>
                          <a:pt x="176" y="500"/>
                        </a:lnTo>
                        <a:lnTo>
                          <a:pt x="169" y="498"/>
                        </a:lnTo>
                        <a:lnTo>
                          <a:pt x="163" y="493"/>
                        </a:lnTo>
                        <a:lnTo>
                          <a:pt x="158" y="489"/>
                        </a:lnTo>
                        <a:lnTo>
                          <a:pt x="152" y="484"/>
                        </a:lnTo>
                        <a:lnTo>
                          <a:pt x="146" y="480"/>
                        </a:lnTo>
                        <a:lnTo>
                          <a:pt x="140" y="475"/>
                        </a:lnTo>
                        <a:lnTo>
                          <a:pt x="135" y="472"/>
                        </a:lnTo>
                        <a:lnTo>
                          <a:pt x="129" y="468"/>
                        </a:lnTo>
                        <a:lnTo>
                          <a:pt x="124" y="464"/>
                        </a:lnTo>
                        <a:lnTo>
                          <a:pt x="117" y="459"/>
                        </a:lnTo>
                        <a:lnTo>
                          <a:pt x="112" y="454"/>
                        </a:lnTo>
                        <a:lnTo>
                          <a:pt x="108" y="449"/>
                        </a:lnTo>
                        <a:lnTo>
                          <a:pt x="103" y="446"/>
                        </a:lnTo>
                        <a:lnTo>
                          <a:pt x="98" y="442"/>
                        </a:lnTo>
                        <a:lnTo>
                          <a:pt x="93" y="437"/>
                        </a:lnTo>
                        <a:lnTo>
                          <a:pt x="88" y="433"/>
                        </a:lnTo>
                        <a:lnTo>
                          <a:pt x="84" y="430"/>
                        </a:lnTo>
                        <a:lnTo>
                          <a:pt x="79" y="423"/>
                        </a:lnTo>
                        <a:lnTo>
                          <a:pt x="74" y="420"/>
                        </a:lnTo>
                        <a:lnTo>
                          <a:pt x="69" y="415"/>
                        </a:lnTo>
                        <a:lnTo>
                          <a:pt x="65" y="411"/>
                        </a:lnTo>
                        <a:lnTo>
                          <a:pt x="61" y="407"/>
                        </a:lnTo>
                        <a:lnTo>
                          <a:pt x="57" y="402"/>
                        </a:lnTo>
                        <a:lnTo>
                          <a:pt x="53" y="399"/>
                        </a:lnTo>
                        <a:lnTo>
                          <a:pt x="49" y="395"/>
                        </a:lnTo>
                        <a:lnTo>
                          <a:pt x="46" y="391"/>
                        </a:lnTo>
                        <a:lnTo>
                          <a:pt x="42" y="388"/>
                        </a:lnTo>
                        <a:lnTo>
                          <a:pt x="38" y="384"/>
                        </a:lnTo>
                        <a:lnTo>
                          <a:pt x="35" y="380"/>
                        </a:lnTo>
                        <a:lnTo>
                          <a:pt x="28" y="373"/>
                        </a:lnTo>
                        <a:lnTo>
                          <a:pt x="23" y="366"/>
                        </a:lnTo>
                        <a:lnTo>
                          <a:pt x="17" y="360"/>
                        </a:lnTo>
                        <a:lnTo>
                          <a:pt x="13" y="355"/>
                        </a:lnTo>
                        <a:lnTo>
                          <a:pt x="9" y="352"/>
                        </a:lnTo>
                        <a:lnTo>
                          <a:pt x="6" y="348"/>
                        </a:lnTo>
                        <a:lnTo>
                          <a:pt x="1" y="342"/>
                        </a:lnTo>
                        <a:lnTo>
                          <a:pt x="0" y="340"/>
                        </a:lnTo>
                        <a:lnTo>
                          <a:pt x="148" y="126"/>
                        </a:lnTo>
                        <a:lnTo>
                          <a:pt x="148" y="125"/>
                        </a:lnTo>
                        <a:lnTo>
                          <a:pt x="150" y="124"/>
                        </a:lnTo>
                        <a:lnTo>
                          <a:pt x="151" y="120"/>
                        </a:lnTo>
                        <a:lnTo>
                          <a:pt x="152" y="115"/>
                        </a:lnTo>
                        <a:lnTo>
                          <a:pt x="153" y="110"/>
                        </a:lnTo>
                        <a:lnTo>
                          <a:pt x="156" y="105"/>
                        </a:lnTo>
                        <a:lnTo>
                          <a:pt x="158" y="99"/>
                        </a:lnTo>
                        <a:lnTo>
                          <a:pt x="162" y="93"/>
                        </a:lnTo>
                        <a:lnTo>
                          <a:pt x="163" y="89"/>
                        </a:lnTo>
                        <a:lnTo>
                          <a:pt x="164" y="84"/>
                        </a:lnTo>
                        <a:lnTo>
                          <a:pt x="166" y="81"/>
                        </a:lnTo>
                        <a:lnTo>
                          <a:pt x="167" y="78"/>
                        </a:lnTo>
                        <a:lnTo>
                          <a:pt x="169" y="71"/>
                        </a:lnTo>
                        <a:lnTo>
                          <a:pt x="173" y="65"/>
                        </a:lnTo>
                        <a:lnTo>
                          <a:pt x="176" y="58"/>
                        </a:lnTo>
                        <a:lnTo>
                          <a:pt x="179" y="52"/>
                        </a:lnTo>
                        <a:lnTo>
                          <a:pt x="182" y="47"/>
                        </a:lnTo>
                        <a:lnTo>
                          <a:pt x="184" y="45"/>
                        </a:lnTo>
                        <a:lnTo>
                          <a:pt x="187" y="40"/>
                        </a:lnTo>
                        <a:lnTo>
                          <a:pt x="189" y="36"/>
                        </a:lnTo>
                        <a:lnTo>
                          <a:pt x="193" y="32"/>
                        </a:lnTo>
                        <a:lnTo>
                          <a:pt x="197" y="29"/>
                        </a:lnTo>
                        <a:lnTo>
                          <a:pt x="200" y="25"/>
                        </a:lnTo>
                        <a:lnTo>
                          <a:pt x="205" y="21"/>
                        </a:lnTo>
                        <a:lnTo>
                          <a:pt x="210" y="18"/>
                        </a:lnTo>
                        <a:lnTo>
                          <a:pt x="215" y="14"/>
                        </a:lnTo>
                        <a:lnTo>
                          <a:pt x="220" y="10"/>
                        </a:lnTo>
                        <a:lnTo>
                          <a:pt x="226" y="8"/>
                        </a:lnTo>
                        <a:lnTo>
                          <a:pt x="232" y="5"/>
                        </a:lnTo>
                        <a:lnTo>
                          <a:pt x="239" y="4"/>
                        </a:lnTo>
                        <a:lnTo>
                          <a:pt x="244" y="2"/>
                        </a:lnTo>
                        <a:lnTo>
                          <a:pt x="250" y="2"/>
                        </a:lnTo>
                        <a:lnTo>
                          <a:pt x="257" y="0"/>
                        </a:lnTo>
                        <a:lnTo>
                          <a:pt x="263" y="2"/>
                        </a:lnTo>
                        <a:lnTo>
                          <a:pt x="289" y="30"/>
                        </a:lnTo>
                        <a:close/>
                      </a:path>
                    </a:pathLst>
                  </a:custGeom>
                  <a:solidFill>
                    <a:srgbClr val="000000"/>
                  </a:solidFill>
                  <a:ln w="9525">
                    <a:noFill/>
                    <a:round/>
                    <a:headEnd/>
                    <a:tailEnd/>
                  </a:ln>
                </p:spPr>
                <p:txBody>
                  <a:bodyPr/>
                  <a:lstStyle/>
                  <a:p>
                    <a:endParaRPr lang="ja-JP" altLang="en-US"/>
                  </a:p>
                </p:txBody>
              </p:sp>
              <p:sp>
                <p:nvSpPr>
                  <p:cNvPr id="689" name="Freeform 30"/>
                  <p:cNvSpPr>
                    <a:spLocks/>
                  </p:cNvSpPr>
                  <p:nvPr/>
                </p:nvSpPr>
                <p:spPr bwMode="auto">
                  <a:xfrm>
                    <a:off x="2063245" y="3613910"/>
                    <a:ext cx="538989" cy="603608"/>
                  </a:xfrm>
                  <a:custGeom>
                    <a:avLst/>
                    <a:gdLst>
                      <a:gd name="T0" fmla="*/ 2147483647 w 367"/>
                      <a:gd name="T1" fmla="*/ 2147483647 h 411"/>
                      <a:gd name="T2" fmla="*/ 2147483647 w 367"/>
                      <a:gd name="T3" fmla="*/ 2147483647 h 411"/>
                      <a:gd name="T4" fmla="*/ 2147483647 w 367"/>
                      <a:gd name="T5" fmla="*/ 2147483647 h 411"/>
                      <a:gd name="T6" fmla="*/ 2147483647 w 367"/>
                      <a:gd name="T7" fmla="*/ 2147483647 h 411"/>
                      <a:gd name="T8" fmla="*/ 2147483647 w 367"/>
                      <a:gd name="T9" fmla="*/ 2147483647 h 411"/>
                      <a:gd name="T10" fmla="*/ 2147483647 w 367"/>
                      <a:gd name="T11" fmla="*/ 2147483647 h 411"/>
                      <a:gd name="T12" fmla="*/ 2147483647 w 367"/>
                      <a:gd name="T13" fmla="*/ 2147483647 h 411"/>
                      <a:gd name="T14" fmla="*/ 2147483647 w 367"/>
                      <a:gd name="T15" fmla="*/ 2147483647 h 411"/>
                      <a:gd name="T16" fmla="*/ 2147483647 w 367"/>
                      <a:gd name="T17" fmla="*/ 2147483647 h 411"/>
                      <a:gd name="T18" fmla="*/ 0 w 367"/>
                      <a:gd name="T19" fmla="*/ 2147483647 h 411"/>
                      <a:gd name="T20" fmla="*/ 2147483647 w 367"/>
                      <a:gd name="T21" fmla="*/ 2147483647 h 411"/>
                      <a:gd name="T22" fmla="*/ 2147483647 w 367"/>
                      <a:gd name="T23" fmla="*/ 2147483647 h 411"/>
                      <a:gd name="T24" fmla="*/ 2147483647 w 367"/>
                      <a:gd name="T25" fmla="*/ 2147483647 h 411"/>
                      <a:gd name="T26" fmla="*/ 2147483647 w 367"/>
                      <a:gd name="T27" fmla="*/ 2147483647 h 411"/>
                      <a:gd name="T28" fmla="*/ 2147483647 w 367"/>
                      <a:gd name="T29" fmla="*/ 2147483647 h 411"/>
                      <a:gd name="T30" fmla="*/ 2147483647 w 367"/>
                      <a:gd name="T31" fmla="*/ 2147483647 h 411"/>
                      <a:gd name="T32" fmla="*/ 2147483647 w 367"/>
                      <a:gd name="T33" fmla="*/ 2147483647 h 411"/>
                      <a:gd name="T34" fmla="*/ 2147483647 w 367"/>
                      <a:gd name="T35" fmla="*/ 2147483647 h 411"/>
                      <a:gd name="T36" fmla="*/ 2147483647 w 367"/>
                      <a:gd name="T37" fmla="*/ 2147483647 h 411"/>
                      <a:gd name="T38" fmla="*/ 2147483647 w 367"/>
                      <a:gd name="T39" fmla="*/ 2147483647 h 411"/>
                      <a:gd name="T40" fmla="*/ 2147483647 w 367"/>
                      <a:gd name="T41" fmla="*/ 2147483647 h 411"/>
                      <a:gd name="T42" fmla="*/ 2147483647 w 367"/>
                      <a:gd name="T43" fmla="*/ 2147483647 h 411"/>
                      <a:gd name="T44" fmla="*/ 2147483647 w 367"/>
                      <a:gd name="T45" fmla="*/ 2147483647 h 411"/>
                      <a:gd name="T46" fmla="*/ 2147483647 w 367"/>
                      <a:gd name="T47" fmla="*/ 2147483647 h 411"/>
                      <a:gd name="T48" fmla="*/ 2147483647 w 367"/>
                      <a:gd name="T49" fmla="*/ 2147483647 h 411"/>
                      <a:gd name="T50" fmla="*/ 2147483647 w 367"/>
                      <a:gd name="T51" fmla="*/ 2147483647 h 411"/>
                      <a:gd name="T52" fmla="*/ 2147483647 w 367"/>
                      <a:gd name="T53" fmla="*/ 2147483647 h 411"/>
                      <a:gd name="T54" fmla="*/ 2147483647 w 367"/>
                      <a:gd name="T55" fmla="*/ 2147483647 h 411"/>
                      <a:gd name="T56" fmla="*/ 2147483647 w 367"/>
                      <a:gd name="T57" fmla="*/ 2147483647 h 411"/>
                      <a:gd name="T58" fmla="*/ 2147483647 w 367"/>
                      <a:gd name="T59" fmla="*/ 2147483647 h 411"/>
                      <a:gd name="T60" fmla="*/ 2147483647 w 367"/>
                      <a:gd name="T61" fmla="*/ 2147483647 h 411"/>
                      <a:gd name="T62" fmla="*/ 2147483647 w 367"/>
                      <a:gd name="T63" fmla="*/ 2147483647 h 411"/>
                      <a:gd name="T64" fmla="*/ 2147483647 w 367"/>
                      <a:gd name="T65" fmla="*/ 2147483647 h 411"/>
                      <a:gd name="T66" fmla="*/ 2147483647 w 367"/>
                      <a:gd name="T67" fmla="*/ 2147483647 h 411"/>
                      <a:gd name="T68" fmla="*/ 2147483647 w 367"/>
                      <a:gd name="T69" fmla="*/ 2147483647 h 411"/>
                      <a:gd name="T70" fmla="*/ 2147483647 w 367"/>
                      <a:gd name="T71" fmla="*/ 2147483647 h 411"/>
                      <a:gd name="T72" fmla="*/ 2147483647 w 367"/>
                      <a:gd name="T73" fmla="*/ 2147483647 h 411"/>
                      <a:gd name="T74" fmla="*/ 2147483647 w 367"/>
                      <a:gd name="T75" fmla="*/ 2147483647 h 411"/>
                      <a:gd name="T76" fmla="*/ 2147483647 w 367"/>
                      <a:gd name="T77" fmla="*/ 2147483647 h 411"/>
                      <a:gd name="T78" fmla="*/ 2147483647 w 367"/>
                      <a:gd name="T79" fmla="*/ 2147483647 h 411"/>
                      <a:gd name="T80" fmla="*/ 2147483647 w 367"/>
                      <a:gd name="T81" fmla="*/ 2147483647 h 411"/>
                      <a:gd name="T82" fmla="*/ 2147483647 w 367"/>
                      <a:gd name="T83" fmla="*/ 2147483647 h 411"/>
                      <a:gd name="T84" fmla="*/ 2147483647 w 367"/>
                      <a:gd name="T85" fmla="*/ 2147483647 h 411"/>
                      <a:gd name="T86" fmla="*/ 2147483647 w 367"/>
                      <a:gd name="T87" fmla="*/ 2147483647 h 411"/>
                      <a:gd name="T88" fmla="*/ 2147483647 w 367"/>
                      <a:gd name="T89" fmla="*/ 2147483647 h 411"/>
                      <a:gd name="T90" fmla="*/ 2147483647 w 367"/>
                      <a:gd name="T91" fmla="*/ 2147483647 h 411"/>
                      <a:gd name="T92" fmla="*/ 2147483647 w 367"/>
                      <a:gd name="T93" fmla="*/ 2147483647 h 411"/>
                      <a:gd name="T94" fmla="*/ 2147483647 w 367"/>
                      <a:gd name="T95" fmla="*/ 2147483647 h 411"/>
                      <a:gd name="T96" fmla="*/ 2147483647 w 367"/>
                      <a:gd name="T97" fmla="*/ 2147483647 h 411"/>
                      <a:gd name="T98" fmla="*/ 2147483647 w 367"/>
                      <a:gd name="T99" fmla="*/ 2147483647 h 411"/>
                      <a:gd name="T100" fmla="*/ 2147483647 w 367"/>
                      <a:gd name="T101" fmla="*/ 2147483647 h 411"/>
                      <a:gd name="T102" fmla="*/ 2147483647 w 367"/>
                      <a:gd name="T103" fmla="*/ 2147483647 h 411"/>
                      <a:gd name="T104" fmla="*/ 2147483647 w 367"/>
                      <a:gd name="T105" fmla="*/ 2147483647 h 411"/>
                      <a:gd name="T106" fmla="*/ 2147483647 w 367"/>
                      <a:gd name="T107" fmla="*/ 2147483647 h 411"/>
                      <a:gd name="T108" fmla="*/ 2147483647 w 367"/>
                      <a:gd name="T109" fmla="*/ 2147483647 h 411"/>
                      <a:gd name="T110" fmla="*/ 2147483647 w 367"/>
                      <a:gd name="T111" fmla="*/ 2147483647 h 411"/>
                      <a:gd name="T112" fmla="*/ 2147483647 w 367"/>
                      <a:gd name="T113" fmla="*/ 2147483647 h 411"/>
                      <a:gd name="T114" fmla="*/ 2147483647 w 367"/>
                      <a:gd name="T115" fmla="*/ 2147483647 h 411"/>
                      <a:gd name="T116" fmla="*/ 2147483647 w 367"/>
                      <a:gd name="T117" fmla="*/ 2147483647 h 4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67"/>
                      <a:gd name="T178" fmla="*/ 0 h 411"/>
                      <a:gd name="T179" fmla="*/ 367 w 367"/>
                      <a:gd name="T180" fmla="*/ 411 h 41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67" h="411">
                        <a:moveTo>
                          <a:pt x="138" y="0"/>
                        </a:moveTo>
                        <a:lnTo>
                          <a:pt x="136" y="0"/>
                        </a:lnTo>
                        <a:lnTo>
                          <a:pt x="131" y="0"/>
                        </a:lnTo>
                        <a:lnTo>
                          <a:pt x="126" y="0"/>
                        </a:lnTo>
                        <a:lnTo>
                          <a:pt x="122" y="1"/>
                        </a:lnTo>
                        <a:lnTo>
                          <a:pt x="117" y="1"/>
                        </a:lnTo>
                        <a:lnTo>
                          <a:pt x="112" y="4"/>
                        </a:lnTo>
                        <a:lnTo>
                          <a:pt x="107" y="4"/>
                        </a:lnTo>
                        <a:lnTo>
                          <a:pt x="101" y="6"/>
                        </a:lnTo>
                        <a:lnTo>
                          <a:pt x="96" y="7"/>
                        </a:lnTo>
                        <a:lnTo>
                          <a:pt x="90" y="11"/>
                        </a:lnTo>
                        <a:lnTo>
                          <a:pt x="84" y="13"/>
                        </a:lnTo>
                        <a:lnTo>
                          <a:pt x="77" y="18"/>
                        </a:lnTo>
                        <a:lnTo>
                          <a:pt x="73" y="22"/>
                        </a:lnTo>
                        <a:lnTo>
                          <a:pt x="66" y="27"/>
                        </a:lnTo>
                        <a:lnTo>
                          <a:pt x="64" y="30"/>
                        </a:lnTo>
                        <a:lnTo>
                          <a:pt x="61" y="32"/>
                        </a:lnTo>
                        <a:lnTo>
                          <a:pt x="58" y="36"/>
                        </a:lnTo>
                        <a:lnTo>
                          <a:pt x="55" y="39"/>
                        </a:lnTo>
                        <a:lnTo>
                          <a:pt x="53" y="44"/>
                        </a:lnTo>
                        <a:lnTo>
                          <a:pt x="50" y="49"/>
                        </a:lnTo>
                        <a:lnTo>
                          <a:pt x="49" y="53"/>
                        </a:lnTo>
                        <a:lnTo>
                          <a:pt x="47" y="59"/>
                        </a:lnTo>
                        <a:lnTo>
                          <a:pt x="45" y="64"/>
                        </a:lnTo>
                        <a:lnTo>
                          <a:pt x="43" y="70"/>
                        </a:lnTo>
                        <a:lnTo>
                          <a:pt x="42" y="75"/>
                        </a:lnTo>
                        <a:lnTo>
                          <a:pt x="39" y="81"/>
                        </a:lnTo>
                        <a:lnTo>
                          <a:pt x="37" y="88"/>
                        </a:lnTo>
                        <a:lnTo>
                          <a:pt x="35" y="94"/>
                        </a:lnTo>
                        <a:lnTo>
                          <a:pt x="34" y="100"/>
                        </a:lnTo>
                        <a:lnTo>
                          <a:pt x="33" y="106"/>
                        </a:lnTo>
                        <a:lnTo>
                          <a:pt x="30" y="112"/>
                        </a:lnTo>
                        <a:lnTo>
                          <a:pt x="29" y="119"/>
                        </a:lnTo>
                        <a:lnTo>
                          <a:pt x="28" y="125"/>
                        </a:lnTo>
                        <a:lnTo>
                          <a:pt x="27" y="131"/>
                        </a:lnTo>
                        <a:lnTo>
                          <a:pt x="26" y="136"/>
                        </a:lnTo>
                        <a:lnTo>
                          <a:pt x="26" y="142"/>
                        </a:lnTo>
                        <a:lnTo>
                          <a:pt x="24" y="148"/>
                        </a:lnTo>
                        <a:lnTo>
                          <a:pt x="23" y="153"/>
                        </a:lnTo>
                        <a:lnTo>
                          <a:pt x="22" y="158"/>
                        </a:lnTo>
                        <a:lnTo>
                          <a:pt x="22" y="163"/>
                        </a:lnTo>
                        <a:lnTo>
                          <a:pt x="21" y="167"/>
                        </a:lnTo>
                        <a:lnTo>
                          <a:pt x="19" y="173"/>
                        </a:lnTo>
                        <a:lnTo>
                          <a:pt x="19" y="177"/>
                        </a:lnTo>
                        <a:lnTo>
                          <a:pt x="18" y="180"/>
                        </a:lnTo>
                        <a:lnTo>
                          <a:pt x="18" y="183"/>
                        </a:lnTo>
                        <a:lnTo>
                          <a:pt x="18" y="187"/>
                        </a:lnTo>
                        <a:lnTo>
                          <a:pt x="18" y="190"/>
                        </a:lnTo>
                        <a:lnTo>
                          <a:pt x="18" y="195"/>
                        </a:lnTo>
                        <a:lnTo>
                          <a:pt x="18" y="200"/>
                        </a:lnTo>
                        <a:lnTo>
                          <a:pt x="18" y="205"/>
                        </a:lnTo>
                        <a:lnTo>
                          <a:pt x="18" y="208"/>
                        </a:lnTo>
                        <a:lnTo>
                          <a:pt x="19" y="211"/>
                        </a:lnTo>
                        <a:lnTo>
                          <a:pt x="21" y="215"/>
                        </a:lnTo>
                        <a:lnTo>
                          <a:pt x="22" y="219"/>
                        </a:lnTo>
                        <a:lnTo>
                          <a:pt x="24" y="225"/>
                        </a:lnTo>
                        <a:lnTo>
                          <a:pt x="26" y="230"/>
                        </a:lnTo>
                        <a:lnTo>
                          <a:pt x="27" y="232"/>
                        </a:lnTo>
                        <a:lnTo>
                          <a:pt x="28" y="234"/>
                        </a:lnTo>
                        <a:lnTo>
                          <a:pt x="0" y="262"/>
                        </a:lnTo>
                        <a:lnTo>
                          <a:pt x="1" y="265"/>
                        </a:lnTo>
                        <a:lnTo>
                          <a:pt x="2" y="267"/>
                        </a:lnTo>
                        <a:lnTo>
                          <a:pt x="4" y="271"/>
                        </a:lnTo>
                        <a:lnTo>
                          <a:pt x="7" y="276"/>
                        </a:lnTo>
                        <a:lnTo>
                          <a:pt x="11" y="282"/>
                        </a:lnTo>
                        <a:lnTo>
                          <a:pt x="14" y="287"/>
                        </a:lnTo>
                        <a:lnTo>
                          <a:pt x="18" y="293"/>
                        </a:lnTo>
                        <a:lnTo>
                          <a:pt x="22" y="299"/>
                        </a:lnTo>
                        <a:lnTo>
                          <a:pt x="26" y="305"/>
                        </a:lnTo>
                        <a:lnTo>
                          <a:pt x="29" y="310"/>
                        </a:lnTo>
                        <a:lnTo>
                          <a:pt x="33" y="315"/>
                        </a:lnTo>
                        <a:lnTo>
                          <a:pt x="35" y="319"/>
                        </a:lnTo>
                        <a:lnTo>
                          <a:pt x="39" y="321"/>
                        </a:lnTo>
                        <a:lnTo>
                          <a:pt x="42" y="324"/>
                        </a:lnTo>
                        <a:lnTo>
                          <a:pt x="44" y="325"/>
                        </a:lnTo>
                        <a:lnTo>
                          <a:pt x="48" y="323"/>
                        </a:lnTo>
                        <a:lnTo>
                          <a:pt x="53" y="320"/>
                        </a:lnTo>
                        <a:lnTo>
                          <a:pt x="55" y="319"/>
                        </a:lnTo>
                        <a:lnTo>
                          <a:pt x="59" y="318"/>
                        </a:lnTo>
                        <a:lnTo>
                          <a:pt x="61" y="315"/>
                        </a:lnTo>
                        <a:lnTo>
                          <a:pt x="65" y="314"/>
                        </a:lnTo>
                        <a:lnTo>
                          <a:pt x="71" y="310"/>
                        </a:lnTo>
                        <a:lnTo>
                          <a:pt x="77" y="308"/>
                        </a:lnTo>
                        <a:lnTo>
                          <a:pt x="81" y="307"/>
                        </a:lnTo>
                        <a:lnTo>
                          <a:pt x="82" y="307"/>
                        </a:lnTo>
                        <a:lnTo>
                          <a:pt x="73" y="344"/>
                        </a:lnTo>
                        <a:lnTo>
                          <a:pt x="76" y="345"/>
                        </a:lnTo>
                        <a:lnTo>
                          <a:pt x="80" y="347"/>
                        </a:lnTo>
                        <a:lnTo>
                          <a:pt x="86" y="351"/>
                        </a:lnTo>
                        <a:lnTo>
                          <a:pt x="90" y="354"/>
                        </a:lnTo>
                        <a:lnTo>
                          <a:pt x="94" y="356"/>
                        </a:lnTo>
                        <a:lnTo>
                          <a:pt x="97" y="357"/>
                        </a:lnTo>
                        <a:lnTo>
                          <a:pt x="102" y="361"/>
                        </a:lnTo>
                        <a:lnTo>
                          <a:pt x="106" y="362"/>
                        </a:lnTo>
                        <a:lnTo>
                          <a:pt x="111" y="366"/>
                        </a:lnTo>
                        <a:lnTo>
                          <a:pt x="116" y="368"/>
                        </a:lnTo>
                        <a:lnTo>
                          <a:pt x="121" y="371"/>
                        </a:lnTo>
                        <a:lnTo>
                          <a:pt x="126" y="373"/>
                        </a:lnTo>
                        <a:lnTo>
                          <a:pt x="131" y="376"/>
                        </a:lnTo>
                        <a:lnTo>
                          <a:pt x="136" y="378"/>
                        </a:lnTo>
                        <a:lnTo>
                          <a:pt x="141" y="382"/>
                        </a:lnTo>
                        <a:lnTo>
                          <a:pt x="144" y="385"/>
                        </a:lnTo>
                        <a:lnTo>
                          <a:pt x="150" y="387"/>
                        </a:lnTo>
                        <a:lnTo>
                          <a:pt x="155" y="390"/>
                        </a:lnTo>
                        <a:lnTo>
                          <a:pt x="160" y="392"/>
                        </a:lnTo>
                        <a:lnTo>
                          <a:pt x="164" y="394"/>
                        </a:lnTo>
                        <a:lnTo>
                          <a:pt x="168" y="396"/>
                        </a:lnTo>
                        <a:lnTo>
                          <a:pt x="172" y="398"/>
                        </a:lnTo>
                        <a:lnTo>
                          <a:pt x="175" y="399"/>
                        </a:lnTo>
                        <a:lnTo>
                          <a:pt x="179" y="401"/>
                        </a:lnTo>
                        <a:lnTo>
                          <a:pt x="183" y="403"/>
                        </a:lnTo>
                        <a:lnTo>
                          <a:pt x="185" y="404"/>
                        </a:lnTo>
                        <a:lnTo>
                          <a:pt x="188" y="406"/>
                        </a:lnTo>
                        <a:lnTo>
                          <a:pt x="191" y="407"/>
                        </a:lnTo>
                        <a:lnTo>
                          <a:pt x="197" y="408"/>
                        </a:lnTo>
                        <a:lnTo>
                          <a:pt x="204" y="408"/>
                        </a:lnTo>
                        <a:lnTo>
                          <a:pt x="210" y="409"/>
                        </a:lnTo>
                        <a:lnTo>
                          <a:pt x="216" y="409"/>
                        </a:lnTo>
                        <a:lnTo>
                          <a:pt x="223" y="409"/>
                        </a:lnTo>
                        <a:lnTo>
                          <a:pt x="226" y="409"/>
                        </a:lnTo>
                        <a:lnTo>
                          <a:pt x="230" y="409"/>
                        </a:lnTo>
                        <a:lnTo>
                          <a:pt x="233" y="409"/>
                        </a:lnTo>
                        <a:lnTo>
                          <a:pt x="237" y="411"/>
                        </a:lnTo>
                        <a:lnTo>
                          <a:pt x="243" y="409"/>
                        </a:lnTo>
                        <a:lnTo>
                          <a:pt x="249" y="409"/>
                        </a:lnTo>
                        <a:lnTo>
                          <a:pt x="254" y="409"/>
                        </a:lnTo>
                        <a:lnTo>
                          <a:pt x="261" y="409"/>
                        </a:lnTo>
                        <a:lnTo>
                          <a:pt x="264" y="409"/>
                        </a:lnTo>
                        <a:lnTo>
                          <a:pt x="267" y="409"/>
                        </a:lnTo>
                        <a:lnTo>
                          <a:pt x="269" y="409"/>
                        </a:lnTo>
                        <a:lnTo>
                          <a:pt x="270" y="409"/>
                        </a:lnTo>
                        <a:lnTo>
                          <a:pt x="270" y="408"/>
                        </a:lnTo>
                        <a:lnTo>
                          <a:pt x="273" y="406"/>
                        </a:lnTo>
                        <a:lnTo>
                          <a:pt x="275" y="401"/>
                        </a:lnTo>
                        <a:lnTo>
                          <a:pt x="279" y="396"/>
                        </a:lnTo>
                        <a:lnTo>
                          <a:pt x="282" y="392"/>
                        </a:lnTo>
                        <a:lnTo>
                          <a:pt x="284" y="390"/>
                        </a:lnTo>
                        <a:lnTo>
                          <a:pt x="287" y="386"/>
                        </a:lnTo>
                        <a:lnTo>
                          <a:pt x="290" y="382"/>
                        </a:lnTo>
                        <a:lnTo>
                          <a:pt x="293" y="378"/>
                        </a:lnTo>
                        <a:lnTo>
                          <a:pt x="295" y="375"/>
                        </a:lnTo>
                        <a:lnTo>
                          <a:pt x="298" y="371"/>
                        </a:lnTo>
                        <a:lnTo>
                          <a:pt x="301" y="367"/>
                        </a:lnTo>
                        <a:lnTo>
                          <a:pt x="304" y="362"/>
                        </a:lnTo>
                        <a:lnTo>
                          <a:pt x="308" y="359"/>
                        </a:lnTo>
                        <a:lnTo>
                          <a:pt x="310" y="354"/>
                        </a:lnTo>
                        <a:lnTo>
                          <a:pt x="314" y="349"/>
                        </a:lnTo>
                        <a:lnTo>
                          <a:pt x="316" y="345"/>
                        </a:lnTo>
                        <a:lnTo>
                          <a:pt x="320" y="340"/>
                        </a:lnTo>
                        <a:lnTo>
                          <a:pt x="322" y="336"/>
                        </a:lnTo>
                        <a:lnTo>
                          <a:pt x="326" y="333"/>
                        </a:lnTo>
                        <a:lnTo>
                          <a:pt x="329" y="329"/>
                        </a:lnTo>
                        <a:lnTo>
                          <a:pt x="331" y="325"/>
                        </a:lnTo>
                        <a:lnTo>
                          <a:pt x="332" y="321"/>
                        </a:lnTo>
                        <a:lnTo>
                          <a:pt x="335" y="319"/>
                        </a:lnTo>
                        <a:lnTo>
                          <a:pt x="339" y="313"/>
                        </a:lnTo>
                        <a:lnTo>
                          <a:pt x="342" y="309"/>
                        </a:lnTo>
                        <a:lnTo>
                          <a:pt x="345" y="304"/>
                        </a:lnTo>
                        <a:lnTo>
                          <a:pt x="346" y="299"/>
                        </a:lnTo>
                        <a:lnTo>
                          <a:pt x="348" y="294"/>
                        </a:lnTo>
                        <a:lnTo>
                          <a:pt x="351" y="291"/>
                        </a:lnTo>
                        <a:lnTo>
                          <a:pt x="352" y="284"/>
                        </a:lnTo>
                        <a:lnTo>
                          <a:pt x="355" y="281"/>
                        </a:lnTo>
                        <a:lnTo>
                          <a:pt x="356" y="276"/>
                        </a:lnTo>
                        <a:lnTo>
                          <a:pt x="358" y="271"/>
                        </a:lnTo>
                        <a:lnTo>
                          <a:pt x="360" y="266"/>
                        </a:lnTo>
                        <a:lnTo>
                          <a:pt x="362" y="261"/>
                        </a:lnTo>
                        <a:lnTo>
                          <a:pt x="363" y="257"/>
                        </a:lnTo>
                        <a:lnTo>
                          <a:pt x="365" y="253"/>
                        </a:lnTo>
                        <a:lnTo>
                          <a:pt x="367" y="247"/>
                        </a:lnTo>
                        <a:lnTo>
                          <a:pt x="367" y="244"/>
                        </a:lnTo>
                        <a:lnTo>
                          <a:pt x="365" y="240"/>
                        </a:lnTo>
                        <a:lnTo>
                          <a:pt x="363" y="237"/>
                        </a:lnTo>
                        <a:lnTo>
                          <a:pt x="362" y="234"/>
                        </a:lnTo>
                        <a:lnTo>
                          <a:pt x="361" y="231"/>
                        </a:lnTo>
                        <a:lnTo>
                          <a:pt x="357" y="226"/>
                        </a:lnTo>
                        <a:lnTo>
                          <a:pt x="355" y="226"/>
                        </a:lnTo>
                        <a:lnTo>
                          <a:pt x="352" y="229"/>
                        </a:lnTo>
                        <a:lnTo>
                          <a:pt x="350" y="235"/>
                        </a:lnTo>
                        <a:lnTo>
                          <a:pt x="347" y="237"/>
                        </a:lnTo>
                        <a:lnTo>
                          <a:pt x="346" y="242"/>
                        </a:lnTo>
                        <a:lnTo>
                          <a:pt x="343" y="246"/>
                        </a:lnTo>
                        <a:lnTo>
                          <a:pt x="342" y="252"/>
                        </a:lnTo>
                        <a:lnTo>
                          <a:pt x="339" y="256"/>
                        </a:lnTo>
                        <a:lnTo>
                          <a:pt x="336" y="261"/>
                        </a:lnTo>
                        <a:lnTo>
                          <a:pt x="334" y="266"/>
                        </a:lnTo>
                        <a:lnTo>
                          <a:pt x="332" y="271"/>
                        </a:lnTo>
                        <a:lnTo>
                          <a:pt x="330" y="276"/>
                        </a:lnTo>
                        <a:lnTo>
                          <a:pt x="327" y="281"/>
                        </a:lnTo>
                        <a:lnTo>
                          <a:pt x="326" y="286"/>
                        </a:lnTo>
                        <a:lnTo>
                          <a:pt x="324" y="289"/>
                        </a:lnTo>
                        <a:lnTo>
                          <a:pt x="321" y="293"/>
                        </a:lnTo>
                        <a:lnTo>
                          <a:pt x="317" y="298"/>
                        </a:lnTo>
                        <a:lnTo>
                          <a:pt x="315" y="300"/>
                        </a:lnTo>
                        <a:lnTo>
                          <a:pt x="313" y="304"/>
                        </a:lnTo>
                        <a:lnTo>
                          <a:pt x="310" y="308"/>
                        </a:lnTo>
                        <a:lnTo>
                          <a:pt x="308" y="312"/>
                        </a:lnTo>
                        <a:lnTo>
                          <a:pt x="305" y="315"/>
                        </a:lnTo>
                        <a:lnTo>
                          <a:pt x="303" y="319"/>
                        </a:lnTo>
                        <a:lnTo>
                          <a:pt x="299" y="323"/>
                        </a:lnTo>
                        <a:lnTo>
                          <a:pt x="296" y="328"/>
                        </a:lnTo>
                        <a:lnTo>
                          <a:pt x="294" y="331"/>
                        </a:lnTo>
                        <a:lnTo>
                          <a:pt x="292" y="335"/>
                        </a:lnTo>
                        <a:lnTo>
                          <a:pt x="288" y="340"/>
                        </a:lnTo>
                        <a:lnTo>
                          <a:pt x="285" y="344"/>
                        </a:lnTo>
                        <a:lnTo>
                          <a:pt x="282" y="347"/>
                        </a:lnTo>
                        <a:lnTo>
                          <a:pt x="279" y="351"/>
                        </a:lnTo>
                        <a:lnTo>
                          <a:pt x="275" y="356"/>
                        </a:lnTo>
                        <a:lnTo>
                          <a:pt x="273" y="360"/>
                        </a:lnTo>
                        <a:lnTo>
                          <a:pt x="270" y="362"/>
                        </a:lnTo>
                        <a:lnTo>
                          <a:pt x="268" y="366"/>
                        </a:lnTo>
                        <a:lnTo>
                          <a:pt x="266" y="370"/>
                        </a:lnTo>
                        <a:lnTo>
                          <a:pt x="264" y="372"/>
                        </a:lnTo>
                        <a:lnTo>
                          <a:pt x="259" y="377"/>
                        </a:lnTo>
                        <a:lnTo>
                          <a:pt x="257" y="382"/>
                        </a:lnTo>
                        <a:lnTo>
                          <a:pt x="254" y="385"/>
                        </a:lnTo>
                        <a:lnTo>
                          <a:pt x="254" y="386"/>
                        </a:lnTo>
                        <a:lnTo>
                          <a:pt x="253" y="385"/>
                        </a:lnTo>
                        <a:lnTo>
                          <a:pt x="248" y="385"/>
                        </a:lnTo>
                        <a:lnTo>
                          <a:pt x="244" y="385"/>
                        </a:lnTo>
                        <a:lnTo>
                          <a:pt x="241" y="385"/>
                        </a:lnTo>
                        <a:lnTo>
                          <a:pt x="237" y="385"/>
                        </a:lnTo>
                        <a:lnTo>
                          <a:pt x="233" y="385"/>
                        </a:lnTo>
                        <a:lnTo>
                          <a:pt x="227" y="383"/>
                        </a:lnTo>
                        <a:lnTo>
                          <a:pt x="222" y="383"/>
                        </a:lnTo>
                        <a:lnTo>
                          <a:pt x="216" y="382"/>
                        </a:lnTo>
                        <a:lnTo>
                          <a:pt x="211" y="382"/>
                        </a:lnTo>
                        <a:lnTo>
                          <a:pt x="206" y="380"/>
                        </a:lnTo>
                        <a:lnTo>
                          <a:pt x="200" y="378"/>
                        </a:lnTo>
                        <a:lnTo>
                          <a:pt x="195" y="377"/>
                        </a:lnTo>
                        <a:lnTo>
                          <a:pt x="190" y="376"/>
                        </a:lnTo>
                        <a:lnTo>
                          <a:pt x="185" y="373"/>
                        </a:lnTo>
                        <a:lnTo>
                          <a:pt x="179" y="370"/>
                        </a:lnTo>
                        <a:lnTo>
                          <a:pt x="172" y="366"/>
                        </a:lnTo>
                        <a:lnTo>
                          <a:pt x="165" y="364"/>
                        </a:lnTo>
                        <a:lnTo>
                          <a:pt x="162" y="361"/>
                        </a:lnTo>
                        <a:lnTo>
                          <a:pt x="158" y="359"/>
                        </a:lnTo>
                        <a:lnTo>
                          <a:pt x="154" y="357"/>
                        </a:lnTo>
                        <a:lnTo>
                          <a:pt x="152" y="355"/>
                        </a:lnTo>
                        <a:lnTo>
                          <a:pt x="148" y="352"/>
                        </a:lnTo>
                        <a:lnTo>
                          <a:pt x="143" y="350"/>
                        </a:lnTo>
                        <a:lnTo>
                          <a:pt x="139" y="349"/>
                        </a:lnTo>
                        <a:lnTo>
                          <a:pt x="137" y="346"/>
                        </a:lnTo>
                        <a:lnTo>
                          <a:pt x="133" y="344"/>
                        </a:lnTo>
                        <a:lnTo>
                          <a:pt x="129" y="342"/>
                        </a:lnTo>
                        <a:lnTo>
                          <a:pt x="126" y="340"/>
                        </a:lnTo>
                        <a:lnTo>
                          <a:pt x="123" y="338"/>
                        </a:lnTo>
                        <a:lnTo>
                          <a:pt x="117" y="334"/>
                        </a:lnTo>
                        <a:lnTo>
                          <a:pt x="112" y="331"/>
                        </a:lnTo>
                        <a:lnTo>
                          <a:pt x="107" y="329"/>
                        </a:lnTo>
                        <a:lnTo>
                          <a:pt x="105" y="326"/>
                        </a:lnTo>
                        <a:lnTo>
                          <a:pt x="102" y="325"/>
                        </a:lnTo>
                        <a:lnTo>
                          <a:pt x="102" y="323"/>
                        </a:lnTo>
                        <a:lnTo>
                          <a:pt x="105" y="318"/>
                        </a:lnTo>
                        <a:lnTo>
                          <a:pt x="105" y="314"/>
                        </a:lnTo>
                        <a:lnTo>
                          <a:pt x="107" y="312"/>
                        </a:lnTo>
                        <a:lnTo>
                          <a:pt x="108" y="308"/>
                        </a:lnTo>
                        <a:lnTo>
                          <a:pt x="110" y="304"/>
                        </a:lnTo>
                        <a:lnTo>
                          <a:pt x="111" y="298"/>
                        </a:lnTo>
                        <a:lnTo>
                          <a:pt x="112" y="294"/>
                        </a:lnTo>
                        <a:lnTo>
                          <a:pt x="113" y="291"/>
                        </a:lnTo>
                        <a:lnTo>
                          <a:pt x="115" y="287"/>
                        </a:lnTo>
                        <a:lnTo>
                          <a:pt x="115" y="283"/>
                        </a:lnTo>
                        <a:lnTo>
                          <a:pt x="115" y="281"/>
                        </a:lnTo>
                        <a:lnTo>
                          <a:pt x="113" y="278"/>
                        </a:lnTo>
                        <a:lnTo>
                          <a:pt x="113" y="277"/>
                        </a:lnTo>
                        <a:lnTo>
                          <a:pt x="111" y="274"/>
                        </a:lnTo>
                        <a:lnTo>
                          <a:pt x="108" y="274"/>
                        </a:lnTo>
                        <a:lnTo>
                          <a:pt x="103" y="274"/>
                        </a:lnTo>
                        <a:lnTo>
                          <a:pt x="100" y="276"/>
                        </a:lnTo>
                        <a:lnTo>
                          <a:pt x="94" y="276"/>
                        </a:lnTo>
                        <a:lnTo>
                          <a:pt x="89" y="278"/>
                        </a:lnTo>
                        <a:lnTo>
                          <a:pt x="82" y="279"/>
                        </a:lnTo>
                        <a:lnTo>
                          <a:pt x="77" y="282"/>
                        </a:lnTo>
                        <a:lnTo>
                          <a:pt x="71" y="284"/>
                        </a:lnTo>
                        <a:lnTo>
                          <a:pt x="65" y="286"/>
                        </a:lnTo>
                        <a:lnTo>
                          <a:pt x="60" y="288"/>
                        </a:lnTo>
                        <a:lnTo>
                          <a:pt x="56" y="289"/>
                        </a:lnTo>
                        <a:lnTo>
                          <a:pt x="53" y="291"/>
                        </a:lnTo>
                        <a:lnTo>
                          <a:pt x="50" y="293"/>
                        </a:lnTo>
                        <a:lnTo>
                          <a:pt x="48" y="293"/>
                        </a:lnTo>
                        <a:lnTo>
                          <a:pt x="48" y="294"/>
                        </a:lnTo>
                        <a:lnTo>
                          <a:pt x="33" y="263"/>
                        </a:lnTo>
                        <a:lnTo>
                          <a:pt x="49" y="244"/>
                        </a:lnTo>
                        <a:lnTo>
                          <a:pt x="50" y="244"/>
                        </a:lnTo>
                        <a:lnTo>
                          <a:pt x="54" y="244"/>
                        </a:lnTo>
                        <a:lnTo>
                          <a:pt x="59" y="244"/>
                        </a:lnTo>
                        <a:lnTo>
                          <a:pt x="65" y="245"/>
                        </a:lnTo>
                        <a:lnTo>
                          <a:pt x="70" y="244"/>
                        </a:lnTo>
                        <a:lnTo>
                          <a:pt x="75" y="244"/>
                        </a:lnTo>
                        <a:lnTo>
                          <a:pt x="77" y="242"/>
                        </a:lnTo>
                        <a:lnTo>
                          <a:pt x="77" y="240"/>
                        </a:lnTo>
                        <a:lnTo>
                          <a:pt x="76" y="237"/>
                        </a:lnTo>
                        <a:lnTo>
                          <a:pt x="74" y="235"/>
                        </a:lnTo>
                        <a:lnTo>
                          <a:pt x="71" y="232"/>
                        </a:lnTo>
                        <a:lnTo>
                          <a:pt x="69" y="229"/>
                        </a:lnTo>
                        <a:lnTo>
                          <a:pt x="65" y="225"/>
                        </a:lnTo>
                        <a:lnTo>
                          <a:pt x="63" y="221"/>
                        </a:lnTo>
                        <a:lnTo>
                          <a:pt x="60" y="216"/>
                        </a:lnTo>
                        <a:lnTo>
                          <a:pt x="56" y="213"/>
                        </a:lnTo>
                        <a:lnTo>
                          <a:pt x="53" y="208"/>
                        </a:lnTo>
                        <a:lnTo>
                          <a:pt x="50" y="204"/>
                        </a:lnTo>
                        <a:lnTo>
                          <a:pt x="47" y="198"/>
                        </a:lnTo>
                        <a:lnTo>
                          <a:pt x="45" y="194"/>
                        </a:lnTo>
                        <a:lnTo>
                          <a:pt x="43" y="189"/>
                        </a:lnTo>
                        <a:lnTo>
                          <a:pt x="42" y="185"/>
                        </a:lnTo>
                        <a:lnTo>
                          <a:pt x="40" y="180"/>
                        </a:lnTo>
                        <a:lnTo>
                          <a:pt x="40" y="177"/>
                        </a:lnTo>
                        <a:lnTo>
                          <a:pt x="40" y="174"/>
                        </a:lnTo>
                        <a:lnTo>
                          <a:pt x="40" y="172"/>
                        </a:lnTo>
                        <a:lnTo>
                          <a:pt x="40" y="168"/>
                        </a:lnTo>
                        <a:lnTo>
                          <a:pt x="42" y="164"/>
                        </a:lnTo>
                        <a:lnTo>
                          <a:pt x="42" y="161"/>
                        </a:lnTo>
                        <a:lnTo>
                          <a:pt x="43" y="157"/>
                        </a:lnTo>
                        <a:lnTo>
                          <a:pt x="43" y="153"/>
                        </a:lnTo>
                        <a:lnTo>
                          <a:pt x="45" y="150"/>
                        </a:lnTo>
                        <a:lnTo>
                          <a:pt x="45" y="143"/>
                        </a:lnTo>
                        <a:lnTo>
                          <a:pt x="47" y="138"/>
                        </a:lnTo>
                        <a:lnTo>
                          <a:pt x="48" y="133"/>
                        </a:lnTo>
                        <a:lnTo>
                          <a:pt x="50" y="128"/>
                        </a:lnTo>
                        <a:lnTo>
                          <a:pt x="51" y="124"/>
                        </a:lnTo>
                        <a:lnTo>
                          <a:pt x="54" y="117"/>
                        </a:lnTo>
                        <a:lnTo>
                          <a:pt x="55" y="112"/>
                        </a:lnTo>
                        <a:lnTo>
                          <a:pt x="58" y="107"/>
                        </a:lnTo>
                        <a:lnTo>
                          <a:pt x="59" y="102"/>
                        </a:lnTo>
                        <a:lnTo>
                          <a:pt x="61" y="96"/>
                        </a:lnTo>
                        <a:lnTo>
                          <a:pt x="63" y="91"/>
                        </a:lnTo>
                        <a:lnTo>
                          <a:pt x="65" y="86"/>
                        </a:lnTo>
                        <a:lnTo>
                          <a:pt x="66" y="81"/>
                        </a:lnTo>
                        <a:lnTo>
                          <a:pt x="69" y="77"/>
                        </a:lnTo>
                        <a:lnTo>
                          <a:pt x="71" y="72"/>
                        </a:lnTo>
                        <a:lnTo>
                          <a:pt x="73" y="68"/>
                        </a:lnTo>
                        <a:lnTo>
                          <a:pt x="74" y="63"/>
                        </a:lnTo>
                        <a:lnTo>
                          <a:pt x="76" y="59"/>
                        </a:lnTo>
                        <a:lnTo>
                          <a:pt x="77" y="55"/>
                        </a:lnTo>
                        <a:lnTo>
                          <a:pt x="80" y="52"/>
                        </a:lnTo>
                        <a:lnTo>
                          <a:pt x="82" y="47"/>
                        </a:lnTo>
                        <a:lnTo>
                          <a:pt x="85" y="43"/>
                        </a:lnTo>
                        <a:lnTo>
                          <a:pt x="87" y="39"/>
                        </a:lnTo>
                        <a:lnTo>
                          <a:pt x="91" y="37"/>
                        </a:lnTo>
                        <a:lnTo>
                          <a:pt x="95" y="34"/>
                        </a:lnTo>
                        <a:lnTo>
                          <a:pt x="101" y="33"/>
                        </a:lnTo>
                        <a:lnTo>
                          <a:pt x="105" y="31"/>
                        </a:lnTo>
                        <a:lnTo>
                          <a:pt x="111" y="30"/>
                        </a:lnTo>
                        <a:lnTo>
                          <a:pt x="116" y="28"/>
                        </a:lnTo>
                        <a:lnTo>
                          <a:pt x="122" y="27"/>
                        </a:lnTo>
                        <a:lnTo>
                          <a:pt x="127" y="25"/>
                        </a:lnTo>
                        <a:lnTo>
                          <a:pt x="132" y="25"/>
                        </a:lnTo>
                        <a:lnTo>
                          <a:pt x="137" y="23"/>
                        </a:lnTo>
                        <a:lnTo>
                          <a:pt x="141" y="22"/>
                        </a:lnTo>
                        <a:lnTo>
                          <a:pt x="144" y="22"/>
                        </a:lnTo>
                        <a:lnTo>
                          <a:pt x="148" y="22"/>
                        </a:lnTo>
                        <a:lnTo>
                          <a:pt x="149" y="22"/>
                        </a:lnTo>
                        <a:lnTo>
                          <a:pt x="150" y="22"/>
                        </a:lnTo>
                        <a:lnTo>
                          <a:pt x="138" y="0"/>
                        </a:lnTo>
                        <a:close/>
                      </a:path>
                    </a:pathLst>
                  </a:custGeom>
                  <a:solidFill>
                    <a:srgbClr val="000000"/>
                  </a:solidFill>
                  <a:ln w="9525">
                    <a:noFill/>
                    <a:round/>
                    <a:headEnd/>
                    <a:tailEnd/>
                  </a:ln>
                </p:spPr>
                <p:txBody>
                  <a:bodyPr/>
                  <a:lstStyle/>
                  <a:p>
                    <a:endParaRPr lang="ja-JP" altLang="en-US"/>
                  </a:p>
                </p:txBody>
              </p:sp>
              <p:sp>
                <p:nvSpPr>
                  <p:cNvPr id="690" name="Freeform 31"/>
                  <p:cNvSpPr>
                    <a:spLocks/>
                  </p:cNvSpPr>
                  <p:nvPr/>
                </p:nvSpPr>
                <p:spPr bwMode="auto">
                  <a:xfrm>
                    <a:off x="2527333" y="3891481"/>
                    <a:ext cx="478775" cy="327505"/>
                  </a:xfrm>
                  <a:custGeom>
                    <a:avLst/>
                    <a:gdLst>
                      <a:gd name="T0" fmla="*/ 2147483647 w 326"/>
                      <a:gd name="T1" fmla="*/ 2147483647 h 223"/>
                      <a:gd name="T2" fmla="*/ 2147483647 w 326"/>
                      <a:gd name="T3" fmla="*/ 2147483647 h 223"/>
                      <a:gd name="T4" fmla="*/ 2147483647 w 326"/>
                      <a:gd name="T5" fmla="*/ 2147483647 h 223"/>
                      <a:gd name="T6" fmla="*/ 2147483647 w 326"/>
                      <a:gd name="T7" fmla="*/ 2147483647 h 223"/>
                      <a:gd name="T8" fmla="*/ 2147483647 w 326"/>
                      <a:gd name="T9" fmla="*/ 2147483647 h 223"/>
                      <a:gd name="T10" fmla="*/ 2147483647 w 326"/>
                      <a:gd name="T11" fmla="*/ 2147483647 h 223"/>
                      <a:gd name="T12" fmla="*/ 2147483647 w 326"/>
                      <a:gd name="T13" fmla="*/ 2147483647 h 223"/>
                      <a:gd name="T14" fmla="*/ 2147483647 w 326"/>
                      <a:gd name="T15" fmla="*/ 2147483647 h 223"/>
                      <a:gd name="T16" fmla="*/ 2147483647 w 326"/>
                      <a:gd name="T17" fmla="*/ 2147483647 h 223"/>
                      <a:gd name="T18" fmla="*/ 2147483647 w 326"/>
                      <a:gd name="T19" fmla="*/ 2147483647 h 223"/>
                      <a:gd name="T20" fmla="*/ 2147483647 w 326"/>
                      <a:gd name="T21" fmla="*/ 2147483647 h 223"/>
                      <a:gd name="T22" fmla="*/ 2147483647 w 326"/>
                      <a:gd name="T23" fmla="*/ 2147483647 h 223"/>
                      <a:gd name="T24" fmla="*/ 2147483647 w 326"/>
                      <a:gd name="T25" fmla="*/ 2147483647 h 223"/>
                      <a:gd name="T26" fmla="*/ 2147483647 w 326"/>
                      <a:gd name="T27" fmla="*/ 2147483647 h 223"/>
                      <a:gd name="T28" fmla="*/ 2147483647 w 326"/>
                      <a:gd name="T29" fmla="*/ 2147483647 h 223"/>
                      <a:gd name="T30" fmla="*/ 2147483647 w 326"/>
                      <a:gd name="T31" fmla="*/ 2147483647 h 223"/>
                      <a:gd name="T32" fmla="*/ 2147483647 w 326"/>
                      <a:gd name="T33" fmla="*/ 2147483647 h 223"/>
                      <a:gd name="T34" fmla="*/ 2147483647 w 326"/>
                      <a:gd name="T35" fmla="*/ 2147483647 h 223"/>
                      <a:gd name="T36" fmla="*/ 2147483647 w 326"/>
                      <a:gd name="T37" fmla="*/ 2147483647 h 223"/>
                      <a:gd name="T38" fmla="*/ 2147483647 w 326"/>
                      <a:gd name="T39" fmla="*/ 2147483647 h 223"/>
                      <a:gd name="T40" fmla="*/ 2147483647 w 326"/>
                      <a:gd name="T41" fmla="*/ 2147483647 h 223"/>
                      <a:gd name="T42" fmla="*/ 2147483647 w 326"/>
                      <a:gd name="T43" fmla="*/ 2147483647 h 223"/>
                      <a:gd name="T44" fmla="*/ 2147483647 w 326"/>
                      <a:gd name="T45" fmla="*/ 2147483647 h 223"/>
                      <a:gd name="T46" fmla="*/ 2147483647 w 326"/>
                      <a:gd name="T47" fmla="*/ 2147483647 h 223"/>
                      <a:gd name="T48" fmla="*/ 2147483647 w 326"/>
                      <a:gd name="T49" fmla="*/ 2147483647 h 223"/>
                      <a:gd name="T50" fmla="*/ 2147483647 w 326"/>
                      <a:gd name="T51" fmla="*/ 2147483647 h 223"/>
                      <a:gd name="T52" fmla="*/ 2147483647 w 326"/>
                      <a:gd name="T53" fmla="*/ 2147483647 h 223"/>
                      <a:gd name="T54" fmla="*/ 2147483647 w 326"/>
                      <a:gd name="T55" fmla="*/ 2147483647 h 223"/>
                      <a:gd name="T56" fmla="*/ 2147483647 w 326"/>
                      <a:gd name="T57" fmla="*/ 2147483647 h 223"/>
                      <a:gd name="T58" fmla="*/ 2147483647 w 326"/>
                      <a:gd name="T59" fmla="*/ 2147483647 h 223"/>
                      <a:gd name="T60" fmla="*/ 2147483647 w 326"/>
                      <a:gd name="T61" fmla="*/ 2147483647 h 223"/>
                      <a:gd name="T62" fmla="*/ 2147483647 w 326"/>
                      <a:gd name="T63" fmla="*/ 2147483647 h 223"/>
                      <a:gd name="T64" fmla="*/ 2147483647 w 326"/>
                      <a:gd name="T65" fmla="*/ 2147483647 h 223"/>
                      <a:gd name="T66" fmla="*/ 2147483647 w 326"/>
                      <a:gd name="T67" fmla="*/ 2147483647 h 223"/>
                      <a:gd name="T68" fmla="*/ 2147483647 w 326"/>
                      <a:gd name="T69" fmla="*/ 2147483647 h 223"/>
                      <a:gd name="T70" fmla="*/ 2147483647 w 326"/>
                      <a:gd name="T71" fmla="*/ 2147483647 h 223"/>
                      <a:gd name="T72" fmla="*/ 2147483647 w 326"/>
                      <a:gd name="T73" fmla="*/ 2147483647 h 223"/>
                      <a:gd name="T74" fmla="*/ 2147483647 w 326"/>
                      <a:gd name="T75" fmla="*/ 2147483647 h 223"/>
                      <a:gd name="T76" fmla="*/ 2147483647 w 326"/>
                      <a:gd name="T77" fmla="*/ 2147483647 h 223"/>
                      <a:gd name="T78" fmla="*/ 2147483647 w 326"/>
                      <a:gd name="T79" fmla="*/ 2147483647 h 223"/>
                      <a:gd name="T80" fmla="*/ 2147483647 w 326"/>
                      <a:gd name="T81" fmla="*/ 2147483647 h 223"/>
                      <a:gd name="T82" fmla="*/ 2147483647 w 326"/>
                      <a:gd name="T83" fmla="*/ 2147483647 h 223"/>
                      <a:gd name="T84" fmla="*/ 2147483647 w 326"/>
                      <a:gd name="T85" fmla="*/ 2147483647 h 223"/>
                      <a:gd name="T86" fmla="*/ 0 w 326"/>
                      <a:gd name="T87" fmla="*/ 2147483647 h 2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6"/>
                      <a:gd name="T133" fmla="*/ 0 h 223"/>
                      <a:gd name="T134" fmla="*/ 326 w 326"/>
                      <a:gd name="T135" fmla="*/ 223 h 2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6" h="223">
                        <a:moveTo>
                          <a:pt x="9" y="130"/>
                        </a:moveTo>
                        <a:lnTo>
                          <a:pt x="57" y="202"/>
                        </a:lnTo>
                        <a:lnTo>
                          <a:pt x="58" y="202"/>
                        </a:lnTo>
                        <a:lnTo>
                          <a:pt x="61" y="202"/>
                        </a:lnTo>
                        <a:lnTo>
                          <a:pt x="63" y="201"/>
                        </a:lnTo>
                        <a:lnTo>
                          <a:pt x="66" y="201"/>
                        </a:lnTo>
                        <a:lnTo>
                          <a:pt x="68" y="201"/>
                        </a:lnTo>
                        <a:lnTo>
                          <a:pt x="72" y="201"/>
                        </a:lnTo>
                        <a:lnTo>
                          <a:pt x="76" y="199"/>
                        </a:lnTo>
                        <a:lnTo>
                          <a:pt x="79" y="199"/>
                        </a:lnTo>
                        <a:lnTo>
                          <a:pt x="84" y="198"/>
                        </a:lnTo>
                        <a:lnTo>
                          <a:pt x="89" y="198"/>
                        </a:lnTo>
                        <a:lnTo>
                          <a:pt x="93" y="197"/>
                        </a:lnTo>
                        <a:lnTo>
                          <a:pt x="98" y="197"/>
                        </a:lnTo>
                        <a:lnTo>
                          <a:pt x="104" y="196"/>
                        </a:lnTo>
                        <a:lnTo>
                          <a:pt x="110" y="196"/>
                        </a:lnTo>
                        <a:lnTo>
                          <a:pt x="115" y="194"/>
                        </a:lnTo>
                        <a:lnTo>
                          <a:pt x="120" y="193"/>
                        </a:lnTo>
                        <a:lnTo>
                          <a:pt x="126" y="191"/>
                        </a:lnTo>
                        <a:lnTo>
                          <a:pt x="131" y="189"/>
                        </a:lnTo>
                        <a:lnTo>
                          <a:pt x="138" y="188"/>
                        </a:lnTo>
                        <a:lnTo>
                          <a:pt x="144" y="187"/>
                        </a:lnTo>
                        <a:lnTo>
                          <a:pt x="149" y="186"/>
                        </a:lnTo>
                        <a:lnTo>
                          <a:pt x="155" y="184"/>
                        </a:lnTo>
                        <a:lnTo>
                          <a:pt x="161" y="182"/>
                        </a:lnTo>
                        <a:lnTo>
                          <a:pt x="166" y="181"/>
                        </a:lnTo>
                        <a:lnTo>
                          <a:pt x="171" y="178"/>
                        </a:lnTo>
                        <a:lnTo>
                          <a:pt x="177" y="177"/>
                        </a:lnTo>
                        <a:lnTo>
                          <a:pt x="181" y="175"/>
                        </a:lnTo>
                        <a:lnTo>
                          <a:pt x="186" y="173"/>
                        </a:lnTo>
                        <a:lnTo>
                          <a:pt x="191" y="171"/>
                        </a:lnTo>
                        <a:lnTo>
                          <a:pt x="196" y="168"/>
                        </a:lnTo>
                        <a:lnTo>
                          <a:pt x="199" y="166"/>
                        </a:lnTo>
                        <a:lnTo>
                          <a:pt x="203" y="162"/>
                        </a:lnTo>
                        <a:lnTo>
                          <a:pt x="208" y="158"/>
                        </a:lnTo>
                        <a:lnTo>
                          <a:pt x="212" y="156"/>
                        </a:lnTo>
                        <a:lnTo>
                          <a:pt x="217" y="152"/>
                        </a:lnTo>
                        <a:lnTo>
                          <a:pt x="222" y="150"/>
                        </a:lnTo>
                        <a:lnTo>
                          <a:pt x="225" y="146"/>
                        </a:lnTo>
                        <a:lnTo>
                          <a:pt x="230" y="144"/>
                        </a:lnTo>
                        <a:lnTo>
                          <a:pt x="234" y="140"/>
                        </a:lnTo>
                        <a:lnTo>
                          <a:pt x="238" y="136"/>
                        </a:lnTo>
                        <a:lnTo>
                          <a:pt x="242" y="132"/>
                        </a:lnTo>
                        <a:lnTo>
                          <a:pt x="246" y="129"/>
                        </a:lnTo>
                        <a:lnTo>
                          <a:pt x="250" y="125"/>
                        </a:lnTo>
                        <a:lnTo>
                          <a:pt x="254" y="123"/>
                        </a:lnTo>
                        <a:lnTo>
                          <a:pt x="258" y="119"/>
                        </a:lnTo>
                        <a:lnTo>
                          <a:pt x="263" y="116"/>
                        </a:lnTo>
                        <a:lnTo>
                          <a:pt x="269" y="109"/>
                        </a:lnTo>
                        <a:lnTo>
                          <a:pt x="276" y="103"/>
                        </a:lnTo>
                        <a:lnTo>
                          <a:pt x="281" y="98"/>
                        </a:lnTo>
                        <a:lnTo>
                          <a:pt x="286" y="94"/>
                        </a:lnTo>
                        <a:lnTo>
                          <a:pt x="290" y="89"/>
                        </a:lnTo>
                        <a:lnTo>
                          <a:pt x="293" y="87"/>
                        </a:lnTo>
                        <a:lnTo>
                          <a:pt x="295" y="85"/>
                        </a:lnTo>
                        <a:lnTo>
                          <a:pt x="296" y="85"/>
                        </a:lnTo>
                        <a:lnTo>
                          <a:pt x="235" y="5"/>
                        </a:lnTo>
                        <a:lnTo>
                          <a:pt x="263" y="0"/>
                        </a:lnTo>
                        <a:lnTo>
                          <a:pt x="326" y="77"/>
                        </a:lnTo>
                        <a:lnTo>
                          <a:pt x="324" y="77"/>
                        </a:lnTo>
                        <a:lnTo>
                          <a:pt x="324" y="78"/>
                        </a:lnTo>
                        <a:lnTo>
                          <a:pt x="322" y="81"/>
                        </a:lnTo>
                        <a:lnTo>
                          <a:pt x="321" y="85"/>
                        </a:lnTo>
                        <a:lnTo>
                          <a:pt x="318" y="90"/>
                        </a:lnTo>
                        <a:lnTo>
                          <a:pt x="315" y="97"/>
                        </a:lnTo>
                        <a:lnTo>
                          <a:pt x="313" y="99"/>
                        </a:lnTo>
                        <a:lnTo>
                          <a:pt x="311" y="103"/>
                        </a:lnTo>
                        <a:lnTo>
                          <a:pt x="308" y="106"/>
                        </a:lnTo>
                        <a:lnTo>
                          <a:pt x="307" y="110"/>
                        </a:lnTo>
                        <a:lnTo>
                          <a:pt x="303" y="114"/>
                        </a:lnTo>
                        <a:lnTo>
                          <a:pt x="301" y="118"/>
                        </a:lnTo>
                        <a:lnTo>
                          <a:pt x="296" y="121"/>
                        </a:lnTo>
                        <a:lnTo>
                          <a:pt x="292" y="125"/>
                        </a:lnTo>
                        <a:lnTo>
                          <a:pt x="289" y="129"/>
                        </a:lnTo>
                        <a:lnTo>
                          <a:pt x="284" y="134"/>
                        </a:lnTo>
                        <a:lnTo>
                          <a:pt x="279" y="139"/>
                        </a:lnTo>
                        <a:lnTo>
                          <a:pt x="275" y="142"/>
                        </a:lnTo>
                        <a:lnTo>
                          <a:pt x="269" y="146"/>
                        </a:lnTo>
                        <a:lnTo>
                          <a:pt x="263" y="151"/>
                        </a:lnTo>
                        <a:lnTo>
                          <a:pt x="256" y="155"/>
                        </a:lnTo>
                        <a:lnTo>
                          <a:pt x="250" y="160"/>
                        </a:lnTo>
                        <a:lnTo>
                          <a:pt x="246" y="161"/>
                        </a:lnTo>
                        <a:lnTo>
                          <a:pt x="243" y="163"/>
                        </a:lnTo>
                        <a:lnTo>
                          <a:pt x="239" y="166"/>
                        </a:lnTo>
                        <a:lnTo>
                          <a:pt x="235" y="168"/>
                        </a:lnTo>
                        <a:lnTo>
                          <a:pt x="232" y="171"/>
                        </a:lnTo>
                        <a:lnTo>
                          <a:pt x="228" y="172"/>
                        </a:lnTo>
                        <a:lnTo>
                          <a:pt x="224" y="175"/>
                        </a:lnTo>
                        <a:lnTo>
                          <a:pt x="220" y="177"/>
                        </a:lnTo>
                        <a:lnTo>
                          <a:pt x="216" y="178"/>
                        </a:lnTo>
                        <a:lnTo>
                          <a:pt x="211" y="181"/>
                        </a:lnTo>
                        <a:lnTo>
                          <a:pt x="207" y="182"/>
                        </a:lnTo>
                        <a:lnTo>
                          <a:pt x="203" y="184"/>
                        </a:lnTo>
                        <a:lnTo>
                          <a:pt x="198" y="186"/>
                        </a:lnTo>
                        <a:lnTo>
                          <a:pt x="195" y="187"/>
                        </a:lnTo>
                        <a:lnTo>
                          <a:pt x="190" y="189"/>
                        </a:lnTo>
                        <a:lnTo>
                          <a:pt x="186" y="191"/>
                        </a:lnTo>
                        <a:lnTo>
                          <a:pt x="181" y="193"/>
                        </a:lnTo>
                        <a:lnTo>
                          <a:pt x="177" y="194"/>
                        </a:lnTo>
                        <a:lnTo>
                          <a:pt x="173" y="196"/>
                        </a:lnTo>
                        <a:lnTo>
                          <a:pt x="170" y="197"/>
                        </a:lnTo>
                        <a:lnTo>
                          <a:pt x="166" y="198"/>
                        </a:lnTo>
                        <a:lnTo>
                          <a:pt x="162" y="199"/>
                        </a:lnTo>
                        <a:lnTo>
                          <a:pt x="157" y="201"/>
                        </a:lnTo>
                        <a:lnTo>
                          <a:pt x="154" y="203"/>
                        </a:lnTo>
                        <a:lnTo>
                          <a:pt x="150" y="203"/>
                        </a:lnTo>
                        <a:lnTo>
                          <a:pt x="146" y="204"/>
                        </a:lnTo>
                        <a:lnTo>
                          <a:pt x="143" y="205"/>
                        </a:lnTo>
                        <a:lnTo>
                          <a:pt x="139" y="207"/>
                        </a:lnTo>
                        <a:lnTo>
                          <a:pt x="134" y="207"/>
                        </a:lnTo>
                        <a:lnTo>
                          <a:pt x="130" y="208"/>
                        </a:lnTo>
                        <a:lnTo>
                          <a:pt x="128" y="209"/>
                        </a:lnTo>
                        <a:lnTo>
                          <a:pt x="124" y="210"/>
                        </a:lnTo>
                        <a:lnTo>
                          <a:pt x="120" y="210"/>
                        </a:lnTo>
                        <a:lnTo>
                          <a:pt x="117" y="212"/>
                        </a:lnTo>
                        <a:lnTo>
                          <a:pt x="114" y="212"/>
                        </a:lnTo>
                        <a:lnTo>
                          <a:pt x="110" y="213"/>
                        </a:lnTo>
                        <a:lnTo>
                          <a:pt x="104" y="214"/>
                        </a:lnTo>
                        <a:lnTo>
                          <a:pt x="98" y="217"/>
                        </a:lnTo>
                        <a:lnTo>
                          <a:pt x="92" y="218"/>
                        </a:lnTo>
                        <a:lnTo>
                          <a:pt x="87" y="218"/>
                        </a:lnTo>
                        <a:lnTo>
                          <a:pt x="81" y="219"/>
                        </a:lnTo>
                        <a:lnTo>
                          <a:pt x="76" y="219"/>
                        </a:lnTo>
                        <a:lnTo>
                          <a:pt x="71" y="219"/>
                        </a:lnTo>
                        <a:lnTo>
                          <a:pt x="66" y="220"/>
                        </a:lnTo>
                        <a:lnTo>
                          <a:pt x="62" y="220"/>
                        </a:lnTo>
                        <a:lnTo>
                          <a:pt x="60" y="222"/>
                        </a:lnTo>
                        <a:lnTo>
                          <a:pt x="53" y="222"/>
                        </a:lnTo>
                        <a:lnTo>
                          <a:pt x="49" y="222"/>
                        </a:lnTo>
                        <a:lnTo>
                          <a:pt x="46" y="222"/>
                        </a:lnTo>
                        <a:lnTo>
                          <a:pt x="45" y="223"/>
                        </a:lnTo>
                        <a:lnTo>
                          <a:pt x="0" y="150"/>
                        </a:lnTo>
                        <a:lnTo>
                          <a:pt x="9" y="130"/>
                        </a:lnTo>
                        <a:close/>
                      </a:path>
                    </a:pathLst>
                  </a:custGeom>
                  <a:solidFill>
                    <a:srgbClr val="000000"/>
                  </a:solidFill>
                  <a:ln w="9525">
                    <a:noFill/>
                    <a:round/>
                    <a:headEnd/>
                    <a:tailEnd/>
                  </a:ln>
                </p:spPr>
                <p:txBody>
                  <a:bodyPr/>
                  <a:lstStyle/>
                  <a:p>
                    <a:endParaRPr lang="ja-JP" altLang="en-US"/>
                  </a:p>
                </p:txBody>
              </p:sp>
              <p:sp>
                <p:nvSpPr>
                  <p:cNvPr id="691" name="Freeform 32"/>
                  <p:cNvSpPr>
                    <a:spLocks/>
                  </p:cNvSpPr>
                  <p:nvPr/>
                </p:nvSpPr>
                <p:spPr bwMode="auto">
                  <a:xfrm>
                    <a:off x="2636012" y="4196957"/>
                    <a:ext cx="638856" cy="500803"/>
                  </a:xfrm>
                  <a:custGeom>
                    <a:avLst/>
                    <a:gdLst>
                      <a:gd name="T0" fmla="*/ 2147483647 w 435"/>
                      <a:gd name="T1" fmla="*/ 2147483647 h 341"/>
                      <a:gd name="T2" fmla="*/ 2147483647 w 435"/>
                      <a:gd name="T3" fmla="*/ 2147483647 h 341"/>
                      <a:gd name="T4" fmla="*/ 2147483647 w 435"/>
                      <a:gd name="T5" fmla="*/ 2147483647 h 341"/>
                      <a:gd name="T6" fmla="*/ 2147483647 w 435"/>
                      <a:gd name="T7" fmla="*/ 2147483647 h 341"/>
                      <a:gd name="T8" fmla="*/ 2147483647 w 435"/>
                      <a:gd name="T9" fmla="*/ 2147483647 h 341"/>
                      <a:gd name="T10" fmla="*/ 2147483647 w 435"/>
                      <a:gd name="T11" fmla="*/ 2147483647 h 341"/>
                      <a:gd name="T12" fmla="*/ 2147483647 w 435"/>
                      <a:gd name="T13" fmla="*/ 2147483647 h 341"/>
                      <a:gd name="T14" fmla="*/ 2147483647 w 435"/>
                      <a:gd name="T15" fmla="*/ 2147483647 h 341"/>
                      <a:gd name="T16" fmla="*/ 2147483647 w 435"/>
                      <a:gd name="T17" fmla="*/ 2147483647 h 341"/>
                      <a:gd name="T18" fmla="*/ 2147483647 w 435"/>
                      <a:gd name="T19" fmla="*/ 2147483647 h 341"/>
                      <a:gd name="T20" fmla="*/ 2147483647 w 435"/>
                      <a:gd name="T21" fmla="*/ 2147483647 h 341"/>
                      <a:gd name="T22" fmla="*/ 2147483647 w 435"/>
                      <a:gd name="T23" fmla="*/ 2147483647 h 341"/>
                      <a:gd name="T24" fmla="*/ 2147483647 w 435"/>
                      <a:gd name="T25" fmla="*/ 2147483647 h 341"/>
                      <a:gd name="T26" fmla="*/ 2147483647 w 435"/>
                      <a:gd name="T27" fmla="*/ 2147483647 h 341"/>
                      <a:gd name="T28" fmla="*/ 2147483647 w 435"/>
                      <a:gd name="T29" fmla="*/ 2147483647 h 341"/>
                      <a:gd name="T30" fmla="*/ 2147483647 w 435"/>
                      <a:gd name="T31" fmla="*/ 2147483647 h 341"/>
                      <a:gd name="T32" fmla="*/ 2147483647 w 435"/>
                      <a:gd name="T33" fmla="*/ 2147483647 h 341"/>
                      <a:gd name="T34" fmla="*/ 2147483647 w 435"/>
                      <a:gd name="T35" fmla="*/ 2147483647 h 341"/>
                      <a:gd name="T36" fmla="*/ 2147483647 w 435"/>
                      <a:gd name="T37" fmla="*/ 2147483647 h 341"/>
                      <a:gd name="T38" fmla="*/ 2147483647 w 435"/>
                      <a:gd name="T39" fmla="*/ 2147483647 h 341"/>
                      <a:gd name="T40" fmla="*/ 2147483647 w 435"/>
                      <a:gd name="T41" fmla="*/ 2147483647 h 341"/>
                      <a:gd name="T42" fmla="*/ 2147483647 w 435"/>
                      <a:gd name="T43" fmla="*/ 2147483647 h 341"/>
                      <a:gd name="T44" fmla="*/ 2147483647 w 435"/>
                      <a:gd name="T45" fmla="*/ 2147483647 h 341"/>
                      <a:gd name="T46" fmla="*/ 2147483647 w 435"/>
                      <a:gd name="T47" fmla="*/ 2147483647 h 341"/>
                      <a:gd name="T48" fmla="*/ 2147483647 w 435"/>
                      <a:gd name="T49" fmla="*/ 2147483647 h 341"/>
                      <a:gd name="T50" fmla="*/ 2147483647 w 435"/>
                      <a:gd name="T51" fmla="*/ 2147483647 h 341"/>
                      <a:gd name="T52" fmla="*/ 2147483647 w 435"/>
                      <a:gd name="T53" fmla="*/ 2147483647 h 341"/>
                      <a:gd name="T54" fmla="*/ 2147483647 w 435"/>
                      <a:gd name="T55" fmla="*/ 2147483647 h 341"/>
                      <a:gd name="T56" fmla="*/ 2147483647 w 435"/>
                      <a:gd name="T57" fmla="*/ 2147483647 h 341"/>
                      <a:gd name="T58" fmla="*/ 2147483647 w 435"/>
                      <a:gd name="T59" fmla="*/ 2147483647 h 341"/>
                      <a:gd name="T60" fmla="*/ 2147483647 w 435"/>
                      <a:gd name="T61" fmla="*/ 2147483647 h 341"/>
                      <a:gd name="T62" fmla="*/ 2147483647 w 435"/>
                      <a:gd name="T63" fmla="*/ 2147483647 h 341"/>
                      <a:gd name="T64" fmla="*/ 2147483647 w 435"/>
                      <a:gd name="T65" fmla="*/ 2147483647 h 341"/>
                      <a:gd name="T66" fmla="*/ 2147483647 w 435"/>
                      <a:gd name="T67" fmla="*/ 2147483647 h 341"/>
                      <a:gd name="T68" fmla="*/ 2147483647 w 435"/>
                      <a:gd name="T69" fmla="*/ 2147483647 h 341"/>
                      <a:gd name="T70" fmla="*/ 2147483647 w 435"/>
                      <a:gd name="T71" fmla="*/ 2147483647 h 341"/>
                      <a:gd name="T72" fmla="*/ 2147483647 w 435"/>
                      <a:gd name="T73" fmla="*/ 2147483647 h 341"/>
                      <a:gd name="T74" fmla="*/ 2147483647 w 435"/>
                      <a:gd name="T75" fmla="*/ 2147483647 h 341"/>
                      <a:gd name="T76" fmla="*/ 2147483647 w 435"/>
                      <a:gd name="T77" fmla="*/ 2147483647 h 341"/>
                      <a:gd name="T78" fmla="*/ 2147483647 w 435"/>
                      <a:gd name="T79" fmla="*/ 2147483647 h 341"/>
                      <a:gd name="T80" fmla="*/ 2147483647 w 435"/>
                      <a:gd name="T81" fmla="*/ 2147483647 h 341"/>
                      <a:gd name="T82" fmla="*/ 2147483647 w 435"/>
                      <a:gd name="T83" fmla="*/ 2147483647 h 341"/>
                      <a:gd name="T84" fmla="*/ 2147483647 w 435"/>
                      <a:gd name="T85" fmla="*/ 2147483647 h 341"/>
                      <a:gd name="T86" fmla="*/ 2147483647 w 435"/>
                      <a:gd name="T87" fmla="*/ 2147483647 h 341"/>
                      <a:gd name="T88" fmla="*/ 2147483647 w 435"/>
                      <a:gd name="T89" fmla="*/ 2147483647 h 341"/>
                      <a:gd name="T90" fmla="*/ 2147483647 w 435"/>
                      <a:gd name="T91" fmla="*/ 2147483647 h 341"/>
                      <a:gd name="T92" fmla="*/ 2147483647 w 435"/>
                      <a:gd name="T93" fmla="*/ 2147483647 h 341"/>
                      <a:gd name="T94" fmla="*/ 2147483647 w 435"/>
                      <a:gd name="T95" fmla="*/ 2147483647 h 341"/>
                      <a:gd name="T96" fmla="*/ 2147483647 w 435"/>
                      <a:gd name="T97" fmla="*/ 2147483647 h 341"/>
                      <a:gd name="T98" fmla="*/ 2147483647 w 435"/>
                      <a:gd name="T99" fmla="*/ 2147483647 h 341"/>
                      <a:gd name="T100" fmla="*/ 2147483647 w 435"/>
                      <a:gd name="T101" fmla="*/ 2147483647 h 341"/>
                      <a:gd name="T102" fmla="*/ 2147483647 w 435"/>
                      <a:gd name="T103" fmla="*/ 2147483647 h 341"/>
                      <a:gd name="T104" fmla="*/ 2147483647 w 435"/>
                      <a:gd name="T105" fmla="*/ 2147483647 h 341"/>
                      <a:gd name="T106" fmla="*/ 2147483647 w 435"/>
                      <a:gd name="T107" fmla="*/ 2147483647 h 341"/>
                      <a:gd name="T108" fmla="*/ 2147483647 w 435"/>
                      <a:gd name="T109" fmla="*/ 2147483647 h 341"/>
                      <a:gd name="T110" fmla="*/ 2147483647 w 435"/>
                      <a:gd name="T111" fmla="*/ 2147483647 h 341"/>
                      <a:gd name="T112" fmla="*/ 2147483647 w 435"/>
                      <a:gd name="T113" fmla="*/ 2147483647 h 341"/>
                      <a:gd name="T114" fmla="*/ 2147483647 w 435"/>
                      <a:gd name="T115" fmla="*/ 2147483647 h 341"/>
                      <a:gd name="T116" fmla="*/ 2147483647 w 435"/>
                      <a:gd name="T117" fmla="*/ 2147483647 h 341"/>
                      <a:gd name="T118" fmla="*/ 2147483647 w 435"/>
                      <a:gd name="T119" fmla="*/ 2147483647 h 341"/>
                      <a:gd name="T120" fmla="*/ 2147483647 w 435"/>
                      <a:gd name="T121" fmla="*/ 2147483647 h 341"/>
                      <a:gd name="T122" fmla="*/ 2147483647 w 435"/>
                      <a:gd name="T123" fmla="*/ 0 h 3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41"/>
                      <a:gd name="T188" fmla="*/ 435 w 435"/>
                      <a:gd name="T189" fmla="*/ 341 h 3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41">
                        <a:moveTo>
                          <a:pt x="0" y="9"/>
                        </a:moveTo>
                        <a:lnTo>
                          <a:pt x="2" y="10"/>
                        </a:lnTo>
                        <a:lnTo>
                          <a:pt x="4" y="15"/>
                        </a:lnTo>
                        <a:lnTo>
                          <a:pt x="7" y="17"/>
                        </a:lnTo>
                        <a:lnTo>
                          <a:pt x="8" y="21"/>
                        </a:lnTo>
                        <a:lnTo>
                          <a:pt x="10" y="25"/>
                        </a:lnTo>
                        <a:lnTo>
                          <a:pt x="14" y="28"/>
                        </a:lnTo>
                        <a:lnTo>
                          <a:pt x="17" y="32"/>
                        </a:lnTo>
                        <a:lnTo>
                          <a:pt x="20" y="37"/>
                        </a:lnTo>
                        <a:lnTo>
                          <a:pt x="24" y="42"/>
                        </a:lnTo>
                        <a:lnTo>
                          <a:pt x="28" y="46"/>
                        </a:lnTo>
                        <a:lnTo>
                          <a:pt x="31" y="49"/>
                        </a:lnTo>
                        <a:lnTo>
                          <a:pt x="35" y="53"/>
                        </a:lnTo>
                        <a:lnTo>
                          <a:pt x="39" y="56"/>
                        </a:lnTo>
                        <a:lnTo>
                          <a:pt x="43" y="61"/>
                        </a:lnTo>
                        <a:lnTo>
                          <a:pt x="49" y="65"/>
                        </a:lnTo>
                        <a:lnTo>
                          <a:pt x="54" y="70"/>
                        </a:lnTo>
                        <a:lnTo>
                          <a:pt x="59" y="75"/>
                        </a:lnTo>
                        <a:lnTo>
                          <a:pt x="62" y="80"/>
                        </a:lnTo>
                        <a:lnTo>
                          <a:pt x="65" y="84"/>
                        </a:lnTo>
                        <a:lnTo>
                          <a:pt x="67" y="89"/>
                        </a:lnTo>
                        <a:lnTo>
                          <a:pt x="69" y="94"/>
                        </a:lnTo>
                        <a:lnTo>
                          <a:pt x="70" y="99"/>
                        </a:lnTo>
                        <a:lnTo>
                          <a:pt x="70" y="101"/>
                        </a:lnTo>
                        <a:lnTo>
                          <a:pt x="70" y="105"/>
                        </a:lnTo>
                        <a:lnTo>
                          <a:pt x="70" y="111"/>
                        </a:lnTo>
                        <a:lnTo>
                          <a:pt x="71" y="117"/>
                        </a:lnTo>
                        <a:lnTo>
                          <a:pt x="71" y="121"/>
                        </a:lnTo>
                        <a:lnTo>
                          <a:pt x="71" y="124"/>
                        </a:lnTo>
                        <a:lnTo>
                          <a:pt x="72" y="127"/>
                        </a:lnTo>
                        <a:lnTo>
                          <a:pt x="72" y="131"/>
                        </a:lnTo>
                        <a:lnTo>
                          <a:pt x="72" y="135"/>
                        </a:lnTo>
                        <a:lnTo>
                          <a:pt x="73" y="140"/>
                        </a:lnTo>
                        <a:lnTo>
                          <a:pt x="73" y="143"/>
                        </a:lnTo>
                        <a:lnTo>
                          <a:pt x="75" y="147"/>
                        </a:lnTo>
                        <a:lnTo>
                          <a:pt x="75" y="151"/>
                        </a:lnTo>
                        <a:lnTo>
                          <a:pt x="75" y="155"/>
                        </a:lnTo>
                        <a:lnTo>
                          <a:pt x="76" y="158"/>
                        </a:lnTo>
                        <a:lnTo>
                          <a:pt x="76" y="162"/>
                        </a:lnTo>
                        <a:lnTo>
                          <a:pt x="77" y="168"/>
                        </a:lnTo>
                        <a:lnTo>
                          <a:pt x="78" y="174"/>
                        </a:lnTo>
                        <a:lnTo>
                          <a:pt x="78" y="179"/>
                        </a:lnTo>
                        <a:lnTo>
                          <a:pt x="78" y="183"/>
                        </a:lnTo>
                        <a:lnTo>
                          <a:pt x="80" y="186"/>
                        </a:lnTo>
                        <a:lnTo>
                          <a:pt x="80" y="187"/>
                        </a:lnTo>
                        <a:lnTo>
                          <a:pt x="78" y="187"/>
                        </a:lnTo>
                        <a:lnTo>
                          <a:pt x="77" y="190"/>
                        </a:lnTo>
                        <a:lnTo>
                          <a:pt x="75" y="195"/>
                        </a:lnTo>
                        <a:lnTo>
                          <a:pt x="73" y="202"/>
                        </a:lnTo>
                        <a:lnTo>
                          <a:pt x="71" y="204"/>
                        </a:lnTo>
                        <a:lnTo>
                          <a:pt x="71" y="208"/>
                        </a:lnTo>
                        <a:lnTo>
                          <a:pt x="70" y="211"/>
                        </a:lnTo>
                        <a:lnTo>
                          <a:pt x="69" y="216"/>
                        </a:lnTo>
                        <a:lnTo>
                          <a:pt x="69" y="220"/>
                        </a:lnTo>
                        <a:lnTo>
                          <a:pt x="67" y="224"/>
                        </a:lnTo>
                        <a:lnTo>
                          <a:pt x="67" y="228"/>
                        </a:lnTo>
                        <a:lnTo>
                          <a:pt x="69" y="233"/>
                        </a:lnTo>
                        <a:lnTo>
                          <a:pt x="69" y="236"/>
                        </a:lnTo>
                        <a:lnTo>
                          <a:pt x="71" y="240"/>
                        </a:lnTo>
                        <a:lnTo>
                          <a:pt x="75" y="245"/>
                        </a:lnTo>
                        <a:lnTo>
                          <a:pt x="81" y="250"/>
                        </a:lnTo>
                        <a:lnTo>
                          <a:pt x="87" y="255"/>
                        </a:lnTo>
                        <a:lnTo>
                          <a:pt x="93" y="260"/>
                        </a:lnTo>
                        <a:lnTo>
                          <a:pt x="97" y="261"/>
                        </a:lnTo>
                        <a:lnTo>
                          <a:pt x="101" y="265"/>
                        </a:lnTo>
                        <a:lnTo>
                          <a:pt x="104" y="266"/>
                        </a:lnTo>
                        <a:lnTo>
                          <a:pt x="109" y="270"/>
                        </a:lnTo>
                        <a:lnTo>
                          <a:pt x="113" y="272"/>
                        </a:lnTo>
                        <a:lnTo>
                          <a:pt x="117" y="275"/>
                        </a:lnTo>
                        <a:lnTo>
                          <a:pt x="121" y="276"/>
                        </a:lnTo>
                        <a:lnTo>
                          <a:pt x="124" y="278"/>
                        </a:lnTo>
                        <a:lnTo>
                          <a:pt x="128" y="281"/>
                        </a:lnTo>
                        <a:lnTo>
                          <a:pt x="132" y="282"/>
                        </a:lnTo>
                        <a:lnTo>
                          <a:pt x="135" y="284"/>
                        </a:lnTo>
                        <a:lnTo>
                          <a:pt x="140" y="286"/>
                        </a:lnTo>
                        <a:lnTo>
                          <a:pt x="146" y="288"/>
                        </a:lnTo>
                        <a:lnTo>
                          <a:pt x="153" y="292"/>
                        </a:lnTo>
                        <a:lnTo>
                          <a:pt x="158" y="294"/>
                        </a:lnTo>
                        <a:lnTo>
                          <a:pt x="161" y="296"/>
                        </a:lnTo>
                        <a:lnTo>
                          <a:pt x="165" y="297"/>
                        </a:lnTo>
                        <a:lnTo>
                          <a:pt x="171" y="299"/>
                        </a:lnTo>
                        <a:lnTo>
                          <a:pt x="174" y="301"/>
                        </a:lnTo>
                        <a:lnTo>
                          <a:pt x="179" y="303"/>
                        </a:lnTo>
                        <a:lnTo>
                          <a:pt x="182" y="306"/>
                        </a:lnTo>
                        <a:lnTo>
                          <a:pt x="189" y="308"/>
                        </a:lnTo>
                        <a:lnTo>
                          <a:pt x="192" y="309"/>
                        </a:lnTo>
                        <a:lnTo>
                          <a:pt x="198" y="313"/>
                        </a:lnTo>
                        <a:lnTo>
                          <a:pt x="205" y="315"/>
                        </a:lnTo>
                        <a:lnTo>
                          <a:pt x="211" y="318"/>
                        </a:lnTo>
                        <a:lnTo>
                          <a:pt x="217" y="320"/>
                        </a:lnTo>
                        <a:lnTo>
                          <a:pt x="223" y="324"/>
                        </a:lnTo>
                        <a:lnTo>
                          <a:pt x="228" y="325"/>
                        </a:lnTo>
                        <a:lnTo>
                          <a:pt x="232" y="327"/>
                        </a:lnTo>
                        <a:lnTo>
                          <a:pt x="236" y="328"/>
                        </a:lnTo>
                        <a:lnTo>
                          <a:pt x="239" y="329"/>
                        </a:lnTo>
                        <a:lnTo>
                          <a:pt x="242" y="330"/>
                        </a:lnTo>
                        <a:lnTo>
                          <a:pt x="245" y="331"/>
                        </a:lnTo>
                        <a:lnTo>
                          <a:pt x="250" y="331"/>
                        </a:lnTo>
                        <a:lnTo>
                          <a:pt x="254" y="333"/>
                        </a:lnTo>
                        <a:lnTo>
                          <a:pt x="258" y="334"/>
                        </a:lnTo>
                        <a:lnTo>
                          <a:pt x="262" y="335"/>
                        </a:lnTo>
                        <a:lnTo>
                          <a:pt x="265" y="336"/>
                        </a:lnTo>
                        <a:lnTo>
                          <a:pt x="269" y="338"/>
                        </a:lnTo>
                        <a:lnTo>
                          <a:pt x="273" y="338"/>
                        </a:lnTo>
                        <a:lnTo>
                          <a:pt x="276" y="339"/>
                        </a:lnTo>
                        <a:lnTo>
                          <a:pt x="280" y="339"/>
                        </a:lnTo>
                        <a:lnTo>
                          <a:pt x="285" y="340"/>
                        </a:lnTo>
                        <a:lnTo>
                          <a:pt x="289" y="340"/>
                        </a:lnTo>
                        <a:lnTo>
                          <a:pt x="292" y="340"/>
                        </a:lnTo>
                        <a:lnTo>
                          <a:pt x="296" y="341"/>
                        </a:lnTo>
                        <a:lnTo>
                          <a:pt x="301" y="341"/>
                        </a:lnTo>
                        <a:lnTo>
                          <a:pt x="305" y="341"/>
                        </a:lnTo>
                        <a:lnTo>
                          <a:pt x="309" y="341"/>
                        </a:lnTo>
                        <a:lnTo>
                          <a:pt x="312" y="341"/>
                        </a:lnTo>
                        <a:lnTo>
                          <a:pt x="316" y="341"/>
                        </a:lnTo>
                        <a:lnTo>
                          <a:pt x="320" y="341"/>
                        </a:lnTo>
                        <a:lnTo>
                          <a:pt x="323" y="340"/>
                        </a:lnTo>
                        <a:lnTo>
                          <a:pt x="327" y="340"/>
                        </a:lnTo>
                        <a:lnTo>
                          <a:pt x="332" y="340"/>
                        </a:lnTo>
                        <a:lnTo>
                          <a:pt x="336" y="339"/>
                        </a:lnTo>
                        <a:lnTo>
                          <a:pt x="340" y="338"/>
                        </a:lnTo>
                        <a:lnTo>
                          <a:pt x="343" y="336"/>
                        </a:lnTo>
                        <a:lnTo>
                          <a:pt x="347" y="336"/>
                        </a:lnTo>
                        <a:lnTo>
                          <a:pt x="351" y="334"/>
                        </a:lnTo>
                        <a:lnTo>
                          <a:pt x="354" y="333"/>
                        </a:lnTo>
                        <a:lnTo>
                          <a:pt x="359" y="331"/>
                        </a:lnTo>
                        <a:lnTo>
                          <a:pt x="363" y="330"/>
                        </a:lnTo>
                        <a:lnTo>
                          <a:pt x="369" y="327"/>
                        </a:lnTo>
                        <a:lnTo>
                          <a:pt x="375" y="323"/>
                        </a:lnTo>
                        <a:lnTo>
                          <a:pt x="380" y="319"/>
                        </a:lnTo>
                        <a:lnTo>
                          <a:pt x="388" y="315"/>
                        </a:lnTo>
                        <a:lnTo>
                          <a:pt x="393" y="312"/>
                        </a:lnTo>
                        <a:lnTo>
                          <a:pt x="398" y="308"/>
                        </a:lnTo>
                        <a:lnTo>
                          <a:pt x="401" y="304"/>
                        </a:lnTo>
                        <a:lnTo>
                          <a:pt x="406" y="302"/>
                        </a:lnTo>
                        <a:lnTo>
                          <a:pt x="410" y="298"/>
                        </a:lnTo>
                        <a:lnTo>
                          <a:pt x="415" y="294"/>
                        </a:lnTo>
                        <a:lnTo>
                          <a:pt x="417" y="291"/>
                        </a:lnTo>
                        <a:lnTo>
                          <a:pt x="421" y="287"/>
                        </a:lnTo>
                        <a:lnTo>
                          <a:pt x="426" y="281"/>
                        </a:lnTo>
                        <a:lnTo>
                          <a:pt x="430" y="275"/>
                        </a:lnTo>
                        <a:lnTo>
                          <a:pt x="431" y="271"/>
                        </a:lnTo>
                        <a:lnTo>
                          <a:pt x="432" y="266"/>
                        </a:lnTo>
                        <a:lnTo>
                          <a:pt x="434" y="262"/>
                        </a:lnTo>
                        <a:lnTo>
                          <a:pt x="435" y="260"/>
                        </a:lnTo>
                        <a:lnTo>
                          <a:pt x="435" y="256"/>
                        </a:lnTo>
                        <a:lnTo>
                          <a:pt x="435" y="252"/>
                        </a:lnTo>
                        <a:lnTo>
                          <a:pt x="435" y="249"/>
                        </a:lnTo>
                        <a:lnTo>
                          <a:pt x="435" y="245"/>
                        </a:lnTo>
                        <a:lnTo>
                          <a:pt x="434" y="240"/>
                        </a:lnTo>
                        <a:lnTo>
                          <a:pt x="434" y="236"/>
                        </a:lnTo>
                        <a:lnTo>
                          <a:pt x="432" y="233"/>
                        </a:lnTo>
                        <a:lnTo>
                          <a:pt x="431" y="229"/>
                        </a:lnTo>
                        <a:lnTo>
                          <a:pt x="430" y="225"/>
                        </a:lnTo>
                        <a:lnTo>
                          <a:pt x="427" y="221"/>
                        </a:lnTo>
                        <a:lnTo>
                          <a:pt x="426" y="218"/>
                        </a:lnTo>
                        <a:lnTo>
                          <a:pt x="425" y="213"/>
                        </a:lnTo>
                        <a:lnTo>
                          <a:pt x="422" y="209"/>
                        </a:lnTo>
                        <a:lnTo>
                          <a:pt x="420" y="204"/>
                        </a:lnTo>
                        <a:lnTo>
                          <a:pt x="417" y="200"/>
                        </a:lnTo>
                        <a:lnTo>
                          <a:pt x="415" y="198"/>
                        </a:lnTo>
                        <a:lnTo>
                          <a:pt x="409" y="190"/>
                        </a:lnTo>
                        <a:lnTo>
                          <a:pt x="404" y="186"/>
                        </a:lnTo>
                        <a:lnTo>
                          <a:pt x="398" y="179"/>
                        </a:lnTo>
                        <a:lnTo>
                          <a:pt x="393" y="176"/>
                        </a:lnTo>
                        <a:lnTo>
                          <a:pt x="387" y="172"/>
                        </a:lnTo>
                        <a:lnTo>
                          <a:pt x="380" y="169"/>
                        </a:lnTo>
                        <a:lnTo>
                          <a:pt x="375" y="167"/>
                        </a:lnTo>
                        <a:lnTo>
                          <a:pt x="369" y="164"/>
                        </a:lnTo>
                        <a:lnTo>
                          <a:pt x="364" y="163"/>
                        </a:lnTo>
                        <a:lnTo>
                          <a:pt x="359" y="162"/>
                        </a:lnTo>
                        <a:lnTo>
                          <a:pt x="354" y="160"/>
                        </a:lnTo>
                        <a:lnTo>
                          <a:pt x="351" y="158"/>
                        </a:lnTo>
                        <a:lnTo>
                          <a:pt x="347" y="157"/>
                        </a:lnTo>
                        <a:lnTo>
                          <a:pt x="346" y="157"/>
                        </a:lnTo>
                        <a:lnTo>
                          <a:pt x="342" y="155"/>
                        </a:lnTo>
                        <a:lnTo>
                          <a:pt x="340" y="155"/>
                        </a:lnTo>
                        <a:lnTo>
                          <a:pt x="336" y="153"/>
                        </a:lnTo>
                        <a:lnTo>
                          <a:pt x="331" y="153"/>
                        </a:lnTo>
                        <a:lnTo>
                          <a:pt x="327" y="153"/>
                        </a:lnTo>
                        <a:lnTo>
                          <a:pt x="322" y="153"/>
                        </a:lnTo>
                        <a:lnTo>
                          <a:pt x="318" y="153"/>
                        </a:lnTo>
                        <a:lnTo>
                          <a:pt x="315" y="153"/>
                        </a:lnTo>
                        <a:lnTo>
                          <a:pt x="310" y="153"/>
                        </a:lnTo>
                        <a:lnTo>
                          <a:pt x="305" y="153"/>
                        </a:lnTo>
                        <a:lnTo>
                          <a:pt x="301" y="155"/>
                        </a:lnTo>
                        <a:lnTo>
                          <a:pt x="297" y="155"/>
                        </a:lnTo>
                        <a:lnTo>
                          <a:pt x="291" y="156"/>
                        </a:lnTo>
                        <a:lnTo>
                          <a:pt x="288" y="157"/>
                        </a:lnTo>
                        <a:lnTo>
                          <a:pt x="285" y="157"/>
                        </a:lnTo>
                        <a:lnTo>
                          <a:pt x="283" y="157"/>
                        </a:lnTo>
                        <a:lnTo>
                          <a:pt x="279" y="158"/>
                        </a:lnTo>
                        <a:lnTo>
                          <a:pt x="275" y="160"/>
                        </a:lnTo>
                        <a:lnTo>
                          <a:pt x="270" y="162"/>
                        </a:lnTo>
                        <a:lnTo>
                          <a:pt x="267" y="164"/>
                        </a:lnTo>
                        <a:lnTo>
                          <a:pt x="262" y="167"/>
                        </a:lnTo>
                        <a:lnTo>
                          <a:pt x="258" y="169"/>
                        </a:lnTo>
                        <a:lnTo>
                          <a:pt x="254" y="171"/>
                        </a:lnTo>
                        <a:lnTo>
                          <a:pt x="250" y="173"/>
                        </a:lnTo>
                        <a:lnTo>
                          <a:pt x="247" y="176"/>
                        </a:lnTo>
                        <a:lnTo>
                          <a:pt x="244" y="178"/>
                        </a:lnTo>
                        <a:lnTo>
                          <a:pt x="243" y="181"/>
                        </a:lnTo>
                        <a:lnTo>
                          <a:pt x="247" y="183"/>
                        </a:lnTo>
                        <a:lnTo>
                          <a:pt x="253" y="183"/>
                        </a:lnTo>
                        <a:lnTo>
                          <a:pt x="260" y="182"/>
                        </a:lnTo>
                        <a:lnTo>
                          <a:pt x="267" y="179"/>
                        </a:lnTo>
                        <a:lnTo>
                          <a:pt x="273" y="177"/>
                        </a:lnTo>
                        <a:lnTo>
                          <a:pt x="276" y="176"/>
                        </a:lnTo>
                        <a:lnTo>
                          <a:pt x="280" y="174"/>
                        </a:lnTo>
                        <a:lnTo>
                          <a:pt x="284" y="173"/>
                        </a:lnTo>
                        <a:lnTo>
                          <a:pt x="288" y="173"/>
                        </a:lnTo>
                        <a:lnTo>
                          <a:pt x="291" y="172"/>
                        </a:lnTo>
                        <a:lnTo>
                          <a:pt x="295" y="171"/>
                        </a:lnTo>
                        <a:lnTo>
                          <a:pt x="299" y="171"/>
                        </a:lnTo>
                        <a:lnTo>
                          <a:pt x="302" y="172"/>
                        </a:lnTo>
                        <a:lnTo>
                          <a:pt x="306" y="172"/>
                        </a:lnTo>
                        <a:lnTo>
                          <a:pt x="310" y="172"/>
                        </a:lnTo>
                        <a:lnTo>
                          <a:pt x="315" y="172"/>
                        </a:lnTo>
                        <a:lnTo>
                          <a:pt x="320" y="173"/>
                        </a:lnTo>
                        <a:lnTo>
                          <a:pt x="325" y="174"/>
                        </a:lnTo>
                        <a:lnTo>
                          <a:pt x="330" y="176"/>
                        </a:lnTo>
                        <a:lnTo>
                          <a:pt x="335" y="177"/>
                        </a:lnTo>
                        <a:lnTo>
                          <a:pt x="341" y="178"/>
                        </a:lnTo>
                        <a:lnTo>
                          <a:pt x="344" y="179"/>
                        </a:lnTo>
                        <a:lnTo>
                          <a:pt x="349" y="182"/>
                        </a:lnTo>
                        <a:lnTo>
                          <a:pt x="353" y="183"/>
                        </a:lnTo>
                        <a:lnTo>
                          <a:pt x="359" y="184"/>
                        </a:lnTo>
                        <a:lnTo>
                          <a:pt x="363" y="186"/>
                        </a:lnTo>
                        <a:lnTo>
                          <a:pt x="367" y="188"/>
                        </a:lnTo>
                        <a:lnTo>
                          <a:pt x="369" y="190"/>
                        </a:lnTo>
                        <a:lnTo>
                          <a:pt x="373" y="192"/>
                        </a:lnTo>
                        <a:lnTo>
                          <a:pt x="378" y="195"/>
                        </a:lnTo>
                        <a:lnTo>
                          <a:pt x="384" y="199"/>
                        </a:lnTo>
                        <a:lnTo>
                          <a:pt x="387" y="202"/>
                        </a:lnTo>
                        <a:lnTo>
                          <a:pt x="390" y="205"/>
                        </a:lnTo>
                        <a:lnTo>
                          <a:pt x="393" y="208"/>
                        </a:lnTo>
                        <a:lnTo>
                          <a:pt x="395" y="211"/>
                        </a:lnTo>
                        <a:lnTo>
                          <a:pt x="398" y="215"/>
                        </a:lnTo>
                        <a:lnTo>
                          <a:pt x="399" y="219"/>
                        </a:lnTo>
                        <a:lnTo>
                          <a:pt x="400" y="224"/>
                        </a:lnTo>
                        <a:lnTo>
                          <a:pt x="403" y="229"/>
                        </a:lnTo>
                        <a:lnTo>
                          <a:pt x="403" y="233"/>
                        </a:lnTo>
                        <a:lnTo>
                          <a:pt x="404" y="237"/>
                        </a:lnTo>
                        <a:lnTo>
                          <a:pt x="403" y="244"/>
                        </a:lnTo>
                        <a:lnTo>
                          <a:pt x="403" y="250"/>
                        </a:lnTo>
                        <a:lnTo>
                          <a:pt x="401" y="255"/>
                        </a:lnTo>
                        <a:lnTo>
                          <a:pt x="399" y="260"/>
                        </a:lnTo>
                        <a:lnTo>
                          <a:pt x="396" y="265"/>
                        </a:lnTo>
                        <a:lnTo>
                          <a:pt x="394" y="271"/>
                        </a:lnTo>
                        <a:lnTo>
                          <a:pt x="389" y="276"/>
                        </a:lnTo>
                        <a:lnTo>
                          <a:pt x="384" y="281"/>
                        </a:lnTo>
                        <a:lnTo>
                          <a:pt x="379" y="286"/>
                        </a:lnTo>
                        <a:lnTo>
                          <a:pt x="374" y="291"/>
                        </a:lnTo>
                        <a:lnTo>
                          <a:pt x="369" y="294"/>
                        </a:lnTo>
                        <a:lnTo>
                          <a:pt x="363" y="298"/>
                        </a:lnTo>
                        <a:lnTo>
                          <a:pt x="357" y="302"/>
                        </a:lnTo>
                        <a:lnTo>
                          <a:pt x="352" y="306"/>
                        </a:lnTo>
                        <a:lnTo>
                          <a:pt x="347" y="308"/>
                        </a:lnTo>
                        <a:lnTo>
                          <a:pt x="342" y="310"/>
                        </a:lnTo>
                        <a:lnTo>
                          <a:pt x="337" y="312"/>
                        </a:lnTo>
                        <a:lnTo>
                          <a:pt x="333" y="314"/>
                        </a:lnTo>
                        <a:lnTo>
                          <a:pt x="328" y="314"/>
                        </a:lnTo>
                        <a:lnTo>
                          <a:pt x="323" y="315"/>
                        </a:lnTo>
                        <a:lnTo>
                          <a:pt x="318" y="317"/>
                        </a:lnTo>
                        <a:lnTo>
                          <a:pt x="315" y="318"/>
                        </a:lnTo>
                        <a:lnTo>
                          <a:pt x="309" y="318"/>
                        </a:lnTo>
                        <a:lnTo>
                          <a:pt x="304" y="318"/>
                        </a:lnTo>
                        <a:lnTo>
                          <a:pt x="299" y="318"/>
                        </a:lnTo>
                        <a:lnTo>
                          <a:pt x="294" y="319"/>
                        </a:lnTo>
                        <a:lnTo>
                          <a:pt x="288" y="318"/>
                        </a:lnTo>
                        <a:lnTo>
                          <a:pt x="283" y="318"/>
                        </a:lnTo>
                        <a:lnTo>
                          <a:pt x="279" y="317"/>
                        </a:lnTo>
                        <a:lnTo>
                          <a:pt x="274" y="317"/>
                        </a:lnTo>
                        <a:lnTo>
                          <a:pt x="270" y="315"/>
                        </a:lnTo>
                        <a:lnTo>
                          <a:pt x="268" y="315"/>
                        </a:lnTo>
                        <a:lnTo>
                          <a:pt x="264" y="314"/>
                        </a:lnTo>
                        <a:lnTo>
                          <a:pt x="263" y="314"/>
                        </a:lnTo>
                        <a:lnTo>
                          <a:pt x="259" y="312"/>
                        </a:lnTo>
                        <a:lnTo>
                          <a:pt x="255" y="309"/>
                        </a:lnTo>
                        <a:lnTo>
                          <a:pt x="252" y="308"/>
                        </a:lnTo>
                        <a:lnTo>
                          <a:pt x="248" y="306"/>
                        </a:lnTo>
                        <a:lnTo>
                          <a:pt x="244" y="304"/>
                        </a:lnTo>
                        <a:lnTo>
                          <a:pt x="241" y="303"/>
                        </a:lnTo>
                        <a:lnTo>
                          <a:pt x="236" y="301"/>
                        </a:lnTo>
                        <a:lnTo>
                          <a:pt x="232" y="298"/>
                        </a:lnTo>
                        <a:lnTo>
                          <a:pt x="227" y="296"/>
                        </a:lnTo>
                        <a:lnTo>
                          <a:pt x="222" y="294"/>
                        </a:lnTo>
                        <a:lnTo>
                          <a:pt x="217" y="291"/>
                        </a:lnTo>
                        <a:lnTo>
                          <a:pt x="212" y="288"/>
                        </a:lnTo>
                        <a:lnTo>
                          <a:pt x="207" y="286"/>
                        </a:lnTo>
                        <a:lnTo>
                          <a:pt x="202" y="284"/>
                        </a:lnTo>
                        <a:lnTo>
                          <a:pt x="196" y="281"/>
                        </a:lnTo>
                        <a:lnTo>
                          <a:pt x="190" y="278"/>
                        </a:lnTo>
                        <a:lnTo>
                          <a:pt x="185" y="276"/>
                        </a:lnTo>
                        <a:lnTo>
                          <a:pt x="180" y="273"/>
                        </a:lnTo>
                        <a:lnTo>
                          <a:pt x="175" y="271"/>
                        </a:lnTo>
                        <a:lnTo>
                          <a:pt x="169" y="268"/>
                        </a:lnTo>
                        <a:lnTo>
                          <a:pt x="164" y="266"/>
                        </a:lnTo>
                        <a:lnTo>
                          <a:pt x="160" y="265"/>
                        </a:lnTo>
                        <a:lnTo>
                          <a:pt x="155" y="262"/>
                        </a:lnTo>
                        <a:lnTo>
                          <a:pt x="151" y="260"/>
                        </a:lnTo>
                        <a:lnTo>
                          <a:pt x="148" y="258"/>
                        </a:lnTo>
                        <a:lnTo>
                          <a:pt x="144" y="257"/>
                        </a:lnTo>
                        <a:lnTo>
                          <a:pt x="137" y="254"/>
                        </a:lnTo>
                        <a:lnTo>
                          <a:pt x="133" y="252"/>
                        </a:lnTo>
                        <a:lnTo>
                          <a:pt x="128" y="250"/>
                        </a:lnTo>
                        <a:lnTo>
                          <a:pt x="124" y="249"/>
                        </a:lnTo>
                        <a:lnTo>
                          <a:pt x="121" y="246"/>
                        </a:lnTo>
                        <a:lnTo>
                          <a:pt x="118" y="245"/>
                        </a:lnTo>
                        <a:lnTo>
                          <a:pt x="111" y="240"/>
                        </a:lnTo>
                        <a:lnTo>
                          <a:pt x="106" y="236"/>
                        </a:lnTo>
                        <a:lnTo>
                          <a:pt x="101" y="233"/>
                        </a:lnTo>
                        <a:lnTo>
                          <a:pt x="98" y="229"/>
                        </a:lnTo>
                        <a:lnTo>
                          <a:pt x="96" y="225"/>
                        </a:lnTo>
                        <a:lnTo>
                          <a:pt x="96" y="223"/>
                        </a:lnTo>
                        <a:lnTo>
                          <a:pt x="96" y="219"/>
                        </a:lnTo>
                        <a:lnTo>
                          <a:pt x="97" y="216"/>
                        </a:lnTo>
                        <a:lnTo>
                          <a:pt x="98" y="211"/>
                        </a:lnTo>
                        <a:lnTo>
                          <a:pt x="101" y="208"/>
                        </a:lnTo>
                        <a:lnTo>
                          <a:pt x="104" y="202"/>
                        </a:lnTo>
                        <a:lnTo>
                          <a:pt x="107" y="200"/>
                        </a:lnTo>
                        <a:lnTo>
                          <a:pt x="102" y="183"/>
                        </a:lnTo>
                        <a:lnTo>
                          <a:pt x="101" y="182"/>
                        </a:lnTo>
                        <a:lnTo>
                          <a:pt x="101" y="181"/>
                        </a:lnTo>
                        <a:lnTo>
                          <a:pt x="99" y="177"/>
                        </a:lnTo>
                        <a:lnTo>
                          <a:pt x="99" y="174"/>
                        </a:lnTo>
                        <a:lnTo>
                          <a:pt x="98" y="169"/>
                        </a:lnTo>
                        <a:lnTo>
                          <a:pt x="98" y="164"/>
                        </a:lnTo>
                        <a:lnTo>
                          <a:pt x="97" y="158"/>
                        </a:lnTo>
                        <a:lnTo>
                          <a:pt x="96" y="153"/>
                        </a:lnTo>
                        <a:lnTo>
                          <a:pt x="95" y="147"/>
                        </a:lnTo>
                        <a:lnTo>
                          <a:pt x="93" y="141"/>
                        </a:lnTo>
                        <a:lnTo>
                          <a:pt x="92" y="135"/>
                        </a:lnTo>
                        <a:lnTo>
                          <a:pt x="92" y="130"/>
                        </a:lnTo>
                        <a:lnTo>
                          <a:pt x="92" y="124"/>
                        </a:lnTo>
                        <a:lnTo>
                          <a:pt x="92" y="120"/>
                        </a:lnTo>
                        <a:lnTo>
                          <a:pt x="92" y="116"/>
                        </a:lnTo>
                        <a:lnTo>
                          <a:pt x="92" y="114"/>
                        </a:lnTo>
                        <a:lnTo>
                          <a:pt x="93" y="108"/>
                        </a:lnTo>
                        <a:lnTo>
                          <a:pt x="96" y="103"/>
                        </a:lnTo>
                        <a:lnTo>
                          <a:pt x="97" y="99"/>
                        </a:lnTo>
                        <a:lnTo>
                          <a:pt x="98" y="95"/>
                        </a:lnTo>
                        <a:lnTo>
                          <a:pt x="99" y="91"/>
                        </a:lnTo>
                        <a:lnTo>
                          <a:pt x="101" y="88"/>
                        </a:lnTo>
                        <a:lnTo>
                          <a:pt x="101" y="84"/>
                        </a:lnTo>
                        <a:lnTo>
                          <a:pt x="101" y="82"/>
                        </a:lnTo>
                        <a:lnTo>
                          <a:pt x="97" y="77"/>
                        </a:lnTo>
                        <a:lnTo>
                          <a:pt x="92" y="73"/>
                        </a:lnTo>
                        <a:lnTo>
                          <a:pt x="88" y="70"/>
                        </a:lnTo>
                        <a:lnTo>
                          <a:pt x="86" y="69"/>
                        </a:lnTo>
                        <a:lnTo>
                          <a:pt x="81" y="67"/>
                        </a:lnTo>
                        <a:lnTo>
                          <a:pt x="78" y="65"/>
                        </a:lnTo>
                        <a:lnTo>
                          <a:pt x="73" y="63"/>
                        </a:lnTo>
                        <a:lnTo>
                          <a:pt x="70" y="61"/>
                        </a:lnTo>
                        <a:lnTo>
                          <a:pt x="66" y="57"/>
                        </a:lnTo>
                        <a:lnTo>
                          <a:pt x="64" y="56"/>
                        </a:lnTo>
                        <a:lnTo>
                          <a:pt x="57" y="51"/>
                        </a:lnTo>
                        <a:lnTo>
                          <a:pt x="54" y="47"/>
                        </a:lnTo>
                        <a:lnTo>
                          <a:pt x="51" y="43"/>
                        </a:lnTo>
                        <a:lnTo>
                          <a:pt x="50" y="41"/>
                        </a:lnTo>
                        <a:lnTo>
                          <a:pt x="48" y="37"/>
                        </a:lnTo>
                        <a:lnTo>
                          <a:pt x="46" y="33"/>
                        </a:lnTo>
                        <a:lnTo>
                          <a:pt x="45" y="30"/>
                        </a:lnTo>
                        <a:lnTo>
                          <a:pt x="43" y="26"/>
                        </a:lnTo>
                        <a:lnTo>
                          <a:pt x="41" y="22"/>
                        </a:lnTo>
                        <a:lnTo>
                          <a:pt x="39" y="18"/>
                        </a:lnTo>
                        <a:lnTo>
                          <a:pt x="38" y="15"/>
                        </a:lnTo>
                        <a:lnTo>
                          <a:pt x="35" y="11"/>
                        </a:lnTo>
                        <a:lnTo>
                          <a:pt x="34" y="7"/>
                        </a:lnTo>
                        <a:lnTo>
                          <a:pt x="33" y="5"/>
                        </a:lnTo>
                        <a:lnTo>
                          <a:pt x="31" y="1"/>
                        </a:lnTo>
                        <a:lnTo>
                          <a:pt x="31" y="0"/>
                        </a:lnTo>
                        <a:lnTo>
                          <a:pt x="0" y="9"/>
                        </a:lnTo>
                        <a:close/>
                      </a:path>
                    </a:pathLst>
                  </a:custGeom>
                  <a:solidFill>
                    <a:srgbClr val="000000"/>
                  </a:solidFill>
                  <a:ln w="9525">
                    <a:noFill/>
                    <a:round/>
                    <a:headEnd/>
                    <a:tailEnd/>
                  </a:ln>
                </p:spPr>
                <p:txBody>
                  <a:bodyPr/>
                  <a:lstStyle/>
                  <a:p>
                    <a:endParaRPr lang="ja-JP" altLang="en-US"/>
                  </a:p>
                </p:txBody>
              </p:sp>
              <p:sp>
                <p:nvSpPr>
                  <p:cNvPr id="692" name="Freeform 33"/>
                  <p:cNvSpPr>
                    <a:spLocks/>
                  </p:cNvSpPr>
                  <p:nvPr/>
                </p:nvSpPr>
                <p:spPr bwMode="auto">
                  <a:xfrm>
                    <a:off x="2762315" y="4044219"/>
                    <a:ext cx="315756" cy="456745"/>
                  </a:xfrm>
                  <a:custGeom>
                    <a:avLst/>
                    <a:gdLst>
                      <a:gd name="T0" fmla="*/ 2147483647 w 215"/>
                      <a:gd name="T1" fmla="*/ 2147483647 h 311"/>
                      <a:gd name="T2" fmla="*/ 2147483647 w 215"/>
                      <a:gd name="T3" fmla="*/ 2147483647 h 311"/>
                      <a:gd name="T4" fmla="*/ 2147483647 w 215"/>
                      <a:gd name="T5" fmla="*/ 2147483647 h 311"/>
                      <a:gd name="T6" fmla="*/ 2147483647 w 215"/>
                      <a:gd name="T7" fmla="*/ 2147483647 h 311"/>
                      <a:gd name="T8" fmla="*/ 2147483647 w 215"/>
                      <a:gd name="T9" fmla="*/ 2147483647 h 311"/>
                      <a:gd name="T10" fmla="*/ 2147483647 w 215"/>
                      <a:gd name="T11" fmla="*/ 2147483647 h 311"/>
                      <a:gd name="T12" fmla="*/ 2147483647 w 215"/>
                      <a:gd name="T13" fmla="*/ 2147483647 h 311"/>
                      <a:gd name="T14" fmla="*/ 2147483647 w 215"/>
                      <a:gd name="T15" fmla="*/ 2147483647 h 311"/>
                      <a:gd name="T16" fmla="*/ 2147483647 w 215"/>
                      <a:gd name="T17" fmla="*/ 2147483647 h 311"/>
                      <a:gd name="T18" fmla="*/ 2147483647 w 215"/>
                      <a:gd name="T19" fmla="*/ 2147483647 h 311"/>
                      <a:gd name="T20" fmla="*/ 2147483647 w 215"/>
                      <a:gd name="T21" fmla="*/ 2147483647 h 311"/>
                      <a:gd name="T22" fmla="*/ 2147483647 w 215"/>
                      <a:gd name="T23" fmla="*/ 2147483647 h 311"/>
                      <a:gd name="T24" fmla="*/ 2147483647 w 215"/>
                      <a:gd name="T25" fmla="*/ 2147483647 h 311"/>
                      <a:gd name="T26" fmla="*/ 2147483647 w 215"/>
                      <a:gd name="T27" fmla="*/ 2147483647 h 311"/>
                      <a:gd name="T28" fmla="*/ 2147483647 w 215"/>
                      <a:gd name="T29" fmla="*/ 2147483647 h 311"/>
                      <a:gd name="T30" fmla="*/ 2147483647 w 215"/>
                      <a:gd name="T31" fmla="*/ 2147483647 h 311"/>
                      <a:gd name="T32" fmla="*/ 2147483647 w 215"/>
                      <a:gd name="T33" fmla="*/ 2147483647 h 311"/>
                      <a:gd name="T34" fmla="*/ 2147483647 w 215"/>
                      <a:gd name="T35" fmla="*/ 2147483647 h 311"/>
                      <a:gd name="T36" fmla="*/ 2147483647 w 215"/>
                      <a:gd name="T37" fmla="*/ 2147483647 h 311"/>
                      <a:gd name="T38" fmla="*/ 2147483647 w 215"/>
                      <a:gd name="T39" fmla="*/ 2147483647 h 311"/>
                      <a:gd name="T40" fmla="*/ 2147483647 w 215"/>
                      <a:gd name="T41" fmla="*/ 2147483647 h 311"/>
                      <a:gd name="T42" fmla="*/ 2147483647 w 215"/>
                      <a:gd name="T43" fmla="*/ 2147483647 h 311"/>
                      <a:gd name="T44" fmla="*/ 2147483647 w 215"/>
                      <a:gd name="T45" fmla="*/ 2147483647 h 311"/>
                      <a:gd name="T46" fmla="*/ 2147483647 w 215"/>
                      <a:gd name="T47" fmla="*/ 2147483647 h 311"/>
                      <a:gd name="T48" fmla="*/ 2147483647 w 215"/>
                      <a:gd name="T49" fmla="*/ 2147483647 h 311"/>
                      <a:gd name="T50" fmla="*/ 2147483647 w 215"/>
                      <a:gd name="T51" fmla="*/ 2147483647 h 311"/>
                      <a:gd name="T52" fmla="*/ 2147483647 w 215"/>
                      <a:gd name="T53" fmla="*/ 2147483647 h 311"/>
                      <a:gd name="T54" fmla="*/ 2147483647 w 215"/>
                      <a:gd name="T55" fmla="*/ 2147483647 h 311"/>
                      <a:gd name="T56" fmla="*/ 2147483647 w 215"/>
                      <a:gd name="T57" fmla="*/ 2147483647 h 311"/>
                      <a:gd name="T58" fmla="*/ 2147483647 w 215"/>
                      <a:gd name="T59" fmla="*/ 2147483647 h 311"/>
                      <a:gd name="T60" fmla="*/ 2147483647 w 215"/>
                      <a:gd name="T61" fmla="*/ 2147483647 h 311"/>
                      <a:gd name="T62" fmla="*/ 2147483647 w 215"/>
                      <a:gd name="T63" fmla="*/ 2147483647 h 311"/>
                      <a:gd name="T64" fmla="*/ 2147483647 w 215"/>
                      <a:gd name="T65" fmla="*/ 2147483647 h 311"/>
                      <a:gd name="T66" fmla="*/ 2147483647 w 215"/>
                      <a:gd name="T67" fmla="*/ 2147483647 h 311"/>
                      <a:gd name="T68" fmla="*/ 2147483647 w 215"/>
                      <a:gd name="T69" fmla="*/ 2147483647 h 311"/>
                      <a:gd name="T70" fmla="*/ 2147483647 w 215"/>
                      <a:gd name="T71" fmla="*/ 2147483647 h 311"/>
                      <a:gd name="T72" fmla="*/ 2147483647 w 215"/>
                      <a:gd name="T73" fmla="*/ 2147483647 h 311"/>
                      <a:gd name="T74" fmla="*/ 2147483647 w 215"/>
                      <a:gd name="T75" fmla="*/ 2147483647 h 311"/>
                      <a:gd name="T76" fmla="*/ 2147483647 w 215"/>
                      <a:gd name="T77" fmla="*/ 2147483647 h 311"/>
                      <a:gd name="T78" fmla="*/ 2147483647 w 215"/>
                      <a:gd name="T79" fmla="*/ 2147483647 h 311"/>
                      <a:gd name="T80" fmla="*/ 2147483647 w 215"/>
                      <a:gd name="T81" fmla="*/ 2147483647 h 311"/>
                      <a:gd name="T82" fmla="*/ 2147483647 w 215"/>
                      <a:gd name="T83" fmla="*/ 2147483647 h 311"/>
                      <a:gd name="T84" fmla="*/ 2147483647 w 215"/>
                      <a:gd name="T85" fmla="*/ 2147483647 h 311"/>
                      <a:gd name="T86" fmla="*/ 2147483647 w 215"/>
                      <a:gd name="T87" fmla="*/ 2147483647 h 311"/>
                      <a:gd name="T88" fmla="*/ 2147483647 w 215"/>
                      <a:gd name="T89" fmla="*/ 2147483647 h 311"/>
                      <a:gd name="T90" fmla="*/ 2147483647 w 215"/>
                      <a:gd name="T91" fmla="*/ 2147483647 h 311"/>
                      <a:gd name="T92" fmla="*/ 2147483647 w 215"/>
                      <a:gd name="T93" fmla="*/ 2147483647 h 311"/>
                      <a:gd name="T94" fmla="*/ 2147483647 w 215"/>
                      <a:gd name="T95" fmla="*/ 2147483647 h 311"/>
                      <a:gd name="T96" fmla="*/ 2147483647 w 215"/>
                      <a:gd name="T97" fmla="*/ 2147483647 h 311"/>
                      <a:gd name="T98" fmla="*/ 2147483647 w 215"/>
                      <a:gd name="T99" fmla="*/ 2147483647 h 311"/>
                      <a:gd name="T100" fmla="*/ 2147483647 w 215"/>
                      <a:gd name="T101" fmla="*/ 2147483647 h 311"/>
                      <a:gd name="T102" fmla="*/ 2147483647 w 215"/>
                      <a:gd name="T103" fmla="*/ 2147483647 h 311"/>
                      <a:gd name="T104" fmla="*/ 2147483647 w 215"/>
                      <a:gd name="T105" fmla="*/ 2147483647 h 311"/>
                      <a:gd name="T106" fmla="*/ 2147483647 w 215"/>
                      <a:gd name="T107" fmla="*/ 2147483647 h 311"/>
                      <a:gd name="T108" fmla="*/ 2147483647 w 215"/>
                      <a:gd name="T109" fmla="*/ 2147483647 h 311"/>
                      <a:gd name="T110" fmla="*/ 2147483647 w 215"/>
                      <a:gd name="T111" fmla="*/ 2147483647 h 311"/>
                      <a:gd name="T112" fmla="*/ 2147483647 w 215"/>
                      <a:gd name="T113" fmla="*/ 2147483647 h 311"/>
                      <a:gd name="T114" fmla="*/ 2147483647 w 215"/>
                      <a:gd name="T115" fmla="*/ 2147483647 h 311"/>
                      <a:gd name="T116" fmla="*/ 2147483647 w 215"/>
                      <a:gd name="T117" fmla="*/ 2147483647 h 311"/>
                      <a:gd name="T118" fmla="*/ 2147483647 w 215"/>
                      <a:gd name="T119" fmla="*/ 2147483647 h 311"/>
                      <a:gd name="T120" fmla="*/ 2147483647 w 215"/>
                      <a:gd name="T121" fmla="*/ 2147483647 h 3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15"/>
                      <a:gd name="T184" fmla="*/ 0 h 311"/>
                      <a:gd name="T185" fmla="*/ 215 w 215"/>
                      <a:gd name="T186" fmla="*/ 311 h 31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15" h="311">
                        <a:moveTo>
                          <a:pt x="131" y="15"/>
                        </a:moveTo>
                        <a:lnTo>
                          <a:pt x="132" y="16"/>
                        </a:lnTo>
                        <a:lnTo>
                          <a:pt x="136" y="20"/>
                        </a:lnTo>
                        <a:lnTo>
                          <a:pt x="137" y="22"/>
                        </a:lnTo>
                        <a:lnTo>
                          <a:pt x="141" y="26"/>
                        </a:lnTo>
                        <a:lnTo>
                          <a:pt x="143" y="30"/>
                        </a:lnTo>
                        <a:lnTo>
                          <a:pt x="147" y="35"/>
                        </a:lnTo>
                        <a:lnTo>
                          <a:pt x="150" y="40"/>
                        </a:lnTo>
                        <a:lnTo>
                          <a:pt x="152" y="45"/>
                        </a:lnTo>
                        <a:lnTo>
                          <a:pt x="155" y="49"/>
                        </a:lnTo>
                        <a:lnTo>
                          <a:pt x="158" y="56"/>
                        </a:lnTo>
                        <a:lnTo>
                          <a:pt x="161" y="62"/>
                        </a:lnTo>
                        <a:lnTo>
                          <a:pt x="163" y="69"/>
                        </a:lnTo>
                        <a:lnTo>
                          <a:pt x="164" y="72"/>
                        </a:lnTo>
                        <a:lnTo>
                          <a:pt x="164" y="75"/>
                        </a:lnTo>
                        <a:lnTo>
                          <a:pt x="166" y="79"/>
                        </a:lnTo>
                        <a:lnTo>
                          <a:pt x="167" y="83"/>
                        </a:lnTo>
                        <a:lnTo>
                          <a:pt x="167" y="85"/>
                        </a:lnTo>
                        <a:lnTo>
                          <a:pt x="167" y="90"/>
                        </a:lnTo>
                        <a:lnTo>
                          <a:pt x="167" y="94"/>
                        </a:lnTo>
                        <a:lnTo>
                          <a:pt x="167" y="99"/>
                        </a:lnTo>
                        <a:lnTo>
                          <a:pt x="167" y="104"/>
                        </a:lnTo>
                        <a:lnTo>
                          <a:pt x="168" y="109"/>
                        </a:lnTo>
                        <a:lnTo>
                          <a:pt x="168" y="115"/>
                        </a:lnTo>
                        <a:lnTo>
                          <a:pt x="168" y="121"/>
                        </a:lnTo>
                        <a:lnTo>
                          <a:pt x="168" y="127"/>
                        </a:lnTo>
                        <a:lnTo>
                          <a:pt x="168" y="132"/>
                        </a:lnTo>
                        <a:lnTo>
                          <a:pt x="168" y="139"/>
                        </a:lnTo>
                        <a:lnTo>
                          <a:pt x="168" y="146"/>
                        </a:lnTo>
                        <a:lnTo>
                          <a:pt x="168" y="152"/>
                        </a:lnTo>
                        <a:lnTo>
                          <a:pt x="168" y="158"/>
                        </a:lnTo>
                        <a:lnTo>
                          <a:pt x="168" y="166"/>
                        </a:lnTo>
                        <a:lnTo>
                          <a:pt x="169" y="172"/>
                        </a:lnTo>
                        <a:lnTo>
                          <a:pt x="169" y="178"/>
                        </a:lnTo>
                        <a:lnTo>
                          <a:pt x="169" y="183"/>
                        </a:lnTo>
                        <a:lnTo>
                          <a:pt x="169" y="189"/>
                        </a:lnTo>
                        <a:lnTo>
                          <a:pt x="169" y="195"/>
                        </a:lnTo>
                        <a:lnTo>
                          <a:pt x="169" y="200"/>
                        </a:lnTo>
                        <a:lnTo>
                          <a:pt x="169" y="207"/>
                        </a:lnTo>
                        <a:lnTo>
                          <a:pt x="169" y="210"/>
                        </a:lnTo>
                        <a:lnTo>
                          <a:pt x="169" y="217"/>
                        </a:lnTo>
                        <a:lnTo>
                          <a:pt x="169" y="220"/>
                        </a:lnTo>
                        <a:lnTo>
                          <a:pt x="169" y="224"/>
                        </a:lnTo>
                        <a:lnTo>
                          <a:pt x="169" y="226"/>
                        </a:lnTo>
                        <a:lnTo>
                          <a:pt x="169" y="229"/>
                        </a:lnTo>
                        <a:lnTo>
                          <a:pt x="169" y="233"/>
                        </a:lnTo>
                        <a:lnTo>
                          <a:pt x="169" y="235"/>
                        </a:lnTo>
                        <a:lnTo>
                          <a:pt x="171" y="238"/>
                        </a:lnTo>
                        <a:lnTo>
                          <a:pt x="169" y="241"/>
                        </a:lnTo>
                        <a:lnTo>
                          <a:pt x="168" y="247"/>
                        </a:lnTo>
                        <a:lnTo>
                          <a:pt x="166" y="249"/>
                        </a:lnTo>
                        <a:lnTo>
                          <a:pt x="163" y="252"/>
                        </a:lnTo>
                        <a:lnTo>
                          <a:pt x="158" y="255"/>
                        </a:lnTo>
                        <a:lnTo>
                          <a:pt x="155" y="259"/>
                        </a:lnTo>
                        <a:lnTo>
                          <a:pt x="151" y="260"/>
                        </a:lnTo>
                        <a:lnTo>
                          <a:pt x="147" y="261"/>
                        </a:lnTo>
                        <a:lnTo>
                          <a:pt x="143" y="262"/>
                        </a:lnTo>
                        <a:lnTo>
                          <a:pt x="140" y="264"/>
                        </a:lnTo>
                        <a:lnTo>
                          <a:pt x="133" y="266"/>
                        </a:lnTo>
                        <a:lnTo>
                          <a:pt x="130" y="267"/>
                        </a:lnTo>
                        <a:lnTo>
                          <a:pt x="124" y="268"/>
                        </a:lnTo>
                        <a:lnTo>
                          <a:pt x="119" y="271"/>
                        </a:lnTo>
                        <a:lnTo>
                          <a:pt x="111" y="271"/>
                        </a:lnTo>
                        <a:lnTo>
                          <a:pt x="105" y="272"/>
                        </a:lnTo>
                        <a:lnTo>
                          <a:pt x="99" y="273"/>
                        </a:lnTo>
                        <a:lnTo>
                          <a:pt x="93" y="275"/>
                        </a:lnTo>
                        <a:lnTo>
                          <a:pt x="86" y="276"/>
                        </a:lnTo>
                        <a:lnTo>
                          <a:pt x="80" y="277"/>
                        </a:lnTo>
                        <a:lnTo>
                          <a:pt x="75" y="278"/>
                        </a:lnTo>
                        <a:lnTo>
                          <a:pt x="70" y="280"/>
                        </a:lnTo>
                        <a:lnTo>
                          <a:pt x="64" y="280"/>
                        </a:lnTo>
                        <a:lnTo>
                          <a:pt x="59" y="281"/>
                        </a:lnTo>
                        <a:lnTo>
                          <a:pt x="54" y="282"/>
                        </a:lnTo>
                        <a:lnTo>
                          <a:pt x="49" y="283"/>
                        </a:lnTo>
                        <a:lnTo>
                          <a:pt x="44" y="283"/>
                        </a:lnTo>
                        <a:lnTo>
                          <a:pt x="41" y="285"/>
                        </a:lnTo>
                        <a:lnTo>
                          <a:pt x="37" y="286"/>
                        </a:lnTo>
                        <a:lnTo>
                          <a:pt x="33" y="287"/>
                        </a:lnTo>
                        <a:lnTo>
                          <a:pt x="28" y="287"/>
                        </a:lnTo>
                        <a:lnTo>
                          <a:pt x="25" y="287"/>
                        </a:lnTo>
                        <a:lnTo>
                          <a:pt x="21" y="288"/>
                        </a:lnTo>
                        <a:lnTo>
                          <a:pt x="18" y="288"/>
                        </a:lnTo>
                        <a:lnTo>
                          <a:pt x="12" y="290"/>
                        </a:lnTo>
                        <a:lnTo>
                          <a:pt x="9" y="291"/>
                        </a:lnTo>
                        <a:lnTo>
                          <a:pt x="4" y="292"/>
                        </a:lnTo>
                        <a:lnTo>
                          <a:pt x="2" y="292"/>
                        </a:lnTo>
                        <a:lnTo>
                          <a:pt x="0" y="292"/>
                        </a:lnTo>
                        <a:lnTo>
                          <a:pt x="0" y="293"/>
                        </a:lnTo>
                        <a:lnTo>
                          <a:pt x="5" y="311"/>
                        </a:lnTo>
                        <a:lnTo>
                          <a:pt x="6" y="309"/>
                        </a:lnTo>
                        <a:lnTo>
                          <a:pt x="10" y="309"/>
                        </a:lnTo>
                        <a:lnTo>
                          <a:pt x="11" y="308"/>
                        </a:lnTo>
                        <a:lnTo>
                          <a:pt x="15" y="308"/>
                        </a:lnTo>
                        <a:lnTo>
                          <a:pt x="17" y="307"/>
                        </a:lnTo>
                        <a:lnTo>
                          <a:pt x="21" y="307"/>
                        </a:lnTo>
                        <a:lnTo>
                          <a:pt x="25" y="306"/>
                        </a:lnTo>
                        <a:lnTo>
                          <a:pt x="30" y="306"/>
                        </a:lnTo>
                        <a:lnTo>
                          <a:pt x="35" y="304"/>
                        </a:lnTo>
                        <a:lnTo>
                          <a:pt x="39" y="303"/>
                        </a:lnTo>
                        <a:lnTo>
                          <a:pt x="44" y="302"/>
                        </a:lnTo>
                        <a:lnTo>
                          <a:pt x="49" y="302"/>
                        </a:lnTo>
                        <a:lnTo>
                          <a:pt x="56" y="301"/>
                        </a:lnTo>
                        <a:lnTo>
                          <a:pt x="60" y="301"/>
                        </a:lnTo>
                        <a:lnTo>
                          <a:pt x="65" y="299"/>
                        </a:lnTo>
                        <a:lnTo>
                          <a:pt x="72" y="298"/>
                        </a:lnTo>
                        <a:lnTo>
                          <a:pt x="77" y="297"/>
                        </a:lnTo>
                        <a:lnTo>
                          <a:pt x="82" y="296"/>
                        </a:lnTo>
                        <a:lnTo>
                          <a:pt x="88" y="294"/>
                        </a:lnTo>
                        <a:lnTo>
                          <a:pt x="93" y="294"/>
                        </a:lnTo>
                        <a:lnTo>
                          <a:pt x="98" y="292"/>
                        </a:lnTo>
                        <a:lnTo>
                          <a:pt x="104" y="292"/>
                        </a:lnTo>
                        <a:lnTo>
                          <a:pt x="108" y="291"/>
                        </a:lnTo>
                        <a:lnTo>
                          <a:pt x="112" y="290"/>
                        </a:lnTo>
                        <a:lnTo>
                          <a:pt x="116" y="288"/>
                        </a:lnTo>
                        <a:lnTo>
                          <a:pt x="120" y="288"/>
                        </a:lnTo>
                        <a:lnTo>
                          <a:pt x="124" y="287"/>
                        </a:lnTo>
                        <a:lnTo>
                          <a:pt x="126" y="286"/>
                        </a:lnTo>
                        <a:lnTo>
                          <a:pt x="129" y="285"/>
                        </a:lnTo>
                        <a:lnTo>
                          <a:pt x="131" y="285"/>
                        </a:lnTo>
                        <a:lnTo>
                          <a:pt x="135" y="283"/>
                        </a:lnTo>
                        <a:lnTo>
                          <a:pt x="138" y="281"/>
                        </a:lnTo>
                        <a:lnTo>
                          <a:pt x="142" y="280"/>
                        </a:lnTo>
                        <a:lnTo>
                          <a:pt x="147" y="277"/>
                        </a:lnTo>
                        <a:lnTo>
                          <a:pt x="151" y="276"/>
                        </a:lnTo>
                        <a:lnTo>
                          <a:pt x="155" y="273"/>
                        </a:lnTo>
                        <a:lnTo>
                          <a:pt x="158" y="272"/>
                        </a:lnTo>
                        <a:lnTo>
                          <a:pt x="162" y="270"/>
                        </a:lnTo>
                        <a:lnTo>
                          <a:pt x="168" y="266"/>
                        </a:lnTo>
                        <a:lnTo>
                          <a:pt x="173" y="264"/>
                        </a:lnTo>
                        <a:lnTo>
                          <a:pt x="177" y="261"/>
                        </a:lnTo>
                        <a:lnTo>
                          <a:pt x="178" y="261"/>
                        </a:lnTo>
                        <a:lnTo>
                          <a:pt x="194" y="266"/>
                        </a:lnTo>
                        <a:lnTo>
                          <a:pt x="215" y="262"/>
                        </a:lnTo>
                        <a:lnTo>
                          <a:pt x="188" y="233"/>
                        </a:lnTo>
                        <a:lnTo>
                          <a:pt x="188" y="230"/>
                        </a:lnTo>
                        <a:lnTo>
                          <a:pt x="188" y="226"/>
                        </a:lnTo>
                        <a:lnTo>
                          <a:pt x="188" y="224"/>
                        </a:lnTo>
                        <a:lnTo>
                          <a:pt x="188" y="221"/>
                        </a:lnTo>
                        <a:lnTo>
                          <a:pt x="188" y="218"/>
                        </a:lnTo>
                        <a:lnTo>
                          <a:pt x="188" y="213"/>
                        </a:lnTo>
                        <a:lnTo>
                          <a:pt x="188" y="208"/>
                        </a:lnTo>
                        <a:lnTo>
                          <a:pt x="188" y="203"/>
                        </a:lnTo>
                        <a:lnTo>
                          <a:pt x="189" y="198"/>
                        </a:lnTo>
                        <a:lnTo>
                          <a:pt x="189" y="193"/>
                        </a:lnTo>
                        <a:lnTo>
                          <a:pt x="189" y="187"/>
                        </a:lnTo>
                        <a:lnTo>
                          <a:pt x="189" y="181"/>
                        </a:lnTo>
                        <a:lnTo>
                          <a:pt x="190" y="176"/>
                        </a:lnTo>
                        <a:lnTo>
                          <a:pt x="190" y="169"/>
                        </a:lnTo>
                        <a:lnTo>
                          <a:pt x="190" y="163"/>
                        </a:lnTo>
                        <a:lnTo>
                          <a:pt x="190" y="156"/>
                        </a:lnTo>
                        <a:lnTo>
                          <a:pt x="190" y="150"/>
                        </a:lnTo>
                        <a:lnTo>
                          <a:pt x="190" y="144"/>
                        </a:lnTo>
                        <a:lnTo>
                          <a:pt x="190" y="137"/>
                        </a:lnTo>
                        <a:lnTo>
                          <a:pt x="190" y="131"/>
                        </a:lnTo>
                        <a:lnTo>
                          <a:pt x="190" y="125"/>
                        </a:lnTo>
                        <a:lnTo>
                          <a:pt x="192" y="120"/>
                        </a:lnTo>
                        <a:lnTo>
                          <a:pt x="190" y="114"/>
                        </a:lnTo>
                        <a:lnTo>
                          <a:pt x="190" y="108"/>
                        </a:lnTo>
                        <a:lnTo>
                          <a:pt x="190" y="103"/>
                        </a:lnTo>
                        <a:lnTo>
                          <a:pt x="190" y="98"/>
                        </a:lnTo>
                        <a:lnTo>
                          <a:pt x="189" y="93"/>
                        </a:lnTo>
                        <a:lnTo>
                          <a:pt x="189" y="89"/>
                        </a:lnTo>
                        <a:lnTo>
                          <a:pt x="189" y="85"/>
                        </a:lnTo>
                        <a:lnTo>
                          <a:pt x="189" y="83"/>
                        </a:lnTo>
                        <a:lnTo>
                          <a:pt x="187" y="75"/>
                        </a:lnTo>
                        <a:lnTo>
                          <a:pt x="185" y="69"/>
                        </a:lnTo>
                        <a:lnTo>
                          <a:pt x="182" y="63"/>
                        </a:lnTo>
                        <a:lnTo>
                          <a:pt x="179" y="56"/>
                        </a:lnTo>
                        <a:lnTo>
                          <a:pt x="178" y="52"/>
                        </a:lnTo>
                        <a:lnTo>
                          <a:pt x="176" y="48"/>
                        </a:lnTo>
                        <a:lnTo>
                          <a:pt x="174" y="46"/>
                        </a:lnTo>
                        <a:lnTo>
                          <a:pt x="172" y="42"/>
                        </a:lnTo>
                        <a:lnTo>
                          <a:pt x="168" y="36"/>
                        </a:lnTo>
                        <a:lnTo>
                          <a:pt x="166" y="30"/>
                        </a:lnTo>
                        <a:lnTo>
                          <a:pt x="161" y="22"/>
                        </a:lnTo>
                        <a:lnTo>
                          <a:pt x="157" y="17"/>
                        </a:lnTo>
                        <a:lnTo>
                          <a:pt x="153" y="12"/>
                        </a:lnTo>
                        <a:lnTo>
                          <a:pt x="152" y="7"/>
                        </a:lnTo>
                        <a:lnTo>
                          <a:pt x="148" y="4"/>
                        </a:lnTo>
                        <a:lnTo>
                          <a:pt x="147" y="1"/>
                        </a:lnTo>
                        <a:lnTo>
                          <a:pt x="146" y="0"/>
                        </a:lnTo>
                        <a:lnTo>
                          <a:pt x="131" y="15"/>
                        </a:lnTo>
                        <a:close/>
                      </a:path>
                    </a:pathLst>
                  </a:custGeom>
                  <a:solidFill>
                    <a:srgbClr val="000000"/>
                  </a:solidFill>
                  <a:ln w="9525">
                    <a:noFill/>
                    <a:round/>
                    <a:headEnd/>
                    <a:tailEnd/>
                  </a:ln>
                </p:spPr>
                <p:txBody>
                  <a:bodyPr/>
                  <a:lstStyle/>
                  <a:p>
                    <a:endParaRPr lang="ja-JP" altLang="en-US"/>
                  </a:p>
                </p:txBody>
              </p:sp>
              <p:sp>
                <p:nvSpPr>
                  <p:cNvPr id="693" name="Freeform 34"/>
                  <p:cNvSpPr>
                    <a:spLocks/>
                  </p:cNvSpPr>
                  <p:nvPr/>
                </p:nvSpPr>
                <p:spPr bwMode="auto">
                  <a:xfrm>
                    <a:off x="2055901" y="4028064"/>
                    <a:ext cx="73432" cy="185048"/>
                  </a:xfrm>
                  <a:custGeom>
                    <a:avLst/>
                    <a:gdLst>
                      <a:gd name="T0" fmla="*/ 2147483647 w 50"/>
                      <a:gd name="T1" fmla="*/ 0 h 126"/>
                      <a:gd name="T2" fmla="*/ 2147483647 w 50"/>
                      <a:gd name="T3" fmla="*/ 2147483647 h 126"/>
                      <a:gd name="T4" fmla="*/ 2147483647 w 50"/>
                      <a:gd name="T5" fmla="*/ 2147483647 h 126"/>
                      <a:gd name="T6" fmla="*/ 2147483647 w 50"/>
                      <a:gd name="T7" fmla="*/ 2147483647 h 126"/>
                      <a:gd name="T8" fmla="*/ 2147483647 w 50"/>
                      <a:gd name="T9" fmla="*/ 2147483647 h 126"/>
                      <a:gd name="T10" fmla="*/ 2147483647 w 50"/>
                      <a:gd name="T11" fmla="*/ 2147483647 h 126"/>
                      <a:gd name="T12" fmla="*/ 2147483647 w 50"/>
                      <a:gd name="T13" fmla="*/ 2147483647 h 126"/>
                      <a:gd name="T14" fmla="*/ 2147483647 w 50"/>
                      <a:gd name="T15" fmla="*/ 2147483647 h 126"/>
                      <a:gd name="T16" fmla="*/ 2147483647 w 50"/>
                      <a:gd name="T17" fmla="*/ 2147483647 h 126"/>
                      <a:gd name="T18" fmla="*/ 2147483647 w 50"/>
                      <a:gd name="T19" fmla="*/ 2147483647 h 126"/>
                      <a:gd name="T20" fmla="*/ 2147483647 w 50"/>
                      <a:gd name="T21" fmla="*/ 2147483647 h 126"/>
                      <a:gd name="T22" fmla="*/ 2147483647 w 50"/>
                      <a:gd name="T23" fmla="*/ 2147483647 h 126"/>
                      <a:gd name="T24" fmla="*/ 2147483647 w 50"/>
                      <a:gd name="T25" fmla="*/ 2147483647 h 126"/>
                      <a:gd name="T26" fmla="*/ 2147483647 w 50"/>
                      <a:gd name="T27" fmla="*/ 2147483647 h 126"/>
                      <a:gd name="T28" fmla="*/ 2147483647 w 50"/>
                      <a:gd name="T29" fmla="*/ 2147483647 h 126"/>
                      <a:gd name="T30" fmla="*/ 2147483647 w 50"/>
                      <a:gd name="T31" fmla="*/ 2147483647 h 126"/>
                      <a:gd name="T32" fmla="*/ 2147483647 w 50"/>
                      <a:gd name="T33" fmla="*/ 2147483647 h 126"/>
                      <a:gd name="T34" fmla="*/ 2147483647 w 50"/>
                      <a:gd name="T35" fmla="*/ 2147483647 h 126"/>
                      <a:gd name="T36" fmla="*/ 2147483647 w 50"/>
                      <a:gd name="T37" fmla="*/ 2147483647 h 126"/>
                      <a:gd name="T38" fmla="*/ 0 w 50"/>
                      <a:gd name="T39" fmla="*/ 2147483647 h 126"/>
                      <a:gd name="T40" fmla="*/ 0 w 50"/>
                      <a:gd name="T41" fmla="*/ 2147483647 h 126"/>
                      <a:gd name="T42" fmla="*/ 0 w 50"/>
                      <a:gd name="T43" fmla="*/ 2147483647 h 126"/>
                      <a:gd name="T44" fmla="*/ 0 w 50"/>
                      <a:gd name="T45" fmla="*/ 2147483647 h 126"/>
                      <a:gd name="T46" fmla="*/ 0 w 50"/>
                      <a:gd name="T47" fmla="*/ 2147483647 h 126"/>
                      <a:gd name="T48" fmla="*/ 0 w 50"/>
                      <a:gd name="T49" fmla="*/ 2147483647 h 126"/>
                      <a:gd name="T50" fmla="*/ 2147483647 w 50"/>
                      <a:gd name="T51" fmla="*/ 2147483647 h 126"/>
                      <a:gd name="T52" fmla="*/ 2147483647 w 50"/>
                      <a:gd name="T53" fmla="*/ 2147483647 h 126"/>
                      <a:gd name="T54" fmla="*/ 2147483647 w 50"/>
                      <a:gd name="T55" fmla="*/ 2147483647 h 126"/>
                      <a:gd name="T56" fmla="*/ 2147483647 w 50"/>
                      <a:gd name="T57" fmla="*/ 2147483647 h 126"/>
                      <a:gd name="T58" fmla="*/ 2147483647 w 50"/>
                      <a:gd name="T59" fmla="*/ 2147483647 h 126"/>
                      <a:gd name="T60" fmla="*/ 2147483647 w 50"/>
                      <a:gd name="T61" fmla="*/ 2147483647 h 126"/>
                      <a:gd name="T62" fmla="*/ 2147483647 w 50"/>
                      <a:gd name="T63" fmla="*/ 2147483647 h 126"/>
                      <a:gd name="T64" fmla="*/ 2147483647 w 50"/>
                      <a:gd name="T65" fmla="*/ 2147483647 h 126"/>
                      <a:gd name="T66" fmla="*/ 2147483647 w 50"/>
                      <a:gd name="T67" fmla="*/ 2147483647 h 126"/>
                      <a:gd name="T68" fmla="*/ 2147483647 w 50"/>
                      <a:gd name="T69" fmla="*/ 2147483647 h 126"/>
                      <a:gd name="T70" fmla="*/ 2147483647 w 50"/>
                      <a:gd name="T71" fmla="*/ 2147483647 h 126"/>
                      <a:gd name="T72" fmla="*/ 2147483647 w 50"/>
                      <a:gd name="T73" fmla="*/ 2147483647 h 126"/>
                      <a:gd name="T74" fmla="*/ 2147483647 w 50"/>
                      <a:gd name="T75" fmla="*/ 2147483647 h 126"/>
                      <a:gd name="T76" fmla="*/ 2147483647 w 50"/>
                      <a:gd name="T77" fmla="*/ 2147483647 h 126"/>
                      <a:gd name="T78" fmla="*/ 2147483647 w 50"/>
                      <a:gd name="T79" fmla="*/ 2147483647 h 126"/>
                      <a:gd name="T80" fmla="*/ 2147483647 w 50"/>
                      <a:gd name="T81" fmla="*/ 2147483647 h 126"/>
                      <a:gd name="T82" fmla="*/ 2147483647 w 50"/>
                      <a:gd name="T83" fmla="*/ 2147483647 h 126"/>
                      <a:gd name="T84" fmla="*/ 2147483647 w 50"/>
                      <a:gd name="T85" fmla="*/ 2147483647 h 126"/>
                      <a:gd name="T86" fmla="*/ 2147483647 w 50"/>
                      <a:gd name="T87" fmla="*/ 2147483647 h 126"/>
                      <a:gd name="T88" fmla="*/ 2147483647 w 50"/>
                      <a:gd name="T89" fmla="*/ 2147483647 h 126"/>
                      <a:gd name="T90" fmla="*/ 2147483647 w 50"/>
                      <a:gd name="T91" fmla="*/ 2147483647 h 126"/>
                      <a:gd name="T92" fmla="*/ 2147483647 w 50"/>
                      <a:gd name="T93" fmla="*/ 2147483647 h 126"/>
                      <a:gd name="T94" fmla="*/ 2147483647 w 50"/>
                      <a:gd name="T95" fmla="*/ 2147483647 h 126"/>
                      <a:gd name="T96" fmla="*/ 2147483647 w 50"/>
                      <a:gd name="T97" fmla="*/ 2147483647 h 126"/>
                      <a:gd name="T98" fmla="*/ 2147483647 w 50"/>
                      <a:gd name="T99" fmla="*/ 2147483647 h 126"/>
                      <a:gd name="T100" fmla="*/ 2147483647 w 50"/>
                      <a:gd name="T101" fmla="*/ 2147483647 h 126"/>
                      <a:gd name="T102" fmla="*/ 2147483647 w 50"/>
                      <a:gd name="T103" fmla="*/ 2147483647 h 126"/>
                      <a:gd name="T104" fmla="*/ 2147483647 w 50"/>
                      <a:gd name="T105" fmla="*/ 2147483647 h 126"/>
                      <a:gd name="T106" fmla="*/ 2147483647 w 50"/>
                      <a:gd name="T107" fmla="*/ 2147483647 h 126"/>
                      <a:gd name="T108" fmla="*/ 2147483647 w 50"/>
                      <a:gd name="T109" fmla="*/ 2147483647 h 126"/>
                      <a:gd name="T110" fmla="*/ 2147483647 w 50"/>
                      <a:gd name="T111" fmla="*/ 2147483647 h 126"/>
                      <a:gd name="T112" fmla="*/ 2147483647 w 50"/>
                      <a:gd name="T113" fmla="*/ 2147483647 h 126"/>
                      <a:gd name="T114" fmla="*/ 2147483647 w 50"/>
                      <a:gd name="T115" fmla="*/ 2147483647 h 126"/>
                      <a:gd name="T116" fmla="*/ 2147483647 w 50"/>
                      <a:gd name="T117" fmla="*/ 2147483647 h 126"/>
                      <a:gd name="T118" fmla="*/ 2147483647 w 50"/>
                      <a:gd name="T119" fmla="*/ 2147483647 h 126"/>
                      <a:gd name="T120" fmla="*/ 2147483647 w 50"/>
                      <a:gd name="T121" fmla="*/ 2147483647 h 126"/>
                      <a:gd name="T122" fmla="*/ 2147483647 w 50"/>
                      <a:gd name="T123" fmla="*/ 0 h 126"/>
                      <a:gd name="T124" fmla="*/ 2147483647 w 50"/>
                      <a:gd name="T125" fmla="*/ 0 h 1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0"/>
                      <a:gd name="T190" fmla="*/ 0 h 126"/>
                      <a:gd name="T191" fmla="*/ 50 w 50"/>
                      <a:gd name="T192" fmla="*/ 126 h 12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0" h="126">
                        <a:moveTo>
                          <a:pt x="32" y="0"/>
                        </a:moveTo>
                        <a:lnTo>
                          <a:pt x="31" y="1"/>
                        </a:lnTo>
                        <a:lnTo>
                          <a:pt x="28" y="4"/>
                        </a:lnTo>
                        <a:lnTo>
                          <a:pt x="26" y="6"/>
                        </a:lnTo>
                        <a:lnTo>
                          <a:pt x="24" y="9"/>
                        </a:lnTo>
                        <a:lnTo>
                          <a:pt x="22" y="12"/>
                        </a:lnTo>
                        <a:lnTo>
                          <a:pt x="21" y="16"/>
                        </a:lnTo>
                        <a:lnTo>
                          <a:pt x="17" y="18"/>
                        </a:lnTo>
                        <a:lnTo>
                          <a:pt x="14" y="23"/>
                        </a:lnTo>
                        <a:lnTo>
                          <a:pt x="13" y="27"/>
                        </a:lnTo>
                        <a:lnTo>
                          <a:pt x="11" y="32"/>
                        </a:lnTo>
                        <a:lnTo>
                          <a:pt x="8" y="37"/>
                        </a:lnTo>
                        <a:lnTo>
                          <a:pt x="7" y="42"/>
                        </a:lnTo>
                        <a:lnTo>
                          <a:pt x="5" y="47"/>
                        </a:lnTo>
                        <a:lnTo>
                          <a:pt x="5" y="52"/>
                        </a:lnTo>
                        <a:lnTo>
                          <a:pt x="2" y="57"/>
                        </a:lnTo>
                        <a:lnTo>
                          <a:pt x="2" y="60"/>
                        </a:lnTo>
                        <a:lnTo>
                          <a:pt x="1" y="65"/>
                        </a:lnTo>
                        <a:lnTo>
                          <a:pt x="1" y="70"/>
                        </a:lnTo>
                        <a:lnTo>
                          <a:pt x="0" y="74"/>
                        </a:lnTo>
                        <a:lnTo>
                          <a:pt x="0" y="79"/>
                        </a:lnTo>
                        <a:lnTo>
                          <a:pt x="0" y="83"/>
                        </a:lnTo>
                        <a:lnTo>
                          <a:pt x="0" y="86"/>
                        </a:lnTo>
                        <a:lnTo>
                          <a:pt x="0" y="90"/>
                        </a:lnTo>
                        <a:lnTo>
                          <a:pt x="0" y="94"/>
                        </a:lnTo>
                        <a:lnTo>
                          <a:pt x="1" y="96"/>
                        </a:lnTo>
                        <a:lnTo>
                          <a:pt x="2" y="100"/>
                        </a:lnTo>
                        <a:lnTo>
                          <a:pt x="3" y="105"/>
                        </a:lnTo>
                        <a:lnTo>
                          <a:pt x="6" y="110"/>
                        </a:lnTo>
                        <a:lnTo>
                          <a:pt x="8" y="114"/>
                        </a:lnTo>
                        <a:lnTo>
                          <a:pt x="11" y="117"/>
                        </a:lnTo>
                        <a:lnTo>
                          <a:pt x="13" y="121"/>
                        </a:lnTo>
                        <a:lnTo>
                          <a:pt x="16" y="125"/>
                        </a:lnTo>
                        <a:lnTo>
                          <a:pt x="17" y="126"/>
                        </a:lnTo>
                        <a:lnTo>
                          <a:pt x="19" y="126"/>
                        </a:lnTo>
                        <a:lnTo>
                          <a:pt x="21" y="125"/>
                        </a:lnTo>
                        <a:lnTo>
                          <a:pt x="21" y="122"/>
                        </a:lnTo>
                        <a:lnTo>
                          <a:pt x="21" y="119"/>
                        </a:lnTo>
                        <a:lnTo>
                          <a:pt x="19" y="116"/>
                        </a:lnTo>
                        <a:lnTo>
                          <a:pt x="19" y="112"/>
                        </a:lnTo>
                        <a:lnTo>
                          <a:pt x="19" y="109"/>
                        </a:lnTo>
                        <a:lnTo>
                          <a:pt x="18" y="105"/>
                        </a:lnTo>
                        <a:lnTo>
                          <a:pt x="17" y="100"/>
                        </a:lnTo>
                        <a:lnTo>
                          <a:pt x="17" y="95"/>
                        </a:lnTo>
                        <a:lnTo>
                          <a:pt x="17" y="91"/>
                        </a:lnTo>
                        <a:lnTo>
                          <a:pt x="17" y="86"/>
                        </a:lnTo>
                        <a:lnTo>
                          <a:pt x="17" y="83"/>
                        </a:lnTo>
                        <a:lnTo>
                          <a:pt x="17" y="78"/>
                        </a:lnTo>
                        <a:lnTo>
                          <a:pt x="17" y="74"/>
                        </a:lnTo>
                        <a:lnTo>
                          <a:pt x="17" y="69"/>
                        </a:lnTo>
                        <a:lnTo>
                          <a:pt x="18" y="67"/>
                        </a:lnTo>
                        <a:lnTo>
                          <a:pt x="19" y="63"/>
                        </a:lnTo>
                        <a:lnTo>
                          <a:pt x="21" y="62"/>
                        </a:lnTo>
                        <a:lnTo>
                          <a:pt x="23" y="56"/>
                        </a:lnTo>
                        <a:lnTo>
                          <a:pt x="27" y="51"/>
                        </a:lnTo>
                        <a:lnTo>
                          <a:pt x="32" y="44"/>
                        </a:lnTo>
                        <a:lnTo>
                          <a:pt x="37" y="38"/>
                        </a:lnTo>
                        <a:lnTo>
                          <a:pt x="42" y="33"/>
                        </a:lnTo>
                        <a:lnTo>
                          <a:pt x="47" y="30"/>
                        </a:lnTo>
                        <a:lnTo>
                          <a:pt x="49" y="26"/>
                        </a:lnTo>
                        <a:lnTo>
                          <a:pt x="50" y="26"/>
                        </a:lnTo>
                        <a:lnTo>
                          <a:pt x="32" y="0"/>
                        </a:lnTo>
                        <a:close/>
                      </a:path>
                    </a:pathLst>
                  </a:custGeom>
                  <a:solidFill>
                    <a:srgbClr val="000000"/>
                  </a:solidFill>
                  <a:ln w="9525">
                    <a:noFill/>
                    <a:round/>
                    <a:headEnd/>
                    <a:tailEnd/>
                  </a:ln>
                </p:spPr>
                <p:txBody>
                  <a:bodyPr/>
                  <a:lstStyle/>
                  <a:p>
                    <a:endParaRPr lang="ja-JP" altLang="en-US"/>
                  </a:p>
                </p:txBody>
              </p:sp>
              <p:sp>
                <p:nvSpPr>
                  <p:cNvPr id="694" name="Freeform 35"/>
                  <p:cNvSpPr>
                    <a:spLocks/>
                  </p:cNvSpPr>
                  <p:nvPr/>
                </p:nvSpPr>
                <p:spPr bwMode="auto">
                  <a:xfrm>
                    <a:off x="1834138" y="4186676"/>
                    <a:ext cx="594797" cy="164487"/>
                  </a:xfrm>
                  <a:custGeom>
                    <a:avLst/>
                    <a:gdLst>
                      <a:gd name="T0" fmla="*/ 2147483647 w 405"/>
                      <a:gd name="T1" fmla="*/ 2147483647 h 112"/>
                      <a:gd name="T2" fmla="*/ 2147483647 w 405"/>
                      <a:gd name="T3" fmla="*/ 2147483647 h 112"/>
                      <a:gd name="T4" fmla="*/ 2147483647 w 405"/>
                      <a:gd name="T5" fmla="*/ 2147483647 h 112"/>
                      <a:gd name="T6" fmla="*/ 2147483647 w 405"/>
                      <a:gd name="T7" fmla="*/ 2147483647 h 112"/>
                      <a:gd name="T8" fmla="*/ 2147483647 w 405"/>
                      <a:gd name="T9" fmla="*/ 2147483647 h 112"/>
                      <a:gd name="T10" fmla="*/ 2147483647 w 405"/>
                      <a:gd name="T11" fmla="*/ 2147483647 h 112"/>
                      <a:gd name="T12" fmla="*/ 2147483647 w 405"/>
                      <a:gd name="T13" fmla="*/ 2147483647 h 112"/>
                      <a:gd name="T14" fmla="*/ 2147483647 w 405"/>
                      <a:gd name="T15" fmla="*/ 2147483647 h 112"/>
                      <a:gd name="T16" fmla="*/ 2147483647 w 405"/>
                      <a:gd name="T17" fmla="*/ 2147483647 h 112"/>
                      <a:gd name="T18" fmla="*/ 2147483647 w 405"/>
                      <a:gd name="T19" fmla="*/ 2147483647 h 112"/>
                      <a:gd name="T20" fmla="*/ 2147483647 w 405"/>
                      <a:gd name="T21" fmla="*/ 2147483647 h 112"/>
                      <a:gd name="T22" fmla="*/ 2147483647 w 405"/>
                      <a:gd name="T23" fmla="*/ 2147483647 h 112"/>
                      <a:gd name="T24" fmla="*/ 2147483647 w 405"/>
                      <a:gd name="T25" fmla="*/ 2147483647 h 112"/>
                      <a:gd name="T26" fmla="*/ 2147483647 w 405"/>
                      <a:gd name="T27" fmla="*/ 2147483647 h 112"/>
                      <a:gd name="T28" fmla="*/ 2147483647 w 405"/>
                      <a:gd name="T29" fmla="*/ 2147483647 h 112"/>
                      <a:gd name="T30" fmla="*/ 2147483647 w 405"/>
                      <a:gd name="T31" fmla="*/ 2147483647 h 112"/>
                      <a:gd name="T32" fmla="*/ 2147483647 w 405"/>
                      <a:gd name="T33" fmla="*/ 2147483647 h 112"/>
                      <a:gd name="T34" fmla="*/ 2147483647 w 405"/>
                      <a:gd name="T35" fmla="*/ 2147483647 h 112"/>
                      <a:gd name="T36" fmla="*/ 2147483647 w 405"/>
                      <a:gd name="T37" fmla="*/ 2147483647 h 112"/>
                      <a:gd name="T38" fmla="*/ 2147483647 w 405"/>
                      <a:gd name="T39" fmla="*/ 2147483647 h 112"/>
                      <a:gd name="T40" fmla="*/ 2147483647 w 405"/>
                      <a:gd name="T41" fmla="*/ 2147483647 h 112"/>
                      <a:gd name="T42" fmla="*/ 2147483647 w 405"/>
                      <a:gd name="T43" fmla="*/ 2147483647 h 112"/>
                      <a:gd name="T44" fmla="*/ 2147483647 w 405"/>
                      <a:gd name="T45" fmla="*/ 2147483647 h 112"/>
                      <a:gd name="T46" fmla="*/ 2147483647 w 405"/>
                      <a:gd name="T47" fmla="*/ 2147483647 h 112"/>
                      <a:gd name="T48" fmla="*/ 2147483647 w 405"/>
                      <a:gd name="T49" fmla="*/ 2147483647 h 112"/>
                      <a:gd name="T50" fmla="*/ 2147483647 w 405"/>
                      <a:gd name="T51" fmla="*/ 2147483647 h 112"/>
                      <a:gd name="T52" fmla="*/ 2147483647 w 405"/>
                      <a:gd name="T53" fmla="*/ 2147483647 h 112"/>
                      <a:gd name="T54" fmla="*/ 2147483647 w 405"/>
                      <a:gd name="T55" fmla="*/ 2147483647 h 112"/>
                      <a:gd name="T56" fmla="*/ 2147483647 w 405"/>
                      <a:gd name="T57" fmla="*/ 2147483647 h 112"/>
                      <a:gd name="T58" fmla="*/ 2147483647 w 405"/>
                      <a:gd name="T59" fmla="*/ 0 h 112"/>
                      <a:gd name="T60" fmla="*/ 2147483647 w 405"/>
                      <a:gd name="T61" fmla="*/ 2147483647 h 112"/>
                      <a:gd name="T62" fmla="*/ 2147483647 w 405"/>
                      <a:gd name="T63" fmla="*/ 2147483647 h 112"/>
                      <a:gd name="T64" fmla="*/ 2147483647 w 405"/>
                      <a:gd name="T65" fmla="*/ 2147483647 h 112"/>
                      <a:gd name="T66" fmla="*/ 2147483647 w 405"/>
                      <a:gd name="T67" fmla="*/ 2147483647 h 112"/>
                      <a:gd name="T68" fmla="*/ 2147483647 w 405"/>
                      <a:gd name="T69" fmla="*/ 2147483647 h 112"/>
                      <a:gd name="T70" fmla="*/ 2147483647 w 405"/>
                      <a:gd name="T71" fmla="*/ 2147483647 h 112"/>
                      <a:gd name="T72" fmla="*/ 2147483647 w 405"/>
                      <a:gd name="T73" fmla="*/ 2147483647 h 112"/>
                      <a:gd name="T74" fmla="*/ 2147483647 w 405"/>
                      <a:gd name="T75" fmla="*/ 2147483647 h 112"/>
                      <a:gd name="T76" fmla="*/ 2147483647 w 405"/>
                      <a:gd name="T77" fmla="*/ 2147483647 h 112"/>
                      <a:gd name="T78" fmla="*/ 2147483647 w 405"/>
                      <a:gd name="T79" fmla="*/ 2147483647 h 112"/>
                      <a:gd name="T80" fmla="*/ 2147483647 w 405"/>
                      <a:gd name="T81" fmla="*/ 2147483647 h 112"/>
                      <a:gd name="T82" fmla="*/ 2147483647 w 405"/>
                      <a:gd name="T83" fmla="*/ 2147483647 h 112"/>
                      <a:gd name="T84" fmla="*/ 2147483647 w 405"/>
                      <a:gd name="T85" fmla="*/ 2147483647 h 112"/>
                      <a:gd name="T86" fmla="*/ 2147483647 w 405"/>
                      <a:gd name="T87" fmla="*/ 2147483647 h 112"/>
                      <a:gd name="T88" fmla="*/ 2147483647 w 405"/>
                      <a:gd name="T89" fmla="*/ 2147483647 h 112"/>
                      <a:gd name="T90" fmla="*/ 2147483647 w 405"/>
                      <a:gd name="T91" fmla="*/ 2147483647 h 112"/>
                      <a:gd name="T92" fmla="*/ 2147483647 w 405"/>
                      <a:gd name="T93" fmla="*/ 2147483647 h 112"/>
                      <a:gd name="T94" fmla="*/ 2147483647 w 405"/>
                      <a:gd name="T95" fmla="*/ 2147483647 h 112"/>
                      <a:gd name="T96" fmla="*/ 2147483647 w 405"/>
                      <a:gd name="T97" fmla="*/ 2147483647 h 112"/>
                      <a:gd name="T98" fmla="*/ 2147483647 w 405"/>
                      <a:gd name="T99" fmla="*/ 2147483647 h 112"/>
                      <a:gd name="T100" fmla="*/ 2147483647 w 405"/>
                      <a:gd name="T101" fmla="*/ 2147483647 h 112"/>
                      <a:gd name="T102" fmla="*/ 2147483647 w 405"/>
                      <a:gd name="T103" fmla="*/ 2147483647 h 112"/>
                      <a:gd name="T104" fmla="*/ 2147483647 w 405"/>
                      <a:gd name="T105" fmla="*/ 2147483647 h 112"/>
                      <a:gd name="T106" fmla="*/ 2147483647 w 405"/>
                      <a:gd name="T107" fmla="*/ 2147483647 h 112"/>
                      <a:gd name="T108" fmla="*/ 2147483647 w 405"/>
                      <a:gd name="T109" fmla="*/ 2147483647 h 112"/>
                      <a:gd name="T110" fmla="*/ 2147483647 w 405"/>
                      <a:gd name="T111" fmla="*/ 2147483647 h 112"/>
                      <a:gd name="T112" fmla="*/ 2147483647 w 405"/>
                      <a:gd name="T113" fmla="*/ 2147483647 h 112"/>
                      <a:gd name="T114" fmla="*/ 2147483647 w 405"/>
                      <a:gd name="T115" fmla="*/ 2147483647 h 112"/>
                      <a:gd name="T116" fmla="*/ 2147483647 w 405"/>
                      <a:gd name="T117" fmla="*/ 2147483647 h 112"/>
                      <a:gd name="T118" fmla="*/ 2147483647 w 405"/>
                      <a:gd name="T119" fmla="*/ 2147483647 h 112"/>
                      <a:gd name="T120" fmla="*/ 2147483647 w 405"/>
                      <a:gd name="T121" fmla="*/ 2147483647 h 112"/>
                      <a:gd name="T122" fmla="*/ 2147483647 w 405"/>
                      <a:gd name="T123" fmla="*/ 2147483647 h 112"/>
                      <a:gd name="T124" fmla="*/ 2147483647 w 405"/>
                      <a:gd name="T125" fmla="*/ 2147483647 h 1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05"/>
                      <a:gd name="T190" fmla="*/ 0 h 112"/>
                      <a:gd name="T191" fmla="*/ 405 w 405"/>
                      <a:gd name="T192" fmla="*/ 112 h 11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05" h="112">
                        <a:moveTo>
                          <a:pt x="384" y="14"/>
                        </a:moveTo>
                        <a:lnTo>
                          <a:pt x="383" y="14"/>
                        </a:lnTo>
                        <a:lnTo>
                          <a:pt x="382" y="17"/>
                        </a:lnTo>
                        <a:lnTo>
                          <a:pt x="379" y="19"/>
                        </a:lnTo>
                        <a:lnTo>
                          <a:pt x="377" y="23"/>
                        </a:lnTo>
                        <a:lnTo>
                          <a:pt x="372" y="28"/>
                        </a:lnTo>
                        <a:lnTo>
                          <a:pt x="368" y="33"/>
                        </a:lnTo>
                        <a:lnTo>
                          <a:pt x="362" y="39"/>
                        </a:lnTo>
                        <a:lnTo>
                          <a:pt x="356" y="45"/>
                        </a:lnTo>
                        <a:lnTo>
                          <a:pt x="352" y="48"/>
                        </a:lnTo>
                        <a:lnTo>
                          <a:pt x="349" y="51"/>
                        </a:lnTo>
                        <a:lnTo>
                          <a:pt x="345" y="54"/>
                        </a:lnTo>
                        <a:lnTo>
                          <a:pt x="341" y="58"/>
                        </a:lnTo>
                        <a:lnTo>
                          <a:pt x="337" y="60"/>
                        </a:lnTo>
                        <a:lnTo>
                          <a:pt x="332" y="64"/>
                        </a:lnTo>
                        <a:lnTo>
                          <a:pt x="328" y="68"/>
                        </a:lnTo>
                        <a:lnTo>
                          <a:pt x="324" y="71"/>
                        </a:lnTo>
                        <a:lnTo>
                          <a:pt x="319" y="74"/>
                        </a:lnTo>
                        <a:lnTo>
                          <a:pt x="314" y="76"/>
                        </a:lnTo>
                        <a:lnTo>
                          <a:pt x="308" y="79"/>
                        </a:lnTo>
                        <a:lnTo>
                          <a:pt x="303" y="81"/>
                        </a:lnTo>
                        <a:lnTo>
                          <a:pt x="297" y="82"/>
                        </a:lnTo>
                        <a:lnTo>
                          <a:pt x="290" y="85"/>
                        </a:lnTo>
                        <a:lnTo>
                          <a:pt x="285" y="87"/>
                        </a:lnTo>
                        <a:lnTo>
                          <a:pt x="279" y="90"/>
                        </a:lnTo>
                        <a:lnTo>
                          <a:pt x="276" y="90"/>
                        </a:lnTo>
                        <a:lnTo>
                          <a:pt x="272" y="90"/>
                        </a:lnTo>
                        <a:lnTo>
                          <a:pt x="268" y="90"/>
                        </a:lnTo>
                        <a:lnTo>
                          <a:pt x="266" y="91"/>
                        </a:lnTo>
                        <a:lnTo>
                          <a:pt x="262" y="91"/>
                        </a:lnTo>
                        <a:lnTo>
                          <a:pt x="258" y="91"/>
                        </a:lnTo>
                        <a:lnTo>
                          <a:pt x="255" y="91"/>
                        </a:lnTo>
                        <a:lnTo>
                          <a:pt x="251" y="91"/>
                        </a:lnTo>
                        <a:lnTo>
                          <a:pt x="246" y="90"/>
                        </a:lnTo>
                        <a:lnTo>
                          <a:pt x="242" y="90"/>
                        </a:lnTo>
                        <a:lnTo>
                          <a:pt x="238" y="89"/>
                        </a:lnTo>
                        <a:lnTo>
                          <a:pt x="235" y="89"/>
                        </a:lnTo>
                        <a:lnTo>
                          <a:pt x="231" y="87"/>
                        </a:lnTo>
                        <a:lnTo>
                          <a:pt x="227" y="86"/>
                        </a:lnTo>
                        <a:lnTo>
                          <a:pt x="222" y="85"/>
                        </a:lnTo>
                        <a:lnTo>
                          <a:pt x="219" y="85"/>
                        </a:lnTo>
                        <a:lnTo>
                          <a:pt x="215" y="82"/>
                        </a:lnTo>
                        <a:lnTo>
                          <a:pt x="210" y="81"/>
                        </a:lnTo>
                        <a:lnTo>
                          <a:pt x="206" y="80"/>
                        </a:lnTo>
                        <a:lnTo>
                          <a:pt x="203" y="79"/>
                        </a:lnTo>
                        <a:lnTo>
                          <a:pt x="198" y="77"/>
                        </a:lnTo>
                        <a:lnTo>
                          <a:pt x="193" y="76"/>
                        </a:lnTo>
                        <a:lnTo>
                          <a:pt x="189" y="75"/>
                        </a:lnTo>
                        <a:lnTo>
                          <a:pt x="185" y="74"/>
                        </a:lnTo>
                        <a:lnTo>
                          <a:pt x="180" y="71"/>
                        </a:lnTo>
                        <a:lnTo>
                          <a:pt x="177" y="70"/>
                        </a:lnTo>
                        <a:lnTo>
                          <a:pt x="172" y="68"/>
                        </a:lnTo>
                        <a:lnTo>
                          <a:pt x="168" y="66"/>
                        </a:lnTo>
                        <a:lnTo>
                          <a:pt x="163" y="64"/>
                        </a:lnTo>
                        <a:lnTo>
                          <a:pt x="159" y="63"/>
                        </a:lnTo>
                        <a:lnTo>
                          <a:pt x="156" y="61"/>
                        </a:lnTo>
                        <a:lnTo>
                          <a:pt x="152" y="60"/>
                        </a:lnTo>
                        <a:lnTo>
                          <a:pt x="148" y="58"/>
                        </a:lnTo>
                        <a:lnTo>
                          <a:pt x="144" y="56"/>
                        </a:lnTo>
                        <a:lnTo>
                          <a:pt x="141" y="54"/>
                        </a:lnTo>
                        <a:lnTo>
                          <a:pt x="136" y="53"/>
                        </a:lnTo>
                        <a:lnTo>
                          <a:pt x="132" y="50"/>
                        </a:lnTo>
                        <a:lnTo>
                          <a:pt x="128" y="49"/>
                        </a:lnTo>
                        <a:lnTo>
                          <a:pt x="125" y="47"/>
                        </a:lnTo>
                        <a:lnTo>
                          <a:pt x="122" y="45"/>
                        </a:lnTo>
                        <a:lnTo>
                          <a:pt x="118" y="43"/>
                        </a:lnTo>
                        <a:lnTo>
                          <a:pt x="113" y="40"/>
                        </a:lnTo>
                        <a:lnTo>
                          <a:pt x="111" y="39"/>
                        </a:lnTo>
                        <a:lnTo>
                          <a:pt x="109" y="38"/>
                        </a:lnTo>
                        <a:lnTo>
                          <a:pt x="102" y="34"/>
                        </a:lnTo>
                        <a:lnTo>
                          <a:pt x="97" y="32"/>
                        </a:lnTo>
                        <a:lnTo>
                          <a:pt x="91" y="29"/>
                        </a:lnTo>
                        <a:lnTo>
                          <a:pt x="87" y="27"/>
                        </a:lnTo>
                        <a:lnTo>
                          <a:pt x="83" y="24"/>
                        </a:lnTo>
                        <a:lnTo>
                          <a:pt x="79" y="23"/>
                        </a:lnTo>
                        <a:lnTo>
                          <a:pt x="74" y="22"/>
                        </a:lnTo>
                        <a:lnTo>
                          <a:pt x="73" y="22"/>
                        </a:lnTo>
                        <a:lnTo>
                          <a:pt x="66" y="23"/>
                        </a:lnTo>
                        <a:lnTo>
                          <a:pt x="59" y="24"/>
                        </a:lnTo>
                        <a:lnTo>
                          <a:pt x="54" y="24"/>
                        </a:lnTo>
                        <a:lnTo>
                          <a:pt x="53" y="25"/>
                        </a:lnTo>
                        <a:lnTo>
                          <a:pt x="52" y="24"/>
                        </a:lnTo>
                        <a:lnTo>
                          <a:pt x="48" y="21"/>
                        </a:lnTo>
                        <a:lnTo>
                          <a:pt x="43" y="17"/>
                        </a:lnTo>
                        <a:lnTo>
                          <a:pt x="38" y="12"/>
                        </a:lnTo>
                        <a:lnTo>
                          <a:pt x="32" y="7"/>
                        </a:lnTo>
                        <a:lnTo>
                          <a:pt x="26" y="4"/>
                        </a:lnTo>
                        <a:lnTo>
                          <a:pt x="21" y="1"/>
                        </a:lnTo>
                        <a:lnTo>
                          <a:pt x="18" y="0"/>
                        </a:lnTo>
                        <a:lnTo>
                          <a:pt x="14" y="0"/>
                        </a:lnTo>
                        <a:lnTo>
                          <a:pt x="12" y="1"/>
                        </a:lnTo>
                        <a:lnTo>
                          <a:pt x="8" y="2"/>
                        </a:lnTo>
                        <a:lnTo>
                          <a:pt x="5" y="4"/>
                        </a:lnTo>
                        <a:lnTo>
                          <a:pt x="0" y="11"/>
                        </a:lnTo>
                        <a:lnTo>
                          <a:pt x="1" y="16"/>
                        </a:lnTo>
                        <a:lnTo>
                          <a:pt x="2" y="17"/>
                        </a:lnTo>
                        <a:lnTo>
                          <a:pt x="6" y="19"/>
                        </a:lnTo>
                        <a:lnTo>
                          <a:pt x="10" y="21"/>
                        </a:lnTo>
                        <a:lnTo>
                          <a:pt x="14" y="24"/>
                        </a:lnTo>
                        <a:lnTo>
                          <a:pt x="19" y="28"/>
                        </a:lnTo>
                        <a:lnTo>
                          <a:pt x="26" y="32"/>
                        </a:lnTo>
                        <a:lnTo>
                          <a:pt x="33" y="35"/>
                        </a:lnTo>
                        <a:lnTo>
                          <a:pt x="39" y="40"/>
                        </a:lnTo>
                        <a:lnTo>
                          <a:pt x="45" y="44"/>
                        </a:lnTo>
                        <a:lnTo>
                          <a:pt x="52" y="48"/>
                        </a:lnTo>
                        <a:lnTo>
                          <a:pt x="57" y="50"/>
                        </a:lnTo>
                        <a:lnTo>
                          <a:pt x="63" y="54"/>
                        </a:lnTo>
                        <a:lnTo>
                          <a:pt x="66" y="56"/>
                        </a:lnTo>
                        <a:lnTo>
                          <a:pt x="70" y="59"/>
                        </a:lnTo>
                        <a:lnTo>
                          <a:pt x="73" y="60"/>
                        </a:lnTo>
                        <a:lnTo>
                          <a:pt x="74" y="61"/>
                        </a:lnTo>
                        <a:lnTo>
                          <a:pt x="106" y="61"/>
                        </a:lnTo>
                        <a:lnTo>
                          <a:pt x="109" y="64"/>
                        </a:lnTo>
                        <a:lnTo>
                          <a:pt x="112" y="66"/>
                        </a:lnTo>
                        <a:lnTo>
                          <a:pt x="118" y="70"/>
                        </a:lnTo>
                        <a:lnTo>
                          <a:pt x="121" y="72"/>
                        </a:lnTo>
                        <a:lnTo>
                          <a:pt x="125" y="74"/>
                        </a:lnTo>
                        <a:lnTo>
                          <a:pt x="128" y="76"/>
                        </a:lnTo>
                        <a:lnTo>
                          <a:pt x="132" y="79"/>
                        </a:lnTo>
                        <a:lnTo>
                          <a:pt x="136" y="81"/>
                        </a:lnTo>
                        <a:lnTo>
                          <a:pt x="142" y="84"/>
                        </a:lnTo>
                        <a:lnTo>
                          <a:pt x="147" y="86"/>
                        </a:lnTo>
                        <a:lnTo>
                          <a:pt x="153" y="90"/>
                        </a:lnTo>
                        <a:lnTo>
                          <a:pt x="158" y="91"/>
                        </a:lnTo>
                        <a:lnTo>
                          <a:pt x="164" y="95"/>
                        </a:lnTo>
                        <a:lnTo>
                          <a:pt x="170" y="97"/>
                        </a:lnTo>
                        <a:lnTo>
                          <a:pt x="178" y="100"/>
                        </a:lnTo>
                        <a:lnTo>
                          <a:pt x="180" y="100"/>
                        </a:lnTo>
                        <a:lnTo>
                          <a:pt x="184" y="101"/>
                        </a:lnTo>
                        <a:lnTo>
                          <a:pt x="188" y="102"/>
                        </a:lnTo>
                        <a:lnTo>
                          <a:pt x="191" y="103"/>
                        </a:lnTo>
                        <a:lnTo>
                          <a:pt x="195" y="103"/>
                        </a:lnTo>
                        <a:lnTo>
                          <a:pt x="199" y="105"/>
                        </a:lnTo>
                        <a:lnTo>
                          <a:pt x="203" y="106"/>
                        </a:lnTo>
                        <a:lnTo>
                          <a:pt x="207" y="107"/>
                        </a:lnTo>
                        <a:lnTo>
                          <a:pt x="211" y="107"/>
                        </a:lnTo>
                        <a:lnTo>
                          <a:pt x="215" y="108"/>
                        </a:lnTo>
                        <a:lnTo>
                          <a:pt x="219" y="108"/>
                        </a:lnTo>
                        <a:lnTo>
                          <a:pt x="224" y="110"/>
                        </a:lnTo>
                        <a:lnTo>
                          <a:pt x="227" y="110"/>
                        </a:lnTo>
                        <a:lnTo>
                          <a:pt x="232" y="111"/>
                        </a:lnTo>
                        <a:lnTo>
                          <a:pt x="236" y="111"/>
                        </a:lnTo>
                        <a:lnTo>
                          <a:pt x="241" y="112"/>
                        </a:lnTo>
                        <a:lnTo>
                          <a:pt x="245" y="112"/>
                        </a:lnTo>
                        <a:lnTo>
                          <a:pt x="251" y="112"/>
                        </a:lnTo>
                        <a:lnTo>
                          <a:pt x="255" y="112"/>
                        </a:lnTo>
                        <a:lnTo>
                          <a:pt x="259" y="112"/>
                        </a:lnTo>
                        <a:lnTo>
                          <a:pt x="264" y="111"/>
                        </a:lnTo>
                        <a:lnTo>
                          <a:pt x="269" y="111"/>
                        </a:lnTo>
                        <a:lnTo>
                          <a:pt x="273" y="111"/>
                        </a:lnTo>
                        <a:lnTo>
                          <a:pt x="279" y="111"/>
                        </a:lnTo>
                        <a:lnTo>
                          <a:pt x="284" y="110"/>
                        </a:lnTo>
                        <a:lnTo>
                          <a:pt x="288" y="110"/>
                        </a:lnTo>
                        <a:lnTo>
                          <a:pt x="293" y="108"/>
                        </a:lnTo>
                        <a:lnTo>
                          <a:pt x="298" y="107"/>
                        </a:lnTo>
                        <a:lnTo>
                          <a:pt x="302" y="106"/>
                        </a:lnTo>
                        <a:lnTo>
                          <a:pt x="306" y="105"/>
                        </a:lnTo>
                        <a:lnTo>
                          <a:pt x="310" y="103"/>
                        </a:lnTo>
                        <a:lnTo>
                          <a:pt x="314" y="103"/>
                        </a:lnTo>
                        <a:lnTo>
                          <a:pt x="318" y="101"/>
                        </a:lnTo>
                        <a:lnTo>
                          <a:pt x="321" y="100"/>
                        </a:lnTo>
                        <a:lnTo>
                          <a:pt x="325" y="98"/>
                        </a:lnTo>
                        <a:lnTo>
                          <a:pt x="329" y="97"/>
                        </a:lnTo>
                        <a:lnTo>
                          <a:pt x="332" y="96"/>
                        </a:lnTo>
                        <a:lnTo>
                          <a:pt x="336" y="95"/>
                        </a:lnTo>
                        <a:lnTo>
                          <a:pt x="340" y="92"/>
                        </a:lnTo>
                        <a:lnTo>
                          <a:pt x="344" y="91"/>
                        </a:lnTo>
                        <a:lnTo>
                          <a:pt x="349" y="86"/>
                        </a:lnTo>
                        <a:lnTo>
                          <a:pt x="355" y="82"/>
                        </a:lnTo>
                        <a:lnTo>
                          <a:pt x="360" y="79"/>
                        </a:lnTo>
                        <a:lnTo>
                          <a:pt x="365" y="75"/>
                        </a:lnTo>
                        <a:lnTo>
                          <a:pt x="370" y="71"/>
                        </a:lnTo>
                        <a:lnTo>
                          <a:pt x="373" y="68"/>
                        </a:lnTo>
                        <a:lnTo>
                          <a:pt x="377" y="63"/>
                        </a:lnTo>
                        <a:lnTo>
                          <a:pt x="382" y="59"/>
                        </a:lnTo>
                        <a:lnTo>
                          <a:pt x="384" y="54"/>
                        </a:lnTo>
                        <a:lnTo>
                          <a:pt x="387" y="50"/>
                        </a:lnTo>
                        <a:lnTo>
                          <a:pt x="391" y="45"/>
                        </a:lnTo>
                        <a:lnTo>
                          <a:pt x="393" y="42"/>
                        </a:lnTo>
                        <a:lnTo>
                          <a:pt x="394" y="38"/>
                        </a:lnTo>
                        <a:lnTo>
                          <a:pt x="397" y="34"/>
                        </a:lnTo>
                        <a:lnTo>
                          <a:pt x="398" y="30"/>
                        </a:lnTo>
                        <a:lnTo>
                          <a:pt x="400" y="28"/>
                        </a:lnTo>
                        <a:lnTo>
                          <a:pt x="402" y="22"/>
                        </a:lnTo>
                        <a:lnTo>
                          <a:pt x="404" y="18"/>
                        </a:lnTo>
                        <a:lnTo>
                          <a:pt x="405" y="16"/>
                        </a:lnTo>
                        <a:lnTo>
                          <a:pt x="405" y="14"/>
                        </a:lnTo>
                        <a:lnTo>
                          <a:pt x="384" y="14"/>
                        </a:lnTo>
                        <a:close/>
                      </a:path>
                    </a:pathLst>
                  </a:custGeom>
                  <a:solidFill>
                    <a:srgbClr val="000000"/>
                  </a:solidFill>
                  <a:ln w="9525">
                    <a:noFill/>
                    <a:round/>
                    <a:headEnd/>
                    <a:tailEnd/>
                  </a:ln>
                </p:spPr>
                <p:txBody>
                  <a:bodyPr/>
                  <a:lstStyle/>
                  <a:p>
                    <a:endParaRPr lang="ja-JP" altLang="en-US"/>
                  </a:p>
                </p:txBody>
              </p:sp>
              <p:sp>
                <p:nvSpPr>
                  <p:cNvPr id="695" name="Freeform 36"/>
                  <p:cNvSpPr>
                    <a:spLocks/>
                  </p:cNvSpPr>
                  <p:nvPr/>
                </p:nvSpPr>
                <p:spPr bwMode="auto">
                  <a:xfrm>
                    <a:off x="1691680" y="3920854"/>
                    <a:ext cx="414155" cy="503740"/>
                  </a:xfrm>
                  <a:custGeom>
                    <a:avLst/>
                    <a:gdLst>
                      <a:gd name="T0" fmla="*/ 2147483647 w 282"/>
                      <a:gd name="T1" fmla="*/ 2147483647 h 343"/>
                      <a:gd name="T2" fmla="*/ 2147483647 w 282"/>
                      <a:gd name="T3" fmla="*/ 2147483647 h 343"/>
                      <a:gd name="T4" fmla="*/ 2147483647 w 282"/>
                      <a:gd name="T5" fmla="*/ 2147483647 h 343"/>
                      <a:gd name="T6" fmla="*/ 2147483647 w 282"/>
                      <a:gd name="T7" fmla="*/ 2147483647 h 343"/>
                      <a:gd name="T8" fmla="*/ 2147483647 w 282"/>
                      <a:gd name="T9" fmla="*/ 2147483647 h 343"/>
                      <a:gd name="T10" fmla="*/ 2147483647 w 282"/>
                      <a:gd name="T11" fmla="*/ 2147483647 h 343"/>
                      <a:gd name="T12" fmla="*/ 2147483647 w 282"/>
                      <a:gd name="T13" fmla="*/ 2147483647 h 343"/>
                      <a:gd name="T14" fmla="*/ 2147483647 w 282"/>
                      <a:gd name="T15" fmla="*/ 2147483647 h 343"/>
                      <a:gd name="T16" fmla="*/ 2147483647 w 282"/>
                      <a:gd name="T17" fmla="*/ 2147483647 h 343"/>
                      <a:gd name="T18" fmla="*/ 2147483647 w 282"/>
                      <a:gd name="T19" fmla="*/ 2147483647 h 343"/>
                      <a:gd name="T20" fmla="*/ 2147483647 w 282"/>
                      <a:gd name="T21" fmla="*/ 2147483647 h 343"/>
                      <a:gd name="T22" fmla="*/ 2147483647 w 282"/>
                      <a:gd name="T23" fmla="*/ 2147483647 h 343"/>
                      <a:gd name="T24" fmla="*/ 2147483647 w 282"/>
                      <a:gd name="T25" fmla="*/ 2147483647 h 343"/>
                      <a:gd name="T26" fmla="*/ 2147483647 w 282"/>
                      <a:gd name="T27" fmla="*/ 2147483647 h 343"/>
                      <a:gd name="T28" fmla="*/ 2147483647 w 282"/>
                      <a:gd name="T29" fmla="*/ 2147483647 h 343"/>
                      <a:gd name="T30" fmla="*/ 2147483647 w 282"/>
                      <a:gd name="T31" fmla="*/ 2147483647 h 343"/>
                      <a:gd name="T32" fmla="*/ 2147483647 w 282"/>
                      <a:gd name="T33" fmla="*/ 2147483647 h 343"/>
                      <a:gd name="T34" fmla="*/ 2147483647 w 282"/>
                      <a:gd name="T35" fmla="*/ 2147483647 h 343"/>
                      <a:gd name="T36" fmla="*/ 2147483647 w 282"/>
                      <a:gd name="T37" fmla="*/ 2147483647 h 343"/>
                      <a:gd name="T38" fmla="*/ 2147483647 w 282"/>
                      <a:gd name="T39" fmla="*/ 2147483647 h 343"/>
                      <a:gd name="T40" fmla="*/ 2147483647 w 282"/>
                      <a:gd name="T41" fmla="*/ 2147483647 h 343"/>
                      <a:gd name="T42" fmla="*/ 2147483647 w 282"/>
                      <a:gd name="T43" fmla="*/ 2147483647 h 343"/>
                      <a:gd name="T44" fmla="*/ 2147483647 w 282"/>
                      <a:gd name="T45" fmla="*/ 2147483647 h 343"/>
                      <a:gd name="T46" fmla="*/ 2147483647 w 282"/>
                      <a:gd name="T47" fmla="*/ 2147483647 h 343"/>
                      <a:gd name="T48" fmla="*/ 2147483647 w 282"/>
                      <a:gd name="T49" fmla="*/ 2147483647 h 343"/>
                      <a:gd name="T50" fmla="*/ 2147483647 w 282"/>
                      <a:gd name="T51" fmla="*/ 2147483647 h 343"/>
                      <a:gd name="T52" fmla="*/ 2147483647 w 282"/>
                      <a:gd name="T53" fmla="*/ 2147483647 h 343"/>
                      <a:gd name="T54" fmla="*/ 2147483647 w 282"/>
                      <a:gd name="T55" fmla="*/ 2147483647 h 343"/>
                      <a:gd name="T56" fmla="*/ 2147483647 w 282"/>
                      <a:gd name="T57" fmla="*/ 2147483647 h 343"/>
                      <a:gd name="T58" fmla="*/ 2147483647 w 282"/>
                      <a:gd name="T59" fmla="*/ 2147483647 h 343"/>
                      <a:gd name="T60" fmla="*/ 2147483647 w 282"/>
                      <a:gd name="T61" fmla="*/ 2147483647 h 343"/>
                      <a:gd name="T62" fmla="*/ 2147483647 w 282"/>
                      <a:gd name="T63" fmla="*/ 2147483647 h 343"/>
                      <a:gd name="T64" fmla="*/ 2147483647 w 282"/>
                      <a:gd name="T65" fmla="*/ 2147483647 h 343"/>
                      <a:gd name="T66" fmla="*/ 2147483647 w 282"/>
                      <a:gd name="T67" fmla="*/ 2147483647 h 343"/>
                      <a:gd name="T68" fmla="*/ 2147483647 w 282"/>
                      <a:gd name="T69" fmla="*/ 2147483647 h 343"/>
                      <a:gd name="T70" fmla="*/ 2147483647 w 282"/>
                      <a:gd name="T71" fmla="*/ 2147483647 h 343"/>
                      <a:gd name="T72" fmla="*/ 2147483647 w 282"/>
                      <a:gd name="T73" fmla="*/ 2147483647 h 343"/>
                      <a:gd name="T74" fmla="*/ 2147483647 w 282"/>
                      <a:gd name="T75" fmla="*/ 2147483647 h 343"/>
                      <a:gd name="T76" fmla="*/ 2147483647 w 282"/>
                      <a:gd name="T77" fmla="*/ 2147483647 h 343"/>
                      <a:gd name="T78" fmla="*/ 2147483647 w 282"/>
                      <a:gd name="T79" fmla="*/ 2147483647 h 343"/>
                      <a:gd name="T80" fmla="*/ 2147483647 w 282"/>
                      <a:gd name="T81" fmla="*/ 2147483647 h 343"/>
                      <a:gd name="T82" fmla="*/ 2147483647 w 282"/>
                      <a:gd name="T83" fmla="*/ 2147483647 h 343"/>
                      <a:gd name="T84" fmla="*/ 2147483647 w 282"/>
                      <a:gd name="T85" fmla="*/ 2147483647 h 343"/>
                      <a:gd name="T86" fmla="*/ 2147483647 w 282"/>
                      <a:gd name="T87" fmla="*/ 2147483647 h 343"/>
                      <a:gd name="T88" fmla="*/ 2147483647 w 282"/>
                      <a:gd name="T89" fmla="*/ 2147483647 h 343"/>
                      <a:gd name="T90" fmla="*/ 2147483647 w 282"/>
                      <a:gd name="T91" fmla="*/ 2147483647 h 343"/>
                      <a:gd name="T92" fmla="*/ 2147483647 w 282"/>
                      <a:gd name="T93" fmla="*/ 2147483647 h 343"/>
                      <a:gd name="T94" fmla="*/ 2147483647 w 282"/>
                      <a:gd name="T95" fmla="*/ 2147483647 h 343"/>
                      <a:gd name="T96" fmla="*/ 2147483647 w 282"/>
                      <a:gd name="T97" fmla="*/ 2147483647 h 343"/>
                      <a:gd name="T98" fmla="*/ 2147483647 w 282"/>
                      <a:gd name="T99" fmla="*/ 2147483647 h 343"/>
                      <a:gd name="T100" fmla="*/ 2147483647 w 282"/>
                      <a:gd name="T101" fmla="*/ 2147483647 h 343"/>
                      <a:gd name="T102" fmla="*/ 2147483647 w 282"/>
                      <a:gd name="T103" fmla="*/ 2147483647 h 343"/>
                      <a:gd name="T104" fmla="*/ 2147483647 w 282"/>
                      <a:gd name="T105" fmla="*/ 2147483647 h 343"/>
                      <a:gd name="T106" fmla="*/ 2147483647 w 282"/>
                      <a:gd name="T107" fmla="*/ 2147483647 h 343"/>
                      <a:gd name="T108" fmla="*/ 2147483647 w 282"/>
                      <a:gd name="T109" fmla="*/ 2147483647 h 343"/>
                      <a:gd name="T110" fmla="*/ 2147483647 w 282"/>
                      <a:gd name="T111" fmla="*/ 2147483647 h 343"/>
                      <a:gd name="T112" fmla="*/ 2147483647 w 282"/>
                      <a:gd name="T113" fmla="*/ 0 h 343"/>
                      <a:gd name="T114" fmla="*/ 2147483647 w 282"/>
                      <a:gd name="T115" fmla="*/ 2147483647 h 343"/>
                      <a:gd name="T116" fmla="*/ 2147483647 w 282"/>
                      <a:gd name="T117" fmla="*/ 2147483647 h 343"/>
                      <a:gd name="T118" fmla="*/ 2147483647 w 282"/>
                      <a:gd name="T119" fmla="*/ 2147483647 h 343"/>
                      <a:gd name="T120" fmla="*/ 2147483647 w 282"/>
                      <a:gd name="T121" fmla="*/ 2147483647 h 343"/>
                      <a:gd name="T122" fmla="*/ 2147483647 w 282"/>
                      <a:gd name="T123" fmla="*/ 2147483647 h 34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82"/>
                      <a:gd name="T187" fmla="*/ 0 h 343"/>
                      <a:gd name="T188" fmla="*/ 282 w 282"/>
                      <a:gd name="T189" fmla="*/ 343 h 34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82" h="343">
                        <a:moveTo>
                          <a:pt x="269" y="44"/>
                        </a:moveTo>
                        <a:lnTo>
                          <a:pt x="267" y="43"/>
                        </a:lnTo>
                        <a:lnTo>
                          <a:pt x="261" y="42"/>
                        </a:lnTo>
                        <a:lnTo>
                          <a:pt x="257" y="41"/>
                        </a:lnTo>
                        <a:lnTo>
                          <a:pt x="255" y="39"/>
                        </a:lnTo>
                        <a:lnTo>
                          <a:pt x="251" y="38"/>
                        </a:lnTo>
                        <a:lnTo>
                          <a:pt x="248" y="38"/>
                        </a:lnTo>
                        <a:lnTo>
                          <a:pt x="243" y="36"/>
                        </a:lnTo>
                        <a:lnTo>
                          <a:pt x="239" y="36"/>
                        </a:lnTo>
                        <a:lnTo>
                          <a:pt x="233" y="35"/>
                        </a:lnTo>
                        <a:lnTo>
                          <a:pt x="229" y="35"/>
                        </a:lnTo>
                        <a:lnTo>
                          <a:pt x="225" y="33"/>
                        </a:lnTo>
                        <a:lnTo>
                          <a:pt x="222" y="33"/>
                        </a:lnTo>
                        <a:lnTo>
                          <a:pt x="218" y="33"/>
                        </a:lnTo>
                        <a:lnTo>
                          <a:pt x="217" y="35"/>
                        </a:lnTo>
                        <a:lnTo>
                          <a:pt x="213" y="36"/>
                        </a:lnTo>
                        <a:lnTo>
                          <a:pt x="209" y="38"/>
                        </a:lnTo>
                        <a:lnTo>
                          <a:pt x="206" y="42"/>
                        </a:lnTo>
                        <a:lnTo>
                          <a:pt x="203" y="48"/>
                        </a:lnTo>
                        <a:lnTo>
                          <a:pt x="201" y="51"/>
                        </a:lnTo>
                        <a:lnTo>
                          <a:pt x="199" y="53"/>
                        </a:lnTo>
                        <a:lnTo>
                          <a:pt x="197" y="57"/>
                        </a:lnTo>
                        <a:lnTo>
                          <a:pt x="196" y="61"/>
                        </a:lnTo>
                        <a:lnTo>
                          <a:pt x="193" y="63"/>
                        </a:lnTo>
                        <a:lnTo>
                          <a:pt x="192" y="68"/>
                        </a:lnTo>
                        <a:lnTo>
                          <a:pt x="189" y="72"/>
                        </a:lnTo>
                        <a:lnTo>
                          <a:pt x="188" y="75"/>
                        </a:lnTo>
                        <a:lnTo>
                          <a:pt x="187" y="79"/>
                        </a:lnTo>
                        <a:lnTo>
                          <a:pt x="184" y="83"/>
                        </a:lnTo>
                        <a:lnTo>
                          <a:pt x="183" y="86"/>
                        </a:lnTo>
                        <a:lnTo>
                          <a:pt x="181" y="90"/>
                        </a:lnTo>
                        <a:lnTo>
                          <a:pt x="178" y="95"/>
                        </a:lnTo>
                        <a:lnTo>
                          <a:pt x="177" y="99"/>
                        </a:lnTo>
                        <a:lnTo>
                          <a:pt x="176" y="103"/>
                        </a:lnTo>
                        <a:lnTo>
                          <a:pt x="176" y="106"/>
                        </a:lnTo>
                        <a:lnTo>
                          <a:pt x="173" y="110"/>
                        </a:lnTo>
                        <a:lnTo>
                          <a:pt x="173" y="114"/>
                        </a:lnTo>
                        <a:lnTo>
                          <a:pt x="172" y="116"/>
                        </a:lnTo>
                        <a:lnTo>
                          <a:pt x="171" y="121"/>
                        </a:lnTo>
                        <a:lnTo>
                          <a:pt x="170" y="124"/>
                        </a:lnTo>
                        <a:lnTo>
                          <a:pt x="170" y="127"/>
                        </a:lnTo>
                        <a:lnTo>
                          <a:pt x="170" y="130"/>
                        </a:lnTo>
                        <a:lnTo>
                          <a:pt x="170" y="133"/>
                        </a:lnTo>
                        <a:lnTo>
                          <a:pt x="167" y="138"/>
                        </a:lnTo>
                        <a:lnTo>
                          <a:pt x="167" y="145"/>
                        </a:lnTo>
                        <a:lnTo>
                          <a:pt x="167" y="151"/>
                        </a:lnTo>
                        <a:lnTo>
                          <a:pt x="168" y="157"/>
                        </a:lnTo>
                        <a:lnTo>
                          <a:pt x="168" y="161"/>
                        </a:lnTo>
                        <a:lnTo>
                          <a:pt x="168" y="164"/>
                        </a:lnTo>
                        <a:lnTo>
                          <a:pt x="168" y="167"/>
                        </a:lnTo>
                        <a:lnTo>
                          <a:pt x="170" y="171"/>
                        </a:lnTo>
                        <a:lnTo>
                          <a:pt x="170" y="174"/>
                        </a:lnTo>
                        <a:lnTo>
                          <a:pt x="171" y="178"/>
                        </a:lnTo>
                        <a:lnTo>
                          <a:pt x="171" y="182"/>
                        </a:lnTo>
                        <a:lnTo>
                          <a:pt x="172" y="185"/>
                        </a:lnTo>
                        <a:lnTo>
                          <a:pt x="172" y="190"/>
                        </a:lnTo>
                        <a:lnTo>
                          <a:pt x="173" y="197"/>
                        </a:lnTo>
                        <a:lnTo>
                          <a:pt x="173" y="202"/>
                        </a:lnTo>
                        <a:lnTo>
                          <a:pt x="175" y="206"/>
                        </a:lnTo>
                        <a:lnTo>
                          <a:pt x="175" y="209"/>
                        </a:lnTo>
                        <a:lnTo>
                          <a:pt x="175" y="211"/>
                        </a:lnTo>
                        <a:lnTo>
                          <a:pt x="175" y="213"/>
                        </a:lnTo>
                        <a:lnTo>
                          <a:pt x="172" y="210"/>
                        </a:lnTo>
                        <a:lnTo>
                          <a:pt x="170" y="208"/>
                        </a:lnTo>
                        <a:lnTo>
                          <a:pt x="167" y="204"/>
                        </a:lnTo>
                        <a:lnTo>
                          <a:pt x="166" y="200"/>
                        </a:lnTo>
                        <a:lnTo>
                          <a:pt x="162" y="193"/>
                        </a:lnTo>
                        <a:lnTo>
                          <a:pt x="160" y="188"/>
                        </a:lnTo>
                        <a:lnTo>
                          <a:pt x="158" y="184"/>
                        </a:lnTo>
                        <a:lnTo>
                          <a:pt x="157" y="181"/>
                        </a:lnTo>
                        <a:lnTo>
                          <a:pt x="156" y="177"/>
                        </a:lnTo>
                        <a:lnTo>
                          <a:pt x="155" y="174"/>
                        </a:lnTo>
                        <a:lnTo>
                          <a:pt x="154" y="169"/>
                        </a:lnTo>
                        <a:lnTo>
                          <a:pt x="152" y="166"/>
                        </a:lnTo>
                        <a:lnTo>
                          <a:pt x="151" y="162"/>
                        </a:lnTo>
                        <a:lnTo>
                          <a:pt x="150" y="158"/>
                        </a:lnTo>
                        <a:lnTo>
                          <a:pt x="149" y="153"/>
                        </a:lnTo>
                        <a:lnTo>
                          <a:pt x="149" y="150"/>
                        </a:lnTo>
                        <a:lnTo>
                          <a:pt x="147" y="146"/>
                        </a:lnTo>
                        <a:lnTo>
                          <a:pt x="147" y="142"/>
                        </a:lnTo>
                        <a:lnTo>
                          <a:pt x="147" y="138"/>
                        </a:lnTo>
                        <a:lnTo>
                          <a:pt x="146" y="135"/>
                        </a:lnTo>
                        <a:lnTo>
                          <a:pt x="146" y="131"/>
                        </a:lnTo>
                        <a:lnTo>
                          <a:pt x="146" y="127"/>
                        </a:lnTo>
                        <a:lnTo>
                          <a:pt x="146" y="124"/>
                        </a:lnTo>
                        <a:lnTo>
                          <a:pt x="147" y="120"/>
                        </a:lnTo>
                        <a:lnTo>
                          <a:pt x="147" y="116"/>
                        </a:lnTo>
                        <a:lnTo>
                          <a:pt x="149" y="112"/>
                        </a:lnTo>
                        <a:lnTo>
                          <a:pt x="149" y="109"/>
                        </a:lnTo>
                        <a:lnTo>
                          <a:pt x="150" y="105"/>
                        </a:lnTo>
                        <a:lnTo>
                          <a:pt x="151" y="101"/>
                        </a:lnTo>
                        <a:lnTo>
                          <a:pt x="152" y="99"/>
                        </a:lnTo>
                        <a:lnTo>
                          <a:pt x="155" y="91"/>
                        </a:lnTo>
                        <a:lnTo>
                          <a:pt x="158" y="85"/>
                        </a:lnTo>
                        <a:lnTo>
                          <a:pt x="161" y="79"/>
                        </a:lnTo>
                        <a:lnTo>
                          <a:pt x="163" y="73"/>
                        </a:lnTo>
                        <a:lnTo>
                          <a:pt x="167" y="67"/>
                        </a:lnTo>
                        <a:lnTo>
                          <a:pt x="170" y="62"/>
                        </a:lnTo>
                        <a:lnTo>
                          <a:pt x="172" y="56"/>
                        </a:lnTo>
                        <a:lnTo>
                          <a:pt x="175" y="52"/>
                        </a:lnTo>
                        <a:lnTo>
                          <a:pt x="177" y="47"/>
                        </a:lnTo>
                        <a:lnTo>
                          <a:pt x="180" y="44"/>
                        </a:lnTo>
                        <a:lnTo>
                          <a:pt x="183" y="38"/>
                        </a:lnTo>
                        <a:lnTo>
                          <a:pt x="184" y="37"/>
                        </a:lnTo>
                        <a:lnTo>
                          <a:pt x="182" y="36"/>
                        </a:lnTo>
                        <a:lnTo>
                          <a:pt x="178" y="35"/>
                        </a:lnTo>
                        <a:lnTo>
                          <a:pt x="172" y="32"/>
                        </a:lnTo>
                        <a:lnTo>
                          <a:pt x="167" y="31"/>
                        </a:lnTo>
                        <a:lnTo>
                          <a:pt x="163" y="28"/>
                        </a:lnTo>
                        <a:lnTo>
                          <a:pt x="160" y="28"/>
                        </a:lnTo>
                        <a:lnTo>
                          <a:pt x="155" y="27"/>
                        </a:lnTo>
                        <a:lnTo>
                          <a:pt x="152" y="26"/>
                        </a:lnTo>
                        <a:lnTo>
                          <a:pt x="145" y="25"/>
                        </a:lnTo>
                        <a:lnTo>
                          <a:pt x="141" y="26"/>
                        </a:lnTo>
                        <a:lnTo>
                          <a:pt x="137" y="26"/>
                        </a:lnTo>
                        <a:lnTo>
                          <a:pt x="134" y="28"/>
                        </a:lnTo>
                        <a:lnTo>
                          <a:pt x="129" y="32"/>
                        </a:lnTo>
                        <a:lnTo>
                          <a:pt x="123" y="38"/>
                        </a:lnTo>
                        <a:lnTo>
                          <a:pt x="120" y="42"/>
                        </a:lnTo>
                        <a:lnTo>
                          <a:pt x="116" y="44"/>
                        </a:lnTo>
                        <a:lnTo>
                          <a:pt x="114" y="48"/>
                        </a:lnTo>
                        <a:lnTo>
                          <a:pt x="110" y="52"/>
                        </a:lnTo>
                        <a:lnTo>
                          <a:pt x="107" y="56"/>
                        </a:lnTo>
                        <a:lnTo>
                          <a:pt x="104" y="59"/>
                        </a:lnTo>
                        <a:lnTo>
                          <a:pt x="100" y="64"/>
                        </a:lnTo>
                        <a:lnTo>
                          <a:pt x="97" y="69"/>
                        </a:lnTo>
                        <a:lnTo>
                          <a:pt x="93" y="73"/>
                        </a:lnTo>
                        <a:lnTo>
                          <a:pt x="89" y="78"/>
                        </a:lnTo>
                        <a:lnTo>
                          <a:pt x="85" y="82"/>
                        </a:lnTo>
                        <a:lnTo>
                          <a:pt x="83" y="86"/>
                        </a:lnTo>
                        <a:lnTo>
                          <a:pt x="79" y="90"/>
                        </a:lnTo>
                        <a:lnTo>
                          <a:pt x="76" y="96"/>
                        </a:lnTo>
                        <a:lnTo>
                          <a:pt x="73" y="100"/>
                        </a:lnTo>
                        <a:lnTo>
                          <a:pt x="69" y="105"/>
                        </a:lnTo>
                        <a:lnTo>
                          <a:pt x="66" y="109"/>
                        </a:lnTo>
                        <a:lnTo>
                          <a:pt x="63" y="112"/>
                        </a:lnTo>
                        <a:lnTo>
                          <a:pt x="61" y="116"/>
                        </a:lnTo>
                        <a:lnTo>
                          <a:pt x="58" y="121"/>
                        </a:lnTo>
                        <a:lnTo>
                          <a:pt x="56" y="125"/>
                        </a:lnTo>
                        <a:lnTo>
                          <a:pt x="55" y="129"/>
                        </a:lnTo>
                        <a:lnTo>
                          <a:pt x="52" y="131"/>
                        </a:lnTo>
                        <a:lnTo>
                          <a:pt x="51" y="135"/>
                        </a:lnTo>
                        <a:lnTo>
                          <a:pt x="50" y="137"/>
                        </a:lnTo>
                        <a:lnTo>
                          <a:pt x="47" y="140"/>
                        </a:lnTo>
                        <a:lnTo>
                          <a:pt x="46" y="145"/>
                        </a:lnTo>
                        <a:lnTo>
                          <a:pt x="45" y="148"/>
                        </a:lnTo>
                        <a:lnTo>
                          <a:pt x="42" y="152"/>
                        </a:lnTo>
                        <a:lnTo>
                          <a:pt x="41" y="156"/>
                        </a:lnTo>
                        <a:lnTo>
                          <a:pt x="40" y="159"/>
                        </a:lnTo>
                        <a:lnTo>
                          <a:pt x="38" y="164"/>
                        </a:lnTo>
                        <a:lnTo>
                          <a:pt x="37" y="168"/>
                        </a:lnTo>
                        <a:lnTo>
                          <a:pt x="36" y="174"/>
                        </a:lnTo>
                        <a:lnTo>
                          <a:pt x="35" y="178"/>
                        </a:lnTo>
                        <a:lnTo>
                          <a:pt x="34" y="184"/>
                        </a:lnTo>
                        <a:lnTo>
                          <a:pt x="32" y="189"/>
                        </a:lnTo>
                        <a:lnTo>
                          <a:pt x="32" y="194"/>
                        </a:lnTo>
                        <a:lnTo>
                          <a:pt x="31" y="199"/>
                        </a:lnTo>
                        <a:lnTo>
                          <a:pt x="31" y="205"/>
                        </a:lnTo>
                        <a:lnTo>
                          <a:pt x="30" y="210"/>
                        </a:lnTo>
                        <a:lnTo>
                          <a:pt x="29" y="215"/>
                        </a:lnTo>
                        <a:lnTo>
                          <a:pt x="27" y="220"/>
                        </a:lnTo>
                        <a:lnTo>
                          <a:pt x="27" y="226"/>
                        </a:lnTo>
                        <a:lnTo>
                          <a:pt x="27" y="231"/>
                        </a:lnTo>
                        <a:lnTo>
                          <a:pt x="27" y="236"/>
                        </a:lnTo>
                        <a:lnTo>
                          <a:pt x="27" y="241"/>
                        </a:lnTo>
                        <a:lnTo>
                          <a:pt x="27" y="247"/>
                        </a:lnTo>
                        <a:lnTo>
                          <a:pt x="27" y="251"/>
                        </a:lnTo>
                        <a:lnTo>
                          <a:pt x="27" y="256"/>
                        </a:lnTo>
                        <a:lnTo>
                          <a:pt x="27" y="260"/>
                        </a:lnTo>
                        <a:lnTo>
                          <a:pt x="29" y="265"/>
                        </a:lnTo>
                        <a:lnTo>
                          <a:pt x="29" y="268"/>
                        </a:lnTo>
                        <a:lnTo>
                          <a:pt x="30" y="273"/>
                        </a:lnTo>
                        <a:lnTo>
                          <a:pt x="30" y="277"/>
                        </a:lnTo>
                        <a:lnTo>
                          <a:pt x="32" y="282"/>
                        </a:lnTo>
                        <a:lnTo>
                          <a:pt x="34" y="287"/>
                        </a:lnTo>
                        <a:lnTo>
                          <a:pt x="38" y="293"/>
                        </a:lnTo>
                        <a:lnTo>
                          <a:pt x="41" y="296"/>
                        </a:lnTo>
                        <a:lnTo>
                          <a:pt x="43" y="299"/>
                        </a:lnTo>
                        <a:lnTo>
                          <a:pt x="47" y="302"/>
                        </a:lnTo>
                        <a:lnTo>
                          <a:pt x="51" y="304"/>
                        </a:lnTo>
                        <a:lnTo>
                          <a:pt x="55" y="305"/>
                        </a:lnTo>
                        <a:lnTo>
                          <a:pt x="58" y="307"/>
                        </a:lnTo>
                        <a:lnTo>
                          <a:pt x="62" y="309"/>
                        </a:lnTo>
                        <a:lnTo>
                          <a:pt x="67" y="310"/>
                        </a:lnTo>
                        <a:lnTo>
                          <a:pt x="71" y="312"/>
                        </a:lnTo>
                        <a:lnTo>
                          <a:pt x="76" y="314"/>
                        </a:lnTo>
                        <a:lnTo>
                          <a:pt x="81" y="315"/>
                        </a:lnTo>
                        <a:lnTo>
                          <a:pt x="85" y="317"/>
                        </a:lnTo>
                        <a:lnTo>
                          <a:pt x="89" y="317"/>
                        </a:lnTo>
                        <a:lnTo>
                          <a:pt x="94" y="318"/>
                        </a:lnTo>
                        <a:lnTo>
                          <a:pt x="98" y="318"/>
                        </a:lnTo>
                        <a:lnTo>
                          <a:pt x="103" y="318"/>
                        </a:lnTo>
                        <a:lnTo>
                          <a:pt x="108" y="318"/>
                        </a:lnTo>
                        <a:lnTo>
                          <a:pt x="111" y="318"/>
                        </a:lnTo>
                        <a:lnTo>
                          <a:pt x="116" y="318"/>
                        </a:lnTo>
                        <a:lnTo>
                          <a:pt x="121" y="319"/>
                        </a:lnTo>
                        <a:lnTo>
                          <a:pt x="125" y="318"/>
                        </a:lnTo>
                        <a:lnTo>
                          <a:pt x="129" y="318"/>
                        </a:lnTo>
                        <a:lnTo>
                          <a:pt x="133" y="317"/>
                        </a:lnTo>
                        <a:lnTo>
                          <a:pt x="136" y="317"/>
                        </a:lnTo>
                        <a:lnTo>
                          <a:pt x="140" y="315"/>
                        </a:lnTo>
                        <a:lnTo>
                          <a:pt x="142" y="314"/>
                        </a:lnTo>
                        <a:lnTo>
                          <a:pt x="146" y="313"/>
                        </a:lnTo>
                        <a:lnTo>
                          <a:pt x="149" y="313"/>
                        </a:lnTo>
                        <a:lnTo>
                          <a:pt x="152" y="308"/>
                        </a:lnTo>
                        <a:lnTo>
                          <a:pt x="156" y="304"/>
                        </a:lnTo>
                        <a:lnTo>
                          <a:pt x="160" y="298"/>
                        </a:lnTo>
                        <a:lnTo>
                          <a:pt x="162" y="292"/>
                        </a:lnTo>
                        <a:lnTo>
                          <a:pt x="162" y="288"/>
                        </a:lnTo>
                        <a:lnTo>
                          <a:pt x="163" y="286"/>
                        </a:lnTo>
                        <a:lnTo>
                          <a:pt x="163" y="282"/>
                        </a:lnTo>
                        <a:lnTo>
                          <a:pt x="165" y="278"/>
                        </a:lnTo>
                        <a:lnTo>
                          <a:pt x="165" y="271"/>
                        </a:lnTo>
                        <a:lnTo>
                          <a:pt x="166" y="265"/>
                        </a:lnTo>
                        <a:lnTo>
                          <a:pt x="165" y="261"/>
                        </a:lnTo>
                        <a:lnTo>
                          <a:pt x="165" y="257"/>
                        </a:lnTo>
                        <a:lnTo>
                          <a:pt x="165" y="255"/>
                        </a:lnTo>
                        <a:lnTo>
                          <a:pt x="165" y="251"/>
                        </a:lnTo>
                        <a:lnTo>
                          <a:pt x="165" y="245"/>
                        </a:lnTo>
                        <a:lnTo>
                          <a:pt x="165" y="240"/>
                        </a:lnTo>
                        <a:lnTo>
                          <a:pt x="163" y="236"/>
                        </a:lnTo>
                        <a:lnTo>
                          <a:pt x="163" y="232"/>
                        </a:lnTo>
                        <a:lnTo>
                          <a:pt x="163" y="230"/>
                        </a:lnTo>
                        <a:lnTo>
                          <a:pt x="192" y="237"/>
                        </a:lnTo>
                        <a:lnTo>
                          <a:pt x="192" y="239"/>
                        </a:lnTo>
                        <a:lnTo>
                          <a:pt x="193" y="241"/>
                        </a:lnTo>
                        <a:lnTo>
                          <a:pt x="193" y="246"/>
                        </a:lnTo>
                        <a:lnTo>
                          <a:pt x="194" y="250"/>
                        </a:lnTo>
                        <a:lnTo>
                          <a:pt x="194" y="256"/>
                        </a:lnTo>
                        <a:lnTo>
                          <a:pt x="194" y="261"/>
                        </a:lnTo>
                        <a:lnTo>
                          <a:pt x="194" y="268"/>
                        </a:lnTo>
                        <a:lnTo>
                          <a:pt x="193" y="271"/>
                        </a:lnTo>
                        <a:lnTo>
                          <a:pt x="193" y="275"/>
                        </a:lnTo>
                        <a:lnTo>
                          <a:pt x="192" y="278"/>
                        </a:lnTo>
                        <a:lnTo>
                          <a:pt x="192" y="282"/>
                        </a:lnTo>
                        <a:lnTo>
                          <a:pt x="191" y="286"/>
                        </a:lnTo>
                        <a:lnTo>
                          <a:pt x="189" y="289"/>
                        </a:lnTo>
                        <a:lnTo>
                          <a:pt x="188" y="293"/>
                        </a:lnTo>
                        <a:lnTo>
                          <a:pt x="187" y="297"/>
                        </a:lnTo>
                        <a:lnTo>
                          <a:pt x="184" y="301"/>
                        </a:lnTo>
                        <a:lnTo>
                          <a:pt x="183" y="304"/>
                        </a:lnTo>
                        <a:lnTo>
                          <a:pt x="180" y="308"/>
                        </a:lnTo>
                        <a:lnTo>
                          <a:pt x="178" y="312"/>
                        </a:lnTo>
                        <a:lnTo>
                          <a:pt x="175" y="315"/>
                        </a:lnTo>
                        <a:lnTo>
                          <a:pt x="172" y="319"/>
                        </a:lnTo>
                        <a:lnTo>
                          <a:pt x="168" y="323"/>
                        </a:lnTo>
                        <a:lnTo>
                          <a:pt x="165" y="328"/>
                        </a:lnTo>
                        <a:lnTo>
                          <a:pt x="160" y="330"/>
                        </a:lnTo>
                        <a:lnTo>
                          <a:pt x="155" y="333"/>
                        </a:lnTo>
                        <a:lnTo>
                          <a:pt x="151" y="334"/>
                        </a:lnTo>
                        <a:lnTo>
                          <a:pt x="146" y="336"/>
                        </a:lnTo>
                        <a:lnTo>
                          <a:pt x="141" y="338"/>
                        </a:lnTo>
                        <a:lnTo>
                          <a:pt x="136" y="340"/>
                        </a:lnTo>
                        <a:lnTo>
                          <a:pt x="130" y="341"/>
                        </a:lnTo>
                        <a:lnTo>
                          <a:pt x="125" y="343"/>
                        </a:lnTo>
                        <a:lnTo>
                          <a:pt x="119" y="343"/>
                        </a:lnTo>
                        <a:lnTo>
                          <a:pt x="113" y="343"/>
                        </a:lnTo>
                        <a:lnTo>
                          <a:pt x="107" y="343"/>
                        </a:lnTo>
                        <a:lnTo>
                          <a:pt x="100" y="343"/>
                        </a:lnTo>
                        <a:lnTo>
                          <a:pt x="94" y="341"/>
                        </a:lnTo>
                        <a:lnTo>
                          <a:pt x="89" y="341"/>
                        </a:lnTo>
                        <a:lnTo>
                          <a:pt x="83" y="340"/>
                        </a:lnTo>
                        <a:lnTo>
                          <a:pt x="78" y="339"/>
                        </a:lnTo>
                        <a:lnTo>
                          <a:pt x="71" y="336"/>
                        </a:lnTo>
                        <a:lnTo>
                          <a:pt x="66" y="335"/>
                        </a:lnTo>
                        <a:lnTo>
                          <a:pt x="60" y="333"/>
                        </a:lnTo>
                        <a:lnTo>
                          <a:pt x="55" y="330"/>
                        </a:lnTo>
                        <a:lnTo>
                          <a:pt x="48" y="325"/>
                        </a:lnTo>
                        <a:lnTo>
                          <a:pt x="43" y="323"/>
                        </a:lnTo>
                        <a:lnTo>
                          <a:pt x="38" y="319"/>
                        </a:lnTo>
                        <a:lnTo>
                          <a:pt x="34" y="315"/>
                        </a:lnTo>
                        <a:lnTo>
                          <a:pt x="29" y="310"/>
                        </a:lnTo>
                        <a:lnTo>
                          <a:pt x="25" y="307"/>
                        </a:lnTo>
                        <a:lnTo>
                          <a:pt x="21" y="302"/>
                        </a:lnTo>
                        <a:lnTo>
                          <a:pt x="17" y="297"/>
                        </a:lnTo>
                        <a:lnTo>
                          <a:pt x="14" y="291"/>
                        </a:lnTo>
                        <a:lnTo>
                          <a:pt x="11" y="286"/>
                        </a:lnTo>
                        <a:lnTo>
                          <a:pt x="9" y="281"/>
                        </a:lnTo>
                        <a:lnTo>
                          <a:pt x="6" y="275"/>
                        </a:lnTo>
                        <a:lnTo>
                          <a:pt x="4" y="267"/>
                        </a:lnTo>
                        <a:lnTo>
                          <a:pt x="3" y="261"/>
                        </a:lnTo>
                        <a:lnTo>
                          <a:pt x="1" y="255"/>
                        </a:lnTo>
                        <a:lnTo>
                          <a:pt x="1" y="249"/>
                        </a:lnTo>
                        <a:lnTo>
                          <a:pt x="0" y="241"/>
                        </a:lnTo>
                        <a:lnTo>
                          <a:pt x="0" y="236"/>
                        </a:lnTo>
                        <a:lnTo>
                          <a:pt x="0" y="229"/>
                        </a:lnTo>
                        <a:lnTo>
                          <a:pt x="1" y="223"/>
                        </a:lnTo>
                        <a:lnTo>
                          <a:pt x="1" y="216"/>
                        </a:lnTo>
                        <a:lnTo>
                          <a:pt x="1" y="210"/>
                        </a:lnTo>
                        <a:lnTo>
                          <a:pt x="3" y="204"/>
                        </a:lnTo>
                        <a:lnTo>
                          <a:pt x="4" y="198"/>
                        </a:lnTo>
                        <a:lnTo>
                          <a:pt x="5" y="192"/>
                        </a:lnTo>
                        <a:lnTo>
                          <a:pt x="6" y="185"/>
                        </a:lnTo>
                        <a:lnTo>
                          <a:pt x="9" y="181"/>
                        </a:lnTo>
                        <a:lnTo>
                          <a:pt x="10" y="174"/>
                        </a:lnTo>
                        <a:lnTo>
                          <a:pt x="11" y="168"/>
                        </a:lnTo>
                        <a:lnTo>
                          <a:pt x="14" y="163"/>
                        </a:lnTo>
                        <a:lnTo>
                          <a:pt x="15" y="157"/>
                        </a:lnTo>
                        <a:lnTo>
                          <a:pt x="17" y="152"/>
                        </a:lnTo>
                        <a:lnTo>
                          <a:pt x="20" y="147"/>
                        </a:lnTo>
                        <a:lnTo>
                          <a:pt x="22" y="142"/>
                        </a:lnTo>
                        <a:lnTo>
                          <a:pt x="24" y="138"/>
                        </a:lnTo>
                        <a:lnTo>
                          <a:pt x="26" y="135"/>
                        </a:lnTo>
                        <a:lnTo>
                          <a:pt x="29" y="130"/>
                        </a:lnTo>
                        <a:lnTo>
                          <a:pt x="30" y="126"/>
                        </a:lnTo>
                        <a:lnTo>
                          <a:pt x="32" y="124"/>
                        </a:lnTo>
                        <a:lnTo>
                          <a:pt x="34" y="120"/>
                        </a:lnTo>
                        <a:lnTo>
                          <a:pt x="37" y="115"/>
                        </a:lnTo>
                        <a:lnTo>
                          <a:pt x="40" y="111"/>
                        </a:lnTo>
                        <a:lnTo>
                          <a:pt x="42" y="108"/>
                        </a:lnTo>
                        <a:lnTo>
                          <a:pt x="46" y="103"/>
                        </a:lnTo>
                        <a:lnTo>
                          <a:pt x="50" y="98"/>
                        </a:lnTo>
                        <a:lnTo>
                          <a:pt x="55" y="90"/>
                        </a:lnTo>
                        <a:lnTo>
                          <a:pt x="56" y="86"/>
                        </a:lnTo>
                        <a:lnTo>
                          <a:pt x="58" y="83"/>
                        </a:lnTo>
                        <a:lnTo>
                          <a:pt x="61" y="79"/>
                        </a:lnTo>
                        <a:lnTo>
                          <a:pt x="64" y="77"/>
                        </a:lnTo>
                        <a:lnTo>
                          <a:pt x="67" y="73"/>
                        </a:lnTo>
                        <a:lnTo>
                          <a:pt x="69" y="69"/>
                        </a:lnTo>
                        <a:lnTo>
                          <a:pt x="73" y="65"/>
                        </a:lnTo>
                        <a:lnTo>
                          <a:pt x="77" y="61"/>
                        </a:lnTo>
                        <a:lnTo>
                          <a:pt x="79" y="57"/>
                        </a:lnTo>
                        <a:lnTo>
                          <a:pt x="82" y="53"/>
                        </a:lnTo>
                        <a:lnTo>
                          <a:pt x="84" y="48"/>
                        </a:lnTo>
                        <a:lnTo>
                          <a:pt x="88" y="44"/>
                        </a:lnTo>
                        <a:lnTo>
                          <a:pt x="90" y="41"/>
                        </a:lnTo>
                        <a:lnTo>
                          <a:pt x="93" y="37"/>
                        </a:lnTo>
                        <a:lnTo>
                          <a:pt x="95" y="33"/>
                        </a:lnTo>
                        <a:lnTo>
                          <a:pt x="99" y="31"/>
                        </a:lnTo>
                        <a:lnTo>
                          <a:pt x="105" y="23"/>
                        </a:lnTo>
                        <a:lnTo>
                          <a:pt x="110" y="18"/>
                        </a:lnTo>
                        <a:lnTo>
                          <a:pt x="115" y="15"/>
                        </a:lnTo>
                        <a:lnTo>
                          <a:pt x="120" y="11"/>
                        </a:lnTo>
                        <a:lnTo>
                          <a:pt x="124" y="7"/>
                        </a:lnTo>
                        <a:lnTo>
                          <a:pt x="129" y="6"/>
                        </a:lnTo>
                        <a:lnTo>
                          <a:pt x="133" y="4"/>
                        </a:lnTo>
                        <a:lnTo>
                          <a:pt x="136" y="2"/>
                        </a:lnTo>
                        <a:lnTo>
                          <a:pt x="140" y="1"/>
                        </a:lnTo>
                        <a:lnTo>
                          <a:pt x="144" y="0"/>
                        </a:lnTo>
                        <a:lnTo>
                          <a:pt x="147" y="0"/>
                        </a:lnTo>
                        <a:lnTo>
                          <a:pt x="151" y="0"/>
                        </a:lnTo>
                        <a:lnTo>
                          <a:pt x="156" y="0"/>
                        </a:lnTo>
                        <a:lnTo>
                          <a:pt x="163" y="1"/>
                        </a:lnTo>
                        <a:lnTo>
                          <a:pt x="168" y="2"/>
                        </a:lnTo>
                        <a:lnTo>
                          <a:pt x="175" y="4"/>
                        </a:lnTo>
                        <a:lnTo>
                          <a:pt x="180" y="5"/>
                        </a:lnTo>
                        <a:lnTo>
                          <a:pt x="186" y="9"/>
                        </a:lnTo>
                        <a:lnTo>
                          <a:pt x="189" y="11"/>
                        </a:lnTo>
                        <a:lnTo>
                          <a:pt x="194" y="16"/>
                        </a:lnTo>
                        <a:lnTo>
                          <a:pt x="197" y="20"/>
                        </a:lnTo>
                        <a:lnTo>
                          <a:pt x="201" y="23"/>
                        </a:lnTo>
                        <a:lnTo>
                          <a:pt x="202" y="26"/>
                        </a:lnTo>
                        <a:lnTo>
                          <a:pt x="203" y="27"/>
                        </a:lnTo>
                        <a:lnTo>
                          <a:pt x="204" y="26"/>
                        </a:lnTo>
                        <a:lnTo>
                          <a:pt x="207" y="26"/>
                        </a:lnTo>
                        <a:lnTo>
                          <a:pt x="209" y="25"/>
                        </a:lnTo>
                        <a:lnTo>
                          <a:pt x="213" y="25"/>
                        </a:lnTo>
                        <a:lnTo>
                          <a:pt x="217" y="25"/>
                        </a:lnTo>
                        <a:lnTo>
                          <a:pt x="220" y="25"/>
                        </a:lnTo>
                        <a:lnTo>
                          <a:pt x="224" y="23"/>
                        </a:lnTo>
                        <a:lnTo>
                          <a:pt x="228" y="23"/>
                        </a:lnTo>
                        <a:lnTo>
                          <a:pt x="231" y="22"/>
                        </a:lnTo>
                        <a:lnTo>
                          <a:pt x="235" y="22"/>
                        </a:lnTo>
                        <a:lnTo>
                          <a:pt x="239" y="22"/>
                        </a:lnTo>
                        <a:lnTo>
                          <a:pt x="243" y="22"/>
                        </a:lnTo>
                        <a:lnTo>
                          <a:pt x="246" y="22"/>
                        </a:lnTo>
                        <a:lnTo>
                          <a:pt x="250" y="23"/>
                        </a:lnTo>
                        <a:lnTo>
                          <a:pt x="255" y="23"/>
                        </a:lnTo>
                        <a:lnTo>
                          <a:pt x="261" y="26"/>
                        </a:lnTo>
                        <a:lnTo>
                          <a:pt x="267" y="27"/>
                        </a:lnTo>
                        <a:lnTo>
                          <a:pt x="272" y="31"/>
                        </a:lnTo>
                        <a:lnTo>
                          <a:pt x="276" y="32"/>
                        </a:lnTo>
                        <a:lnTo>
                          <a:pt x="279" y="35"/>
                        </a:lnTo>
                        <a:lnTo>
                          <a:pt x="281" y="36"/>
                        </a:lnTo>
                        <a:lnTo>
                          <a:pt x="282" y="37"/>
                        </a:lnTo>
                        <a:lnTo>
                          <a:pt x="269" y="44"/>
                        </a:lnTo>
                        <a:close/>
                      </a:path>
                    </a:pathLst>
                  </a:custGeom>
                  <a:solidFill>
                    <a:srgbClr val="000000"/>
                  </a:solidFill>
                  <a:ln w="9525">
                    <a:noFill/>
                    <a:round/>
                    <a:headEnd/>
                    <a:tailEnd/>
                  </a:ln>
                </p:spPr>
                <p:txBody>
                  <a:bodyPr/>
                  <a:lstStyle/>
                  <a:p>
                    <a:endParaRPr lang="ja-JP" altLang="en-US"/>
                  </a:p>
                </p:txBody>
              </p:sp>
              <p:sp>
                <p:nvSpPr>
                  <p:cNvPr id="696" name="円弧 695"/>
                  <p:cNvSpPr/>
                  <p:nvPr/>
                </p:nvSpPr>
                <p:spPr>
                  <a:xfrm rot="10647931">
                    <a:off x="2845520" y="2643738"/>
                    <a:ext cx="219182" cy="157484"/>
                  </a:xfrm>
                  <a:prstGeom prst="arc">
                    <a:avLst>
                      <a:gd name="adj1" fmla="val 18690990"/>
                      <a:gd name="adj2" fmla="val 2087706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defTabSz="1279477" fontAlgn="auto">
                      <a:spcBef>
                        <a:spcPts val="0"/>
                      </a:spcBef>
                      <a:spcAft>
                        <a:spcPts val="0"/>
                      </a:spcAft>
                      <a:defRPr/>
                    </a:pPr>
                    <a:endParaRPr lang="ja-JP" altLang="en-US"/>
                  </a:p>
                </p:txBody>
              </p:sp>
              <p:sp>
                <p:nvSpPr>
                  <p:cNvPr id="697" name="円弧 696"/>
                  <p:cNvSpPr/>
                  <p:nvPr/>
                </p:nvSpPr>
                <p:spPr>
                  <a:xfrm rot="10952069" flipH="1">
                    <a:off x="3006558" y="2576132"/>
                    <a:ext cx="205488" cy="169603"/>
                  </a:xfrm>
                  <a:prstGeom prst="arc">
                    <a:avLst>
                      <a:gd name="adj1" fmla="val 19455028"/>
                      <a:gd name="adj2" fmla="val 565803"/>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defTabSz="1279477" fontAlgn="auto">
                      <a:spcBef>
                        <a:spcPts val="0"/>
                      </a:spcBef>
                      <a:spcAft>
                        <a:spcPts val="0"/>
                      </a:spcAft>
                      <a:defRPr/>
                    </a:pPr>
                    <a:endParaRPr lang="ja-JP" altLang="en-US"/>
                  </a:p>
                </p:txBody>
              </p:sp>
            </p:grpSp>
            <p:grpSp>
              <p:nvGrpSpPr>
                <p:cNvPr id="417" name="グループ化 1734"/>
                <p:cNvGrpSpPr>
                  <a:grpSpLocks/>
                </p:cNvGrpSpPr>
                <p:nvPr/>
              </p:nvGrpSpPr>
              <p:grpSpPr bwMode="auto">
                <a:xfrm rot="-3602528">
                  <a:off x="5804793" y="3724356"/>
                  <a:ext cx="127000" cy="88491"/>
                  <a:chOff x="827088" y="1484313"/>
                  <a:chExt cx="1822450" cy="1274762"/>
                </a:xfrm>
              </p:grpSpPr>
              <p:sp>
                <p:nvSpPr>
                  <p:cNvPr id="636" name="AutoShape 45"/>
                  <p:cNvSpPr>
                    <a:spLocks noChangeAspect="1" noChangeArrowheads="1" noTextEdit="1"/>
                  </p:cNvSpPr>
                  <p:nvPr/>
                </p:nvSpPr>
                <p:spPr bwMode="auto">
                  <a:xfrm>
                    <a:off x="827088" y="1484313"/>
                    <a:ext cx="1822450" cy="1274762"/>
                  </a:xfrm>
                  <a:prstGeom prst="rect">
                    <a:avLst/>
                  </a:prstGeom>
                  <a:noFill/>
                  <a:ln w="9525">
                    <a:noFill/>
                    <a:miter lim="800000"/>
                    <a:headEnd/>
                    <a:tailEnd/>
                  </a:ln>
                </p:spPr>
                <p:txBody>
                  <a:bodyPr/>
                  <a:lstStyle/>
                  <a:p>
                    <a:endParaRPr lang="ja-JP" altLang="en-US"/>
                  </a:p>
                </p:txBody>
              </p:sp>
              <p:sp>
                <p:nvSpPr>
                  <p:cNvPr id="637" name="Freeform 47"/>
                  <p:cNvSpPr>
                    <a:spLocks/>
                  </p:cNvSpPr>
                  <p:nvPr/>
                </p:nvSpPr>
                <p:spPr bwMode="auto">
                  <a:xfrm>
                    <a:off x="1700213" y="1485900"/>
                    <a:ext cx="949325" cy="1060450"/>
                  </a:xfrm>
                  <a:custGeom>
                    <a:avLst/>
                    <a:gdLst>
                      <a:gd name="T0" fmla="*/ 2147483647 w 1197"/>
                      <a:gd name="T1" fmla="*/ 2147483647 h 1337"/>
                      <a:gd name="T2" fmla="*/ 2147483647 w 1197"/>
                      <a:gd name="T3" fmla="*/ 2147483647 h 1337"/>
                      <a:gd name="T4" fmla="*/ 2147483647 w 1197"/>
                      <a:gd name="T5" fmla="*/ 2147483647 h 1337"/>
                      <a:gd name="T6" fmla="*/ 2147483647 w 1197"/>
                      <a:gd name="T7" fmla="*/ 2147483647 h 1337"/>
                      <a:gd name="T8" fmla="*/ 2147483647 w 1197"/>
                      <a:gd name="T9" fmla="*/ 2147483647 h 1337"/>
                      <a:gd name="T10" fmla="*/ 2147483647 w 1197"/>
                      <a:gd name="T11" fmla="*/ 2147483647 h 1337"/>
                      <a:gd name="T12" fmla="*/ 2147483647 w 1197"/>
                      <a:gd name="T13" fmla="*/ 2147483647 h 1337"/>
                      <a:gd name="T14" fmla="*/ 2147483647 w 1197"/>
                      <a:gd name="T15" fmla="*/ 2147483647 h 1337"/>
                      <a:gd name="T16" fmla="*/ 2147483647 w 1197"/>
                      <a:gd name="T17" fmla="*/ 2147483647 h 1337"/>
                      <a:gd name="T18" fmla="*/ 2147483647 w 1197"/>
                      <a:gd name="T19" fmla="*/ 2147483647 h 1337"/>
                      <a:gd name="T20" fmla="*/ 2147483647 w 1197"/>
                      <a:gd name="T21" fmla="*/ 2147483647 h 1337"/>
                      <a:gd name="T22" fmla="*/ 2147483647 w 1197"/>
                      <a:gd name="T23" fmla="*/ 0 h 1337"/>
                      <a:gd name="T24" fmla="*/ 2147483647 w 1197"/>
                      <a:gd name="T25" fmla="*/ 2147483647 h 1337"/>
                      <a:gd name="T26" fmla="*/ 2147483647 w 1197"/>
                      <a:gd name="T27" fmla="*/ 2147483647 h 1337"/>
                      <a:gd name="T28" fmla="*/ 2147483647 w 1197"/>
                      <a:gd name="T29" fmla="*/ 2147483647 h 1337"/>
                      <a:gd name="T30" fmla="*/ 2147483647 w 1197"/>
                      <a:gd name="T31" fmla="*/ 2147483647 h 1337"/>
                      <a:gd name="T32" fmla="*/ 2147483647 w 1197"/>
                      <a:gd name="T33" fmla="*/ 2147483647 h 1337"/>
                      <a:gd name="T34" fmla="*/ 2147483647 w 1197"/>
                      <a:gd name="T35" fmla="*/ 2147483647 h 1337"/>
                      <a:gd name="T36" fmla="*/ 0 w 1197"/>
                      <a:gd name="T37" fmla="*/ 2147483647 h 1337"/>
                      <a:gd name="T38" fmla="*/ 2147483647 w 1197"/>
                      <a:gd name="T39" fmla="*/ 2147483647 h 1337"/>
                      <a:gd name="T40" fmla="*/ 2147483647 w 1197"/>
                      <a:gd name="T41" fmla="*/ 2147483647 h 1337"/>
                      <a:gd name="T42" fmla="*/ 2147483647 w 1197"/>
                      <a:gd name="T43" fmla="*/ 2147483647 h 1337"/>
                      <a:gd name="T44" fmla="*/ 2147483647 w 1197"/>
                      <a:gd name="T45" fmla="*/ 2147483647 h 1337"/>
                      <a:gd name="T46" fmla="*/ 2147483647 w 1197"/>
                      <a:gd name="T47" fmla="*/ 2147483647 h 1337"/>
                      <a:gd name="T48" fmla="*/ 2147483647 w 1197"/>
                      <a:gd name="T49" fmla="*/ 2147483647 h 1337"/>
                      <a:gd name="T50" fmla="*/ 2147483647 w 1197"/>
                      <a:gd name="T51" fmla="*/ 2147483647 h 1337"/>
                      <a:gd name="T52" fmla="*/ 2147483647 w 1197"/>
                      <a:gd name="T53" fmla="*/ 2147483647 h 1337"/>
                      <a:gd name="T54" fmla="*/ 2147483647 w 1197"/>
                      <a:gd name="T55" fmla="*/ 2147483647 h 1337"/>
                      <a:gd name="T56" fmla="*/ 2147483647 w 1197"/>
                      <a:gd name="T57" fmla="*/ 2147483647 h 1337"/>
                      <a:gd name="T58" fmla="*/ 2147483647 w 1197"/>
                      <a:gd name="T59" fmla="*/ 2147483647 h 1337"/>
                      <a:gd name="T60" fmla="*/ 2147483647 w 1197"/>
                      <a:gd name="T61" fmla="*/ 2147483647 h 1337"/>
                      <a:gd name="T62" fmla="*/ 2147483647 w 1197"/>
                      <a:gd name="T63" fmla="*/ 2147483647 h 1337"/>
                      <a:gd name="T64" fmla="*/ 2147483647 w 1197"/>
                      <a:gd name="T65" fmla="*/ 2147483647 h 1337"/>
                      <a:gd name="T66" fmla="*/ 2147483647 w 1197"/>
                      <a:gd name="T67" fmla="*/ 2147483647 h 1337"/>
                      <a:gd name="T68" fmla="*/ 2147483647 w 1197"/>
                      <a:gd name="T69" fmla="*/ 2147483647 h 1337"/>
                      <a:gd name="T70" fmla="*/ 2147483647 w 1197"/>
                      <a:gd name="T71" fmla="*/ 2147483647 h 1337"/>
                      <a:gd name="T72" fmla="*/ 2147483647 w 1197"/>
                      <a:gd name="T73" fmla="*/ 2147483647 h 1337"/>
                      <a:gd name="T74" fmla="*/ 2147483647 w 1197"/>
                      <a:gd name="T75" fmla="*/ 2147483647 h 1337"/>
                      <a:gd name="T76" fmla="*/ 2147483647 w 1197"/>
                      <a:gd name="T77" fmla="*/ 2147483647 h 1337"/>
                      <a:gd name="T78" fmla="*/ 2147483647 w 1197"/>
                      <a:gd name="T79" fmla="*/ 2147483647 h 1337"/>
                      <a:gd name="T80" fmla="*/ 2147483647 w 1197"/>
                      <a:gd name="T81" fmla="*/ 2147483647 h 1337"/>
                      <a:gd name="T82" fmla="*/ 2147483647 w 1197"/>
                      <a:gd name="T83" fmla="*/ 2147483647 h 1337"/>
                      <a:gd name="T84" fmla="*/ 2147483647 w 1197"/>
                      <a:gd name="T85" fmla="*/ 2147483647 h 1337"/>
                      <a:gd name="T86" fmla="*/ 2147483647 w 1197"/>
                      <a:gd name="T87" fmla="*/ 2147483647 h 133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97"/>
                      <a:gd name="T133" fmla="*/ 0 h 1337"/>
                      <a:gd name="T134" fmla="*/ 1197 w 1197"/>
                      <a:gd name="T135" fmla="*/ 1337 h 133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97" h="1337">
                        <a:moveTo>
                          <a:pt x="1197" y="707"/>
                        </a:moveTo>
                        <a:lnTo>
                          <a:pt x="1197" y="690"/>
                        </a:lnTo>
                        <a:lnTo>
                          <a:pt x="1197" y="672"/>
                        </a:lnTo>
                        <a:lnTo>
                          <a:pt x="1196" y="655"/>
                        </a:lnTo>
                        <a:lnTo>
                          <a:pt x="1195" y="639"/>
                        </a:lnTo>
                        <a:lnTo>
                          <a:pt x="1191" y="608"/>
                        </a:lnTo>
                        <a:lnTo>
                          <a:pt x="1187" y="576"/>
                        </a:lnTo>
                        <a:lnTo>
                          <a:pt x="1181" y="546"/>
                        </a:lnTo>
                        <a:lnTo>
                          <a:pt x="1173" y="515"/>
                        </a:lnTo>
                        <a:lnTo>
                          <a:pt x="1164" y="483"/>
                        </a:lnTo>
                        <a:lnTo>
                          <a:pt x="1153" y="453"/>
                        </a:lnTo>
                        <a:lnTo>
                          <a:pt x="1141" y="423"/>
                        </a:lnTo>
                        <a:lnTo>
                          <a:pt x="1127" y="395"/>
                        </a:lnTo>
                        <a:lnTo>
                          <a:pt x="1114" y="370"/>
                        </a:lnTo>
                        <a:lnTo>
                          <a:pt x="1100" y="346"/>
                        </a:lnTo>
                        <a:lnTo>
                          <a:pt x="1085" y="323"/>
                        </a:lnTo>
                        <a:lnTo>
                          <a:pt x="1070" y="300"/>
                        </a:lnTo>
                        <a:lnTo>
                          <a:pt x="1053" y="277"/>
                        </a:lnTo>
                        <a:lnTo>
                          <a:pt x="1036" y="255"/>
                        </a:lnTo>
                        <a:lnTo>
                          <a:pt x="1016" y="233"/>
                        </a:lnTo>
                        <a:lnTo>
                          <a:pt x="997" y="212"/>
                        </a:lnTo>
                        <a:lnTo>
                          <a:pt x="969" y="187"/>
                        </a:lnTo>
                        <a:lnTo>
                          <a:pt x="941" y="163"/>
                        </a:lnTo>
                        <a:lnTo>
                          <a:pt x="912" y="140"/>
                        </a:lnTo>
                        <a:lnTo>
                          <a:pt x="882" y="119"/>
                        </a:lnTo>
                        <a:lnTo>
                          <a:pt x="853" y="99"/>
                        </a:lnTo>
                        <a:lnTo>
                          <a:pt x="820" y="82"/>
                        </a:lnTo>
                        <a:lnTo>
                          <a:pt x="789" y="66"/>
                        </a:lnTo>
                        <a:lnTo>
                          <a:pt x="756" y="52"/>
                        </a:lnTo>
                        <a:lnTo>
                          <a:pt x="724" y="40"/>
                        </a:lnTo>
                        <a:lnTo>
                          <a:pt x="690" y="29"/>
                        </a:lnTo>
                        <a:lnTo>
                          <a:pt x="656" y="20"/>
                        </a:lnTo>
                        <a:lnTo>
                          <a:pt x="622" y="13"/>
                        </a:lnTo>
                        <a:lnTo>
                          <a:pt x="588" y="7"/>
                        </a:lnTo>
                        <a:lnTo>
                          <a:pt x="553" y="3"/>
                        </a:lnTo>
                        <a:lnTo>
                          <a:pt x="518" y="0"/>
                        </a:lnTo>
                        <a:lnTo>
                          <a:pt x="484" y="0"/>
                        </a:lnTo>
                        <a:lnTo>
                          <a:pt x="452" y="1"/>
                        </a:lnTo>
                        <a:lnTo>
                          <a:pt x="421" y="4"/>
                        </a:lnTo>
                        <a:lnTo>
                          <a:pt x="389" y="8"/>
                        </a:lnTo>
                        <a:lnTo>
                          <a:pt x="357" y="13"/>
                        </a:lnTo>
                        <a:lnTo>
                          <a:pt x="326" y="21"/>
                        </a:lnTo>
                        <a:lnTo>
                          <a:pt x="296" y="29"/>
                        </a:lnTo>
                        <a:lnTo>
                          <a:pt x="265" y="38"/>
                        </a:lnTo>
                        <a:lnTo>
                          <a:pt x="235" y="50"/>
                        </a:lnTo>
                        <a:lnTo>
                          <a:pt x="206" y="63"/>
                        </a:lnTo>
                        <a:lnTo>
                          <a:pt x="177" y="78"/>
                        </a:lnTo>
                        <a:lnTo>
                          <a:pt x="149" y="94"/>
                        </a:lnTo>
                        <a:lnTo>
                          <a:pt x="121" y="111"/>
                        </a:lnTo>
                        <a:lnTo>
                          <a:pt x="93" y="129"/>
                        </a:lnTo>
                        <a:lnTo>
                          <a:pt x="68" y="150"/>
                        </a:lnTo>
                        <a:lnTo>
                          <a:pt x="42" y="172"/>
                        </a:lnTo>
                        <a:lnTo>
                          <a:pt x="17" y="195"/>
                        </a:lnTo>
                        <a:lnTo>
                          <a:pt x="13" y="200"/>
                        </a:lnTo>
                        <a:lnTo>
                          <a:pt x="9" y="203"/>
                        </a:lnTo>
                        <a:lnTo>
                          <a:pt x="5" y="208"/>
                        </a:lnTo>
                        <a:lnTo>
                          <a:pt x="0" y="212"/>
                        </a:lnTo>
                        <a:lnTo>
                          <a:pt x="53" y="204"/>
                        </a:lnTo>
                        <a:lnTo>
                          <a:pt x="106" y="200"/>
                        </a:lnTo>
                        <a:lnTo>
                          <a:pt x="159" y="199"/>
                        </a:lnTo>
                        <a:lnTo>
                          <a:pt x="211" y="200"/>
                        </a:lnTo>
                        <a:lnTo>
                          <a:pt x="262" y="204"/>
                        </a:lnTo>
                        <a:lnTo>
                          <a:pt x="312" y="212"/>
                        </a:lnTo>
                        <a:lnTo>
                          <a:pt x="363" y="223"/>
                        </a:lnTo>
                        <a:lnTo>
                          <a:pt x="411" y="235"/>
                        </a:lnTo>
                        <a:lnTo>
                          <a:pt x="459" y="252"/>
                        </a:lnTo>
                        <a:lnTo>
                          <a:pt x="503" y="271"/>
                        </a:lnTo>
                        <a:lnTo>
                          <a:pt x="548" y="293"/>
                        </a:lnTo>
                        <a:lnTo>
                          <a:pt x="591" y="317"/>
                        </a:lnTo>
                        <a:lnTo>
                          <a:pt x="631" y="345"/>
                        </a:lnTo>
                        <a:lnTo>
                          <a:pt x="669" y="375"/>
                        </a:lnTo>
                        <a:lnTo>
                          <a:pt x="706" y="407"/>
                        </a:lnTo>
                        <a:lnTo>
                          <a:pt x="740" y="442"/>
                        </a:lnTo>
                        <a:lnTo>
                          <a:pt x="757" y="461"/>
                        </a:lnTo>
                        <a:lnTo>
                          <a:pt x="773" y="482"/>
                        </a:lnTo>
                        <a:lnTo>
                          <a:pt x="789" y="504"/>
                        </a:lnTo>
                        <a:lnTo>
                          <a:pt x="804" y="526"/>
                        </a:lnTo>
                        <a:lnTo>
                          <a:pt x="818" y="548"/>
                        </a:lnTo>
                        <a:lnTo>
                          <a:pt x="832" y="572"/>
                        </a:lnTo>
                        <a:lnTo>
                          <a:pt x="843" y="596"/>
                        </a:lnTo>
                        <a:lnTo>
                          <a:pt x="855" y="621"/>
                        </a:lnTo>
                        <a:lnTo>
                          <a:pt x="880" y="685"/>
                        </a:lnTo>
                        <a:lnTo>
                          <a:pt x="897" y="751"/>
                        </a:lnTo>
                        <a:lnTo>
                          <a:pt x="908" y="818"/>
                        </a:lnTo>
                        <a:lnTo>
                          <a:pt x="912" y="885"/>
                        </a:lnTo>
                        <a:lnTo>
                          <a:pt x="909" y="953"/>
                        </a:lnTo>
                        <a:lnTo>
                          <a:pt x="900" y="1019"/>
                        </a:lnTo>
                        <a:lnTo>
                          <a:pt x="885" y="1085"/>
                        </a:lnTo>
                        <a:lnTo>
                          <a:pt x="863" y="1150"/>
                        </a:lnTo>
                        <a:lnTo>
                          <a:pt x="862" y="1154"/>
                        </a:lnTo>
                        <a:lnTo>
                          <a:pt x="859" y="1158"/>
                        </a:lnTo>
                        <a:lnTo>
                          <a:pt x="858" y="1162"/>
                        </a:lnTo>
                        <a:lnTo>
                          <a:pt x="856" y="1167"/>
                        </a:lnTo>
                        <a:lnTo>
                          <a:pt x="847" y="1189"/>
                        </a:lnTo>
                        <a:lnTo>
                          <a:pt x="836" y="1211"/>
                        </a:lnTo>
                        <a:lnTo>
                          <a:pt x="826" y="1233"/>
                        </a:lnTo>
                        <a:lnTo>
                          <a:pt x="815" y="1254"/>
                        </a:lnTo>
                        <a:lnTo>
                          <a:pt x="803" y="1274"/>
                        </a:lnTo>
                        <a:lnTo>
                          <a:pt x="790" y="1295"/>
                        </a:lnTo>
                        <a:lnTo>
                          <a:pt x="777" y="1316"/>
                        </a:lnTo>
                        <a:lnTo>
                          <a:pt x="763" y="1337"/>
                        </a:lnTo>
                        <a:lnTo>
                          <a:pt x="778" y="1331"/>
                        </a:lnTo>
                        <a:lnTo>
                          <a:pt x="793" y="1324"/>
                        </a:lnTo>
                        <a:lnTo>
                          <a:pt x="806" y="1317"/>
                        </a:lnTo>
                        <a:lnTo>
                          <a:pt x="821" y="1309"/>
                        </a:lnTo>
                        <a:lnTo>
                          <a:pt x="835" y="1302"/>
                        </a:lnTo>
                        <a:lnTo>
                          <a:pt x="850" y="1294"/>
                        </a:lnTo>
                        <a:lnTo>
                          <a:pt x="864" y="1285"/>
                        </a:lnTo>
                        <a:lnTo>
                          <a:pt x="878" y="1277"/>
                        </a:lnTo>
                        <a:lnTo>
                          <a:pt x="892" y="1267"/>
                        </a:lnTo>
                        <a:lnTo>
                          <a:pt x="906" y="1257"/>
                        </a:lnTo>
                        <a:lnTo>
                          <a:pt x="918" y="1248"/>
                        </a:lnTo>
                        <a:lnTo>
                          <a:pt x="932" y="1237"/>
                        </a:lnTo>
                        <a:lnTo>
                          <a:pt x="945" y="1227"/>
                        </a:lnTo>
                        <a:lnTo>
                          <a:pt x="957" y="1215"/>
                        </a:lnTo>
                        <a:lnTo>
                          <a:pt x="970" y="1204"/>
                        </a:lnTo>
                        <a:lnTo>
                          <a:pt x="983" y="1192"/>
                        </a:lnTo>
                        <a:lnTo>
                          <a:pt x="1008" y="1167"/>
                        </a:lnTo>
                        <a:lnTo>
                          <a:pt x="1031" y="1141"/>
                        </a:lnTo>
                        <a:lnTo>
                          <a:pt x="1053" y="1113"/>
                        </a:lnTo>
                        <a:lnTo>
                          <a:pt x="1074" y="1085"/>
                        </a:lnTo>
                        <a:lnTo>
                          <a:pt x="1093" y="1056"/>
                        </a:lnTo>
                        <a:lnTo>
                          <a:pt x="1111" y="1026"/>
                        </a:lnTo>
                        <a:lnTo>
                          <a:pt x="1127" y="996"/>
                        </a:lnTo>
                        <a:lnTo>
                          <a:pt x="1141" y="966"/>
                        </a:lnTo>
                        <a:lnTo>
                          <a:pt x="1153" y="935"/>
                        </a:lnTo>
                        <a:lnTo>
                          <a:pt x="1164" y="903"/>
                        </a:lnTo>
                        <a:lnTo>
                          <a:pt x="1174" y="872"/>
                        </a:lnTo>
                        <a:lnTo>
                          <a:pt x="1182" y="838"/>
                        </a:lnTo>
                        <a:lnTo>
                          <a:pt x="1188" y="806"/>
                        </a:lnTo>
                        <a:lnTo>
                          <a:pt x="1192" y="774"/>
                        </a:lnTo>
                        <a:lnTo>
                          <a:pt x="1196" y="740"/>
                        </a:lnTo>
                        <a:lnTo>
                          <a:pt x="1197" y="707"/>
                        </a:lnTo>
                        <a:close/>
                      </a:path>
                    </a:pathLst>
                  </a:custGeom>
                  <a:solidFill>
                    <a:srgbClr val="000000"/>
                  </a:solidFill>
                  <a:ln w="9525">
                    <a:noFill/>
                    <a:round/>
                    <a:headEnd/>
                    <a:tailEnd/>
                  </a:ln>
                </p:spPr>
                <p:txBody>
                  <a:bodyPr/>
                  <a:lstStyle/>
                  <a:p>
                    <a:endParaRPr lang="ja-JP" altLang="en-US"/>
                  </a:p>
                </p:txBody>
              </p:sp>
              <p:sp>
                <p:nvSpPr>
                  <p:cNvPr id="638" name="Freeform 48"/>
                  <p:cNvSpPr>
                    <a:spLocks/>
                  </p:cNvSpPr>
                  <p:nvPr/>
                </p:nvSpPr>
                <p:spPr bwMode="auto">
                  <a:xfrm>
                    <a:off x="1538288" y="1643063"/>
                    <a:ext cx="885825" cy="942975"/>
                  </a:xfrm>
                  <a:custGeom>
                    <a:avLst/>
                    <a:gdLst>
                      <a:gd name="T0" fmla="*/ 2147483647 w 1115"/>
                      <a:gd name="T1" fmla="*/ 2147483647 h 1187"/>
                      <a:gd name="T2" fmla="*/ 2147483647 w 1115"/>
                      <a:gd name="T3" fmla="*/ 2147483647 h 1187"/>
                      <a:gd name="T4" fmla="*/ 2147483647 w 1115"/>
                      <a:gd name="T5" fmla="*/ 2147483647 h 1187"/>
                      <a:gd name="T6" fmla="*/ 2147483647 w 1115"/>
                      <a:gd name="T7" fmla="*/ 2147483647 h 1187"/>
                      <a:gd name="T8" fmla="*/ 2147483647 w 1115"/>
                      <a:gd name="T9" fmla="*/ 2147483647 h 1187"/>
                      <a:gd name="T10" fmla="*/ 2147483647 w 1115"/>
                      <a:gd name="T11" fmla="*/ 2147483647 h 1187"/>
                      <a:gd name="T12" fmla="*/ 2147483647 w 1115"/>
                      <a:gd name="T13" fmla="*/ 2147483647 h 1187"/>
                      <a:gd name="T14" fmla="*/ 2147483647 w 1115"/>
                      <a:gd name="T15" fmla="*/ 2147483647 h 1187"/>
                      <a:gd name="T16" fmla="*/ 2147483647 w 1115"/>
                      <a:gd name="T17" fmla="*/ 2147483647 h 1187"/>
                      <a:gd name="T18" fmla="*/ 2147483647 w 1115"/>
                      <a:gd name="T19" fmla="*/ 2147483647 h 1187"/>
                      <a:gd name="T20" fmla="*/ 2147483647 w 1115"/>
                      <a:gd name="T21" fmla="*/ 2147483647 h 1187"/>
                      <a:gd name="T22" fmla="*/ 2147483647 w 1115"/>
                      <a:gd name="T23" fmla="*/ 2147483647 h 1187"/>
                      <a:gd name="T24" fmla="*/ 2147483647 w 1115"/>
                      <a:gd name="T25" fmla="*/ 2147483647 h 1187"/>
                      <a:gd name="T26" fmla="*/ 2147483647 w 1115"/>
                      <a:gd name="T27" fmla="*/ 2147483647 h 1187"/>
                      <a:gd name="T28" fmla="*/ 2147483647 w 1115"/>
                      <a:gd name="T29" fmla="*/ 0 h 1187"/>
                      <a:gd name="T30" fmla="*/ 2147483647 w 1115"/>
                      <a:gd name="T31" fmla="*/ 2147483647 h 1187"/>
                      <a:gd name="T32" fmla="*/ 2147483647 w 1115"/>
                      <a:gd name="T33" fmla="*/ 2147483647 h 1187"/>
                      <a:gd name="T34" fmla="*/ 2147483647 w 1115"/>
                      <a:gd name="T35" fmla="*/ 2147483647 h 1187"/>
                      <a:gd name="T36" fmla="*/ 2147483647 w 1115"/>
                      <a:gd name="T37" fmla="*/ 2147483647 h 1187"/>
                      <a:gd name="T38" fmla="*/ 2147483647 w 1115"/>
                      <a:gd name="T39" fmla="*/ 2147483647 h 1187"/>
                      <a:gd name="T40" fmla="*/ 2147483647 w 1115"/>
                      <a:gd name="T41" fmla="*/ 2147483647 h 1187"/>
                      <a:gd name="T42" fmla="*/ 2147483647 w 1115"/>
                      <a:gd name="T43" fmla="*/ 2147483647 h 1187"/>
                      <a:gd name="T44" fmla="*/ 2147483647 w 1115"/>
                      <a:gd name="T45" fmla="*/ 2147483647 h 1187"/>
                      <a:gd name="T46" fmla="*/ 2147483647 w 1115"/>
                      <a:gd name="T47" fmla="*/ 2147483647 h 1187"/>
                      <a:gd name="T48" fmla="*/ 2147483647 w 1115"/>
                      <a:gd name="T49" fmla="*/ 2147483647 h 1187"/>
                      <a:gd name="T50" fmla="*/ 2147483647 w 1115"/>
                      <a:gd name="T51" fmla="*/ 2147483647 h 1187"/>
                      <a:gd name="T52" fmla="*/ 2147483647 w 1115"/>
                      <a:gd name="T53" fmla="*/ 2147483647 h 1187"/>
                      <a:gd name="T54" fmla="*/ 2147483647 w 1115"/>
                      <a:gd name="T55" fmla="*/ 2147483647 h 1187"/>
                      <a:gd name="T56" fmla="*/ 2147483647 w 1115"/>
                      <a:gd name="T57" fmla="*/ 2147483647 h 1187"/>
                      <a:gd name="T58" fmla="*/ 2147483647 w 1115"/>
                      <a:gd name="T59" fmla="*/ 2147483647 h 1187"/>
                      <a:gd name="T60" fmla="*/ 2147483647 w 1115"/>
                      <a:gd name="T61" fmla="*/ 2147483647 h 1187"/>
                      <a:gd name="T62" fmla="*/ 2147483647 w 1115"/>
                      <a:gd name="T63" fmla="*/ 2147483647 h 1187"/>
                      <a:gd name="T64" fmla="*/ 2147483647 w 1115"/>
                      <a:gd name="T65" fmla="*/ 2147483647 h 1187"/>
                      <a:gd name="T66" fmla="*/ 2147483647 w 1115"/>
                      <a:gd name="T67" fmla="*/ 2147483647 h 1187"/>
                      <a:gd name="T68" fmla="*/ 2147483647 w 1115"/>
                      <a:gd name="T69" fmla="*/ 2147483647 h 1187"/>
                      <a:gd name="T70" fmla="*/ 2147483647 w 1115"/>
                      <a:gd name="T71" fmla="*/ 2147483647 h 1187"/>
                      <a:gd name="T72" fmla="*/ 2147483647 w 1115"/>
                      <a:gd name="T73" fmla="*/ 2147483647 h 1187"/>
                      <a:gd name="T74" fmla="*/ 2147483647 w 1115"/>
                      <a:gd name="T75" fmla="*/ 2147483647 h 1187"/>
                      <a:gd name="T76" fmla="*/ 2147483647 w 1115"/>
                      <a:gd name="T77" fmla="*/ 2147483647 h 1187"/>
                      <a:gd name="T78" fmla="*/ 2147483647 w 1115"/>
                      <a:gd name="T79" fmla="*/ 2147483647 h 1187"/>
                      <a:gd name="T80" fmla="*/ 2147483647 w 1115"/>
                      <a:gd name="T81" fmla="*/ 2147483647 h 1187"/>
                      <a:gd name="T82" fmla="*/ 2147483647 w 1115"/>
                      <a:gd name="T83" fmla="*/ 2147483647 h 1187"/>
                      <a:gd name="T84" fmla="*/ 2147483647 w 1115"/>
                      <a:gd name="T85" fmla="*/ 2147483647 h 1187"/>
                      <a:gd name="T86" fmla="*/ 2147483647 w 1115"/>
                      <a:gd name="T87" fmla="*/ 2147483647 h 1187"/>
                      <a:gd name="T88" fmla="*/ 2147483647 w 1115"/>
                      <a:gd name="T89" fmla="*/ 2147483647 h 1187"/>
                      <a:gd name="T90" fmla="*/ 2147483647 w 1115"/>
                      <a:gd name="T91" fmla="*/ 2147483647 h 118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15"/>
                      <a:gd name="T139" fmla="*/ 0 h 1187"/>
                      <a:gd name="T140" fmla="*/ 1115 w 1115"/>
                      <a:gd name="T141" fmla="*/ 1187 h 118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15" h="1187">
                        <a:moveTo>
                          <a:pt x="1066" y="951"/>
                        </a:moveTo>
                        <a:lnTo>
                          <a:pt x="1088" y="886"/>
                        </a:lnTo>
                        <a:lnTo>
                          <a:pt x="1103" y="820"/>
                        </a:lnTo>
                        <a:lnTo>
                          <a:pt x="1112" y="754"/>
                        </a:lnTo>
                        <a:lnTo>
                          <a:pt x="1115" y="686"/>
                        </a:lnTo>
                        <a:lnTo>
                          <a:pt x="1111" y="619"/>
                        </a:lnTo>
                        <a:lnTo>
                          <a:pt x="1100" y="552"/>
                        </a:lnTo>
                        <a:lnTo>
                          <a:pt x="1083" y="486"/>
                        </a:lnTo>
                        <a:lnTo>
                          <a:pt x="1058" y="422"/>
                        </a:lnTo>
                        <a:lnTo>
                          <a:pt x="1046" y="397"/>
                        </a:lnTo>
                        <a:lnTo>
                          <a:pt x="1035" y="373"/>
                        </a:lnTo>
                        <a:lnTo>
                          <a:pt x="1021" y="349"/>
                        </a:lnTo>
                        <a:lnTo>
                          <a:pt x="1007" y="327"/>
                        </a:lnTo>
                        <a:lnTo>
                          <a:pt x="992" y="305"/>
                        </a:lnTo>
                        <a:lnTo>
                          <a:pt x="976" y="283"/>
                        </a:lnTo>
                        <a:lnTo>
                          <a:pt x="960" y="262"/>
                        </a:lnTo>
                        <a:lnTo>
                          <a:pt x="943" y="243"/>
                        </a:lnTo>
                        <a:lnTo>
                          <a:pt x="909" y="208"/>
                        </a:lnTo>
                        <a:lnTo>
                          <a:pt x="872" y="176"/>
                        </a:lnTo>
                        <a:lnTo>
                          <a:pt x="834" y="146"/>
                        </a:lnTo>
                        <a:lnTo>
                          <a:pt x="794" y="118"/>
                        </a:lnTo>
                        <a:lnTo>
                          <a:pt x="751" y="94"/>
                        </a:lnTo>
                        <a:lnTo>
                          <a:pt x="706" y="72"/>
                        </a:lnTo>
                        <a:lnTo>
                          <a:pt x="662" y="53"/>
                        </a:lnTo>
                        <a:lnTo>
                          <a:pt x="614" y="36"/>
                        </a:lnTo>
                        <a:lnTo>
                          <a:pt x="566" y="24"/>
                        </a:lnTo>
                        <a:lnTo>
                          <a:pt x="515" y="13"/>
                        </a:lnTo>
                        <a:lnTo>
                          <a:pt x="465" y="5"/>
                        </a:lnTo>
                        <a:lnTo>
                          <a:pt x="414" y="1"/>
                        </a:lnTo>
                        <a:lnTo>
                          <a:pt x="362" y="0"/>
                        </a:lnTo>
                        <a:lnTo>
                          <a:pt x="309" y="1"/>
                        </a:lnTo>
                        <a:lnTo>
                          <a:pt x="256" y="5"/>
                        </a:lnTo>
                        <a:lnTo>
                          <a:pt x="203" y="13"/>
                        </a:lnTo>
                        <a:lnTo>
                          <a:pt x="154" y="70"/>
                        </a:lnTo>
                        <a:lnTo>
                          <a:pt x="111" y="129"/>
                        </a:lnTo>
                        <a:lnTo>
                          <a:pt x="75" y="189"/>
                        </a:lnTo>
                        <a:lnTo>
                          <a:pt x="48" y="251"/>
                        </a:lnTo>
                        <a:lnTo>
                          <a:pt x="26" y="313"/>
                        </a:lnTo>
                        <a:lnTo>
                          <a:pt x="11" y="377"/>
                        </a:lnTo>
                        <a:lnTo>
                          <a:pt x="3" y="441"/>
                        </a:lnTo>
                        <a:lnTo>
                          <a:pt x="0" y="505"/>
                        </a:lnTo>
                        <a:lnTo>
                          <a:pt x="5" y="568"/>
                        </a:lnTo>
                        <a:lnTo>
                          <a:pt x="16" y="631"/>
                        </a:lnTo>
                        <a:lnTo>
                          <a:pt x="33" y="693"/>
                        </a:lnTo>
                        <a:lnTo>
                          <a:pt x="57" y="754"/>
                        </a:lnTo>
                        <a:lnTo>
                          <a:pt x="86" y="812"/>
                        </a:lnTo>
                        <a:lnTo>
                          <a:pt x="120" y="869"/>
                        </a:lnTo>
                        <a:lnTo>
                          <a:pt x="162" y="924"/>
                        </a:lnTo>
                        <a:lnTo>
                          <a:pt x="208" y="976"/>
                        </a:lnTo>
                        <a:lnTo>
                          <a:pt x="236" y="1005"/>
                        </a:lnTo>
                        <a:lnTo>
                          <a:pt x="266" y="1030"/>
                        </a:lnTo>
                        <a:lnTo>
                          <a:pt x="299" y="1056"/>
                        </a:lnTo>
                        <a:lnTo>
                          <a:pt x="331" y="1078"/>
                        </a:lnTo>
                        <a:lnTo>
                          <a:pt x="364" y="1097"/>
                        </a:lnTo>
                        <a:lnTo>
                          <a:pt x="399" y="1116"/>
                        </a:lnTo>
                        <a:lnTo>
                          <a:pt x="433" y="1132"/>
                        </a:lnTo>
                        <a:lnTo>
                          <a:pt x="469" y="1146"/>
                        </a:lnTo>
                        <a:lnTo>
                          <a:pt x="506" y="1158"/>
                        </a:lnTo>
                        <a:lnTo>
                          <a:pt x="543" y="1169"/>
                        </a:lnTo>
                        <a:lnTo>
                          <a:pt x="580" y="1177"/>
                        </a:lnTo>
                        <a:lnTo>
                          <a:pt x="618" y="1182"/>
                        </a:lnTo>
                        <a:lnTo>
                          <a:pt x="655" y="1186"/>
                        </a:lnTo>
                        <a:lnTo>
                          <a:pt x="693" y="1187"/>
                        </a:lnTo>
                        <a:lnTo>
                          <a:pt x="731" y="1187"/>
                        </a:lnTo>
                        <a:lnTo>
                          <a:pt x="769" y="1185"/>
                        </a:lnTo>
                        <a:lnTo>
                          <a:pt x="781" y="1184"/>
                        </a:lnTo>
                        <a:lnTo>
                          <a:pt x="794" y="1182"/>
                        </a:lnTo>
                        <a:lnTo>
                          <a:pt x="807" y="1180"/>
                        </a:lnTo>
                        <a:lnTo>
                          <a:pt x="818" y="1179"/>
                        </a:lnTo>
                        <a:lnTo>
                          <a:pt x="831" y="1177"/>
                        </a:lnTo>
                        <a:lnTo>
                          <a:pt x="844" y="1174"/>
                        </a:lnTo>
                        <a:lnTo>
                          <a:pt x="856" y="1171"/>
                        </a:lnTo>
                        <a:lnTo>
                          <a:pt x="869" y="1169"/>
                        </a:lnTo>
                        <a:lnTo>
                          <a:pt x="880" y="1165"/>
                        </a:lnTo>
                        <a:lnTo>
                          <a:pt x="893" y="1162"/>
                        </a:lnTo>
                        <a:lnTo>
                          <a:pt x="906" y="1158"/>
                        </a:lnTo>
                        <a:lnTo>
                          <a:pt x="917" y="1155"/>
                        </a:lnTo>
                        <a:lnTo>
                          <a:pt x="930" y="1151"/>
                        </a:lnTo>
                        <a:lnTo>
                          <a:pt x="941" y="1147"/>
                        </a:lnTo>
                        <a:lnTo>
                          <a:pt x="954" y="1142"/>
                        </a:lnTo>
                        <a:lnTo>
                          <a:pt x="966" y="1138"/>
                        </a:lnTo>
                        <a:lnTo>
                          <a:pt x="980" y="1117"/>
                        </a:lnTo>
                        <a:lnTo>
                          <a:pt x="993" y="1096"/>
                        </a:lnTo>
                        <a:lnTo>
                          <a:pt x="1006" y="1075"/>
                        </a:lnTo>
                        <a:lnTo>
                          <a:pt x="1018" y="1055"/>
                        </a:lnTo>
                        <a:lnTo>
                          <a:pt x="1029" y="1034"/>
                        </a:lnTo>
                        <a:lnTo>
                          <a:pt x="1039" y="1012"/>
                        </a:lnTo>
                        <a:lnTo>
                          <a:pt x="1050" y="990"/>
                        </a:lnTo>
                        <a:lnTo>
                          <a:pt x="1059" y="968"/>
                        </a:lnTo>
                        <a:lnTo>
                          <a:pt x="1061" y="963"/>
                        </a:lnTo>
                        <a:lnTo>
                          <a:pt x="1062" y="959"/>
                        </a:lnTo>
                        <a:lnTo>
                          <a:pt x="1065" y="955"/>
                        </a:lnTo>
                        <a:lnTo>
                          <a:pt x="1066" y="951"/>
                        </a:lnTo>
                        <a:close/>
                      </a:path>
                    </a:pathLst>
                  </a:custGeom>
                  <a:solidFill>
                    <a:srgbClr val="000000"/>
                  </a:solidFill>
                  <a:ln w="9525">
                    <a:noFill/>
                    <a:round/>
                    <a:headEnd/>
                    <a:tailEnd/>
                  </a:ln>
                </p:spPr>
                <p:txBody>
                  <a:bodyPr/>
                  <a:lstStyle/>
                  <a:p>
                    <a:endParaRPr lang="ja-JP" altLang="en-US"/>
                  </a:p>
                </p:txBody>
              </p:sp>
              <p:sp>
                <p:nvSpPr>
                  <p:cNvPr id="639" name="Freeform 49"/>
                  <p:cNvSpPr>
                    <a:spLocks/>
                  </p:cNvSpPr>
                  <p:nvPr/>
                </p:nvSpPr>
                <p:spPr bwMode="auto">
                  <a:xfrm>
                    <a:off x="1660526" y="1652588"/>
                    <a:ext cx="427038" cy="654050"/>
                  </a:xfrm>
                  <a:custGeom>
                    <a:avLst/>
                    <a:gdLst>
                      <a:gd name="T0" fmla="*/ 0 w 538"/>
                      <a:gd name="T1" fmla="*/ 2147483647 h 823"/>
                      <a:gd name="T2" fmla="*/ 2147483647 w 538"/>
                      <a:gd name="T3" fmla="*/ 2147483647 h 823"/>
                      <a:gd name="T4" fmla="*/ 2147483647 w 538"/>
                      <a:gd name="T5" fmla="*/ 2147483647 h 823"/>
                      <a:gd name="T6" fmla="*/ 2147483647 w 538"/>
                      <a:gd name="T7" fmla="*/ 2147483647 h 823"/>
                      <a:gd name="T8" fmla="*/ 2147483647 w 538"/>
                      <a:gd name="T9" fmla="*/ 2147483647 h 823"/>
                      <a:gd name="T10" fmla="*/ 2147483647 w 538"/>
                      <a:gd name="T11" fmla="*/ 2147483647 h 823"/>
                      <a:gd name="T12" fmla="*/ 2147483647 w 538"/>
                      <a:gd name="T13" fmla="*/ 2147483647 h 823"/>
                      <a:gd name="T14" fmla="*/ 2147483647 w 538"/>
                      <a:gd name="T15" fmla="*/ 2147483647 h 823"/>
                      <a:gd name="T16" fmla="*/ 2147483647 w 538"/>
                      <a:gd name="T17" fmla="*/ 2147483647 h 823"/>
                      <a:gd name="T18" fmla="*/ 2147483647 w 538"/>
                      <a:gd name="T19" fmla="*/ 2147483647 h 823"/>
                      <a:gd name="T20" fmla="*/ 2147483647 w 538"/>
                      <a:gd name="T21" fmla="*/ 2147483647 h 823"/>
                      <a:gd name="T22" fmla="*/ 2147483647 w 538"/>
                      <a:gd name="T23" fmla="*/ 2147483647 h 823"/>
                      <a:gd name="T24" fmla="*/ 2147483647 w 538"/>
                      <a:gd name="T25" fmla="*/ 2147483647 h 823"/>
                      <a:gd name="T26" fmla="*/ 2147483647 w 538"/>
                      <a:gd name="T27" fmla="*/ 2147483647 h 823"/>
                      <a:gd name="T28" fmla="*/ 2147483647 w 538"/>
                      <a:gd name="T29" fmla="*/ 2147483647 h 823"/>
                      <a:gd name="T30" fmla="*/ 2147483647 w 538"/>
                      <a:gd name="T31" fmla="*/ 2147483647 h 823"/>
                      <a:gd name="T32" fmla="*/ 2147483647 w 538"/>
                      <a:gd name="T33" fmla="*/ 2147483647 h 823"/>
                      <a:gd name="T34" fmla="*/ 2147483647 w 538"/>
                      <a:gd name="T35" fmla="*/ 2147483647 h 823"/>
                      <a:gd name="T36" fmla="*/ 2147483647 w 538"/>
                      <a:gd name="T37" fmla="*/ 2147483647 h 823"/>
                      <a:gd name="T38" fmla="*/ 2147483647 w 538"/>
                      <a:gd name="T39" fmla="*/ 2147483647 h 823"/>
                      <a:gd name="T40" fmla="*/ 2147483647 w 538"/>
                      <a:gd name="T41" fmla="*/ 2147483647 h 823"/>
                      <a:gd name="T42" fmla="*/ 2147483647 w 538"/>
                      <a:gd name="T43" fmla="*/ 2147483647 h 823"/>
                      <a:gd name="T44" fmla="*/ 2147483647 w 538"/>
                      <a:gd name="T45" fmla="*/ 2147483647 h 823"/>
                      <a:gd name="T46" fmla="*/ 2147483647 w 538"/>
                      <a:gd name="T47" fmla="*/ 2147483647 h 823"/>
                      <a:gd name="T48" fmla="*/ 2147483647 w 538"/>
                      <a:gd name="T49" fmla="*/ 2147483647 h 823"/>
                      <a:gd name="T50" fmla="*/ 2147483647 w 538"/>
                      <a:gd name="T51" fmla="*/ 2147483647 h 823"/>
                      <a:gd name="T52" fmla="*/ 2147483647 w 538"/>
                      <a:gd name="T53" fmla="*/ 2147483647 h 823"/>
                      <a:gd name="T54" fmla="*/ 2147483647 w 538"/>
                      <a:gd name="T55" fmla="*/ 2147483647 h 823"/>
                      <a:gd name="T56" fmla="*/ 2147483647 w 538"/>
                      <a:gd name="T57" fmla="*/ 2147483647 h 823"/>
                      <a:gd name="T58" fmla="*/ 2147483647 w 538"/>
                      <a:gd name="T59" fmla="*/ 2147483647 h 823"/>
                      <a:gd name="T60" fmla="*/ 2147483647 w 538"/>
                      <a:gd name="T61" fmla="*/ 2147483647 h 823"/>
                      <a:gd name="T62" fmla="*/ 2147483647 w 538"/>
                      <a:gd name="T63" fmla="*/ 2147483647 h 823"/>
                      <a:gd name="T64" fmla="*/ 2147483647 w 538"/>
                      <a:gd name="T65" fmla="*/ 2147483647 h 823"/>
                      <a:gd name="T66" fmla="*/ 2147483647 w 538"/>
                      <a:gd name="T67" fmla="*/ 2147483647 h 823"/>
                      <a:gd name="T68" fmla="*/ 2147483647 w 538"/>
                      <a:gd name="T69" fmla="*/ 2147483647 h 823"/>
                      <a:gd name="T70" fmla="*/ 2147483647 w 538"/>
                      <a:gd name="T71" fmla="*/ 2147483647 h 823"/>
                      <a:gd name="T72" fmla="*/ 2147483647 w 538"/>
                      <a:gd name="T73" fmla="*/ 2147483647 h 823"/>
                      <a:gd name="T74" fmla="*/ 2147483647 w 538"/>
                      <a:gd name="T75" fmla="*/ 2147483647 h 823"/>
                      <a:gd name="T76" fmla="*/ 2147483647 w 538"/>
                      <a:gd name="T77" fmla="*/ 2147483647 h 823"/>
                      <a:gd name="T78" fmla="*/ 2147483647 w 538"/>
                      <a:gd name="T79" fmla="*/ 2147483647 h 823"/>
                      <a:gd name="T80" fmla="*/ 2147483647 w 538"/>
                      <a:gd name="T81" fmla="*/ 0 h 823"/>
                      <a:gd name="T82" fmla="*/ 2147483647 w 538"/>
                      <a:gd name="T83" fmla="*/ 2147483647 h 823"/>
                      <a:gd name="T84" fmla="*/ 2147483647 w 538"/>
                      <a:gd name="T85" fmla="*/ 2147483647 h 823"/>
                      <a:gd name="T86" fmla="*/ 2147483647 w 538"/>
                      <a:gd name="T87" fmla="*/ 2147483647 h 823"/>
                      <a:gd name="T88" fmla="*/ 2147483647 w 538"/>
                      <a:gd name="T89" fmla="*/ 2147483647 h 823"/>
                      <a:gd name="T90" fmla="*/ 2147483647 w 538"/>
                      <a:gd name="T91" fmla="*/ 2147483647 h 823"/>
                      <a:gd name="T92" fmla="*/ 2147483647 w 538"/>
                      <a:gd name="T93" fmla="*/ 2147483647 h 823"/>
                      <a:gd name="T94" fmla="*/ 2147483647 w 538"/>
                      <a:gd name="T95" fmla="*/ 2147483647 h 823"/>
                      <a:gd name="T96" fmla="*/ 2147483647 w 538"/>
                      <a:gd name="T97" fmla="*/ 2147483647 h 823"/>
                      <a:gd name="T98" fmla="*/ 2147483647 w 538"/>
                      <a:gd name="T99" fmla="*/ 2147483647 h 823"/>
                      <a:gd name="T100" fmla="*/ 2147483647 w 538"/>
                      <a:gd name="T101" fmla="*/ 2147483647 h 823"/>
                      <a:gd name="T102" fmla="*/ 2147483647 w 538"/>
                      <a:gd name="T103" fmla="*/ 2147483647 h 823"/>
                      <a:gd name="T104" fmla="*/ 2147483647 w 538"/>
                      <a:gd name="T105" fmla="*/ 2147483647 h 823"/>
                      <a:gd name="T106" fmla="*/ 2147483647 w 538"/>
                      <a:gd name="T107" fmla="*/ 2147483647 h 823"/>
                      <a:gd name="T108" fmla="*/ 2147483647 w 538"/>
                      <a:gd name="T109" fmla="*/ 2147483647 h 823"/>
                      <a:gd name="T110" fmla="*/ 2147483647 w 538"/>
                      <a:gd name="T111" fmla="*/ 2147483647 h 823"/>
                      <a:gd name="T112" fmla="*/ 2147483647 w 538"/>
                      <a:gd name="T113" fmla="*/ 2147483647 h 823"/>
                      <a:gd name="T114" fmla="*/ 0 w 538"/>
                      <a:gd name="T115" fmla="*/ 2147483647 h 823"/>
                      <a:gd name="T116" fmla="*/ 0 w 538"/>
                      <a:gd name="T117" fmla="*/ 2147483647 h 823"/>
                      <a:gd name="T118" fmla="*/ 0 w 538"/>
                      <a:gd name="T119" fmla="*/ 2147483647 h 823"/>
                      <a:gd name="T120" fmla="*/ 0 w 538"/>
                      <a:gd name="T121" fmla="*/ 2147483647 h 82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38"/>
                      <a:gd name="T184" fmla="*/ 0 h 823"/>
                      <a:gd name="T185" fmla="*/ 538 w 538"/>
                      <a:gd name="T186" fmla="*/ 823 h 82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38" h="823">
                        <a:moveTo>
                          <a:pt x="0" y="635"/>
                        </a:moveTo>
                        <a:lnTo>
                          <a:pt x="20" y="675"/>
                        </a:lnTo>
                        <a:lnTo>
                          <a:pt x="43" y="711"/>
                        </a:lnTo>
                        <a:lnTo>
                          <a:pt x="69" y="743"/>
                        </a:lnTo>
                        <a:lnTo>
                          <a:pt x="94" y="770"/>
                        </a:lnTo>
                        <a:lnTo>
                          <a:pt x="117" y="792"/>
                        </a:lnTo>
                        <a:lnTo>
                          <a:pt x="137" y="809"/>
                        </a:lnTo>
                        <a:lnTo>
                          <a:pt x="149" y="820"/>
                        </a:lnTo>
                        <a:lnTo>
                          <a:pt x="154" y="823"/>
                        </a:lnTo>
                        <a:lnTo>
                          <a:pt x="162" y="761"/>
                        </a:lnTo>
                        <a:lnTo>
                          <a:pt x="175" y="699"/>
                        </a:lnTo>
                        <a:lnTo>
                          <a:pt x="191" y="638"/>
                        </a:lnTo>
                        <a:lnTo>
                          <a:pt x="212" y="578"/>
                        </a:lnTo>
                        <a:lnTo>
                          <a:pt x="236" y="520"/>
                        </a:lnTo>
                        <a:lnTo>
                          <a:pt x="261" y="462"/>
                        </a:lnTo>
                        <a:lnTo>
                          <a:pt x="289" y="408"/>
                        </a:lnTo>
                        <a:lnTo>
                          <a:pt x="319" y="356"/>
                        </a:lnTo>
                        <a:lnTo>
                          <a:pt x="349" y="307"/>
                        </a:lnTo>
                        <a:lnTo>
                          <a:pt x="380" y="261"/>
                        </a:lnTo>
                        <a:lnTo>
                          <a:pt x="410" y="217"/>
                        </a:lnTo>
                        <a:lnTo>
                          <a:pt x="439" y="177"/>
                        </a:lnTo>
                        <a:lnTo>
                          <a:pt x="467" y="140"/>
                        </a:lnTo>
                        <a:lnTo>
                          <a:pt x="493" y="107"/>
                        </a:lnTo>
                        <a:lnTo>
                          <a:pt x="517" y="80"/>
                        </a:lnTo>
                        <a:lnTo>
                          <a:pt x="538" y="55"/>
                        </a:lnTo>
                        <a:lnTo>
                          <a:pt x="526" y="51"/>
                        </a:lnTo>
                        <a:lnTo>
                          <a:pt x="516" y="46"/>
                        </a:lnTo>
                        <a:lnTo>
                          <a:pt x="504" y="42"/>
                        </a:lnTo>
                        <a:lnTo>
                          <a:pt x="493" y="38"/>
                        </a:lnTo>
                        <a:lnTo>
                          <a:pt x="481" y="34"/>
                        </a:lnTo>
                        <a:lnTo>
                          <a:pt x="470" y="30"/>
                        </a:lnTo>
                        <a:lnTo>
                          <a:pt x="458" y="27"/>
                        </a:lnTo>
                        <a:lnTo>
                          <a:pt x="447" y="22"/>
                        </a:lnTo>
                        <a:lnTo>
                          <a:pt x="435" y="20"/>
                        </a:lnTo>
                        <a:lnTo>
                          <a:pt x="422" y="16"/>
                        </a:lnTo>
                        <a:lnTo>
                          <a:pt x="411" y="13"/>
                        </a:lnTo>
                        <a:lnTo>
                          <a:pt x="399" y="11"/>
                        </a:lnTo>
                        <a:lnTo>
                          <a:pt x="387" y="7"/>
                        </a:lnTo>
                        <a:lnTo>
                          <a:pt x="375" y="5"/>
                        </a:lnTo>
                        <a:lnTo>
                          <a:pt x="363" y="2"/>
                        </a:lnTo>
                        <a:lnTo>
                          <a:pt x="351" y="0"/>
                        </a:lnTo>
                        <a:lnTo>
                          <a:pt x="343" y="1"/>
                        </a:lnTo>
                        <a:lnTo>
                          <a:pt x="336" y="2"/>
                        </a:lnTo>
                        <a:lnTo>
                          <a:pt x="333" y="4"/>
                        </a:lnTo>
                        <a:lnTo>
                          <a:pt x="331" y="4"/>
                        </a:lnTo>
                        <a:lnTo>
                          <a:pt x="269" y="59"/>
                        </a:lnTo>
                        <a:lnTo>
                          <a:pt x="214" y="114"/>
                        </a:lnTo>
                        <a:lnTo>
                          <a:pt x="168" y="171"/>
                        </a:lnTo>
                        <a:lnTo>
                          <a:pt x="129" y="225"/>
                        </a:lnTo>
                        <a:lnTo>
                          <a:pt x="95" y="279"/>
                        </a:lnTo>
                        <a:lnTo>
                          <a:pt x="69" y="332"/>
                        </a:lnTo>
                        <a:lnTo>
                          <a:pt x="48" y="382"/>
                        </a:lnTo>
                        <a:lnTo>
                          <a:pt x="31" y="429"/>
                        </a:lnTo>
                        <a:lnTo>
                          <a:pt x="19" y="473"/>
                        </a:lnTo>
                        <a:lnTo>
                          <a:pt x="10" y="512"/>
                        </a:lnTo>
                        <a:lnTo>
                          <a:pt x="4" y="548"/>
                        </a:lnTo>
                        <a:lnTo>
                          <a:pt x="1" y="578"/>
                        </a:lnTo>
                        <a:lnTo>
                          <a:pt x="0" y="602"/>
                        </a:lnTo>
                        <a:lnTo>
                          <a:pt x="0" y="620"/>
                        </a:lnTo>
                        <a:lnTo>
                          <a:pt x="0" y="632"/>
                        </a:lnTo>
                        <a:lnTo>
                          <a:pt x="0" y="635"/>
                        </a:lnTo>
                        <a:close/>
                      </a:path>
                    </a:pathLst>
                  </a:custGeom>
                  <a:solidFill>
                    <a:schemeClr val="bg1"/>
                  </a:solidFill>
                  <a:ln w="9525">
                    <a:noFill/>
                    <a:round/>
                    <a:headEnd/>
                    <a:tailEnd/>
                  </a:ln>
                </p:spPr>
                <p:txBody>
                  <a:bodyPr/>
                  <a:lstStyle/>
                  <a:p>
                    <a:endParaRPr lang="ja-JP" altLang="en-US"/>
                  </a:p>
                </p:txBody>
              </p:sp>
              <p:sp>
                <p:nvSpPr>
                  <p:cNvPr id="640" name="Freeform 50"/>
                  <p:cNvSpPr>
                    <a:spLocks/>
                  </p:cNvSpPr>
                  <p:nvPr/>
                </p:nvSpPr>
                <p:spPr bwMode="auto">
                  <a:xfrm>
                    <a:off x="1811338" y="1712913"/>
                    <a:ext cx="454025" cy="685800"/>
                  </a:xfrm>
                  <a:custGeom>
                    <a:avLst/>
                    <a:gdLst>
                      <a:gd name="T0" fmla="*/ 2147483647 w 571"/>
                      <a:gd name="T1" fmla="*/ 2147483647 h 864"/>
                      <a:gd name="T2" fmla="*/ 2147483647 w 571"/>
                      <a:gd name="T3" fmla="*/ 2147483647 h 864"/>
                      <a:gd name="T4" fmla="*/ 2147483647 w 571"/>
                      <a:gd name="T5" fmla="*/ 2147483647 h 864"/>
                      <a:gd name="T6" fmla="*/ 2147483647 w 571"/>
                      <a:gd name="T7" fmla="*/ 2147483647 h 864"/>
                      <a:gd name="T8" fmla="*/ 2147483647 w 571"/>
                      <a:gd name="T9" fmla="*/ 2147483647 h 864"/>
                      <a:gd name="T10" fmla="*/ 2147483647 w 571"/>
                      <a:gd name="T11" fmla="*/ 2147483647 h 864"/>
                      <a:gd name="T12" fmla="*/ 2147483647 w 571"/>
                      <a:gd name="T13" fmla="*/ 2147483647 h 864"/>
                      <a:gd name="T14" fmla="*/ 2147483647 w 571"/>
                      <a:gd name="T15" fmla="*/ 2147483647 h 864"/>
                      <a:gd name="T16" fmla="*/ 2147483647 w 571"/>
                      <a:gd name="T17" fmla="*/ 2147483647 h 864"/>
                      <a:gd name="T18" fmla="*/ 2147483647 w 571"/>
                      <a:gd name="T19" fmla="*/ 2147483647 h 864"/>
                      <a:gd name="T20" fmla="*/ 2147483647 w 571"/>
                      <a:gd name="T21" fmla="*/ 2147483647 h 864"/>
                      <a:gd name="T22" fmla="*/ 2147483647 w 571"/>
                      <a:gd name="T23" fmla="*/ 2147483647 h 864"/>
                      <a:gd name="T24" fmla="*/ 2147483647 w 571"/>
                      <a:gd name="T25" fmla="*/ 2147483647 h 864"/>
                      <a:gd name="T26" fmla="*/ 2147483647 w 571"/>
                      <a:gd name="T27" fmla="*/ 2147483647 h 864"/>
                      <a:gd name="T28" fmla="*/ 2147483647 w 571"/>
                      <a:gd name="T29" fmla="*/ 2147483647 h 864"/>
                      <a:gd name="T30" fmla="*/ 2147483647 w 571"/>
                      <a:gd name="T31" fmla="*/ 2147483647 h 864"/>
                      <a:gd name="T32" fmla="*/ 2147483647 w 571"/>
                      <a:gd name="T33" fmla="*/ 2147483647 h 864"/>
                      <a:gd name="T34" fmla="*/ 2147483647 w 571"/>
                      <a:gd name="T35" fmla="*/ 2147483647 h 864"/>
                      <a:gd name="T36" fmla="*/ 2147483647 w 571"/>
                      <a:gd name="T37" fmla="*/ 2147483647 h 864"/>
                      <a:gd name="T38" fmla="*/ 2147483647 w 571"/>
                      <a:gd name="T39" fmla="*/ 2147483647 h 864"/>
                      <a:gd name="T40" fmla="*/ 2147483647 w 571"/>
                      <a:gd name="T41" fmla="*/ 2147483647 h 864"/>
                      <a:gd name="T42" fmla="*/ 2147483647 w 571"/>
                      <a:gd name="T43" fmla="*/ 2147483647 h 864"/>
                      <a:gd name="T44" fmla="*/ 2147483647 w 571"/>
                      <a:gd name="T45" fmla="*/ 2147483647 h 864"/>
                      <a:gd name="T46" fmla="*/ 2147483647 w 571"/>
                      <a:gd name="T47" fmla="*/ 2147483647 h 864"/>
                      <a:gd name="T48" fmla="*/ 2147483647 w 571"/>
                      <a:gd name="T49" fmla="*/ 0 h 864"/>
                      <a:gd name="T50" fmla="*/ 2147483647 w 571"/>
                      <a:gd name="T51" fmla="*/ 2147483647 h 864"/>
                      <a:gd name="T52" fmla="*/ 2147483647 w 571"/>
                      <a:gd name="T53" fmla="*/ 2147483647 h 864"/>
                      <a:gd name="T54" fmla="*/ 2147483647 w 571"/>
                      <a:gd name="T55" fmla="*/ 2147483647 h 864"/>
                      <a:gd name="T56" fmla="*/ 2147483647 w 571"/>
                      <a:gd name="T57" fmla="*/ 2147483647 h 864"/>
                      <a:gd name="T58" fmla="*/ 2147483647 w 571"/>
                      <a:gd name="T59" fmla="*/ 2147483647 h 864"/>
                      <a:gd name="T60" fmla="*/ 2147483647 w 571"/>
                      <a:gd name="T61" fmla="*/ 2147483647 h 864"/>
                      <a:gd name="T62" fmla="*/ 2147483647 w 571"/>
                      <a:gd name="T63" fmla="*/ 2147483647 h 864"/>
                      <a:gd name="T64" fmla="*/ 2147483647 w 571"/>
                      <a:gd name="T65" fmla="*/ 2147483647 h 864"/>
                      <a:gd name="T66" fmla="*/ 2147483647 w 571"/>
                      <a:gd name="T67" fmla="*/ 2147483647 h 864"/>
                      <a:gd name="T68" fmla="*/ 2147483647 w 571"/>
                      <a:gd name="T69" fmla="*/ 2147483647 h 864"/>
                      <a:gd name="T70" fmla="*/ 2147483647 w 571"/>
                      <a:gd name="T71" fmla="*/ 2147483647 h 864"/>
                      <a:gd name="T72" fmla="*/ 2147483647 w 571"/>
                      <a:gd name="T73" fmla="*/ 2147483647 h 864"/>
                      <a:gd name="T74" fmla="*/ 2147483647 w 571"/>
                      <a:gd name="T75" fmla="*/ 2147483647 h 864"/>
                      <a:gd name="T76" fmla="*/ 2147483647 w 571"/>
                      <a:gd name="T77" fmla="*/ 2147483647 h 864"/>
                      <a:gd name="T78" fmla="*/ 2147483647 w 571"/>
                      <a:gd name="T79" fmla="*/ 2147483647 h 864"/>
                      <a:gd name="T80" fmla="*/ 0 w 571"/>
                      <a:gd name="T81" fmla="*/ 2147483647 h 864"/>
                      <a:gd name="T82" fmla="*/ 2147483647 w 571"/>
                      <a:gd name="T83" fmla="*/ 2147483647 h 864"/>
                      <a:gd name="T84" fmla="*/ 2147483647 w 571"/>
                      <a:gd name="T85" fmla="*/ 2147483647 h 864"/>
                      <a:gd name="T86" fmla="*/ 2147483647 w 571"/>
                      <a:gd name="T87" fmla="*/ 2147483647 h 864"/>
                      <a:gd name="T88" fmla="*/ 2147483647 w 571"/>
                      <a:gd name="T89" fmla="*/ 2147483647 h 864"/>
                      <a:gd name="T90" fmla="*/ 2147483647 w 571"/>
                      <a:gd name="T91" fmla="*/ 2147483647 h 864"/>
                      <a:gd name="T92" fmla="*/ 2147483647 w 571"/>
                      <a:gd name="T93" fmla="*/ 2147483647 h 864"/>
                      <a:gd name="T94" fmla="*/ 2147483647 w 571"/>
                      <a:gd name="T95" fmla="*/ 2147483647 h 864"/>
                      <a:gd name="T96" fmla="*/ 2147483647 w 571"/>
                      <a:gd name="T97" fmla="*/ 2147483647 h 86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71"/>
                      <a:gd name="T148" fmla="*/ 0 h 864"/>
                      <a:gd name="T149" fmla="*/ 571 w 571"/>
                      <a:gd name="T150" fmla="*/ 864 h 86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71" h="864">
                        <a:moveTo>
                          <a:pt x="173" y="864"/>
                        </a:moveTo>
                        <a:lnTo>
                          <a:pt x="176" y="859"/>
                        </a:lnTo>
                        <a:lnTo>
                          <a:pt x="184" y="848"/>
                        </a:lnTo>
                        <a:lnTo>
                          <a:pt x="198" y="827"/>
                        </a:lnTo>
                        <a:lnTo>
                          <a:pt x="215" y="800"/>
                        </a:lnTo>
                        <a:lnTo>
                          <a:pt x="237" y="767"/>
                        </a:lnTo>
                        <a:lnTo>
                          <a:pt x="262" y="727"/>
                        </a:lnTo>
                        <a:lnTo>
                          <a:pt x="290" y="682"/>
                        </a:lnTo>
                        <a:lnTo>
                          <a:pt x="320" y="632"/>
                        </a:lnTo>
                        <a:lnTo>
                          <a:pt x="352" y="578"/>
                        </a:lnTo>
                        <a:lnTo>
                          <a:pt x="385" y="521"/>
                        </a:lnTo>
                        <a:lnTo>
                          <a:pt x="418" y="460"/>
                        </a:lnTo>
                        <a:lnTo>
                          <a:pt x="451" y="397"/>
                        </a:lnTo>
                        <a:lnTo>
                          <a:pt x="484" y="331"/>
                        </a:lnTo>
                        <a:lnTo>
                          <a:pt x="515" y="265"/>
                        </a:lnTo>
                        <a:lnTo>
                          <a:pt x="545" y="197"/>
                        </a:lnTo>
                        <a:lnTo>
                          <a:pt x="571" y="129"/>
                        </a:lnTo>
                        <a:lnTo>
                          <a:pt x="552" y="110"/>
                        </a:lnTo>
                        <a:lnTo>
                          <a:pt x="531" y="92"/>
                        </a:lnTo>
                        <a:lnTo>
                          <a:pt x="509" y="74"/>
                        </a:lnTo>
                        <a:lnTo>
                          <a:pt x="487" y="58"/>
                        </a:lnTo>
                        <a:lnTo>
                          <a:pt x="464" y="42"/>
                        </a:lnTo>
                        <a:lnTo>
                          <a:pt x="441" y="27"/>
                        </a:lnTo>
                        <a:lnTo>
                          <a:pt x="417" y="13"/>
                        </a:lnTo>
                        <a:lnTo>
                          <a:pt x="393" y="0"/>
                        </a:lnTo>
                        <a:lnTo>
                          <a:pt x="373" y="24"/>
                        </a:lnTo>
                        <a:lnTo>
                          <a:pt x="350" y="52"/>
                        </a:lnTo>
                        <a:lnTo>
                          <a:pt x="325" y="84"/>
                        </a:lnTo>
                        <a:lnTo>
                          <a:pt x="298" y="121"/>
                        </a:lnTo>
                        <a:lnTo>
                          <a:pt x="269" y="162"/>
                        </a:lnTo>
                        <a:lnTo>
                          <a:pt x="239" y="204"/>
                        </a:lnTo>
                        <a:lnTo>
                          <a:pt x="209" y="252"/>
                        </a:lnTo>
                        <a:lnTo>
                          <a:pt x="179" y="301"/>
                        </a:lnTo>
                        <a:lnTo>
                          <a:pt x="150" y="353"/>
                        </a:lnTo>
                        <a:lnTo>
                          <a:pt x="122" y="407"/>
                        </a:lnTo>
                        <a:lnTo>
                          <a:pt x="94" y="464"/>
                        </a:lnTo>
                        <a:lnTo>
                          <a:pt x="69" y="522"/>
                        </a:lnTo>
                        <a:lnTo>
                          <a:pt x="47" y="582"/>
                        </a:lnTo>
                        <a:lnTo>
                          <a:pt x="27" y="644"/>
                        </a:lnTo>
                        <a:lnTo>
                          <a:pt x="11" y="705"/>
                        </a:lnTo>
                        <a:lnTo>
                          <a:pt x="0" y="768"/>
                        </a:lnTo>
                        <a:lnTo>
                          <a:pt x="2" y="772"/>
                        </a:lnTo>
                        <a:lnTo>
                          <a:pt x="10" y="780"/>
                        </a:lnTo>
                        <a:lnTo>
                          <a:pt x="24" y="792"/>
                        </a:lnTo>
                        <a:lnTo>
                          <a:pt x="42" y="807"/>
                        </a:lnTo>
                        <a:lnTo>
                          <a:pt x="67" y="823"/>
                        </a:lnTo>
                        <a:lnTo>
                          <a:pt x="97" y="840"/>
                        </a:lnTo>
                        <a:lnTo>
                          <a:pt x="131" y="853"/>
                        </a:lnTo>
                        <a:lnTo>
                          <a:pt x="173" y="864"/>
                        </a:lnTo>
                        <a:close/>
                      </a:path>
                    </a:pathLst>
                  </a:custGeom>
                  <a:solidFill>
                    <a:schemeClr val="bg1"/>
                  </a:solidFill>
                  <a:ln w="9525">
                    <a:noFill/>
                    <a:round/>
                    <a:headEnd/>
                    <a:tailEnd/>
                  </a:ln>
                </p:spPr>
                <p:txBody>
                  <a:bodyPr/>
                  <a:lstStyle/>
                  <a:p>
                    <a:endParaRPr lang="ja-JP" altLang="en-US"/>
                  </a:p>
                </p:txBody>
              </p:sp>
              <p:sp>
                <p:nvSpPr>
                  <p:cNvPr id="641" name="Freeform 51"/>
                  <p:cNvSpPr>
                    <a:spLocks/>
                  </p:cNvSpPr>
                  <p:nvPr/>
                </p:nvSpPr>
                <p:spPr bwMode="auto">
                  <a:xfrm>
                    <a:off x="2292351" y="1755775"/>
                    <a:ext cx="173038" cy="344487"/>
                  </a:xfrm>
                  <a:custGeom>
                    <a:avLst/>
                    <a:gdLst>
                      <a:gd name="T0" fmla="*/ 2147483647 w 218"/>
                      <a:gd name="T1" fmla="*/ 2147483647 h 434"/>
                      <a:gd name="T2" fmla="*/ 2147483647 w 218"/>
                      <a:gd name="T3" fmla="*/ 2147483647 h 434"/>
                      <a:gd name="T4" fmla="*/ 2147483647 w 218"/>
                      <a:gd name="T5" fmla="*/ 2147483647 h 434"/>
                      <a:gd name="T6" fmla="*/ 2147483647 w 218"/>
                      <a:gd name="T7" fmla="*/ 2147483647 h 434"/>
                      <a:gd name="T8" fmla="*/ 2147483647 w 218"/>
                      <a:gd name="T9" fmla="*/ 2147483647 h 434"/>
                      <a:gd name="T10" fmla="*/ 2147483647 w 218"/>
                      <a:gd name="T11" fmla="*/ 2147483647 h 434"/>
                      <a:gd name="T12" fmla="*/ 2147483647 w 218"/>
                      <a:gd name="T13" fmla="*/ 2147483647 h 434"/>
                      <a:gd name="T14" fmla="*/ 2147483647 w 218"/>
                      <a:gd name="T15" fmla="*/ 2147483647 h 434"/>
                      <a:gd name="T16" fmla="*/ 2147483647 w 218"/>
                      <a:gd name="T17" fmla="*/ 2147483647 h 434"/>
                      <a:gd name="T18" fmla="*/ 2147483647 w 218"/>
                      <a:gd name="T19" fmla="*/ 2147483647 h 434"/>
                      <a:gd name="T20" fmla="*/ 2147483647 w 218"/>
                      <a:gd name="T21" fmla="*/ 2147483647 h 434"/>
                      <a:gd name="T22" fmla="*/ 2147483647 w 218"/>
                      <a:gd name="T23" fmla="*/ 2147483647 h 434"/>
                      <a:gd name="T24" fmla="*/ 2147483647 w 218"/>
                      <a:gd name="T25" fmla="*/ 2147483647 h 434"/>
                      <a:gd name="T26" fmla="*/ 2147483647 w 218"/>
                      <a:gd name="T27" fmla="*/ 2147483647 h 434"/>
                      <a:gd name="T28" fmla="*/ 2147483647 w 218"/>
                      <a:gd name="T29" fmla="*/ 2147483647 h 434"/>
                      <a:gd name="T30" fmla="*/ 2147483647 w 218"/>
                      <a:gd name="T31" fmla="*/ 2147483647 h 434"/>
                      <a:gd name="T32" fmla="*/ 2147483647 w 218"/>
                      <a:gd name="T33" fmla="*/ 0 h 434"/>
                      <a:gd name="T34" fmla="*/ 2147483647 w 218"/>
                      <a:gd name="T35" fmla="*/ 2147483647 h 434"/>
                      <a:gd name="T36" fmla="*/ 2147483647 w 218"/>
                      <a:gd name="T37" fmla="*/ 2147483647 h 434"/>
                      <a:gd name="T38" fmla="*/ 2147483647 w 218"/>
                      <a:gd name="T39" fmla="*/ 2147483647 h 434"/>
                      <a:gd name="T40" fmla="*/ 2147483647 w 218"/>
                      <a:gd name="T41" fmla="*/ 2147483647 h 434"/>
                      <a:gd name="T42" fmla="*/ 2147483647 w 218"/>
                      <a:gd name="T43" fmla="*/ 2147483647 h 434"/>
                      <a:gd name="T44" fmla="*/ 2147483647 w 218"/>
                      <a:gd name="T45" fmla="*/ 2147483647 h 434"/>
                      <a:gd name="T46" fmla="*/ 2147483647 w 218"/>
                      <a:gd name="T47" fmla="*/ 2147483647 h 434"/>
                      <a:gd name="T48" fmla="*/ 0 w 218"/>
                      <a:gd name="T49" fmla="*/ 2147483647 h 434"/>
                      <a:gd name="T50" fmla="*/ 2147483647 w 218"/>
                      <a:gd name="T51" fmla="*/ 2147483647 h 434"/>
                      <a:gd name="T52" fmla="*/ 2147483647 w 218"/>
                      <a:gd name="T53" fmla="*/ 2147483647 h 434"/>
                      <a:gd name="T54" fmla="*/ 2147483647 w 218"/>
                      <a:gd name="T55" fmla="*/ 2147483647 h 434"/>
                      <a:gd name="T56" fmla="*/ 2147483647 w 218"/>
                      <a:gd name="T57" fmla="*/ 2147483647 h 434"/>
                      <a:gd name="T58" fmla="*/ 2147483647 w 218"/>
                      <a:gd name="T59" fmla="*/ 2147483647 h 434"/>
                      <a:gd name="T60" fmla="*/ 2147483647 w 218"/>
                      <a:gd name="T61" fmla="*/ 2147483647 h 434"/>
                      <a:gd name="T62" fmla="*/ 2147483647 w 218"/>
                      <a:gd name="T63" fmla="*/ 2147483647 h 434"/>
                      <a:gd name="T64" fmla="*/ 2147483647 w 218"/>
                      <a:gd name="T65" fmla="*/ 2147483647 h 434"/>
                      <a:gd name="T66" fmla="*/ 2147483647 w 218"/>
                      <a:gd name="T67" fmla="*/ 2147483647 h 434"/>
                      <a:gd name="T68" fmla="*/ 2147483647 w 218"/>
                      <a:gd name="T69" fmla="*/ 2147483647 h 434"/>
                      <a:gd name="T70" fmla="*/ 2147483647 w 218"/>
                      <a:gd name="T71" fmla="*/ 2147483647 h 434"/>
                      <a:gd name="T72" fmla="*/ 2147483647 w 218"/>
                      <a:gd name="T73" fmla="*/ 2147483647 h 434"/>
                      <a:gd name="T74" fmla="*/ 2147483647 w 218"/>
                      <a:gd name="T75" fmla="*/ 2147483647 h 434"/>
                      <a:gd name="T76" fmla="*/ 2147483647 w 218"/>
                      <a:gd name="T77" fmla="*/ 2147483647 h 434"/>
                      <a:gd name="T78" fmla="*/ 2147483647 w 218"/>
                      <a:gd name="T79" fmla="*/ 2147483647 h 434"/>
                      <a:gd name="T80" fmla="*/ 2147483647 w 218"/>
                      <a:gd name="T81" fmla="*/ 2147483647 h 43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18"/>
                      <a:gd name="T124" fmla="*/ 0 h 434"/>
                      <a:gd name="T125" fmla="*/ 218 w 218"/>
                      <a:gd name="T126" fmla="*/ 434 h 43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18" h="434">
                        <a:moveTo>
                          <a:pt x="155" y="434"/>
                        </a:moveTo>
                        <a:lnTo>
                          <a:pt x="165" y="405"/>
                        </a:lnTo>
                        <a:lnTo>
                          <a:pt x="176" y="376"/>
                        </a:lnTo>
                        <a:lnTo>
                          <a:pt x="185" y="345"/>
                        </a:lnTo>
                        <a:lnTo>
                          <a:pt x="193" y="314"/>
                        </a:lnTo>
                        <a:lnTo>
                          <a:pt x="201" y="283"/>
                        </a:lnTo>
                        <a:lnTo>
                          <a:pt x="208" y="249"/>
                        </a:lnTo>
                        <a:lnTo>
                          <a:pt x="214" y="216"/>
                        </a:lnTo>
                        <a:lnTo>
                          <a:pt x="218" y="181"/>
                        </a:lnTo>
                        <a:lnTo>
                          <a:pt x="215" y="177"/>
                        </a:lnTo>
                        <a:lnTo>
                          <a:pt x="205" y="164"/>
                        </a:lnTo>
                        <a:lnTo>
                          <a:pt x="190" y="143"/>
                        </a:lnTo>
                        <a:lnTo>
                          <a:pt x="168" y="119"/>
                        </a:lnTo>
                        <a:lnTo>
                          <a:pt x="141" y="90"/>
                        </a:lnTo>
                        <a:lnTo>
                          <a:pt x="110" y="60"/>
                        </a:lnTo>
                        <a:lnTo>
                          <a:pt x="76" y="29"/>
                        </a:lnTo>
                        <a:lnTo>
                          <a:pt x="38" y="0"/>
                        </a:lnTo>
                        <a:lnTo>
                          <a:pt x="38" y="3"/>
                        </a:lnTo>
                        <a:lnTo>
                          <a:pt x="35" y="8"/>
                        </a:lnTo>
                        <a:lnTo>
                          <a:pt x="33" y="18"/>
                        </a:lnTo>
                        <a:lnTo>
                          <a:pt x="28" y="29"/>
                        </a:lnTo>
                        <a:lnTo>
                          <a:pt x="24" y="45"/>
                        </a:lnTo>
                        <a:lnTo>
                          <a:pt x="17" y="64"/>
                        </a:lnTo>
                        <a:lnTo>
                          <a:pt x="9" y="86"/>
                        </a:lnTo>
                        <a:lnTo>
                          <a:pt x="0" y="110"/>
                        </a:lnTo>
                        <a:lnTo>
                          <a:pt x="16" y="130"/>
                        </a:lnTo>
                        <a:lnTo>
                          <a:pt x="31" y="149"/>
                        </a:lnTo>
                        <a:lnTo>
                          <a:pt x="46" y="170"/>
                        </a:lnTo>
                        <a:lnTo>
                          <a:pt x="59" y="191"/>
                        </a:lnTo>
                        <a:lnTo>
                          <a:pt x="73" y="213"/>
                        </a:lnTo>
                        <a:lnTo>
                          <a:pt x="86" y="234"/>
                        </a:lnTo>
                        <a:lnTo>
                          <a:pt x="97" y="258"/>
                        </a:lnTo>
                        <a:lnTo>
                          <a:pt x="108" y="281"/>
                        </a:lnTo>
                        <a:lnTo>
                          <a:pt x="116" y="299"/>
                        </a:lnTo>
                        <a:lnTo>
                          <a:pt x="123" y="319"/>
                        </a:lnTo>
                        <a:lnTo>
                          <a:pt x="130" y="337"/>
                        </a:lnTo>
                        <a:lnTo>
                          <a:pt x="137" y="357"/>
                        </a:lnTo>
                        <a:lnTo>
                          <a:pt x="142" y="375"/>
                        </a:lnTo>
                        <a:lnTo>
                          <a:pt x="147" y="395"/>
                        </a:lnTo>
                        <a:lnTo>
                          <a:pt x="152" y="414"/>
                        </a:lnTo>
                        <a:lnTo>
                          <a:pt x="155" y="434"/>
                        </a:lnTo>
                        <a:close/>
                      </a:path>
                    </a:pathLst>
                  </a:custGeom>
                  <a:solidFill>
                    <a:schemeClr val="bg1"/>
                  </a:solidFill>
                  <a:ln w="9525">
                    <a:noFill/>
                    <a:round/>
                    <a:headEnd/>
                    <a:tailEnd/>
                  </a:ln>
                </p:spPr>
                <p:txBody>
                  <a:bodyPr/>
                  <a:lstStyle/>
                  <a:p>
                    <a:endParaRPr lang="ja-JP" altLang="en-US"/>
                  </a:p>
                </p:txBody>
              </p:sp>
              <p:sp>
                <p:nvSpPr>
                  <p:cNvPr id="642" name="Freeform 52"/>
                  <p:cNvSpPr>
                    <a:spLocks/>
                  </p:cNvSpPr>
                  <p:nvPr/>
                </p:nvSpPr>
                <p:spPr bwMode="auto">
                  <a:xfrm>
                    <a:off x="1976438" y="1843088"/>
                    <a:ext cx="439738" cy="600075"/>
                  </a:xfrm>
                  <a:custGeom>
                    <a:avLst/>
                    <a:gdLst>
                      <a:gd name="T0" fmla="*/ 2147483647 w 553"/>
                      <a:gd name="T1" fmla="*/ 2147483647 h 756"/>
                      <a:gd name="T2" fmla="*/ 2147483647 w 553"/>
                      <a:gd name="T3" fmla="*/ 2147483647 h 756"/>
                      <a:gd name="T4" fmla="*/ 2147483647 w 553"/>
                      <a:gd name="T5" fmla="*/ 2147483647 h 756"/>
                      <a:gd name="T6" fmla="*/ 2147483647 w 553"/>
                      <a:gd name="T7" fmla="*/ 2147483647 h 756"/>
                      <a:gd name="T8" fmla="*/ 2147483647 w 553"/>
                      <a:gd name="T9" fmla="*/ 2147483647 h 756"/>
                      <a:gd name="T10" fmla="*/ 2147483647 w 553"/>
                      <a:gd name="T11" fmla="*/ 2147483647 h 756"/>
                      <a:gd name="T12" fmla="*/ 2147483647 w 553"/>
                      <a:gd name="T13" fmla="*/ 2147483647 h 756"/>
                      <a:gd name="T14" fmla="*/ 2147483647 w 553"/>
                      <a:gd name="T15" fmla="*/ 2147483647 h 756"/>
                      <a:gd name="T16" fmla="*/ 2147483647 w 553"/>
                      <a:gd name="T17" fmla="*/ 2147483647 h 756"/>
                      <a:gd name="T18" fmla="*/ 2147483647 w 553"/>
                      <a:gd name="T19" fmla="*/ 2147483647 h 756"/>
                      <a:gd name="T20" fmla="*/ 2147483647 w 553"/>
                      <a:gd name="T21" fmla="*/ 2147483647 h 756"/>
                      <a:gd name="T22" fmla="*/ 2147483647 w 553"/>
                      <a:gd name="T23" fmla="*/ 2147483647 h 756"/>
                      <a:gd name="T24" fmla="*/ 2147483647 w 553"/>
                      <a:gd name="T25" fmla="*/ 2147483647 h 756"/>
                      <a:gd name="T26" fmla="*/ 2147483647 w 553"/>
                      <a:gd name="T27" fmla="*/ 2147483647 h 756"/>
                      <a:gd name="T28" fmla="*/ 2147483647 w 553"/>
                      <a:gd name="T29" fmla="*/ 2147483647 h 756"/>
                      <a:gd name="T30" fmla="*/ 2147483647 w 553"/>
                      <a:gd name="T31" fmla="*/ 2147483647 h 756"/>
                      <a:gd name="T32" fmla="*/ 2147483647 w 553"/>
                      <a:gd name="T33" fmla="*/ 2147483647 h 756"/>
                      <a:gd name="T34" fmla="*/ 2147483647 w 553"/>
                      <a:gd name="T35" fmla="*/ 2147483647 h 756"/>
                      <a:gd name="T36" fmla="*/ 2147483647 w 553"/>
                      <a:gd name="T37" fmla="*/ 2147483647 h 756"/>
                      <a:gd name="T38" fmla="*/ 2147483647 w 553"/>
                      <a:gd name="T39" fmla="*/ 2147483647 h 756"/>
                      <a:gd name="T40" fmla="*/ 2147483647 w 553"/>
                      <a:gd name="T41" fmla="*/ 2147483647 h 756"/>
                      <a:gd name="T42" fmla="*/ 2147483647 w 553"/>
                      <a:gd name="T43" fmla="*/ 2147483647 h 756"/>
                      <a:gd name="T44" fmla="*/ 2147483647 w 553"/>
                      <a:gd name="T45" fmla="*/ 2147483647 h 756"/>
                      <a:gd name="T46" fmla="*/ 2147483647 w 553"/>
                      <a:gd name="T47" fmla="*/ 2147483647 h 756"/>
                      <a:gd name="T48" fmla="*/ 2147483647 w 553"/>
                      <a:gd name="T49" fmla="*/ 2147483647 h 756"/>
                      <a:gd name="T50" fmla="*/ 2147483647 w 553"/>
                      <a:gd name="T51" fmla="*/ 2147483647 h 756"/>
                      <a:gd name="T52" fmla="*/ 2147483647 w 553"/>
                      <a:gd name="T53" fmla="*/ 2147483647 h 756"/>
                      <a:gd name="T54" fmla="*/ 2147483647 w 553"/>
                      <a:gd name="T55" fmla="*/ 2147483647 h 756"/>
                      <a:gd name="T56" fmla="*/ 2147483647 w 553"/>
                      <a:gd name="T57" fmla="*/ 2147483647 h 756"/>
                      <a:gd name="T58" fmla="*/ 2147483647 w 553"/>
                      <a:gd name="T59" fmla="*/ 2147483647 h 756"/>
                      <a:gd name="T60" fmla="*/ 2147483647 w 553"/>
                      <a:gd name="T61" fmla="*/ 2147483647 h 756"/>
                      <a:gd name="T62" fmla="*/ 2147483647 w 553"/>
                      <a:gd name="T63" fmla="*/ 2147483647 h 7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53"/>
                      <a:gd name="T97" fmla="*/ 0 h 756"/>
                      <a:gd name="T98" fmla="*/ 553 w 553"/>
                      <a:gd name="T99" fmla="*/ 756 h 75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53" h="756">
                        <a:moveTo>
                          <a:pt x="267" y="746"/>
                        </a:moveTo>
                        <a:lnTo>
                          <a:pt x="270" y="744"/>
                        </a:lnTo>
                        <a:lnTo>
                          <a:pt x="275" y="739"/>
                        </a:lnTo>
                        <a:lnTo>
                          <a:pt x="285" y="730"/>
                        </a:lnTo>
                        <a:lnTo>
                          <a:pt x="297" y="718"/>
                        </a:lnTo>
                        <a:lnTo>
                          <a:pt x="312" y="702"/>
                        </a:lnTo>
                        <a:lnTo>
                          <a:pt x="330" y="684"/>
                        </a:lnTo>
                        <a:lnTo>
                          <a:pt x="349" y="662"/>
                        </a:lnTo>
                        <a:lnTo>
                          <a:pt x="371" y="636"/>
                        </a:lnTo>
                        <a:lnTo>
                          <a:pt x="393" y="608"/>
                        </a:lnTo>
                        <a:lnTo>
                          <a:pt x="417" y="576"/>
                        </a:lnTo>
                        <a:lnTo>
                          <a:pt x="440" y="542"/>
                        </a:lnTo>
                        <a:lnTo>
                          <a:pt x="464" y="504"/>
                        </a:lnTo>
                        <a:lnTo>
                          <a:pt x="487" y="463"/>
                        </a:lnTo>
                        <a:lnTo>
                          <a:pt x="510" y="420"/>
                        </a:lnTo>
                        <a:lnTo>
                          <a:pt x="532" y="373"/>
                        </a:lnTo>
                        <a:lnTo>
                          <a:pt x="553" y="324"/>
                        </a:lnTo>
                        <a:lnTo>
                          <a:pt x="550" y="304"/>
                        </a:lnTo>
                        <a:lnTo>
                          <a:pt x="545" y="285"/>
                        </a:lnTo>
                        <a:lnTo>
                          <a:pt x="540" y="265"/>
                        </a:lnTo>
                        <a:lnTo>
                          <a:pt x="535" y="247"/>
                        </a:lnTo>
                        <a:lnTo>
                          <a:pt x="528" y="227"/>
                        </a:lnTo>
                        <a:lnTo>
                          <a:pt x="521" y="209"/>
                        </a:lnTo>
                        <a:lnTo>
                          <a:pt x="514" y="189"/>
                        </a:lnTo>
                        <a:lnTo>
                          <a:pt x="506" y="171"/>
                        </a:lnTo>
                        <a:lnTo>
                          <a:pt x="495" y="148"/>
                        </a:lnTo>
                        <a:lnTo>
                          <a:pt x="484" y="124"/>
                        </a:lnTo>
                        <a:lnTo>
                          <a:pt x="471" y="103"/>
                        </a:lnTo>
                        <a:lnTo>
                          <a:pt x="457" y="81"/>
                        </a:lnTo>
                        <a:lnTo>
                          <a:pt x="444" y="60"/>
                        </a:lnTo>
                        <a:lnTo>
                          <a:pt x="429" y="39"/>
                        </a:lnTo>
                        <a:lnTo>
                          <a:pt x="414" y="20"/>
                        </a:lnTo>
                        <a:lnTo>
                          <a:pt x="398" y="0"/>
                        </a:lnTo>
                        <a:lnTo>
                          <a:pt x="386" y="30"/>
                        </a:lnTo>
                        <a:lnTo>
                          <a:pt x="373" y="62"/>
                        </a:lnTo>
                        <a:lnTo>
                          <a:pt x="360" y="98"/>
                        </a:lnTo>
                        <a:lnTo>
                          <a:pt x="342" y="136"/>
                        </a:lnTo>
                        <a:lnTo>
                          <a:pt x="325" y="176"/>
                        </a:lnTo>
                        <a:lnTo>
                          <a:pt x="305" y="219"/>
                        </a:lnTo>
                        <a:lnTo>
                          <a:pt x="284" y="263"/>
                        </a:lnTo>
                        <a:lnTo>
                          <a:pt x="259" y="309"/>
                        </a:lnTo>
                        <a:lnTo>
                          <a:pt x="234" y="356"/>
                        </a:lnTo>
                        <a:lnTo>
                          <a:pt x="207" y="406"/>
                        </a:lnTo>
                        <a:lnTo>
                          <a:pt x="178" y="455"/>
                        </a:lnTo>
                        <a:lnTo>
                          <a:pt x="146" y="507"/>
                        </a:lnTo>
                        <a:lnTo>
                          <a:pt x="113" y="559"/>
                        </a:lnTo>
                        <a:lnTo>
                          <a:pt x="77" y="612"/>
                        </a:lnTo>
                        <a:lnTo>
                          <a:pt x="39" y="665"/>
                        </a:lnTo>
                        <a:lnTo>
                          <a:pt x="0" y="718"/>
                        </a:lnTo>
                        <a:lnTo>
                          <a:pt x="2" y="719"/>
                        </a:lnTo>
                        <a:lnTo>
                          <a:pt x="7" y="721"/>
                        </a:lnTo>
                        <a:lnTo>
                          <a:pt x="15" y="724"/>
                        </a:lnTo>
                        <a:lnTo>
                          <a:pt x="27" y="727"/>
                        </a:lnTo>
                        <a:lnTo>
                          <a:pt x="40" y="732"/>
                        </a:lnTo>
                        <a:lnTo>
                          <a:pt x="57" y="737"/>
                        </a:lnTo>
                        <a:lnTo>
                          <a:pt x="74" y="741"/>
                        </a:lnTo>
                        <a:lnTo>
                          <a:pt x="93" y="746"/>
                        </a:lnTo>
                        <a:lnTo>
                          <a:pt x="114" y="749"/>
                        </a:lnTo>
                        <a:lnTo>
                          <a:pt x="136" y="753"/>
                        </a:lnTo>
                        <a:lnTo>
                          <a:pt x="158" y="755"/>
                        </a:lnTo>
                        <a:lnTo>
                          <a:pt x="181" y="756"/>
                        </a:lnTo>
                        <a:lnTo>
                          <a:pt x="203" y="756"/>
                        </a:lnTo>
                        <a:lnTo>
                          <a:pt x="225" y="755"/>
                        </a:lnTo>
                        <a:lnTo>
                          <a:pt x="247" y="752"/>
                        </a:lnTo>
                        <a:lnTo>
                          <a:pt x="267" y="746"/>
                        </a:lnTo>
                        <a:close/>
                      </a:path>
                    </a:pathLst>
                  </a:custGeom>
                  <a:solidFill>
                    <a:schemeClr val="bg1"/>
                  </a:solidFill>
                  <a:ln w="9525">
                    <a:noFill/>
                    <a:round/>
                    <a:headEnd/>
                    <a:tailEnd/>
                  </a:ln>
                </p:spPr>
                <p:txBody>
                  <a:bodyPr/>
                  <a:lstStyle/>
                  <a:p>
                    <a:endParaRPr lang="ja-JP" altLang="en-US"/>
                  </a:p>
                </p:txBody>
              </p:sp>
              <p:sp>
                <p:nvSpPr>
                  <p:cNvPr id="643" name="Freeform 53"/>
                  <p:cNvSpPr>
                    <a:spLocks/>
                  </p:cNvSpPr>
                  <p:nvPr/>
                </p:nvSpPr>
                <p:spPr bwMode="auto">
                  <a:xfrm>
                    <a:off x="1611313" y="2179638"/>
                    <a:ext cx="611188" cy="349250"/>
                  </a:xfrm>
                  <a:custGeom>
                    <a:avLst/>
                    <a:gdLst>
                      <a:gd name="T0" fmla="*/ 2147483647 w 770"/>
                      <a:gd name="T1" fmla="*/ 2147483647 h 441"/>
                      <a:gd name="T2" fmla="*/ 2147483647 w 770"/>
                      <a:gd name="T3" fmla="*/ 2147483647 h 441"/>
                      <a:gd name="T4" fmla="*/ 2147483647 w 770"/>
                      <a:gd name="T5" fmla="*/ 2147483647 h 441"/>
                      <a:gd name="T6" fmla="*/ 2147483647 w 770"/>
                      <a:gd name="T7" fmla="*/ 2147483647 h 441"/>
                      <a:gd name="T8" fmla="*/ 2147483647 w 770"/>
                      <a:gd name="T9" fmla="*/ 2147483647 h 441"/>
                      <a:gd name="T10" fmla="*/ 2147483647 w 770"/>
                      <a:gd name="T11" fmla="*/ 2147483647 h 441"/>
                      <a:gd name="T12" fmla="*/ 2147483647 w 770"/>
                      <a:gd name="T13" fmla="*/ 2147483647 h 441"/>
                      <a:gd name="T14" fmla="*/ 2147483647 w 770"/>
                      <a:gd name="T15" fmla="*/ 2147483647 h 441"/>
                      <a:gd name="T16" fmla="*/ 2147483647 w 770"/>
                      <a:gd name="T17" fmla="*/ 2147483647 h 441"/>
                      <a:gd name="T18" fmla="*/ 2147483647 w 770"/>
                      <a:gd name="T19" fmla="*/ 2147483647 h 441"/>
                      <a:gd name="T20" fmla="*/ 2147483647 w 770"/>
                      <a:gd name="T21" fmla="*/ 2147483647 h 441"/>
                      <a:gd name="T22" fmla="*/ 2147483647 w 770"/>
                      <a:gd name="T23" fmla="*/ 2147483647 h 441"/>
                      <a:gd name="T24" fmla="*/ 2147483647 w 770"/>
                      <a:gd name="T25" fmla="*/ 2147483647 h 441"/>
                      <a:gd name="T26" fmla="*/ 2147483647 w 770"/>
                      <a:gd name="T27" fmla="*/ 2147483647 h 441"/>
                      <a:gd name="T28" fmla="*/ 2147483647 w 770"/>
                      <a:gd name="T29" fmla="*/ 2147483647 h 441"/>
                      <a:gd name="T30" fmla="*/ 2147483647 w 770"/>
                      <a:gd name="T31" fmla="*/ 2147483647 h 441"/>
                      <a:gd name="T32" fmla="*/ 2147483647 w 770"/>
                      <a:gd name="T33" fmla="*/ 0 h 441"/>
                      <a:gd name="T34" fmla="*/ 0 w 770"/>
                      <a:gd name="T35" fmla="*/ 2147483647 h 441"/>
                      <a:gd name="T36" fmla="*/ 2147483647 w 770"/>
                      <a:gd name="T37" fmla="*/ 2147483647 h 441"/>
                      <a:gd name="T38" fmla="*/ 2147483647 w 770"/>
                      <a:gd name="T39" fmla="*/ 2147483647 h 441"/>
                      <a:gd name="T40" fmla="*/ 2147483647 w 770"/>
                      <a:gd name="T41" fmla="*/ 2147483647 h 441"/>
                      <a:gd name="T42" fmla="*/ 2147483647 w 770"/>
                      <a:gd name="T43" fmla="*/ 2147483647 h 441"/>
                      <a:gd name="T44" fmla="*/ 2147483647 w 770"/>
                      <a:gd name="T45" fmla="*/ 2147483647 h 441"/>
                      <a:gd name="T46" fmla="*/ 2147483647 w 770"/>
                      <a:gd name="T47" fmla="*/ 2147483647 h 441"/>
                      <a:gd name="T48" fmla="*/ 2147483647 w 770"/>
                      <a:gd name="T49" fmla="*/ 2147483647 h 441"/>
                      <a:gd name="T50" fmla="*/ 2147483647 w 770"/>
                      <a:gd name="T51" fmla="*/ 2147483647 h 441"/>
                      <a:gd name="T52" fmla="*/ 2147483647 w 770"/>
                      <a:gd name="T53" fmla="*/ 2147483647 h 441"/>
                      <a:gd name="T54" fmla="*/ 2147483647 w 770"/>
                      <a:gd name="T55" fmla="*/ 2147483647 h 441"/>
                      <a:gd name="T56" fmla="*/ 2147483647 w 770"/>
                      <a:gd name="T57" fmla="*/ 2147483647 h 441"/>
                      <a:gd name="T58" fmla="*/ 2147483647 w 770"/>
                      <a:gd name="T59" fmla="*/ 2147483647 h 441"/>
                      <a:gd name="T60" fmla="*/ 2147483647 w 770"/>
                      <a:gd name="T61" fmla="*/ 2147483647 h 441"/>
                      <a:gd name="T62" fmla="*/ 2147483647 w 770"/>
                      <a:gd name="T63" fmla="*/ 2147483647 h 441"/>
                      <a:gd name="T64" fmla="*/ 2147483647 w 770"/>
                      <a:gd name="T65" fmla="*/ 2147483647 h 4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70"/>
                      <a:gd name="T100" fmla="*/ 0 h 441"/>
                      <a:gd name="T101" fmla="*/ 770 w 770"/>
                      <a:gd name="T102" fmla="*/ 441 h 44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70" h="441">
                        <a:moveTo>
                          <a:pt x="770" y="430"/>
                        </a:moveTo>
                        <a:lnTo>
                          <a:pt x="730" y="366"/>
                        </a:lnTo>
                        <a:lnTo>
                          <a:pt x="727" y="366"/>
                        </a:lnTo>
                        <a:lnTo>
                          <a:pt x="722" y="368"/>
                        </a:lnTo>
                        <a:lnTo>
                          <a:pt x="712" y="369"/>
                        </a:lnTo>
                        <a:lnTo>
                          <a:pt x="700" y="371"/>
                        </a:lnTo>
                        <a:lnTo>
                          <a:pt x="682" y="373"/>
                        </a:lnTo>
                        <a:lnTo>
                          <a:pt x="663" y="374"/>
                        </a:lnTo>
                        <a:lnTo>
                          <a:pt x="639" y="374"/>
                        </a:lnTo>
                        <a:lnTo>
                          <a:pt x="612" y="373"/>
                        </a:lnTo>
                        <a:lnTo>
                          <a:pt x="582" y="370"/>
                        </a:lnTo>
                        <a:lnTo>
                          <a:pt x="550" y="366"/>
                        </a:lnTo>
                        <a:lnTo>
                          <a:pt x="514" y="359"/>
                        </a:lnTo>
                        <a:lnTo>
                          <a:pt x="476" y="350"/>
                        </a:lnTo>
                        <a:lnTo>
                          <a:pt x="435" y="337"/>
                        </a:lnTo>
                        <a:lnTo>
                          <a:pt x="391" y="321"/>
                        </a:lnTo>
                        <a:lnTo>
                          <a:pt x="345" y="301"/>
                        </a:lnTo>
                        <a:lnTo>
                          <a:pt x="297" y="277"/>
                        </a:lnTo>
                        <a:lnTo>
                          <a:pt x="279" y="268"/>
                        </a:lnTo>
                        <a:lnTo>
                          <a:pt x="262" y="256"/>
                        </a:lnTo>
                        <a:lnTo>
                          <a:pt x="244" y="245"/>
                        </a:lnTo>
                        <a:lnTo>
                          <a:pt x="225" y="232"/>
                        </a:lnTo>
                        <a:lnTo>
                          <a:pt x="207" y="217"/>
                        </a:lnTo>
                        <a:lnTo>
                          <a:pt x="188" y="202"/>
                        </a:lnTo>
                        <a:lnTo>
                          <a:pt x="170" y="186"/>
                        </a:lnTo>
                        <a:lnTo>
                          <a:pt x="153" y="169"/>
                        </a:lnTo>
                        <a:lnTo>
                          <a:pt x="134" y="150"/>
                        </a:lnTo>
                        <a:lnTo>
                          <a:pt x="117" y="130"/>
                        </a:lnTo>
                        <a:lnTo>
                          <a:pt x="101" y="111"/>
                        </a:lnTo>
                        <a:lnTo>
                          <a:pt x="85" y="90"/>
                        </a:lnTo>
                        <a:lnTo>
                          <a:pt x="68" y="68"/>
                        </a:lnTo>
                        <a:lnTo>
                          <a:pt x="53" y="46"/>
                        </a:lnTo>
                        <a:lnTo>
                          <a:pt x="40" y="23"/>
                        </a:lnTo>
                        <a:lnTo>
                          <a:pt x="27" y="0"/>
                        </a:lnTo>
                        <a:lnTo>
                          <a:pt x="0" y="8"/>
                        </a:lnTo>
                        <a:lnTo>
                          <a:pt x="0" y="9"/>
                        </a:lnTo>
                        <a:lnTo>
                          <a:pt x="2" y="14"/>
                        </a:lnTo>
                        <a:lnTo>
                          <a:pt x="4" y="21"/>
                        </a:lnTo>
                        <a:lnTo>
                          <a:pt x="7" y="30"/>
                        </a:lnTo>
                        <a:lnTo>
                          <a:pt x="12" y="42"/>
                        </a:lnTo>
                        <a:lnTo>
                          <a:pt x="18" y="56"/>
                        </a:lnTo>
                        <a:lnTo>
                          <a:pt x="25" y="71"/>
                        </a:lnTo>
                        <a:lnTo>
                          <a:pt x="32" y="87"/>
                        </a:lnTo>
                        <a:lnTo>
                          <a:pt x="41" y="105"/>
                        </a:lnTo>
                        <a:lnTo>
                          <a:pt x="52" y="125"/>
                        </a:lnTo>
                        <a:lnTo>
                          <a:pt x="64" y="144"/>
                        </a:lnTo>
                        <a:lnTo>
                          <a:pt x="78" y="166"/>
                        </a:lnTo>
                        <a:lnTo>
                          <a:pt x="93" y="187"/>
                        </a:lnTo>
                        <a:lnTo>
                          <a:pt x="110" y="209"/>
                        </a:lnTo>
                        <a:lnTo>
                          <a:pt x="128" y="232"/>
                        </a:lnTo>
                        <a:lnTo>
                          <a:pt x="149" y="254"/>
                        </a:lnTo>
                        <a:lnTo>
                          <a:pt x="171" y="275"/>
                        </a:lnTo>
                        <a:lnTo>
                          <a:pt x="195" y="297"/>
                        </a:lnTo>
                        <a:lnTo>
                          <a:pt x="222" y="317"/>
                        </a:lnTo>
                        <a:lnTo>
                          <a:pt x="249" y="337"/>
                        </a:lnTo>
                        <a:lnTo>
                          <a:pt x="280" y="355"/>
                        </a:lnTo>
                        <a:lnTo>
                          <a:pt x="313" y="373"/>
                        </a:lnTo>
                        <a:lnTo>
                          <a:pt x="347" y="389"/>
                        </a:lnTo>
                        <a:lnTo>
                          <a:pt x="384" y="403"/>
                        </a:lnTo>
                        <a:lnTo>
                          <a:pt x="423" y="415"/>
                        </a:lnTo>
                        <a:lnTo>
                          <a:pt x="465" y="426"/>
                        </a:lnTo>
                        <a:lnTo>
                          <a:pt x="510" y="433"/>
                        </a:lnTo>
                        <a:lnTo>
                          <a:pt x="556" y="438"/>
                        </a:lnTo>
                        <a:lnTo>
                          <a:pt x="605" y="441"/>
                        </a:lnTo>
                        <a:lnTo>
                          <a:pt x="657" y="441"/>
                        </a:lnTo>
                        <a:lnTo>
                          <a:pt x="712" y="437"/>
                        </a:lnTo>
                        <a:lnTo>
                          <a:pt x="770" y="430"/>
                        </a:lnTo>
                        <a:close/>
                      </a:path>
                    </a:pathLst>
                  </a:custGeom>
                  <a:solidFill>
                    <a:schemeClr val="bg1"/>
                  </a:solidFill>
                  <a:ln w="9525">
                    <a:noFill/>
                    <a:round/>
                    <a:headEnd/>
                    <a:tailEnd/>
                  </a:ln>
                </p:spPr>
                <p:txBody>
                  <a:bodyPr/>
                  <a:lstStyle/>
                  <a:p>
                    <a:endParaRPr lang="ja-JP" altLang="en-US"/>
                  </a:p>
                </p:txBody>
              </p:sp>
              <p:sp>
                <p:nvSpPr>
                  <p:cNvPr id="644" name="Freeform 54"/>
                  <p:cNvSpPr>
                    <a:spLocks/>
                  </p:cNvSpPr>
                  <p:nvPr/>
                </p:nvSpPr>
                <p:spPr bwMode="auto">
                  <a:xfrm>
                    <a:off x="1582738" y="1936750"/>
                    <a:ext cx="74613" cy="223837"/>
                  </a:xfrm>
                  <a:custGeom>
                    <a:avLst/>
                    <a:gdLst>
                      <a:gd name="T0" fmla="*/ 2147483647 w 94"/>
                      <a:gd name="T1" fmla="*/ 2147483647 h 282"/>
                      <a:gd name="T2" fmla="*/ 2147483647 w 94"/>
                      <a:gd name="T3" fmla="*/ 2147483647 h 282"/>
                      <a:gd name="T4" fmla="*/ 2147483647 w 94"/>
                      <a:gd name="T5" fmla="*/ 2147483647 h 282"/>
                      <a:gd name="T6" fmla="*/ 2147483647 w 94"/>
                      <a:gd name="T7" fmla="*/ 2147483647 h 282"/>
                      <a:gd name="T8" fmla="*/ 2147483647 w 94"/>
                      <a:gd name="T9" fmla="*/ 2147483647 h 282"/>
                      <a:gd name="T10" fmla="*/ 2147483647 w 94"/>
                      <a:gd name="T11" fmla="*/ 2147483647 h 282"/>
                      <a:gd name="T12" fmla="*/ 2147483647 w 94"/>
                      <a:gd name="T13" fmla="*/ 2147483647 h 282"/>
                      <a:gd name="T14" fmla="*/ 2147483647 w 94"/>
                      <a:gd name="T15" fmla="*/ 2147483647 h 282"/>
                      <a:gd name="T16" fmla="*/ 2147483647 w 94"/>
                      <a:gd name="T17" fmla="*/ 2147483647 h 282"/>
                      <a:gd name="T18" fmla="*/ 2147483647 w 94"/>
                      <a:gd name="T19" fmla="*/ 0 h 282"/>
                      <a:gd name="T20" fmla="*/ 2147483647 w 94"/>
                      <a:gd name="T21" fmla="*/ 2147483647 h 282"/>
                      <a:gd name="T22" fmla="*/ 2147483647 w 94"/>
                      <a:gd name="T23" fmla="*/ 2147483647 h 282"/>
                      <a:gd name="T24" fmla="*/ 2147483647 w 94"/>
                      <a:gd name="T25" fmla="*/ 2147483647 h 282"/>
                      <a:gd name="T26" fmla="*/ 2147483647 w 94"/>
                      <a:gd name="T27" fmla="*/ 2147483647 h 282"/>
                      <a:gd name="T28" fmla="*/ 0 w 94"/>
                      <a:gd name="T29" fmla="*/ 2147483647 h 282"/>
                      <a:gd name="T30" fmla="*/ 2147483647 w 94"/>
                      <a:gd name="T31" fmla="*/ 2147483647 h 282"/>
                      <a:gd name="T32" fmla="*/ 2147483647 w 94"/>
                      <a:gd name="T33" fmla="*/ 2147483647 h 282"/>
                      <a:gd name="T34" fmla="*/ 2147483647 w 94"/>
                      <a:gd name="T35" fmla="*/ 2147483647 h 282"/>
                      <a:gd name="T36" fmla="*/ 2147483647 w 94"/>
                      <a:gd name="T37" fmla="*/ 2147483647 h 2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4"/>
                      <a:gd name="T58" fmla="*/ 0 h 282"/>
                      <a:gd name="T59" fmla="*/ 94 w 94"/>
                      <a:gd name="T60" fmla="*/ 282 h 2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4" h="282">
                        <a:moveTo>
                          <a:pt x="55" y="268"/>
                        </a:moveTo>
                        <a:lnTo>
                          <a:pt x="55" y="264"/>
                        </a:lnTo>
                        <a:lnTo>
                          <a:pt x="54" y="249"/>
                        </a:lnTo>
                        <a:lnTo>
                          <a:pt x="54" y="226"/>
                        </a:lnTo>
                        <a:lnTo>
                          <a:pt x="55" y="194"/>
                        </a:lnTo>
                        <a:lnTo>
                          <a:pt x="58" y="157"/>
                        </a:lnTo>
                        <a:lnTo>
                          <a:pt x="66" y="116"/>
                        </a:lnTo>
                        <a:lnTo>
                          <a:pt x="78" y="69"/>
                        </a:lnTo>
                        <a:lnTo>
                          <a:pt x="94" y="19"/>
                        </a:lnTo>
                        <a:lnTo>
                          <a:pt x="24" y="0"/>
                        </a:lnTo>
                        <a:lnTo>
                          <a:pt x="21" y="6"/>
                        </a:lnTo>
                        <a:lnTo>
                          <a:pt x="16" y="25"/>
                        </a:lnTo>
                        <a:lnTo>
                          <a:pt x="10" y="53"/>
                        </a:lnTo>
                        <a:lnTo>
                          <a:pt x="3" y="89"/>
                        </a:lnTo>
                        <a:lnTo>
                          <a:pt x="0" y="132"/>
                        </a:lnTo>
                        <a:lnTo>
                          <a:pt x="1" y="181"/>
                        </a:lnTo>
                        <a:lnTo>
                          <a:pt x="8" y="230"/>
                        </a:lnTo>
                        <a:lnTo>
                          <a:pt x="23" y="282"/>
                        </a:lnTo>
                        <a:lnTo>
                          <a:pt x="55" y="268"/>
                        </a:lnTo>
                        <a:close/>
                      </a:path>
                    </a:pathLst>
                  </a:custGeom>
                  <a:solidFill>
                    <a:schemeClr val="bg1"/>
                  </a:solidFill>
                  <a:ln w="9525">
                    <a:noFill/>
                    <a:round/>
                    <a:headEnd/>
                    <a:tailEnd/>
                  </a:ln>
                </p:spPr>
                <p:txBody>
                  <a:bodyPr/>
                  <a:lstStyle/>
                  <a:p>
                    <a:endParaRPr lang="ja-JP" altLang="en-US"/>
                  </a:p>
                </p:txBody>
              </p:sp>
              <p:sp>
                <p:nvSpPr>
                  <p:cNvPr id="645" name="Freeform 55"/>
                  <p:cNvSpPr>
                    <a:spLocks/>
                  </p:cNvSpPr>
                  <p:nvPr/>
                </p:nvSpPr>
                <p:spPr bwMode="auto">
                  <a:xfrm>
                    <a:off x="1608138" y="1739900"/>
                    <a:ext cx="136525" cy="179387"/>
                  </a:xfrm>
                  <a:custGeom>
                    <a:avLst/>
                    <a:gdLst>
                      <a:gd name="T0" fmla="*/ 2147483647 w 172"/>
                      <a:gd name="T1" fmla="*/ 2147483647 h 226"/>
                      <a:gd name="T2" fmla="*/ 2147483647 w 172"/>
                      <a:gd name="T3" fmla="*/ 2147483647 h 226"/>
                      <a:gd name="T4" fmla="*/ 2147483647 w 172"/>
                      <a:gd name="T5" fmla="*/ 2147483647 h 226"/>
                      <a:gd name="T6" fmla="*/ 2147483647 w 172"/>
                      <a:gd name="T7" fmla="*/ 2147483647 h 226"/>
                      <a:gd name="T8" fmla="*/ 2147483647 w 172"/>
                      <a:gd name="T9" fmla="*/ 2147483647 h 226"/>
                      <a:gd name="T10" fmla="*/ 2147483647 w 172"/>
                      <a:gd name="T11" fmla="*/ 2147483647 h 226"/>
                      <a:gd name="T12" fmla="*/ 2147483647 w 172"/>
                      <a:gd name="T13" fmla="*/ 2147483647 h 226"/>
                      <a:gd name="T14" fmla="*/ 2147483647 w 172"/>
                      <a:gd name="T15" fmla="*/ 2147483647 h 226"/>
                      <a:gd name="T16" fmla="*/ 2147483647 w 172"/>
                      <a:gd name="T17" fmla="*/ 2147483647 h 226"/>
                      <a:gd name="T18" fmla="*/ 2147483647 w 172"/>
                      <a:gd name="T19" fmla="*/ 0 h 226"/>
                      <a:gd name="T20" fmla="*/ 2147483647 w 172"/>
                      <a:gd name="T21" fmla="*/ 2147483647 h 226"/>
                      <a:gd name="T22" fmla="*/ 2147483647 w 172"/>
                      <a:gd name="T23" fmla="*/ 2147483647 h 226"/>
                      <a:gd name="T24" fmla="*/ 2147483647 w 172"/>
                      <a:gd name="T25" fmla="*/ 2147483647 h 226"/>
                      <a:gd name="T26" fmla="*/ 2147483647 w 172"/>
                      <a:gd name="T27" fmla="*/ 2147483647 h 226"/>
                      <a:gd name="T28" fmla="*/ 2147483647 w 172"/>
                      <a:gd name="T29" fmla="*/ 2147483647 h 226"/>
                      <a:gd name="T30" fmla="*/ 2147483647 w 172"/>
                      <a:gd name="T31" fmla="*/ 2147483647 h 226"/>
                      <a:gd name="T32" fmla="*/ 2147483647 w 172"/>
                      <a:gd name="T33" fmla="*/ 2147483647 h 226"/>
                      <a:gd name="T34" fmla="*/ 0 w 172"/>
                      <a:gd name="T35" fmla="*/ 2147483647 h 226"/>
                      <a:gd name="T36" fmla="*/ 2147483647 w 172"/>
                      <a:gd name="T37" fmla="*/ 2147483647 h 2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2"/>
                      <a:gd name="T58" fmla="*/ 0 h 226"/>
                      <a:gd name="T59" fmla="*/ 172 w 172"/>
                      <a:gd name="T60" fmla="*/ 226 h 2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2" h="226">
                        <a:moveTo>
                          <a:pt x="78" y="226"/>
                        </a:moveTo>
                        <a:lnTo>
                          <a:pt x="79" y="221"/>
                        </a:lnTo>
                        <a:lnTo>
                          <a:pt x="85" y="209"/>
                        </a:lnTo>
                        <a:lnTo>
                          <a:pt x="93" y="192"/>
                        </a:lnTo>
                        <a:lnTo>
                          <a:pt x="104" y="170"/>
                        </a:lnTo>
                        <a:lnTo>
                          <a:pt x="117" y="144"/>
                        </a:lnTo>
                        <a:lnTo>
                          <a:pt x="134" y="115"/>
                        </a:lnTo>
                        <a:lnTo>
                          <a:pt x="151" y="86"/>
                        </a:lnTo>
                        <a:lnTo>
                          <a:pt x="172" y="56"/>
                        </a:lnTo>
                        <a:lnTo>
                          <a:pt x="106" y="0"/>
                        </a:lnTo>
                        <a:lnTo>
                          <a:pt x="103" y="5"/>
                        </a:lnTo>
                        <a:lnTo>
                          <a:pt x="92" y="20"/>
                        </a:lnTo>
                        <a:lnTo>
                          <a:pt x="77" y="43"/>
                        </a:lnTo>
                        <a:lnTo>
                          <a:pt x="59" y="72"/>
                        </a:lnTo>
                        <a:lnTo>
                          <a:pt x="40" y="106"/>
                        </a:lnTo>
                        <a:lnTo>
                          <a:pt x="23" y="139"/>
                        </a:lnTo>
                        <a:lnTo>
                          <a:pt x="9" y="174"/>
                        </a:lnTo>
                        <a:lnTo>
                          <a:pt x="0" y="205"/>
                        </a:lnTo>
                        <a:lnTo>
                          <a:pt x="78" y="226"/>
                        </a:lnTo>
                        <a:close/>
                      </a:path>
                    </a:pathLst>
                  </a:custGeom>
                  <a:solidFill>
                    <a:schemeClr val="bg1"/>
                  </a:solidFill>
                  <a:ln w="9525">
                    <a:noFill/>
                    <a:round/>
                    <a:headEnd/>
                    <a:tailEnd/>
                  </a:ln>
                </p:spPr>
                <p:txBody>
                  <a:bodyPr/>
                  <a:lstStyle/>
                  <a:p>
                    <a:endParaRPr lang="ja-JP" altLang="en-US"/>
                  </a:p>
                </p:txBody>
              </p:sp>
              <p:sp>
                <p:nvSpPr>
                  <p:cNvPr id="646" name="Freeform 56"/>
                  <p:cNvSpPr>
                    <a:spLocks/>
                  </p:cNvSpPr>
                  <p:nvPr/>
                </p:nvSpPr>
                <p:spPr bwMode="auto">
                  <a:xfrm>
                    <a:off x="1930401" y="1547813"/>
                    <a:ext cx="630238" cy="314325"/>
                  </a:xfrm>
                  <a:custGeom>
                    <a:avLst/>
                    <a:gdLst>
                      <a:gd name="T0" fmla="*/ 2147483647 w 795"/>
                      <a:gd name="T1" fmla="*/ 2147483647 h 396"/>
                      <a:gd name="T2" fmla="*/ 0 w 795"/>
                      <a:gd name="T3" fmla="*/ 2147483647 h 396"/>
                      <a:gd name="T4" fmla="*/ 2147483647 w 795"/>
                      <a:gd name="T5" fmla="*/ 2147483647 h 396"/>
                      <a:gd name="T6" fmla="*/ 2147483647 w 795"/>
                      <a:gd name="T7" fmla="*/ 2147483647 h 396"/>
                      <a:gd name="T8" fmla="*/ 2147483647 w 795"/>
                      <a:gd name="T9" fmla="*/ 2147483647 h 396"/>
                      <a:gd name="T10" fmla="*/ 2147483647 w 795"/>
                      <a:gd name="T11" fmla="*/ 2147483647 h 396"/>
                      <a:gd name="T12" fmla="*/ 2147483647 w 795"/>
                      <a:gd name="T13" fmla="*/ 2147483647 h 396"/>
                      <a:gd name="T14" fmla="*/ 2147483647 w 795"/>
                      <a:gd name="T15" fmla="*/ 2147483647 h 396"/>
                      <a:gd name="T16" fmla="*/ 2147483647 w 795"/>
                      <a:gd name="T17" fmla="*/ 2147483647 h 396"/>
                      <a:gd name="T18" fmla="*/ 2147483647 w 795"/>
                      <a:gd name="T19" fmla="*/ 2147483647 h 396"/>
                      <a:gd name="T20" fmla="*/ 2147483647 w 795"/>
                      <a:gd name="T21" fmla="*/ 2147483647 h 396"/>
                      <a:gd name="T22" fmla="*/ 2147483647 w 795"/>
                      <a:gd name="T23" fmla="*/ 2147483647 h 396"/>
                      <a:gd name="T24" fmla="*/ 2147483647 w 795"/>
                      <a:gd name="T25" fmla="*/ 2147483647 h 396"/>
                      <a:gd name="T26" fmla="*/ 2147483647 w 795"/>
                      <a:gd name="T27" fmla="*/ 2147483647 h 396"/>
                      <a:gd name="T28" fmla="*/ 2147483647 w 795"/>
                      <a:gd name="T29" fmla="*/ 2147483647 h 396"/>
                      <a:gd name="T30" fmla="*/ 2147483647 w 795"/>
                      <a:gd name="T31" fmla="*/ 2147483647 h 396"/>
                      <a:gd name="T32" fmla="*/ 2147483647 w 795"/>
                      <a:gd name="T33" fmla="*/ 0 h 396"/>
                      <a:gd name="T34" fmla="*/ 2147483647 w 795"/>
                      <a:gd name="T35" fmla="*/ 0 h 396"/>
                      <a:gd name="T36" fmla="*/ 2147483647 w 795"/>
                      <a:gd name="T37" fmla="*/ 0 h 396"/>
                      <a:gd name="T38" fmla="*/ 2147483647 w 795"/>
                      <a:gd name="T39" fmla="*/ 2147483647 h 396"/>
                      <a:gd name="T40" fmla="*/ 2147483647 w 795"/>
                      <a:gd name="T41" fmla="*/ 2147483647 h 396"/>
                      <a:gd name="T42" fmla="*/ 2147483647 w 795"/>
                      <a:gd name="T43" fmla="*/ 2147483647 h 396"/>
                      <a:gd name="T44" fmla="*/ 2147483647 w 795"/>
                      <a:gd name="T45" fmla="*/ 2147483647 h 396"/>
                      <a:gd name="T46" fmla="*/ 2147483647 w 795"/>
                      <a:gd name="T47" fmla="*/ 2147483647 h 396"/>
                      <a:gd name="T48" fmla="*/ 2147483647 w 795"/>
                      <a:gd name="T49" fmla="*/ 2147483647 h 396"/>
                      <a:gd name="T50" fmla="*/ 2147483647 w 795"/>
                      <a:gd name="T51" fmla="*/ 2147483647 h 396"/>
                      <a:gd name="T52" fmla="*/ 2147483647 w 795"/>
                      <a:gd name="T53" fmla="*/ 2147483647 h 396"/>
                      <a:gd name="T54" fmla="*/ 2147483647 w 795"/>
                      <a:gd name="T55" fmla="*/ 2147483647 h 396"/>
                      <a:gd name="T56" fmla="*/ 2147483647 w 795"/>
                      <a:gd name="T57" fmla="*/ 2147483647 h 396"/>
                      <a:gd name="T58" fmla="*/ 2147483647 w 795"/>
                      <a:gd name="T59" fmla="*/ 2147483647 h 396"/>
                      <a:gd name="T60" fmla="*/ 2147483647 w 795"/>
                      <a:gd name="T61" fmla="*/ 2147483647 h 396"/>
                      <a:gd name="T62" fmla="*/ 2147483647 w 795"/>
                      <a:gd name="T63" fmla="*/ 2147483647 h 396"/>
                      <a:gd name="T64" fmla="*/ 2147483647 w 795"/>
                      <a:gd name="T65" fmla="*/ 2147483647 h 396"/>
                      <a:gd name="T66" fmla="*/ 2147483647 w 795"/>
                      <a:gd name="T67" fmla="*/ 2147483647 h 396"/>
                      <a:gd name="T68" fmla="*/ 2147483647 w 795"/>
                      <a:gd name="T69" fmla="*/ 2147483647 h 396"/>
                      <a:gd name="T70" fmla="*/ 2147483647 w 795"/>
                      <a:gd name="T71" fmla="*/ 2147483647 h 396"/>
                      <a:gd name="T72" fmla="*/ 2147483647 w 795"/>
                      <a:gd name="T73" fmla="*/ 2147483647 h 396"/>
                      <a:gd name="T74" fmla="*/ 2147483647 w 795"/>
                      <a:gd name="T75" fmla="*/ 2147483647 h 396"/>
                      <a:gd name="T76" fmla="*/ 2147483647 w 795"/>
                      <a:gd name="T77" fmla="*/ 2147483647 h 396"/>
                      <a:gd name="T78" fmla="*/ 2147483647 w 795"/>
                      <a:gd name="T79" fmla="*/ 2147483647 h 396"/>
                      <a:gd name="T80" fmla="*/ 2147483647 w 795"/>
                      <a:gd name="T81" fmla="*/ 2147483647 h 396"/>
                      <a:gd name="T82" fmla="*/ 2147483647 w 795"/>
                      <a:gd name="T83" fmla="*/ 2147483647 h 396"/>
                      <a:gd name="T84" fmla="*/ 2147483647 w 795"/>
                      <a:gd name="T85" fmla="*/ 2147483647 h 396"/>
                      <a:gd name="T86" fmla="*/ 2147483647 w 795"/>
                      <a:gd name="T87" fmla="*/ 2147483647 h 396"/>
                      <a:gd name="T88" fmla="*/ 2147483647 w 795"/>
                      <a:gd name="T89" fmla="*/ 2147483647 h 396"/>
                      <a:gd name="T90" fmla="*/ 2147483647 w 795"/>
                      <a:gd name="T91" fmla="*/ 2147483647 h 396"/>
                      <a:gd name="T92" fmla="*/ 2147483647 w 795"/>
                      <a:gd name="T93" fmla="*/ 2147483647 h 396"/>
                      <a:gd name="T94" fmla="*/ 2147483647 w 795"/>
                      <a:gd name="T95" fmla="*/ 2147483647 h 396"/>
                      <a:gd name="T96" fmla="*/ 2147483647 w 795"/>
                      <a:gd name="T97" fmla="*/ 2147483647 h 396"/>
                      <a:gd name="T98" fmla="*/ 2147483647 w 795"/>
                      <a:gd name="T99" fmla="*/ 2147483647 h 396"/>
                      <a:gd name="T100" fmla="*/ 2147483647 w 795"/>
                      <a:gd name="T101" fmla="*/ 2147483647 h 39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95"/>
                      <a:gd name="T154" fmla="*/ 0 h 396"/>
                      <a:gd name="T155" fmla="*/ 795 w 795"/>
                      <a:gd name="T156" fmla="*/ 396 h 39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95" h="396">
                        <a:moveTo>
                          <a:pt x="18" y="78"/>
                        </a:moveTo>
                        <a:lnTo>
                          <a:pt x="0" y="25"/>
                        </a:lnTo>
                        <a:lnTo>
                          <a:pt x="2" y="25"/>
                        </a:lnTo>
                        <a:lnTo>
                          <a:pt x="4" y="24"/>
                        </a:lnTo>
                        <a:lnTo>
                          <a:pt x="8" y="23"/>
                        </a:lnTo>
                        <a:lnTo>
                          <a:pt x="14" y="21"/>
                        </a:lnTo>
                        <a:lnTo>
                          <a:pt x="21" y="19"/>
                        </a:lnTo>
                        <a:lnTo>
                          <a:pt x="30" y="17"/>
                        </a:lnTo>
                        <a:lnTo>
                          <a:pt x="41" y="15"/>
                        </a:lnTo>
                        <a:lnTo>
                          <a:pt x="52" y="12"/>
                        </a:lnTo>
                        <a:lnTo>
                          <a:pt x="65" y="10"/>
                        </a:lnTo>
                        <a:lnTo>
                          <a:pt x="79" y="8"/>
                        </a:lnTo>
                        <a:lnTo>
                          <a:pt x="94" y="6"/>
                        </a:lnTo>
                        <a:lnTo>
                          <a:pt x="110" y="4"/>
                        </a:lnTo>
                        <a:lnTo>
                          <a:pt x="127" y="2"/>
                        </a:lnTo>
                        <a:lnTo>
                          <a:pt x="146" y="1"/>
                        </a:lnTo>
                        <a:lnTo>
                          <a:pt x="165" y="0"/>
                        </a:lnTo>
                        <a:lnTo>
                          <a:pt x="185" y="0"/>
                        </a:lnTo>
                        <a:lnTo>
                          <a:pt x="219" y="0"/>
                        </a:lnTo>
                        <a:lnTo>
                          <a:pt x="256" y="2"/>
                        </a:lnTo>
                        <a:lnTo>
                          <a:pt x="294" y="6"/>
                        </a:lnTo>
                        <a:lnTo>
                          <a:pt x="334" y="13"/>
                        </a:lnTo>
                        <a:lnTo>
                          <a:pt x="375" y="23"/>
                        </a:lnTo>
                        <a:lnTo>
                          <a:pt x="415" y="35"/>
                        </a:lnTo>
                        <a:lnTo>
                          <a:pt x="457" y="50"/>
                        </a:lnTo>
                        <a:lnTo>
                          <a:pt x="498" y="70"/>
                        </a:lnTo>
                        <a:lnTo>
                          <a:pt x="540" y="94"/>
                        </a:lnTo>
                        <a:lnTo>
                          <a:pt x="580" y="122"/>
                        </a:lnTo>
                        <a:lnTo>
                          <a:pt x="620" y="154"/>
                        </a:lnTo>
                        <a:lnTo>
                          <a:pt x="658" y="191"/>
                        </a:lnTo>
                        <a:lnTo>
                          <a:pt x="695" y="234"/>
                        </a:lnTo>
                        <a:lnTo>
                          <a:pt x="731" y="281"/>
                        </a:lnTo>
                        <a:lnTo>
                          <a:pt x="764" y="335"/>
                        </a:lnTo>
                        <a:lnTo>
                          <a:pt x="795" y="395"/>
                        </a:lnTo>
                        <a:lnTo>
                          <a:pt x="698" y="396"/>
                        </a:lnTo>
                        <a:lnTo>
                          <a:pt x="696" y="392"/>
                        </a:lnTo>
                        <a:lnTo>
                          <a:pt x="688" y="380"/>
                        </a:lnTo>
                        <a:lnTo>
                          <a:pt x="677" y="363"/>
                        </a:lnTo>
                        <a:lnTo>
                          <a:pt x="658" y="340"/>
                        </a:lnTo>
                        <a:lnTo>
                          <a:pt x="635" y="313"/>
                        </a:lnTo>
                        <a:lnTo>
                          <a:pt x="607" y="283"/>
                        </a:lnTo>
                        <a:lnTo>
                          <a:pt x="574" y="252"/>
                        </a:lnTo>
                        <a:lnTo>
                          <a:pt x="535" y="220"/>
                        </a:lnTo>
                        <a:lnTo>
                          <a:pt x="490" y="189"/>
                        </a:lnTo>
                        <a:lnTo>
                          <a:pt x="440" y="159"/>
                        </a:lnTo>
                        <a:lnTo>
                          <a:pt x="384" y="131"/>
                        </a:lnTo>
                        <a:lnTo>
                          <a:pt x="323" y="108"/>
                        </a:lnTo>
                        <a:lnTo>
                          <a:pt x="255" y="91"/>
                        </a:lnTo>
                        <a:lnTo>
                          <a:pt x="182" y="78"/>
                        </a:lnTo>
                        <a:lnTo>
                          <a:pt x="103" y="74"/>
                        </a:lnTo>
                        <a:lnTo>
                          <a:pt x="18" y="78"/>
                        </a:lnTo>
                        <a:close/>
                      </a:path>
                    </a:pathLst>
                  </a:custGeom>
                  <a:solidFill>
                    <a:schemeClr val="bg1"/>
                  </a:solidFill>
                  <a:ln w="9525">
                    <a:noFill/>
                    <a:round/>
                    <a:headEnd/>
                    <a:tailEnd/>
                  </a:ln>
                </p:spPr>
                <p:txBody>
                  <a:bodyPr/>
                  <a:lstStyle/>
                  <a:p>
                    <a:endParaRPr lang="ja-JP" altLang="en-US"/>
                  </a:p>
                </p:txBody>
              </p:sp>
              <p:sp>
                <p:nvSpPr>
                  <p:cNvPr id="647" name="Freeform 57"/>
                  <p:cNvSpPr>
                    <a:spLocks/>
                  </p:cNvSpPr>
                  <p:nvPr/>
                </p:nvSpPr>
                <p:spPr bwMode="auto">
                  <a:xfrm>
                    <a:off x="1854201" y="1789113"/>
                    <a:ext cx="349250" cy="541337"/>
                  </a:xfrm>
                  <a:custGeom>
                    <a:avLst/>
                    <a:gdLst>
                      <a:gd name="T0" fmla="*/ 0 w 440"/>
                      <a:gd name="T1" fmla="*/ 2147483647 h 682"/>
                      <a:gd name="T2" fmla="*/ 2147483647 w 440"/>
                      <a:gd name="T3" fmla="*/ 2147483647 h 682"/>
                      <a:gd name="T4" fmla="*/ 2147483647 w 440"/>
                      <a:gd name="T5" fmla="*/ 2147483647 h 682"/>
                      <a:gd name="T6" fmla="*/ 2147483647 w 440"/>
                      <a:gd name="T7" fmla="*/ 2147483647 h 682"/>
                      <a:gd name="T8" fmla="*/ 2147483647 w 440"/>
                      <a:gd name="T9" fmla="*/ 2147483647 h 682"/>
                      <a:gd name="T10" fmla="*/ 2147483647 w 440"/>
                      <a:gd name="T11" fmla="*/ 2147483647 h 682"/>
                      <a:gd name="T12" fmla="*/ 2147483647 w 440"/>
                      <a:gd name="T13" fmla="*/ 2147483647 h 682"/>
                      <a:gd name="T14" fmla="*/ 2147483647 w 440"/>
                      <a:gd name="T15" fmla="*/ 2147483647 h 682"/>
                      <a:gd name="T16" fmla="*/ 2147483647 w 440"/>
                      <a:gd name="T17" fmla="*/ 2147483647 h 682"/>
                      <a:gd name="T18" fmla="*/ 2147483647 w 440"/>
                      <a:gd name="T19" fmla="*/ 2147483647 h 682"/>
                      <a:gd name="T20" fmla="*/ 2147483647 w 440"/>
                      <a:gd name="T21" fmla="*/ 2147483647 h 682"/>
                      <a:gd name="T22" fmla="*/ 2147483647 w 440"/>
                      <a:gd name="T23" fmla="*/ 2147483647 h 682"/>
                      <a:gd name="T24" fmla="*/ 2147483647 w 440"/>
                      <a:gd name="T25" fmla="*/ 2147483647 h 682"/>
                      <a:gd name="T26" fmla="*/ 2147483647 w 440"/>
                      <a:gd name="T27" fmla="*/ 2147483647 h 682"/>
                      <a:gd name="T28" fmla="*/ 2147483647 w 440"/>
                      <a:gd name="T29" fmla="*/ 2147483647 h 682"/>
                      <a:gd name="T30" fmla="*/ 2147483647 w 440"/>
                      <a:gd name="T31" fmla="*/ 2147483647 h 682"/>
                      <a:gd name="T32" fmla="*/ 2147483647 w 440"/>
                      <a:gd name="T33" fmla="*/ 2147483647 h 682"/>
                      <a:gd name="T34" fmla="*/ 2147483647 w 440"/>
                      <a:gd name="T35" fmla="*/ 2147483647 h 682"/>
                      <a:gd name="T36" fmla="*/ 2147483647 w 440"/>
                      <a:gd name="T37" fmla="*/ 2147483647 h 682"/>
                      <a:gd name="T38" fmla="*/ 2147483647 w 440"/>
                      <a:gd name="T39" fmla="*/ 2147483647 h 682"/>
                      <a:gd name="T40" fmla="*/ 2147483647 w 440"/>
                      <a:gd name="T41" fmla="*/ 2147483647 h 682"/>
                      <a:gd name="T42" fmla="*/ 2147483647 w 440"/>
                      <a:gd name="T43" fmla="*/ 2147483647 h 682"/>
                      <a:gd name="T44" fmla="*/ 2147483647 w 440"/>
                      <a:gd name="T45" fmla="*/ 2147483647 h 682"/>
                      <a:gd name="T46" fmla="*/ 2147483647 w 440"/>
                      <a:gd name="T47" fmla="*/ 2147483647 h 682"/>
                      <a:gd name="T48" fmla="*/ 2147483647 w 440"/>
                      <a:gd name="T49" fmla="*/ 0 h 682"/>
                      <a:gd name="T50" fmla="*/ 2147483647 w 440"/>
                      <a:gd name="T51" fmla="*/ 2147483647 h 682"/>
                      <a:gd name="T52" fmla="*/ 2147483647 w 440"/>
                      <a:gd name="T53" fmla="*/ 2147483647 h 682"/>
                      <a:gd name="T54" fmla="*/ 2147483647 w 440"/>
                      <a:gd name="T55" fmla="*/ 2147483647 h 682"/>
                      <a:gd name="T56" fmla="*/ 2147483647 w 440"/>
                      <a:gd name="T57" fmla="*/ 2147483647 h 682"/>
                      <a:gd name="T58" fmla="*/ 2147483647 w 440"/>
                      <a:gd name="T59" fmla="*/ 2147483647 h 682"/>
                      <a:gd name="T60" fmla="*/ 2147483647 w 440"/>
                      <a:gd name="T61" fmla="*/ 2147483647 h 682"/>
                      <a:gd name="T62" fmla="*/ 2147483647 w 440"/>
                      <a:gd name="T63" fmla="*/ 2147483647 h 682"/>
                      <a:gd name="T64" fmla="*/ 2147483647 w 440"/>
                      <a:gd name="T65" fmla="*/ 2147483647 h 682"/>
                      <a:gd name="T66" fmla="*/ 2147483647 w 440"/>
                      <a:gd name="T67" fmla="*/ 2147483647 h 682"/>
                      <a:gd name="T68" fmla="*/ 2147483647 w 440"/>
                      <a:gd name="T69" fmla="*/ 2147483647 h 682"/>
                      <a:gd name="T70" fmla="*/ 2147483647 w 440"/>
                      <a:gd name="T71" fmla="*/ 2147483647 h 682"/>
                      <a:gd name="T72" fmla="*/ 2147483647 w 440"/>
                      <a:gd name="T73" fmla="*/ 2147483647 h 682"/>
                      <a:gd name="T74" fmla="*/ 2147483647 w 440"/>
                      <a:gd name="T75" fmla="*/ 2147483647 h 682"/>
                      <a:gd name="T76" fmla="*/ 2147483647 w 440"/>
                      <a:gd name="T77" fmla="*/ 2147483647 h 682"/>
                      <a:gd name="T78" fmla="*/ 2147483647 w 440"/>
                      <a:gd name="T79" fmla="*/ 2147483647 h 682"/>
                      <a:gd name="T80" fmla="*/ 0 w 440"/>
                      <a:gd name="T81" fmla="*/ 2147483647 h 6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40"/>
                      <a:gd name="T124" fmla="*/ 0 h 682"/>
                      <a:gd name="T125" fmla="*/ 440 w 440"/>
                      <a:gd name="T126" fmla="*/ 682 h 68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40" h="682">
                        <a:moveTo>
                          <a:pt x="0" y="648"/>
                        </a:moveTo>
                        <a:lnTo>
                          <a:pt x="3" y="650"/>
                        </a:lnTo>
                        <a:lnTo>
                          <a:pt x="13" y="655"/>
                        </a:lnTo>
                        <a:lnTo>
                          <a:pt x="25" y="661"/>
                        </a:lnTo>
                        <a:lnTo>
                          <a:pt x="41" y="669"/>
                        </a:lnTo>
                        <a:lnTo>
                          <a:pt x="57" y="676"/>
                        </a:lnTo>
                        <a:lnTo>
                          <a:pt x="74" y="680"/>
                        </a:lnTo>
                        <a:lnTo>
                          <a:pt x="87" y="682"/>
                        </a:lnTo>
                        <a:lnTo>
                          <a:pt x="97" y="680"/>
                        </a:lnTo>
                        <a:lnTo>
                          <a:pt x="107" y="672"/>
                        </a:lnTo>
                        <a:lnTo>
                          <a:pt x="121" y="657"/>
                        </a:lnTo>
                        <a:lnTo>
                          <a:pt x="138" y="636"/>
                        </a:lnTo>
                        <a:lnTo>
                          <a:pt x="158" y="610"/>
                        </a:lnTo>
                        <a:lnTo>
                          <a:pt x="180" y="579"/>
                        </a:lnTo>
                        <a:lnTo>
                          <a:pt x="204" y="543"/>
                        </a:lnTo>
                        <a:lnTo>
                          <a:pt x="228" y="503"/>
                        </a:lnTo>
                        <a:lnTo>
                          <a:pt x="254" y="459"/>
                        </a:lnTo>
                        <a:lnTo>
                          <a:pt x="281" y="410"/>
                        </a:lnTo>
                        <a:lnTo>
                          <a:pt x="307" y="358"/>
                        </a:lnTo>
                        <a:lnTo>
                          <a:pt x="333" y="304"/>
                        </a:lnTo>
                        <a:lnTo>
                          <a:pt x="358" y="248"/>
                        </a:lnTo>
                        <a:lnTo>
                          <a:pt x="381" y="188"/>
                        </a:lnTo>
                        <a:lnTo>
                          <a:pt x="403" y="127"/>
                        </a:lnTo>
                        <a:lnTo>
                          <a:pt x="423" y="64"/>
                        </a:lnTo>
                        <a:lnTo>
                          <a:pt x="440" y="0"/>
                        </a:lnTo>
                        <a:lnTo>
                          <a:pt x="439" y="6"/>
                        </a:lnTo>
                        <a:lnTo>
                          <a:pt x="433" y="20"/>
                        </a:lnTo>
                        <a:lnTo>
                          <a:pt x="425" y="44"/>
                        </a:lnTo>
                        <a:lnTo>
                          <a:pt x="412" y="75"/>
                        </a:lnTo>
                        <a:lnTo>
                          <a:pt x="397" y="113"/>
                        </a:lnTo>
                        <a:lnTo>
                          <a:pt x="379" y="156"/>
                        </a:lnTo>
                        <a:lnTo>
                          <a:pt x="357" y="203"/>
                        </a:lnTo>
                        <a:lnTo>
                          <a:pt x="331" y="254"/>
                        </a:lnTo>
                        <a:lnTo>
                          <a:pt x="302" y="307"/>
                        </a:lnTo>
                        <a:lnTo>
                          <a:pt x="269" y="361"/>
                        </a:lnTo>
                        <a:lnTo>
                          <a:pt x="233" y="414"/>
                        </a:lnTo>
                        <a:lnTo>
                          <a:pt x="193" y="467"/>
                        </a:lnTo>
                        <a:lnTo>
                          <a:pt x="151" y="519"/>
                        </a:lnTo>
                        <a:lnTo>
                          <a:pt x="104" y="566"/>
                        </a:lnTo>
                        <a:lnTo>
                          <a:pt x="54" y="610"/>
                        </a:lnTo>
                        <a:lnTo>
                          <a:pt x="0" y="648"/>
                        </a:lnTo>
                        <a:close/>
                      </a:path>
                    </a:pathLst>
                  </a:custGeom>
                  <a:solidFill>
                    <a:srgbClr val="000000"/>
                  </a:solidFill>
                  <a:ln w="9525">
                    <a:noFill/>
                    <a:round/>
                    <a:headEnd/>
                    <a:tailEnd/>
                  </a:ln>
                </p:spPr>
                <p:txBody>
                  <a:bodyPr/>
                  <a:lstStyle/>
                  <a:p>
                    <a:endParaRPr lang="ja-JP" altLang="en-US"/>
                  </a:p>
                </p:txBody>
              </p:sp>
              <p:sp>
                <p:nvSpPr>
                  <p:cNvPr id="648" name="Freeform 58"/>
                  <p:cNvSpPr>
                    <a:spLocks/>
                  </p:cNvSpPr>
                  <p:nvPr/>
                </p:nvSpPr>
                <p:spPr bwMode="auto">
                  <a:xfrm>
                    <a:off x="1689101" y="1744663"/>
                    <a:ext cx="312738" cy="485775"/>
                  </a:xfrm>
                  <a:custGeom>
                    <a:avLst/>
                    <a:gdLst>
                      <a:gd name="T0" fmla="*/ 0 w 394"/>
                      <a:gd name="T1" fmla="*/ 2147483647 h 613"/>
                      <a:gd name="T2" fmla="*/ 2147483647 w 394"/>
                      <a:gd name="T3" fmla="*/ 2147483647 h 613"/>
                      <a:gd name="T4" fmla="*/ 2147483647 w 394"/>
                      <a:gd name="T5" fmla="*/ 2147483647 h 613"/>
                      <a:gd name="T6" fmla="*/ 2147483647 w 394"/>
                      <a:gd name="T7" fmla="*/ 2147483647 h 613"/>
                      <a:gd name="T8" fmla="*/ 2147483647 w 394"/>
                      <a:gd name="T9" fmla="*/ 2147483647 h 613"/>
                      <a:gd name="T10" fmla="*/ 2147483647 w 394"/>
                      <a:gd name="T11" fmla="*/ 2147483647 h 613"/>
                      <a:gd name="T12" fmla="*/ 2147483647 w 394"/>
                      <a:gd name="T13" fmla="*/ 2147483647 h 613"/>
                      <a:gd name="T14" fmla="*/ 2147483647 w 394"/>
                      <a:gd name="T15" fmla="*/ 2147483647 h 613"/>
                      <a:gd name="T16" fmla="*/ 2147483647 w 394"/>
                      <a:gd name="T17" fmla="*/ 2147483647 h 613"/>
                      <a:gd name="T18" fmla="*/ 2147483647 w 394"/>
                      <a:gd name="T19" fmla="*/ 2147483647 h 613"/>
                      <a:gd name="T20" fmla="*/ 2147483647 w 394"/>
                      <a:gd name="T21" fmla="*/ 2147483647 h 613"/>
                      <a:gd name="T22" fmla="*/ 2147483647 w 394"/>
                      <a:gd name="T23" fmla="*/ 2147483647 h 613"/>
                      <a:gd name="T24" fmla="*/ 2147483647 w 394"/>
                      <a:gd name="T25" fmla="*/ 2147483647 h 613"/>
                      <a:gd name="T26" fmla="*/ 2147483647 w 394"/>
                      <a:gd name="T27" fmla="*/ 2147483647 h 613"/>
                      <a:gd name="T28" fmla="*/ 2147483647 w 394"/>
                      <a:gd name="T29" fmla="*/ 2147483647 h 613"/>
                      <a:gd name="T30" fmla="*/ 2147483647 w 394"/>
                      <a:gd name="T31" fmla="*/ 2147483647 h 613"/>
                      <a:gd name="T32" fmla="*/ 2147483647 w 394"/>
                      <a:gd name="T33" fmla="*/ 2147483647 h 613"/>
                      <a:gd name="T34" fmla="*/ 2147483647 w 394"/>
                      <a:gd name="T35" fmla="*/ 2147483647 h 613"/>
                      <a:gd name="T36" fmla="*/ 2147483647 w 394"/>
                      <a:gd name="T37" fmla="*/ 2147483647 h 613"/>
                      <a:gd name="T38" fmla="*/ 2147483647 w 394"/>
                      <a:gd name="T39" fmla="*/ 2147483647 h 613"/>
                      <a:gd name="T40" fmla="*/ 2147483647 w 394"/>
                      <a:gd name="T41" fmla="*/ 2147483647 h 613"/>
                      <a:gd name="T42" fmla="*/ 2147483647 w 394"/>
                      <a:gd name="T43" fmla="*/ 2147483647 h 613"/>
                      <a:gd name="T44" fmla="*/ 2147483647 w 394"/>
                      <a:gd name="T45" fmla="*/ 2147483647 h 613"/>
                      <a:gd name="T46" fmla="*/ 2147483647 w 394"/>
                      <a:gd name="T47" fmla="*/ 2147483647 h 613"/>
                      <a:gd name="T48" fmla="*/ 2147483647 w 394"/>
                      <a:gd name="T49" fmla="*/ 0 h 613"/>
                      <a:gd name="T50" fmla="*/ 2147483647 w 394"/>
                      <a:gd name="T51" fmla="*/ 2147483647 h 613"/>
                      <a:gd name="T52" fmla="*/ 2147483647 w 394"/>
                      <a:gd name="T53" fmla="*/ 2147483647 h 613"/>
                      <a:gd name="T54" fmla="*/ 2147483647 w 394"/>
                      <a:gd name="T55" fmla="*/ 2147483647 h 613"/>
                      <a:gd name="T56" fmla="*/ 2147483647 w 394"/>
                      <a:gd name="T57" fmla="*/ 2147483647 h 613"/>
                      <a:gd name="T58" fmla="*/ 2147483647 w 394"/>
                      <a:gd name="T59" fmla="*/ 2147483647 h 613"/>
                      <a:gd name="T60" fmla="*/ 2147483647 w 394"/>
                      <a:gd name="T61" fmla="*/ 2147483647 h 613"/>
                      <a:gd name="T62" fmla="*/ 2147483647 w 394"/>
                      <a:gd name="T63" fmla="*/ 2147483647 h 613"/>
                      <a:gd name="T64" fmla="*/ 2147483647 w 394"/>
                      <a:gd name="T65" fmla="*/ 2147483647 h 613"/>
                      <a:gd name="T66" fmla="*/ 2147483647 w 394"/>
                      <a:gd name="T67" fmla="*/ 2147483647 h 613"/>
                      <a:gd name="T68" fmla="*/ 2147483647 w 394"/>
                      <a:gd name="T69" fmla="*/ 2147483647 h 613"/>
                      <a:gd name="T70" fmla="*/ 2147483647 w 394"/>
                      <a:gd name="T71" fmla="*/ 2147483647 h 613"/>
                      <a:gd name="T72" fmla="*/ 2147483647 w 394"/>
                      <a:gd name="T73" fmla="*/ 2147483647 h 613"/>
                      <a:gd name="T74" fmla="*/ 2147483647 w 394"/>
                      <a:gd name="T75" fmla="*/ 2147483647 h 613"/>
                      <a:gd name="T76" fmla="*/ 2147483647 w 394"/>
                      <a:gd name="T77" fmla="*/ 2147483647 h 613"/>
                      <a:gd name="T78" fmla="*/ 2147483647 w 394"/>
                      <a:gd name="T79" fmla="*/ 2147483647 h 613"/>
                      <a:gd name="T80" fmla="*/ 2147483647 w 394"/>
                      <a:gd name="T81" fmla="*/ 2147483647 h 613"/>
                      <a:gd name="T82" fmla="*/ 2147483647 w 394"/>
                      <a:gd name="T83" fmla="*/ 2147483647 h 613"/>
                      <a:gd name="T84" fmla="*/ 2147483647 w 394"/>
                      <a:gd name="T85" fmla="*/ 2147483647 h 613"/>
                      <a:gd name="T86" fmla="*/ 2147483647 w 394"/>
                      <a:gd name="T87" fmla="*/ 2147483647 h 613"/>
                      <a:gd name="T88" fmla="*/ 2147483647 w 394"/>
                      <a:gd name="T89" fmla="*/ 2147483647 h 613"/>
                      <a:gd name="T90" fmla="*/ 2147483647 w 394"/>
                      <a:gd name="T91" fmla="*/ 2147483647 h 613"/>
                      <a:gd name="T92" fmla="*/ 2147483647 w 394"/>
                      <a:gd name="T93" fmla="*/ 2147483647 h 613"/>
                      <a:gd name="T94" fmla="*/ 2147483647 w 394"/>
                      <a:gd name="T95" fmla="*/ 2147483647 h 613"/>
                      <a:gd name="T96" fmla="*/ 0 w 394"/>
                      <a:gd name="T97" fmla="*/ 2147483647 h 6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94"/>
                      <a:gd name="T148" fmla="*/ 0 h 613"/>
                      <a:gd name="T149" fmla="*/ 394 w 394"/>
                      <a:gd name="T150" fmla="*/ 613 h 6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94" h="613">
                        <a:moveTo>
                          <a:pt x="0" y="504"/>
                        </a:moveTo>
                        <a:lnTo>
                          <a:pt x="1" y="508"/>
                        </a:lnTo>
                        <a:lnTo>
                          <a:pt x="7" y="518"/>
                        </a:lnTo>
                        <a:lnTo>
                          <a:pt x="15" y="532"/>
                        </a:lnTo>
                        <a:lnTo>
                          <a:pt x="26" y="549"/>
                        </a:lnTo>
                        <a:lnTo>
                          <a:pt x="39" y="568"/>
                        </a:lnTo>
                        <a:lnTo>
                          <a:pt x="56" y="585"/>
                        </a:lnTo>
                        <a:lnTo>
                          <a:pt x="74" y="601"/>
                        </a:lnTo>
                        <a:lnTo>
                          <a:pt x="95" y="613"/>
                        </a:lnTo>
                        <a:lnTo>
                          <a:pt x="95" y="610"/>
                        </a:lnTo>
                        <a:lnTo>
                          <a:pt x="95" y="605"/>
                        </a:lnTo>
                        <a:lnTo>
                          <a:pt x="95" y="594"/>
                        </a:lnTo>
                        <a:lnTo>
                          <a:pt x="97" y="579"/>
                        </a:lnTo>
                        <a:lnTo>
                          <a:pt x="100" y="560"/>
                        </a:lnTo>
                        <a:lnTo>
                          <a:pt x="105" y="535"/>
                        </a:lnTo>
                        <a:lnTo>
                          <a:pt x="114" y="507"/>
                        </a:lnTo>
                        <a:lnTo>
                          <a:pt x="126" y="472"/>
                        </a:lnTo>
                        <a:lnTo>
                          <a:pt x="141" y="433"/>
                        </a:lnTo>
                        <a:lnTo>
                          <a:pt x="159" y="388"/>
                        </a:lnTo>
                        <a:lnTo>
                          <a:pt x="183" y="338"/>
                        </a:lnTo>
                        <a:lnTo>
                          <a:pt x="213" y="283"/>
                        </a:lnTo>
                        <a:lnTo>
                          <a:pt x="249" y="221"/>
                        </a:lnTo>
                        <a:lnTo>
                          <a:pt x="291" y="154"/>
                        </a:lnTo>
                        <a:lnTo>
                          <a:pt x="339" y="80"/>
                        </a:lnTo>
                        <a:lnTo>
                          <a:pt x="394" y="0"/>
                        </a:lnTo>
                        <a:lnTo>
                          <a:pt x="392" y="3"/>
                        </a:lnTo>
                        <a:lnTo>
                          <a:pt x="387" y="8"/>
                        </a:lnTo>
                        <a:lnTo>
                          <a:pt x="378" y="18"/>
                        </a:lnTo>
                        <a:lnTo>
                          <a:pt x="367" y="32"/>
                        </a:lnTo>
                        <a:lnTo>
                          <a:pt x="353" y="48"/>
                        </a:lnTo>
                        <a:lnTo>
                          <a:pt x="337" y="68"/>
                        </a:lnTo>
                        <a:lnTo>
                          <a:pt x="317" y="93"/>
                        </a:lnTo>
                        <a:lnTo>
                          <a:pt x="296" y="119"/>
                        </a:lnTo>
                        <a:lnTo>
                          <a:pt x="274" y="150"/>
                        </a:lnTo>
                        <a:lnTo>
                          <a:pt x="250" y="184"/>
                        </a:lnTo>
                        <a:lnTo>
                          <a:pt x="226" y="219"/>
                        </a:lnTo>
                        <a:lnTo>
                          <a:pt x="201" y="260"/>
                        </a:lnTo>
                        <a:lnTo>
                          <a:pt x="174" y="302"/>
                        </a:lnTo>
                        <a:lnTo>
                          <a:pt x="148" y="347"/>
                        </a:lnTo>
                        <a:lnTo>
                          <a:pt x="121" y="396"/>
                        </a:lnTo>
                        <a:lnTo>
                          <a:pt x="95" y="447"/>
                        </a:lnTo>
                        <a:lnTo>
                          <a:pt x="80" y="471"/>
                        </a:lnTo>
                        <a:lnTo>
                          <a:pt x="64" y="487"/>
                        </a:lnTo>
                        <a:lnTo>
                          <a:pt x="49" y="497"/>
                        </a:lnTo>
                        <a:lnTo>
                          <a:pt x="34" y="503"/>
                        </a:lnTo>
                        <a:lnTo>
                          <a:pt x="20" y="505"/>
                        </a:lnTo>
                        <a:lnTo>
                          <a:pt x="9" y="505"/>
                        </a:lnTo>
                        <a:lnTo>
                          <a:pt x="3" y="505"/>
                        </a:lnTo>
                        <a:lnTo>
                          <a:pt x="0" y="504"/>
                        </a:lnTo>
                        <a:close/>
                      </a:path>
                    </a:pathLst>
                  </a:custGeom>
                  <a:solidFill>
                    <a:srgbClr val="000000"/>
                  </a:solidFill>
                  <a:ln w="9525">
                    <a:noFill/>
                    <a:round/>
                    <a:headEnd/>
                    <a:tailEnd/>
                  </a:ln>
                </p:spPr>
                <p:txBody>
                  <a:bodyPr/>
                  <a:lstStyle/>
                  <a:p>
                    <a:endParaRPr lang="ja-JP" altLang="en-US"/>
                  </a:p>
                </p:txBody>
              </p:sp>
              <p:sp>
                <p:nvSpPr>
                  <p:cNvPr id="649" name="Freeform 59"/>
                  <p:cNvSpPr>
                    <a:spLocks/>
                  </p:cNvSpPr>
                  <p:nvPr/>
                </p:nvSpPr>
                <p:spPr bwMode="auto">
                  <a:xfrm>
                    <a:off x="2460626" y="1901825"/>
                    <a:ext cx="136525" cy="234950"/>
                  </a:xfrm>
                  <a:custGeom>
                    <a:avLst/>
                    <a:gdLst>
                      <a:gd name="T0" fmla="*/ 2147483647 w 172"/>
                      <a:gd name="T1" fmla="*/ 2147483647 h 296"/>
                      <a:gd name="T2" fmla="*/ 2147483647 w 172"/>
                      <a:gd name="T3" fmla="*/ 2147483647 h 296"/>
                      <a:gd name="T4" fmla="*/ 2147483647 w 172"/>
                      <a:gd name="T5" fmla="*/ 2147483647 h 296"/>
                      <a:gd name="T6" fmla="*/ 2147483647 w 172"/>
                      <a:gd name="T7" fmla="*/ 2147483647 h 296"/>
                      <a:gd name="T8" fmla="*/ 2147483647 w 172"/>
                      <a:gd name="T9" fmla="*/ 2147483647 h 296"/>
                      <a:gd name="T10" fmla="*/ 2147483647 w 172"/>
                      <a:gd name="T11" fmla="*/ 2147483647 h 296"/>
                      <a:gd name="T12" fmla="*/ 2147483647 w 172"/>
                      <a:gd name="T13" fmla="*/ 2147483647 h 296"/>
                      <a:gd name="T14" fmla="*/ 2147483647 w 172"/>
                      <a:gd name="T15" fmla="*/ 2147483647 h 296"/>
                      <a:gd name="T16" fmla="*/ 2147483647 w 172"/>
                      <a:gd name="T17" fmla="*/ 2147483647 h 296"/>
                      <a:gd name="T18" fmla="*/ 2147483647 w 172"/>
                      <a:gd name="T19" fmla="*/ 2147483647 h 296"/>
                      <a:gd name="T20" fmla="*/ 2147483647 w 172"/>
                      <a:gd name="T21" fmla="*/ 2147483647 h 296"/>
                      <a:gd name="T22" fmla="*/ 2147483647 w 172"/>
                      <a:gd name="T23" fmla="*/ 2147483647 h 296"/>
                      <a:gd name="T24" fmla="*/ 2147483647 w 172"/>
                      <a:gd name="T25" fmla="*/ 2147483647 h 296"/>
                      <a:gd name="T26" fmla="*/ 2147483647 w 172"/>
                      <a:gd name="T27" fmla="*/ 2147483647 h 296"/>
                      <a:gd name="T28" fmla="*/ 2147483647 w 172"/>
                      <a:gd name="T29" fmla="*/ 2147483647 h 296"/>
                      <a:gd name="T30" fmla="*/ 2147483647 w 172"/>
                      <a:gd name="T31" fmla="*/ 2147483647 h 296"/>
                      <a:gd name="T32" fmla="*/ 2147483647 w 172"/>
                      <a:gd name="T33" fmla="*/ 0 h 296"/>
                      <a:gd name="T34" fmla="*/ 2147483647 w 172"/>
                      <a:gd name="T35" fmla="*/ 2147483647 h 296"/>
                      <a:gd name="T36" fmla="*/ 2147483647 w 172"/>
                      <a:gd name="T37" fmla="*/ 2147483647 h 296"/>
                      <a:gd name="T38" fmla="*/ 2147483647 w 172"/>
                      <a:gd name="T39" fmla="*/ 2147483647 h 296"/>
                      <a:gd name="T40" fmla="*/ 2147483647 w 172"/>
                      <a:gd name="T41" fmla="*/ 2147483647 h 296"/>
                      <a:gd name="T42" fmla="*/ 2147483647 w 172"/>
                      <a:gd name="T43" fmla="*/ 2147483647 h 296"/>
                      <a:gd name="T44" fmla="*/ 2147483647 w 172"/>
                      <a:gd name="T45" fmla="*/ 2147483647 h 296"/>
                      <a:gd name="T46" fmla="*/ 2147483647 w 172"/>
                      <a:gd name="T47" fmla="*/ 2147483647 h 296"/>
                      <a:gd name="T48" fmla="*/ 2147483647 w 172"/>
                      <a:gd name="T49" fmla="*/ 2147483647 h 296"/>
                      <a:gd name="T50" fmla="*/ 0 w 172"/>
                      <a:gd name="T51" fmla="*/ 2147483647 h 296"/>
                      <a:gd name="T52" fmla="*/ 2147483647 w 172"/>
                      <a:gd name="T53" fmla="*/ 2147483647 h 296"/>
                      <a:gd name="T54" fmla="*/ 2147483647 w 172"/>
                      <a:gd name="T55" fmla="*/ 2147483647 h 296"/>
                      <a:gd name="T56" fmla="*/ 2147483647 w 172"/>
                      <a:gd name="T57" fmla="*/ 2147483647 h 296"/>
                      <a:gd name="T58" fmla="*/ 2147483647 w 172"/>
                      <a:gd name="T59" fmla="*/ 2147483647 h 296"/>
                      <a:gd name="T60" fmla="*/ 2147483647 w 172"/>
                      <a:gd name="T61" fmla="*/ 2147483647 h 296"/>
                      <a:gd name="T62" fmla="*/ 2147483647 w 172"/>
                      <a:gd name="T63" fmla="*/ 2147483647 h 296"/>
                      <a:gd name="T64" fmla="*/ 2147483647 w 172"/>
                      <a:gd name="T65" fmla="*/ 2147483647 h 296"/>
                      <a:gd name="T66" fmla="*/ 2147483647 w 172"/>
                      <a:gd name="T67" fmla="*/ 2147483647 h 2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2"/>
                      <a:gd name="T103" fmla="*/ 0 h 296"/>
                      <a:gd name="T104" fmla="*/ 172 w 172"/>
                      <a:gd name="T105" fmla="*/ 296 h 2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2" h="296">
                        <a:moveTo>
                          <a:pt x="95" y="274"/>
                        </a:moveTo>
                        <a:lnTo>
                          <a:pt x="107" y="279"/>
                        </a:lnTo>
                        <a:lnTo>
                          <a:pt x="118" y="282"/>
                        </a:lnTo>
                        <a:lnTo>
                          <a:pt x="129" y="286"/>
                        </a:lnTo>
                        <a:lnTo>
                          <a:pt x="139" y="289"/>
                        </a:lnTo>
                        <a:lnTo>
                          <a:pt x="147" y="291"/>
                        </a:lnTo>
                        <a:lnTo>
                          <a:pt x="154" y="294"/>
                        </a:lnTo>
                        <a:lnTo>
                          <a:pt x="161" y="295"/>
                        </a:lnTo>
                        <a:lnTo>
                          <a:pt x="164" y="296"/>
                        </a:lnTo>
                        <a:lnTo>
                          <a:pt x="168" y="270"/>
                        </a:lnTo>
                        <a:lnTo>
                          <a:pt x="172" y="203"/>
                        </a:lnTo>
                        <a:lnTo>
                          <a:pt x="171" y="113"/>
                        </a:lnTo>
                        <a:lnTo>
                          <a:pt x="157" y="18"/>
                        </a:lnTo>
                        <a:lnTo>
                          <a:pt x="156" y="14"/>
                        </a:lnTo>
                        <a:lnTo>
                          <a:pt x="155" y="9"/>
                        </a:lnTo>
                        <a:lnTo>
                          <a:pt x="153" y="4"/>
                        </a:lnTo>
                        <a:lnTo>
                          <a:pt x="152" y="0"/>
                        </a:lnTo>
                        <a:lnTo>
                          <a:pt x="53" y="3"/>
                        </a:lnTo>
                        <a:lnTo>
                          <a:pt x="51" y="10"/>
                        </a:lnTo>
                        <a:lnTo>
                          <a:pt x="48" y="27"/>
                        </a:lnTo>
                        <a:lnTo>
                          <a:pt x="43" y="54"/>
                        </a:lnTo>
                        <a:lnTo>
                          <a:pt x="36" y="87"/>
                        </a:lnTo>
                        <a:lnTo>
                          <a:pt x="28" y="124"/>
                        </a:lnTo>
                        <a:lnTo>
                          <a:pt x="19" y="163"/>
                        </a:lnTo>
                        <a:lnTo>
                          <a:pt x="10" y="203"/>
                        </a:lnTo>
                        <a:lnTo>
                          <a:pt x="0" y="238"/>
                        </a:lnTo>
                        <a:lnTo>
                          <a:pt x="2" y="240"/>
                        </a:lnTo>
                        <a:lnTo>
                          <a:pt x="8" y="242"/>
                        </a:lnTo>
                        <a:lnTo>
                          <a:pt x="18" y="245"/>
                        </a:lnTo>
                        <a:lnTo>
                          <a:pt x="31" y="250"/>
                        </a:lnTo>
                        <a:lnTo>
                          <a:pt x="46" y="256"/>
                        </a:lnTo>
                        <a:lnTo>
                          <a:pt x="62" y="261"/>
                        </a:lnTo>
                        <a:lnTo>
                          <a:pt x="78" y="268"/>
                        </a:lnTo>
                        <a:lnTo>
                          <a:pt x="95" y="274"/>
                        </a:lnTo>
                        <a:close/>
                      </a:path>
                    </a:pathLst>
                  </a:custGeom>
                  <a:solidFill>
                    <a:schemeClr val="bg1"/>
                  </a:solidFill>
                  <a:ln w="9525">
                    <a:noFill/>
                    <a:round/>
                    <a:headEnd/>
                    <a:tailEnd/>
                  </a:ln>
                </p:spPr>
                <p:txBody>
                  <a:bodyPr/>
                  <a:lstStyle/>
                  <a:p>
                    <a:endParaRPr lang="ja-JP" altLang="en-US"/>
                  </a:p>
                </p:txBody>
              </p:sp>
              <p:sp>
                <p:nvSpPr>
                  <p:cNvPr id="650" name="Freeform 60"/>
                  <p:cNvSpPr>
                    <a:spLocks/>
                  </p:cNvSpPr>
                  <p:nvPr/>
                </p:nvSpPr>
                <p:spPr bwMode="auto">
                  <a:xfrm>
                    <a:off x="2124076" y="1677988"/>
                    <a:ext cx="168275" cy="138112"/>
                  </a:xfrm>
                  <a:custGeom>
                    <a:avLst/>
                    <a:gdLst>
                      <a:gd name="T0" fmla="*/ 2147483647 w 212"/>
                      <a:gd name="T1" fmla="*/ 2147483647 h 174"/>
                      <a:gd name="T2" fmla="*/ 2147483647 w 212"/>
                      <a:gd name="T3" fmla="*/ 2147483647 h 174"/>
                      <a:gd name="T4" fmla="*/ 2147483647 w 212"/>
                      <a:gd name="T5" fmla="*/ 2147483647 h 174"/>
                      <a:gd name="T6" fmla="*/ 2147483647 w 212"/>
                      <a:gd name="T7" fmla="*/ 2147483647 h 174"/>
                      <a:gd name="T8" fmla="*/ 2147483647 w 212"/>
                      <a:gd name="T9" fmla="*/ 2147483647 h 174"/>
                      <a:gd name="T10" fmla="*/ 2147483647 w 212"/>
                      <a:gd name="T11" fmla="*/ 2147483647 h 174"/>
                      <a:gd name="T12" fmla="*/ 2147483647 w 212"/>
                      <a:gd name="T13" fmla="*/ 2147483647 h 174"/>
                      <a:gd name="T14" fmla="*/ 2147483647 w 212"/>
                      <a:gd name="T15" fmla="*/ 2147483647 h 174"/>
                      <a:gd name="T16" fmla="*/ 2147483647 w 212"/>
                      <a:gd name="T17" fmla="*/ 0 h 174"/>
                      <a:gd name="T18" fmla="*/ 2147483647 w 212"/>
                      <a:gd name="T19" fmla="*/ 2147483647 h 174"/>
                      <a:gd name="T20" fmla="*/ 2147483647 w 212"/>
                      <a:gd name="T21" fmla="*/ 2147483647 h 174"/>
                      <a:gd name="T22" fmla="*/ 2147483647 w 212"/>
                      <a:gd name="T23" fmla="*/ 2147483647 h 174"/>
                      <a:gd name="T24" fmla="*/ 2147483647 w 212"/>
                      <a:gd name="T25" fmla="*/ 2147483647 h 174"/>
                      <a:gd name="T26" fmla="*/ 2147483647 w 212"/>
                      <a:gd name="T27" fmla="*/ 2147483647 h 174"/>
                      <a:gd name="T28" fmla="*/ 2147483647 w 212"/>
                      <a:gd name="T29" fmla="*/ 2147483647 h 174"/>
                      <a:gd name="T30" fmla="*/ 2147483647 w 212"/>
                      <a:gd name="T31" fmla="*/ 2147483647 h 174"/>
                      <a:gd name="T32" fmla="*/ 0 w 212"/>
                      <a:gd name="T33" fmla="*/ 2147483647 h 174"/>
                      <a:gd name="T34" fmla="*/ 2147483647 w 212"/>
                      <a:gd name="T35" fmla="*/ 2147483647 h 174"/>
                      <a:gd name="T36" fmla="*/ 2147483647 w 212"/>
                      <a:gd name="T37" fmla="*/ 2147483647 h 174"/>
                      <a:gd name="T38" fmla="*/ 2147483647 w 212"/>
                      <a:gd name="T39" fmla="*/ 2147483647 h 174"/>
                      <a:gd name="T40" fmla="*/ 2147483647 w 212"/>
                      <a:gd name="T41" fmla="*/ 2147483647 h 174"/>
                      <a:gd name="T42" fmla="*/ 2147483647 w 212"/>
                      <a:gd name="T43" fmla="*/ 2147483647 h 174"/>
                      <a:gd name="T44" fmla="*/ 2147483647 w 212"/>
                      <a:gd name="T45" fmla="*/ 2147483647 h 174"/>
                      <a:gd name="T46" fmla="*/ 2147483647 w 212"/>
                      <a:gd name="T47" fmla="*/ 2147483647 h 174"/>
                      <a:gd name="T48" fmla="*/ 2147483647 w 212"/>
                      <a:gd name="T49" fmla="*/ 2147483647 h 174"/>
                      <a:gd name="T50" fmla="*/ 2147483647 w 212"/>
                      <a:gd name="T51" fmla="*/ 2147483647 h 174"/>
                      <a:gd name="T52" fmla="*/ 2147483647 w 212"/>
                      <a:gd name="T53" fmla="*/ 2147483647 h 174"/>
                      <a:gd name="T54" fmla="*/ 2147483647 w 212"/>
                      <a:gd name="T55" fmla="*/ 2147483647 h 174"/>
                      <a:gd name="T56" fmla="*/ 2147483647 w 212"/>
                      <a:gd name="T57" fmla="*/ 2147483647 h 17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12"/>
                      <a:gd name="T88" fmla="*/ 0 h 174"/>
                      <a:gd name="T89" fmla="*/ 212 w 212"/>
                      <a:gd name="T90" fmla="*/ 174 h 17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12" h="174">
                        <a:moveTo>
                          <a:pt x="212" y="79"/>
                        </a:moveTo>
                        <a:lnTo>
                          <a:pt x="208" y="76"/>
                        </a:lnTo>
                        <a:lnTo>
                          <a:pt x="198" y="68"/>
                        </a:lnTo>
                        <a:lnTo>
                          <a:pt x="180" y="58"/>
                        </a:lnTo>
                        <a:lnTo>
                          <a:pt x="159" y="45"/>
                        </a:lnTo>
                        <a:lnTo>
                          <a:pt x="133" y="33"/>
                        </a:lnTo>
                        <a:lnTo>
                          <a:pt x="103" y="20"/>
                        </a:lnTo>
                        <a:lnTo>
                          <a:pt x="72" y="8"/>
                        </a:lnTo>
                        <a:lnTo>
                          <a:pt x="39" y="0"/>
                        </a:lnTo>
                        <a:lnTo>
                          <a:pt x="38" y="1"/>
                        </a:lnTo>
                        <a:lnTo>
                          <a:pt x="36" y="4"/>
                        </a:lnTo>
                        <a:lnTo>
                          <a:pt x="33" y="7"/>
                        </a:lnTo>
                        <a:lnTo>
                          <a:pt x="28" y="12"/>
                        </a:lnTo>
                        <a:lnTo>
                          <a:pt x="23" y="19"/>
                        </a:lnTo>
                        <a:lnTo>
                          <a:pt x="16" y="26"/>
                        </a:lnTo>
                        <a:lnTo>
                          <a:pt x="8" y="35"/>
                        </a:lnTo>
                        <a:lnTo>
                          <a:pt x="0" y="45"/>
                        </a:lnTo>
                        <a:lnTo>
                          <a:pt x="24" y="58"/>
                        </a:lnTo>
                        <a:lnTo>
                          <a:pt x="48" y="72"/>
                        </a:lnTo>
                        <a:lnTo>
                          <a:pt x="71" y="87"/>
                        </a:lnTo>
                        <a:lnTo>
                          <a:pt x="94" y="103"/>
                        </a:lnTo>
                        <a:lnTo>
                          <a:pt x="116" y="119"/>
                        </a:lnTo>
                        <a:lnTo>
                          <a:pt x="138" y="137"/>
                        </a:lnTo>
                        <a:lnTo>
                          <a:pt x="159" y="155"/>
                        </a:lnTo>
                        <a:lnTo>
                          <a:pt x="178" y="174"/>
                        </a:lnTo>
                        <a:lnTo>
                          <a:pt x="187" y="150"/>
                        </a:lnTo>
                        <a:lnTo>
                          <a:pt x="197" y="126"/>
                        </a:lnTo>
                        <a:lnTo>
                          <a:pt x="205" y="102"/>
                        </a:lnTo>
                        <a:lnTo>
                          <a:pt x="212" y="79"/>
                        </a:lnTo>
                        <a:close/>
                      </a:path>
                    </a:pathLst>
                  </a:custGeom>
                  <a:solidFill>
                    <a:schemeClr val="bg1"/>
                  </a:solidFill>
                  <a:ln w="9525">
                    <a:noFill/>
                    <a:round/>
                    <a:headEnd/>
                    <a:tailEnd/>
                  </a:ln>
                </p:spPr>
                <p:txBody>
                  <a:bodyPr/>
                  <a:lstStyle/>
                  <a:p>
                    <a:endParaRPr lang="ja-JP" altLang="en-US"/>
                  </a:p>
                </p:txBody>
              </p:sp>
              <p:sp>
                <p:nvSpPr>
                  <p:cNvPr id="651" name="Freeform 61"/>
                  <p:cNvSpPr>
                    <a:spLocks/>
                  </p:cNvSpPr>
                  <p:nvPr/>
                </p:nvSpPr>
                <p:spPr bwMode="auto">
                  <a:xfrm>
                    <a:off x="1939926" y="1649413"/>
                    <a:ext cx="179388" cy="47625"/>
                  </a:xfrm>
                  <a:custGeom>
                    <a:avLst/>
                    <a:gdLst>
                      <a:gd name="T0" fmla="*/ 2147483647 w 227"/>
                      <a:gd name="T1" fmla="*/ 2147483647 h 58"/>
                      <a:gd name="T2" fmla="*/ 2147483647 w 227"/>
                      <a:gd name="T3" fmla="*/ 2147483647 h 58"/>
                      <a:gd name="T4" fmla="*/ 2147483647 w 227"/>
                      <a:gd name="T5" fmla="*/ 2147483647 h 58"/>
                      <a:gd name="T6" fmla="*/ 2147483647 w 227"/>
                      <a:gd name="T7" fmla="*/ 2147483647 h 58"/>
                      <a:gd name="T8" fmla="*/ 2147483647 w 227"/>
                      <a:gd name="T9" fmla="*/ 2147483647 h 58"/>
                      <a:gd name="T10" fmla="*/ 2147483647 w 227"/>
                      <a:gd name="T11" fmla="*/ 2147483647 h 58"/>
                      <a:gd name="T12" fmla="*/ 2147483647 w 227"/>
                      <a:gd name="T13" fmla="*/ 2147483647 h 58"/>
                      <a:gd name="T14" fmla="*/ 2147483647 w 227"/>
                      <a:gd name="T15" fmla="*/ 0 h 58"/>
                      <a:gd name="T16" fmla="*/ 2147483647 w 227"/>
                      <a:gd name="T17" fmla="*/ 0 h 58"/>
                      <a:gd name="T18" fmla="*/ 2147483647 w 227"/>
                      <a:gd name="T19" fmla="*/ 0 h 58"/>
                      <a:gd name="T20" fmla="*/ 2147483647 w 227"/>
                      <a:gd name="T21" fmla="*/ 0 h 58"/>
                      <a:gd name="T22" fmla="*/ 2147483647 w 227"/>
                      <a:gd name="T23" fmla="*/ 0 h 58"/>
                      <a:gd name="T24" fmla="*/ 2147483647 w 227"/>
                      <a:gd name="T25" fmla="*/ 2147483647 h 58"/>
                      <a:gd name="T26" fmla="*/ 2147483647 w 227"/>
                      <a:gd name="T27" fmla="*/ 2147483647 h 58"/>
                      <a:gd name="T28" fmla="*/ 2147483647 w 227"/>
                      <a:gd name="T29" fmla="*/ 2147483647 h 58"/>
                      <a:gd name="T30" fmla="*/ 2147483647 w 227"/>
                      <a:gd name="T31" fmla="*/ 2147483647 h 58"/>
                      <a:gd name="T32" fmla="*/ 0 w 227"/>
                      <a:gd name="T33" fmla="*/ 2147483647 h 58"/>
                      <a:gd name="T34" fmla="*/ 2147483647 w 227"/>
                      <a:gd name="T35" fmla="*/ 2147483647 h 58"/>
                      <a:gd name="T36" fmla="*/ 2147483647 w 227"/>
                      <a:gd name="T37" fmla="*/ 2147483647 h 58"/>
                      <a:gd name="T38" fmla="*/ 2147483647 w 227"/>
                      <a:gd name="T39" fmla="*/ 2147483647 h 58"/>
                      <a:gd name="T40" fmla="*/ 2147483647 w 227"/>
                      <a:gd name="T41" fmla="*/ 2147483647 h 58"/>
                      <a:gd name="T42" fmla="*/ 2147483647 w 227"/>
                      <a:gd name="T43" fmla="*/ 2147483647 h 58"/>
                      <a:gd name="T44" fmla="*/ 2147483647 w 227"/>
                      <a:gd name="T45" fmla="*/ 2147483647 h 58"/>
                      <a:gd name="T46" fmla="*/ 2147483647 w 227"/>
                      <a:gd name="T47" fmla="*/ 2147483647 h 58"/>
                      <a:gd name="T48" fmla="*/ 2147483647 w 227"/>
                      <a:gd name="T49" fmla="*/ 2147483647 h 58"/>
                      <a:gd name="T50" fmla="*/ 2147483647 w 227"/>
                      <a:gd name="T51" fmla="*/ 2147483647 h 58"/>
                      <a:gd name="T52" fmla="*/ 2147483647 w 227"/>
                      <a:gd name="T53" fmla="*/ 2147483647 h 58"/>
                      <a:gd name="T54" fmla="*/ 2147483647 w 227"/>
                      <a:gd name="T55" fmla="*/ 2147483647 h 58"/>
                      <a:gd name="T56" fmla="*/ 2147483647 w 227"/>
                      <a:gd name="T57" fmla="*/ 2147483647 h 58"/>
                      <a:gd name="T58" fmla="*/ 2147483647 w 227"/>
                      <a:gd name="T59" fmla="*/ 2147483647 h 58"/>
                      <a:gd name="T60" fmla="*/ 2147483647 w 227"/>
                      <a:gd name="T61" fmla="*/ 2147483647 h 58"/>
                      <a:gd name="T62" fmla="*/ 2147483647 w 227"/>
                      <a:gd name="T63" fmla="*/ 2147483647 h 58"/>
                      <a:gd name="T64" fmla="*/ 2147483647 w 227"/>
                      <a:gd name="T65" fmla="*/ 2147483647 h 58"/>
                      <a:gd name="T66" fmla="*/ 2147483647 w 227"/>
                      <a:gd name="T67" fmla="*/ 2147483647 h 58"/>
                      <a:gd name="T68" fmla="*/ 2147483647 w 227"/>
                      <a:gd name="T69" fmla="*/ 2147483647 h 58"/>
                      <a:gd name="T70" fmla="*/ 2147483647 w 227"/>
                      <a:gd name="T71" fmla="*/ 2147483647 h 58"/>
                      <a:gd name="T72" fmla="*/ 2147483647 w 227"/>
                      <a:gd name="T73" fmla="*/ 2147483647 h 58"/>
                      <a:gd name="T74" fmla="*/ 2147483647 w 227"/>
                      <a:gd name="T75" fmla="*/ 2147483647 h 58"/>
                      <a:gd name="T76" fmla="*/ 2147483647 w 227"/>
                      <a:gd name="T77" fmla="*/ 2147483647 h 58"/>
                      <a:gd name="T78" fmla="*/ 2147483647 w 227"/>
                      <a:gd name="T79" fmla="*/ 2147483647 h 58"/>
                      <a:gd name="T80" fmla="*/ 2147483647 w 227"/>
                      <a:gd name="T81" fmla="*/ 2147483647 h 5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27"/>
                      <a:gd name="T124" fmla="*/ 0 h 58"/>
                      <a:gd name="T125" fmla="*/ 227 w 227"/>
                      <a:gd name="T126" fmla="*/ 58 h 5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27" h="58">
                        <a:moveTo>
                          <a:pt x="227" y="14"/>
                        </a:moveTo>
                        <a:lnTo>
                          <a:pt x="206" y="10"/>
                        </a:lnTo>
                        <a:lnTo>
                          <a:pt x="187" y="8"/>
                        </a:lnTo>
                        <a:lnTo>
                          <a:pt x="168" y="5"/>
                        </a:lnTo>
                        <a:lnTo>
                          <a:pt x="150" y="3"/>
                        </a:lnTo>
                        <a:lnTo>
                          <a:pt x="133" y="2"/>
                        </a:lnTo>
                        <a:lnTo>
                          <a:pt x="116" y="1"/>
                        </a:lnTo>
                        <a:lnTo>
                          <a:pt x="100" y="0"/>
                        </a:lnTo>
                        <a:lnTo>
                          <a:pt x="85" y="0"/>
                        </a:lnTo>
                        <a:lnTo>
                          <a:pt x="71" y="0"/>
                        </a:lnTo>
                        <a:lnTo>
                          <a:pt x="59" y="0"/>
                        </a:lnTo>
                        <a:lnTo>
                          <a:pt x="46" y="0"/>
                        </a:lnTo>
                        <a:lnTo>
                          <a:pt x="35" y="1"/>
                        </a:lnTo>
                        <a:lnTo>
                          <a:pt x="24" y="1"/>
                        </a:lnTo>
                        <a:lnTo>
                          <a:pt x="15" y="2"/>
                        </a:lnTo>
                        <a:lnTo>
                          <a:pt x="7" y="2"/>
                        </a:lnTo>
                        <a:lnTo>
                          <a:pt x="0" y="3"/>
                        </a:lnTo>
                        <a:lnTo>
                          <a:pt x="12" y="5"/>
                        </a:lnTo>
                        <a:lnTo>
                          <a:pt x="24" y="8"/>
                        </a:lnTo>
                        <a:lnTo>
                          <a:pt x="36" y="10"/>
                        </a:lnTo>
                        <a:lnTo>
                          <a:pt x="48" y="14"/>
                        </a:lnTo>
                        <a:lnTo>
                          <a:pt x="60" y="16"/>
                        </a:lnTo>
                        <a:lnTo>
                          <a:pt x="71" y="19"/>
                        </a:lnTo>
                        <a:lnTo>
                          <a:pt x="84" y="23"/>
                        </a:lnTo>
                        <a:lnTo>
                          <a:pt x="96" y="25"/>
                        </a:lnTo>
                        <a:lnTo>
                          <a:pt x="107" y="30"/>
                        </a:lnTo>
                        <a:lnTo>
                          <a:pt x="119" y="33"/>
                        </a:lnTo>
                        <a:lnTo>
                          <a:pt x="130" y="37"/>
                        </a:lnTo>
                        <a:lnTo>
                          <a:pt x="142" y="41"/>
                        </a:lnTo>
                        <a:lnTo>
                          <a:pt x="153" y="45"/>
                        </a:lnTo>
                        <a:lnTo>
                          <a:pt x="165" y="49"/>
                        </a:lnTo>
                        <a:lnTo>
                          <a:pt x="175" y="54"/>
                        </a:lnTo>
                        <a:lnTo>
                          <a:pt x="187" y="58"/>
                        </a:lnTo>
                        <a:lnTo>
                          <a:pt x="196" y="48"/>
                        </a:lnTo>
                        <a:lnTo>
                          <a:pt x="204" y="39"/>
                        </a:lnTo>
                        <a:lnTo>
                          <a:pt x="211" y="32"/>
                        </a:lnTo>
                        <a:lnTo>
                          <a:pt x="217" y="25"/>
                        </a:lnTo>
                        <a:lnTo>
                          <a:pt x="221" y="20"/>
                        </a:lnTo>
                        <a:lnTo>
                          <a:pt x="225" y="17"/>
                        </a:lnTo>
                        <a:lnTo>
                          <a:pt x="226" y="15"/>
                        </a:lnTo>
                        <a:lnTo>
                          <a:pt x="227" y="14"/>
                        </a:lnTo>
                        <a:close/>
                      </a:path>
                    </a:pathLst>
                  </a:custGeom>
                  <a:solidFill>
                    <a:schemeClr val="bg1"/>
                  </a:solidFill>
                  <a:ln w="9525">
                    <a:noFill/>
                    <a:round/>
                    <a:headEnd/>
                    <a:tailEnd/>
                  </a:ln>
                </p:spPr>
                <p:txBody>
                  <a:bodyPr/>
                  <a:lstStyle/>
                  <a:p>
                    <a:endParaRPr lang="ja-JP" altLang="en-US"/>
                  </a:p>
                </p:txBody>
              </p:sp>
              <p:sp>
                <p:nvSpPr>
                  <p:cNvPr id="652" name="Freeform 62"/>
                  <p:cNvSpPr>
                    <a:spLocks/>
                  </p:cNvSpPr>
                  <p:nvPr/>
                </p:nvSpPr>
                <p:spPr bwMode="auto">
                  <a:xfrm>
                    <a:off x="1797051" y="1587500"/>
                    <a:ext cx="109538" cy="57150"/>
                  </a:xfrm>
                  <a:custGeom>
                    <a:avLst/>
                    <a:gdLst>
                      <a:gd name="T0" fmla="*/ 2147483647 w 138"/>
                      <a:gd name="T1" fmla="*/ 2147483647 h 73"/>
                      <a:gd name="T2" fmla="*/ 2147483647 w 138"/>
                      <a:gd name="T3" fmla="*/ 2147483647 h 73"/>
                      <a:gd name="T4" fmla="*/ 2147483647 w 138"/>
                      <a:gd name="T5" fmla="*/ 2147483647 h 73"/>
                      <a:gd name="T6" fmla="*/ 2147483647 w 138"/>
                      <a:gd name="T7" fmla="*/ 2147483647 h 73"/>
                      <a:gd name="T8" fmla="*/ 2147483647 w 138"/>
                      <a:gd name="T9" fmla="*/ 2147483647 h 73"/>
                      <a:gd name="T10" fmla="*/ 2147483647 w 138"/>
                      <a:gd name="T11" fmla="*/ 2147483647 h 73"/>
                      <a:gd name="T12" fmla="*/ 2147483647 w 138"/>
                      <a:gd name="T13" fmla="*/ 2147483647 h 73"/>
                      <a:gd name="T14" fmla="*/ 2147483647 w 138"/>
                      <a:gd name="T15" fmla="*/ 2147483647 h 73"/>
                      <a:gd name="T16" fmla="*/ 2147483647 w 138"/>
                      <a:gd name="T17" fmla="*/ 2147483647 h 73"/>
                      <a:gd name="T18" fmla="*/ 2147483647 w 138"/>
                      <a:gd name="T19" fmla="*/ 0 h 73"/>
                      <a:gd name="T20" fmla="*/ 2147483647 w 138"/>
                      <a:gd name="T21" fmla="*/ 2147483647 h 73"/>
                      <a:gd name="T22" fmla="*/ 2147483647 w 138"/>
                      <a:gd name="T23" fmla="*/ 2147483647 h 73"/>
                      <a:gd name="T24" fmla="*/ 2147483647 w 138"/>
                      <a:gd name="T25" fmla="*/ 2147483647 h 73"/>
                      <a:gd name="T26" fmla="*/ 2147483647 w 138"/>
                      <a:gd name="T27" fmla="*/ 2147483647 h 73"/>
                      <a:gd name="T28" fmla="*/ 2147483647 w 138"/>
                      <a:gd name="T29" fmla="*/ 2147483647 h 73"/>
                      <a:gd name="T30" fmla="*/ 2147483647 w 138"/>
                      <a:gd name="T31" fmla="*/ 2147483647 h 73"/>
                      <a:gd name="T32" fmla="*/ 2147483647 w 138"/>
                      <a:gd name="T33" fmla="*/ 2147483647 h 73"/>
                      <a:gd name="T34" fmla="*/ 0 w 138"/>
                      <a:gd name="T35" fmla="*/ 2147483647 h 73"/>
                      <a:gd name="T36" fmla="*/ 2147483647 w 138"/>
                      <a:gd name="T37" fmla="*/ 2147483647 h 73"/>
                      <a:gd name="T38" fmla="*/ 2147483647 w 138"/>
                      <a:gd name="T39" fmla="*/ 2147483647 h 73"/>
                      <a:gd name="T40" fmla="*/ 2147483647 w 138"/>
                      <a:gd name="T41" fmla="*/ 2147483647 h 73"/>
                      <a:gd name="T42" fmla="*/ 2147483647 w 138"/>
                      <a:gd name="T43" fmla="*/ 2147483647 h 73"/>
                      <a:gd name="T44" fmla="*/ 2147483647 w 138"/>
                      <a:gd name="T45" fmla="*/ 2147483647 h 73"/>
                      <a:gd name="T46" fmla="*/ 2147483647 w 138"/>
                      <a:gd name="T47" fmla="*/ 2147483647 h 73"/>
                      <a:gd name="T48" fmla="*/ 2147483647 w 138"/>
                      <a:gd name="T49" fmla="*/ 2147483647 h 73"/>
                      <a:gd name="T50" fmla="*/ 2147483647 w 138"/>
                      <a:gd name="T51" fmla="*/ 2147483647 h 7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8"/>
                      <a:gd name="T79" fmla="*/ 0 h 73"/>
                      <a:gd name="T80" fmla="*/ 138 w 138"/>
                      <a:gd name="T81" fmla="*/ 73 h 7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8" h="73">
                        <a:moveTo>
                          <a:pt x="100" y="73"/>
                        </a:moveTo>
                        <a:lnTo>
                          <a:pt x="108" y="66"/>
                        </a:lnTo>
                        <a:lnTo>
                          <a:pt x="117" y="60"/>
                        </a:lnTo>
                        <a:lnTo>
                          <a:pt x="123" y="56"/>
                        </a:lnTo>
                        <a:lnTo>
                          <a:pt x="128" y="51"/>
                        </a:lnTo>
                        <a:lnTo>
                          <a:pt x="133" y="48"/>
                        </a:lnTo>
                        <a:lnTo>
                          <a:pt x="136" y="46"/>
                        </a:lnTo>
                        <a:lnTo>
                          <a:pt x="137" y="44"/>
                        </a:lnTo>
                        <a:lnTo>
                          <a:pt x="138" y="44"/>
                        </a:lnTo>
                        <a:lnTo>
                          <a:pt x="119" y="0"/>
                        </a:lnTo>
                        <a:lnTo>
                          <a:pt x="104" y="6"/>
                        </a:lnTo>
                        <a:lnTo>
                          <a:pt x="89" y="13"/>
                        </a:lnTo>
                        <a:lnTo>
                          <a:pt x="73" y="21"/>
                        </a:lnTo>
                        <a:lnTo>
                          <a:pt x="58" y="30"/>
                        </a:lnTo>
                        <a:lnTo>
                          <a:pt x="43" y="39"/>
                        </a:lnTo>
                        <a:lnTo>
                          <a:pt x="28" y="50"/>
                        </a:lnTo>
                        <a:lnTo>
                          <a:pt x="14" y="60"/>
                        </a:lnTo>
                        <a:lnTo>
                          <a:pt x="0" y="72"/>
                        </a:lnTo>
                        <a:lnTo>
                          <a:pt x="13" y="71"/>
                        </a:lnTo>
                        <a:lnTo>
                          <a:pt x="25" y="71"/>
                        </a:lnTo>
                        <a:lnTo>
                          <a:pt x="38" y="71"/>
                        </a:lnTo>
                        <a:lnTo>
                          <a:pt x="51" y="71"/>
                        </a:lnTo>
                        <a:lnTo>
                          <a:pt x="62" y="71"/>
                        </a:lnTo>
                        <a:lnTo>
                          <a:pt x="75" y="72"/>
                        </a:lnTo>
                        <a:lnTo>
                          <a:pt x="88" y="72"/>
                        </a:lnTo>
                        <a:lnTo>
                          <a:pt x="100" y="73"/>
                        </a:lnTo>
                        <a:close/>
                      </a:path>
                    </a:pathLst>
                  </a:custGeom>
                  <a:solidFill>
                    <a:schemeClr val="bg1"/>
                  </a:solidFill>
                  <a:ln w="9525">
                    <a:noFill/>
                    <a:round/>
                    <a:headEnd/>
                    <a:tailEnd/>
                  </a:ln>
                </p:spPr>
                <p:txBody>
                  <a:bodyPr/>
                  <a:lstStyle/>
                  <a:p>
                    <a:endParaRPr lang="ja-JP" altLang="en-US"/>
                  </a:p>
                </p:txBody>
              </p:sp>
              <p:sp>
                <p:nvSpPr>
                  <p:cNvPr id="653" name="Freeform 63"/>
                  <p:cNvSpPr>
                    <a:spLocks/>
                  </p:cNvSpPr>
                  <p:nvPr/>
                </p:nvSpPr>
                <p:spPr bwMode="auto">
                  <a:xfrm>
                    <a:off x="1719263" y="1643063"/>
                    <a:ext cx="157163" cy="115887"/>
                  </a:xfrm>
                  <a:custGeom>
                    <a:avLst/>
                    <a:gdLst>
                      <a:gd name="T0" fmla="*/ 0 w 198"/>
                      <a:gd name="T1" fmla="*/ 2147483647 h 145"/>
                      <a:gd name="T2" fmla="*/ 2147483647 w 198"/>
                      <a:gd name="T3" fmla="*/ 2147483647 h 145"/>
                      <a:gd name="T4" fmla="*/ 2147483647 w 198"/>
                      <a:gd name="T5" fmla="*/ 2147483647 h 145"/>
                      <a:gd name="T6" fmla="*/ 2147483647 w 198"/>
                      <a:gd name="T7" fmla="*/ 2147483647 h 145"/>
                      <a:gd name="T8" fmla="*/ 2147483647 w 198"/>
                      <a:gd name="T9" fmla="*/ 2147483647 h 145"/>
                      <a:gd name="T10" fmla="*/ 2147483647 w 198"/>
                      <a:gd name="T11" fmla="*/ 2147483647 h 145"/>
                      <a:gd name="T12" fmla="*/ 2147483647 w 198"/>
                      <a:gd name="T13" fmla="*/ 2147483647 h 145"/>
                      <a:gd name="T14" fmla="*/ 2147483647 w 198"/>
                      <a:gd name="T15" fmla="*/ 2147483647 h 145"/>
                      <a:gd name="T16" fmla="*/ 2147483647 w 198"/>
                      <a:gd name="T17" fmla="*/ 2147483647 h 145"/>
                      <a:gd name="T18" fmla="*/ 2147483647 w 198"/>
                      <a:gd name="T19" fmla="*/ 2147483647 h 145"/>
                      <a:gd name="T20" fmla="*/ 2147483647 w 198"/>
                      <a:gd name="T21" fmla="*/ 2147483647 h 145"/>
                      <a:gd name="T22" fmla="*/ 2147483647 w 198"/>
                      <a:gd name="T23" fmla="*/ 2147483647 h 145"/>
                      <a:gd name="T24" fmla="*/ 2147483647 w 198"/>
                      <a:gd name="T25" fmla="*/ 0 h 145"/>
                      <a:gd name="T26" fmla="*/ 2147483647 w 198"/>
                      <a:gd name="T27" fmla="*/ 0 h 145"/>
                      <a:gd name="T28" fmla="*/ 2147483647 w 198"/>
                      <a:gd name="T29" fmla="*/ 0 h 145"/>
                      <a:gd name="T30" fmla="*/ 2147483647 w 198"/>
                      <a:gd name="T31" fmla="*/ 0 h 145"/>
                      <a:gd name="T32" fmla="*/ 2147483647 w 198"/>
                      <a:gd name="T33" fmla="*/ 0 h 145"/>
                      <a:gd name="T34" fmla="*/ 2147483647 w 198"/>
                      <a:gd name="T35" fmla="*/ 2147483647 h 145"/>
                      <a:gd name="T36" fmla="*/ 2147483647 w 198"/>
                      <a:gd name="T37" fmla="*/ 2147483647 h 145"/>
                      <a:gd name="T38" fmla="*/ 2147483647 w 198"/>
                      <a:gd name="T39" fmla="*/ 2147483647 h 145"/>
                      <a:gd name="T40" fmla="*/ 2147483647 w 198"/>
                      <a:gd name="T41" fmla="*/ 2147483647 h 145"/>
                      <a:gd name="T42" fmla="*/ 2147483647 w 198"/>
                      <a:gd name="T43" fmla="*/ 2147483647 h 145"/>
                      <a:gd name="T44" fmla="*/ 2147483647 w 198"/>
                      <a:gd name="T45" fmla="*/ 2147483647 h 145"/>
                      <a:gd name="T46" fmla="*/ 2147483647 w 198"/>
                      <a:gd name="T47" fmla="*/ 2147483647 h 145"/>
                      <a:gd name="T48" fmla="*/ 2147483647 w 198"/>
                      <a:gd name="T49" fmla="*/ 2147483647 h 145"/>
                      <a:gd name="T50" fmla="*/ 0 w 198"/>
                      <a:gd name="T51" fmla="*/ 2147483647 h 14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8"/>
                      <a:gd name="T79" fmla="*/ 0 h 145"/>
                      <a:gd name="T80" fmla="*/ 198 w 198"/>
                      <a:gd name="T81" fmla="*/ 145 h 14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8" h="145">
                        <a:moveTo>
                          <a:pt x="0" y="88"/>
                        </a:moveTo>
                        <a:lnTo>
                          <a:pt x="54" y="145"/>
                        </a:lnTo>
                        <a:lnTo>
                          <a:pt x="77" y="120"/>
                        </a:lnTo>
                        <a:lnTo>
                          <a:pt x="99" y="96"/>
                        </a:lnTo>
                        <a:lnTo>
                          <a:pt x="119" y="76"/>
                        </a:lnTo>
                        <a:lnTo>
                          <a:pt x="138" y="56"/>
                        </a:lnTo>
                        <a:lnTo>
                          <a:pt x="156" y="40"/>
                        </a:lnTo>
                        <a:lnTo>
                          <a:pt x="172" y="25"/>
                        </a:lnTo>
                        <a:lnTo>
                          <a:pt x="186" y="12"/>
                        </a:lnTo>
                        <a:lnTo>
                          <a:pt x="198" y="2"/>
                        </a:lnTo>
                        <a:lnTo>
                          <a:pt x="186" y="1"/>
                        </a:lnTo>
                        <a:lnTo>
                          <a:pt x="173" y="1"/>
                        </a:lnTo>
                        <a:lnTo>
                          <a:pt x="160" y="0"/>
                        </a:lnTo>
                        <a:lnTo>
                          <a:pt x="149" y="0"/>
                        </a:lnTo>
                        <a:lnTo>
                          <a:pt x="136" y="0"/>
                        </a:lnTo>
                        <a:lnTo>
                          <a:pt x="123" y="0"/>
                        </a:lnTo>
                        <a:lnTo>
                          <a:pt x="111" y="0"/>
                        </a:lnTo>
                        <a:lnTo>
                          <a:pt x="98" y="1"/>
                        </a:lnTo>
                        <a:lnTo>
                          <a:pt x="79" y="17"/>
                        </a:lnTo>
                        <a:lnTo>
                          <a:pt x="59" y="32"/>
                        </a:lnTo>
                        <a:lnTo>
                          <a:pt x="43" y="47"/>
                        </a:lnTo>
                        <a:lnTo>
                          <a:pt x="29" y="61"/>
                        </a:lnTo>
                        <a:lnTo>
                          <a:pt x="16" y="72"/>
                        </a:lnTo>
                        <a:lnTo>
                          <a:pt x="8" y="80"/>
                        </a:lnTo>
                        <a:lnTo>
                          <a:pt x="3" y="86"/>
                        </a:lnTo>
                        <a:lnTo>
                          <a:pt x="0" y="88"/>
                        </a:lnTo>
                        <a:close/>
                      </a:path>
                    </a:pathLst>
                  </a:custGeom>
                  <a:solidFill>
                    <a:schemeClr val="bg1"/>
                  </a:solidFill>
                  <a:ln w="9525">
                    <a:noFill/>
                    <a:round/>
                    <a:headEnd/>
                    <a:tailEnd/>
                  </a:ln>
                </p:spPr>
                <p:txBody>
                  <a:bodyPr/>
                  <a:lstStyle/>
                  <a:p>
                    <a:endParaRPr lang="ja-JP" altLang="en-US"/>
                  </a:p>
                </p:txBody>
              </p:sp>
              <p:sp>
                <p:nvSpPr>
                  <p:cNvPr id="654" name="Freeform 64"/>
                  <p:cNvSpPr>
                    <a:spLocks/>
                  </p:cNvSpPr>
                  <p:nvPr/>
                </p:nvSpPr>
                <p:spPr bwMode="auto">
                  <a:xfrm>
                    <a:off x="2387601" y="1924050"/>
                    <a:ext cx="28575" cy="100012"/>
                  </a:xfrm>
                  <a:custGeom>
                    <a:avLst/>
                    <a:gdLst>
                      <a:gd name="T0" fmla="*/ 2147483647 w 37"/>
                      <a:gd name="T1" fmla="*/ 0 h 125"/>
                      <a:gd name="T2" fmla="*/ 2147483647 w 37"/>
                      <a:gd name="T3" fmla="*/ 2147483647 h 125"/>
                      <a:gd name="T4" fmla="*/ 2147483647 w 37"/>
                      <a:gd name="T5" fmla="*/ 2147483647 h 125"/>
                      <a:gd name="T6" fmla="*/ 2147483647 w 37"/>
                      <a:gd name="T7" fmla="*/ 2147483647 h 125"/>
                      <a:gd name="T8" fmla="*/ 2147483647 w 37"/>
                      <a:gd name="T9" fmla="*/ 2147483647 h 125"/>
                      <a:gd name="T10" fmla="*/ 2147483647 w 37"/>
                      <a:gd name="T11" fmla="*/ 2147483647 h 125"/>
                      <a:gd name="T12" fmla="*/ 2147483647 w 37"/>
                      <a:gd name="T13" fmla="*/ 2147483647 h 125"/>
                      <a:gd name="T14" fmla="*/ 2147483647 w 37"/>
                      <a:gd name="T15" fmla="*/ 2147483647 h 125"/>
                      <a:gd name="T16" fmla="*/ 0 w 37"/>
                      <a:gd name="T17" fmla="*/ 2147483647 h 125"/>
                      <a:gd name="T18" fmla="*/ 2147483647 w 37"/>
                      <a:gd name="T19" fmla="*/ 2147483647 h 125"/>
                      <a:gd name="T20" fmla="*/ 2147483647 w 37"/>
                      <a:gd name="T21" fmla="*/ 2147483647 h 125"/>
                      <a:gd name="T22" fmla="*/ 2147483647 w 37"/>
                      <a:gd name="T23" fmla="*/ 2147483647 h 125"/>
                      <a:gd name="T24" fmla="*/ 2147483647 w 37"/>
                      <a:gd name="T25" fmla="*/ 2147483647 h 125"/>
                      <a:gd name="T26" fmla="*/ 2147483647 w 37"/>
                      <a:gd name="T27" fmla="*/ 2147483647 h 125"/>
                      <a:gd name="T28" fmla="*/ 2147483647 w 37"/>
                      <a:gd name="T29" fmla="*/ 2147483647 h 125"/>
                      <a:gd name="T30" fmla="*/ 2147483647 w 37"/>
                      <a:gd name="T31" fmla="*/ 2147483647 h 125"/>
                      <a:gd name="T32" fmla="*/ 2147483647 w 37"/>
                      <a:gd name="T33" fmla="*/ 0 h 1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
                      <a:gd name="T52" fmla="*/ 0 h 125"/>
                      <a:gd name="T53" fmla="*/ 37 w 37"/>
                      <a:gd name="T54" fmla="*/ 125 h 1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 h="125">
                        <a:moveTo>
                          <a:pt x="37" y="0"/>
                        </a:moveTo>
                        <a:lnTo>
                          <a:pt x="37" y="2"/>
                        </a:lnTo>
                        <a:lnTo>
                          <a:pt x="35" y="6"/>
                        </a:lnTo>
                        <a:lnTo>
                          <a:pt x="33" y="15"/>
                        </a:lnTo>
                        <a:lnTo>
                          <a:pt x="28" y="26"/>
                        </a:lnTo>
                        <a:lnTo>
                          <a:pt x="23" y="40"/>
                        </a:lnTo>
                        <a:lnTo>
                          <a:pt x="16" y="56"/>
                        </a:lnTo>
                        <a:lnTo>
                          <a:pt x="10" y="74"/>
                        </a:lnTo>
                        <a:lnTo>
                          <a:pt x="0" y="95"/>
                        </a:lnTo>
                        <a:lnTo>
                          <a:pt x="4" y="103"/>
                        </a:lnTo>
                        <a:lnTo>
                          <a:pt x="6" y="110"/>
                        </a:lnTo>
                        <a:lnTo>
                          <a:pt x="10" y="118"/>
                        </a:lnTo>
                        <a:lnTo>
                          <a:pt x="12" y="125"/>
                        </a:lnTo>
                        <a:lnTo>
                          <a:pt x="20" y="94"/>
                        </a:lnTo>
                        <a:lnTo>
                          <a:pt x="27" y="63"/>
                        </a:lnTo>
                        <a:lnTo>
                          <a:pt x="33" y="32"/>
                        </a:lnTo>
                        <a:lnTo>
                          <a:pt x="37" y="0"/>
                        </a:lnTo>
                        <a:close/>
                      </a:path>
                    </a:pathLst>
                  </a:custGeom>
                  <a:solidFill>
                    <a:srgbClr val="000000"/>
                  </a:solidFill>
                  <a:ln w="9525">
                    <a:noFill/>
                    <a:round/>
                    <a:headEnd/>
                    <a:tailEnd/>
                  </a:ln>
                </p:spPr>
                <p:txBody>
                  <a:bodyPr/>
                  <a:lstStyle/>
                  <a:p>
                    <a:endParaRPr lang="ja-JP" altLang="en-US"/>
                  </a:p>
                </p:txBody>
              </p:sp>
              <p:sp>
                <p:nvSpPr>
                  <p:cNvPr id="655" name="Freeform 65"/>
                  <p:cNvSpPr>
                    <a:spLocks/>
                  </p:cNvSpPr>
                  <p:nvPr/>
                </p:nvSpPr>
                <p:spPr bwMode="auto">
                  <a:xfrm>
                    <a:off x="2039938" y="2000250"/>
                    <a:ext cx="355600" cy="404812"/>
                  </a:xfrm>
                  <a:custGeom>
                    <a:avLst/>
                    <a:gdLst>
                      <a:gd name="T0" fmla="*/ 0 w 449"/>
                      <a:gd name="T1" fmla="*/ 2147483647 h 510"/>
                      <a:gd name="T2" fmla="*/ 2147483647 w 449"/>
                      <a:gd name="T3" fmla="*/ 2147483647 h 510"/>
                      <a:gd name="T4" fmla="*/ 2147483647 w 449"/>
                      <a:gd name="T5" fmla="*/ 2147483647 h 510"/>
                      <a:gd name="T6" fmla="*/ 2147483647 w 449"/>
                      <a:gd name="T7" fmla="*/ 2147483647 h 510"/>
                      <a:gd name="T8" fmla="*/ 2147483647 w 449"/>
                      <a:gd name="T9" fmla="*/ 2147483647 h 510"/>
                      <a:gd name="T10" fmla="*/ 2147483647 w 449"/>
                      <a:gd name="T11" fmla="*/ 2147483647 h 510"/>
                      <a:gd name="T12" fmla="*/ 2147483647 w 449"/>
                      <a:gd name="T13" fmla="*/ 2147483647 h 510"/>
                      <a:gd name="T14" fmla="*/ 2147483647 w 449"/>
                      <a:gd name="T15" fmla="*/ 2147483647 h 510"/>
                      <a:gd name="T16" fmla="*/ 2147483647 w 449"/>
                      <a:gd name="T17" fmla="*/ 2147483647 h 510"/>
                      <a:gd name="T18" fmla="*/ 2147483647 w 449"/>
                      <a:gd name="T19" fmla="*/ 2147483647 h 510"/>
                      <a:gd name="T20" fmla="*/ 2147483647 w 449"/>
                      <a:gd name="T21" fmla="*/ 2147483647 h 510"/>
                      <a:gd name="T22" fmla="*/ 2147483647 w 449"/>
                      <a:gd name="T23" fmla="*/ 2147483647 h 510"/>
                      <a:gd name="T24" fmla="*/ 2147483647 w 449"/>
                      <a:gd name="T25" fmla="*/ 2147483647 h 510"/>
                      <a:gd name="T26" fmla="*/ 2147483647 w 449"/>
                      <a:gd name="T27" fmla="*/ 2147483647 h 510"/>
                      <a:gd name="T28" fmla="*/ 2147483647 w 449"/>
                      <a:gd name="T29" fmla="*/ 2147483647 h 510"/>
                      <a:gd name="T30" fmla="*/ 2147483647 w 449"/>
                      <a:gd name="T31" fmla="*/ 2147483647 h 510"/>
                      <a:gd name="T32" fmla="*/ 2147483647 w 449"/>
                      <a:gd name="T33" fmla="*/ 2147483647 h 510"/>
                      <a:gd name="T34" fmla="*/ 2147483647 w 449"/>
                      <a:gd name="T35" fmla="*/ 2147483647 h 510"/>
                      <a:gd name="T36" fmla="*/ 2147483647 w 449"/>
                      <a:gd name="T37" fmla="*/ 2147483647 h 510"/>
                      <a:gd name="T38" fmla="*/ 2147483647 w 449"/>
                      <a:gd name="T39" fmla="*/ 2147483647 h 510"/>
                      <a:gd name="T40" fmla="*/ 2147483647 w 449"/>
                      <a:gd name="T41" fmla="*/ 2147483647 h 510"/>
                      <a:gd name="T42" fmla="*/ 2147483647 w 449"/>
                      <a:gd name="T43" fmla="*/ 2147483647 h 510"/>
                      <a:gd name="T44" fmla="*/ 2147483647 w 449"/>
                      <a:gd name="T45" fmla="*/ 2147483647 h 510"/>
                      <a:gd name="T46" fmla="*/ 2147483647 w 449"/>
                      <a:gd name="T47" fmla="*/ 2147483647 h 510"/>
                      <a:gd name="T48" fmla="*/ 2147483647 w 449"/>
                      <a:gd name="T49" fmla="*/ 2147483647 h 510"/>
                      <a:gd name="T50" fmla="*/ 2147483647 w 449"/>
                      <a:gd name="T51" fmla="*/ 2147483647 h 510"/>
                      <a:gd name="T52" fmla="*/ 2147483647 w 449"/>
                      <a:gd name="T53" fmla="*/ 2147483647 h 510"/>
                      <a:gd name="T54" fmla="*/ 2147483647 w 449"/>
                      <a:gd name="T55" fmla="*/ 2147483647 h 510"/>
                      <a:gd name="T56" fmla="*/ 2147483647 w 449"/>
                      <a:gd name="T57" fmla="*/ 0 h 510"/>
                      <a:gd name="T58" fmla="*/ 2147483647 w 449"/>
                      <a:gd name="T59" fmla="*/ 2147483647 h 510"/>
                      <a:gd name="T60" fmla="*/ 2147483647 w 449"/>
                      <a:gd name="T61" fmla="*/ 2147483647 h 510"/>
                      <a:gd name="T62" fmla="*/ 2147483647 w 449"/>
                      <a:gd name="T63" fmla="*/ 2147483647 h 510"/>
                      <a:gd name="T64" fmla="*/ 2147483647 w 449"/>
                      <a:gd name="T65" fmla="*/ 2147483647 h 510"/>
                      <a:gd name="T66" fmla="*/ 2147483647 w 449"/>
                      <a:gd name="T67" fmla="*/ 2147483647 h 510"/>
                      <a:gd name="T68" fmla="*/ 2147483647 w 449"/>
                      <a:gd name="T69" fmla="*/ 2147483647 h 510"/>
                      <a:gd name="T70" fmla="*/ 2147483647 w 449"/>
                      <a:gd name="T71" fmla="*/ 2147483647 h 510"/>
                      <a:gd name="T72" fmla="*/ 2147483647 w 449"/>
                      <a:gd name="T73" fmla="*/ 2147483647 h 510"/>
                      <a:gd name="T74" fmla="*/ 2147483647 w 449"/>
                      <a:gd name="T75" fmla="*/ 2147483647 h 510"/>
                      <a:gd name="T76" fmla="*/ 2147483647 w 449"/>
                      <a:gd name="T77" fmla="*/ 2147483647 h 510"/>
                      <a:gd name="T78" fmla="*/ 2147483647 w 449"/>
                      <a:gd name="T79" fmla="*/ 2147483647 h 510"/>
                      <a:gd name="T80" fmla="*/ 2147483647 w 449"/>
                      <a:gd name="T81" fmla="*/ 2147483647 h 510"/>
                      <a:gd name="T82" fmla="*/ 2147483647 w 449"/>
                      <a:gd name="T83" fmla="*/ 2147483647 h 510"/>
                      <a:gd name="T84" fmla="*/ 2147483647 w 449"/>
                      <a:gd name="T85" fmla="*/ 2147483647 h 510"/>
                      <a:gd name="T86" fmla="*/ 2147483647 w 449"/>
                      <a:gd name="T87" fmla="*/ 2147483647 h 510"/>
                      <a:gd name="T88" fmla="*/ 0 w 449"/>
                      <a:gd name="T89" fmla="*/ 2147483647 h 51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49"/>
                      <a:gd name="T136" fmla="*/ 0 h 510"/>
                      <a:gd name="T137" fmla="*/ 449 w 449"/>
                      <a:gd name="T138" fmla="*/ 510 h 51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49" h="510">
                        <a:moveTo>
                          <a:pt x="0" y="489"/>
                        </a:moveTo>
                        <a:lnTo>
                          <a:pt x="4" y="490"/>
                        </a:lnTo>
                        <a:lnTo>
                          <a:pt x="17" y="495"/>
                        </a:lnTo>
                        <a:lnTo>
                          <a:pt x="36" y="501"/>
                        </a:lnTo>
                        <a:lnTo>
                          <a:pt x="61" y="505"/>
                        </a:lnTo>
                        <a:lnTo>
                          <a:pt x="86" y="509"/>
                        </a:lnTo>
                        <a:lnTo>
                          <a:pt x="114" y="510"/>
                        </a:lnTo>
                        <a:lnTo>
                          <a:pt x="139" y="506"/>
                        </a:lnTo>
                        <a:lnTo>
                          <a:pt x="162" y="498"/>
                        </a:lnTo>
                        <a:lnTo>
                          <a:pt x="172" y="491"/>
                        </a:lnTo>
                        <a:lnTo>
                          <a:pt x="185" y="480"/>
                        </a:lnTo>
                        <a:lnTo>
                          <a:pt x="200" y="466"/>
                        </a:lnTo>
                        <a:lnTo>
                          <a:pt x="217" y="449"/>
                        </a:lnTo>
                        <a:lnTo>
                          <a:pt x="236" y="428"/>
                        </a:lnTo>
                        <a:lnTo>
                          <a:pt x="255" y="404"/>
                        </a:lnTo>
                        <a:lnTo>
                          <a:pt x="276" y="376"/>
                        </a:lnTo>
                        <a:lnTo>
                          <a:pt x="297" y="347"/>
                        </a:lnTo>
                        <a:lnTo>
                          <a:pt x="319" y="315"/>
                        </a:lnTo>
                        <a:lnTo>
                          <a:pt x="339" y="280"/>
                        </a:lnTo>
                        <a:lnTo>
                          <a:pt x="361" y="244"/>
                        </a:lnTo>
                        <a:lnTo>
                          <a:pt x="381" y="204"/>
                        </a:lnTo>
                        <a:lnTo>
                          <a:pt x="401" y="163"/>
                        </a:lnTo>
                        <a:lnTo>
                          <a:pt x="419" y="120"/>
                        </a:lnTo>
                        <a:lnTo>
                          <a:pt x="435" y="76"/>
                        </a:lnTo>
                        <a:lnTo>
                          <a:pt x="449" y="30"/>
                        </a:lnTo>
                        <a:lnTo>
                          <a:pt x="447" y="23"/>
                        </a:lnTo>
                        <a:lnTo>
                          <a:pt x="443" y="15"/>
                        </a:lnTo>
                        <a:lnTo>
                          <a:pt x="441" y="8"/>
                        </a:lnTo>
                        <a:lnTo>
                          <a:pt x="437" y="0"/>
                        </a:lnTo>
                        <a:lnTo>
                          <a:pt x="425" y="29"/>
                        </a:lnTo>
                        <a:lnTo>
                          <a:pt x="411" y="60"/>
                        </a:lnTo>
                        <a:lnTo>
                          <a:pt x="395" y="92"/>
                        </a:lnTo>
                        <a:lnTo>
                          <a:pt x="376" y="127"/>
                        </a:lnTo>
                        <a:lnTo>
                          <a:pt x="357" y="162"/>
                        </a:lnTo>
                        <a:lnTo>
                          <a:pt x="335" y="197"/>
                        </a:lnTo>
                        <a:lnTo>
                          <a:pt x="311" y="233"/>
                        </a:lnTo>
                        <a:lnTo>
                          <a:pt x="284" y="269"/>
                        </a:lnTo>
                        <a:lnTo>
                          <a:pt x="256" y="303"/>
                        </a:lnTo>
                        <a:lnTo>
                          <a:pt x="225" y="337"/>
                        </a:lnTo>
                        <a:lnTo>
                          <a:pt x="193" y="369"/>
                        </a:lnTo>
                        <a:lnTo>
                          <a:pt x="159" y="399"/>
                        </a:lnTo>
                        <a:lnTo>
                          <a:pt x="123" y="427"/>
                        </a:lnTo>
                        <a:lnTo>
                          <a:pt x="84" y="451"/>
                        </a:lnTo>
                        <a:lnTo>
                          <a:pt x="42" y="472"/>
                        </a:lnTo>
                        <a:lnTo>
                          <a:pt x="0" y="489"/>
                        </a:lnTo>
                        <a:close/>
                      </a:path>
                    </a:pathLst>
                  </a:custGeom>
                  <a:solidFill>
                    <a:srgbClr val="000000"/>
                  </a:solidFill>
                  <a:ln w="9525">
                    <a:noFill/>
                    <a:round/>
                    <a:headEnd/>
                    <a:tailEnd/>
                  </a:ln>
                </p:spPr>
                <p:txBody>
                  <a:bodyPr/>
                  <a:lstStyle/>
                  <a:p>
                    <a:endParaRPr lang="ja-JP" altLang="en-US"/>
                  </a:p>
                </p:txBody>
              </p:sp>
              <p:sp>
                <p:nvSpPr>
                  <p:cNvPr id="656" name="Freeform 66"/>
                  <p:cNvSpPr>
                    <a:spLocks/>
                  </p:cNvSpPr>
                  <p:nvPr/>
                </p:nvSpPr>
                <p:spPr bwMode="auto">
                  <a:xfrm>
                    <a:off x="2408238" y="2130425"/>
                    <a:ext cx="171450" cy="236537"/>
                  </a:xfrm>
                  <a:custGeom>
                    <a:avLst/>
                    <a:gdLst>
                      <a:gd name="T0" fmla="*/ 0 w 215"/>
                      <a:gd name="T1" fmla="*/ 2147483647 h 299"/>
                      <a:gd name="T2" fmla="*/ 2147483647 w 215"/>
                      <a:gd name="T3" fmla="*/ 2147483647 h 299"/>
                      <a:gd name="T4" fmla="*/ 2147483647 w 215"/>
                      <a:gd name="T5" fmla="*/ 2147483647 h 299"/>
                      <a:gd name="T6" fmla="*/ 2147483647 w 215"/>
                      <a:gd name="T7" fmla="*/ 2147483647 h 299"/>
                      <a:gd name="T8" fmla="*/ 2147483647 w 215"/>
                      <a:gd name="T9" fmla="*/ 2147483647 h 299"/>
                      <a:gd name="T10" fmla="*/ 2147483647 w 215"/>
                      <a:gd name="T11" fmla="*/ 2147483647 h 299"/>
                      <a:gd name="T12" fmla="*/ 2147483647 w 215"/>
                      <a:gd name="T13" fmla="*/ 2147483647 h 299"/>
                      <a:gd name="T14" fmla="*/ 2147483647 w 215"/>
                      <a:gd name="T15" fmla="*/ 2147483647 h 299"/>
                      <a:gd name="T16" fmla="*/ 2147483647 w 215"/>
                      <a:gd name="T17" fmla="*/ 2147483647 h 299"/>
                      <a:gd name="T18" fmla="*/ 2147483647 w 215"/>
                      <a:gd name="T19" fmla="*/ 2147483647 h 299"/>
                      <a:gd name="T20" fmla="*/ 2147483647 w 215"/>
                      <a:gd name="T21" fmla="*/ 2147483647 h 299"/>
                      <a:gd name="T22" fmla="*/ 2147483647 w 215"/>
                      <a:gd name="T23" fmla="*/ 2147483647 h 299"/>
                      <a:gd name="T24" fmla="*/ 2147483647 w 215"/>
                      <a:gd name="T25" fmla="*/ 2147483647 h 299"/>
                      <a:gd name="T26" fmla="*/ 2147483647 w 215"/>
                      <a:gd name="T27" fmla="*/ 2147483647 h 299"/>
                      <a:gd name="T28" fmla="*/ 2147483647 w 215"/>
                      <a:gd name="T29" fmla="*/ 2147483647 h 299"/>
                      <a:gd name="T30" fmla="*/ 2147483647 w 215"/>
                      <a:gd name="T31" fmla="*/ 2147483647 h 299"/>
                      <a:gd name="T32" fmla="*/ 2147483647 w 215"/>
                      <a:gd name="T33" fmla="*/ 2147483647 h 299"/>
                      <a:gd name="T34" fmla="*/ 2147483647 w 215"/>
                      <a:gd name="T35" fmla="*/ 2147483647 h 299"/>
                      <a:gd name="T36" fmla="*/ 2147483647 w 215"/>
                      <a:gd name="T37" fmla="*/ 2147483647 h 299"/>
                      <a:gd name="T38" fmla="*/ 2147483647 w 215"/>
                      <a:gd name="T39" fmla="*/ 2147483647 h 299"/>
                      <a:gd name="T40" fmla="*/ 2147483647 w 215"/>
                      <a:gd name="T41" fmla="*/ 2147483647 h 299"/>
                      <a:gd name="T42" fmla="*/ 2147483647 w 215"/>
                      <a:gd name="T43" fmla="*/ 2147483647 h 299"/>
                      <a:gd name="T44" fmla="*/ 2147483647 w 215"/>
                      <a:gd name="T45" fmla="*/ 0 h 299"/>
                      <a:gd name="T46" fmla="*/ 2147483647 w 215"/>
                      <a:gd name="T47" fmla="*/ 2147483647 h 299"/>
                      <a:gd name="T48" fmla="*/ 2147483647 w 215"/>
                      <a:gd name="T49" fmla="*/ 2147483647 h 299"/>
                      <a:gd name="T50" fmla="*/ 2147483647 w 215"/>
                      <a:gd name="T51" fmla="*/ 2147483647 h 299"/>
                      <a:gd name="T52" fmla="*/ 2147483647 w 215"/>
                      <a:gd name="T53" fmla="*/ 2147483647 h 299"/>
                      <a:gd name="T54" fmla="*/ 2147483647 w 215"/>
                      <a:gd name="T55" fmla="*/ 2147483647 h 299"/>
                      <a:gd name="T56" fmla="*/ 2147483647 w 215"/>
                      <a:gd name="T57" fmla="*/ 2147483647 h 299"/>
                      <a:gd name="T58" fmla="*/ 2147483647 w 215"/>
                      <a:gd name="T59" fmla="*/ 2147483647 h 299"/>
                      <a:gd name="T60" fmla="*/ 0 w 215"/>
                      <a:gd name="T61" fmla="*/ 2147483647 h 29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15"/>
                      <a:gd name="T94" fmla="*/ 0 h 299"/>
                      <a:gd name="T95" fmla="*/ 215 w 215"/>
                      <a:gd name="T96" fmla="*/ 299 h 29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15" h="299">
                        <a:moveTo>
                          <a:pt x="0" y="239"/>
                        </a:moveTo>
                        <a:lnTo>
                          <a:pt x="6" y="243"/>
                        </a:lnTo>
                        <a:lnTo>
                          <a:pt x="11" y="247"/>
                        </a:lnTo>
                        <a:lnTo>
                          <a:pt x="16" y="251"/>
                        </a:lnTo>
                        <a:lnTo>
                          <a:pt x="22" y="256"/>
                        </a:lnTo>
                        <a:lnTo>
                          <a:pt x="31" y="264"/>
                        </a:lnTo>
                        <a:lnTo>
                          <a:pt x="40" y="271"/>
                        </a:lnTo>
                        <a:lnTo>
                          <a:pt x="49" y="278"/>
                        </a:lnTo>
                        <a:lnTo>
                          <a:pt x="57" y="284"/>
                        </a:lnTo>
                        <a:lnTo>
                          <a:pt x="66" y="288"/>
                        </a:lnTo>
                        <a:lnTo>
                          <a:pt x="72" y="293"/>
                        </a:lnTo>
                        <a:lnTo>
                          <a:pt x="78" y="296"/>
                        </a:lnTo>
                        <a:lnTo>
                          <a:pt x="83" y="299"/>
                        </a:lnTo>
                        <a:lnTo>
                          <a:pt x="87" y="293"/>
                        </a:lnTo>
                        <a:lnTo>
                          <a:pt x="101" y="275"/>
                        </a:lnTo>
                        <a:lnTo>
                          <a:pt x="121" y="249"/>
                        </a:lnTo>
                        <a:lnTo>
                          <a:pt x="143" y="216"/>
                        </a:lnTo>
                        <a:lnTo>
                          <a:pt x="166" y="179"/>
                        </a:lnTo>
                        <a:lnTo>
                          <a:pt x="188" y="138"/>
                        </a:lnTo>
                        <a:lnTo>
                          <a:pt x="205" y="97"/>
                        </a:lnTo>
                        <a:lnTo>
                          <a:pt x="215" y="58"/>
                        </a:lnTo>
                        <a:lnTo>
                          <a:pt x="144" y="32"/>
                        </a:lnTo>
                        <a:lnTo>
                          <a:pt x="51" y="0"/>
                        </a:lnTo>
                        <a:lnTo>
                          <a:pt x="48" y="5"/>
                        </a:lnTo>
                        <a:lnTo>
                          <a:pt x="41" y="18"/>
                        </a:lnTo>
                        <a:lnTo>
                          <a:pt x="31" y="38"/>
                        </a:lnTo>
                        <a:lnTo>
                          <a:pt x="18" y="63"/>
                        </a:lnTo>
                        <a:lnTo>
                          <a:pt x="18" y="107"/>
                        </a:lnTo>
                        <a:lnTo>
                          <a:pt x="15" y="152"/>
                        </a:lnTo>
                        <a:lnTo>
                          <a:pt x="9" y="196"/>
                        </a:lnTo>
                        <a:lnTo>
                          <a:pt x="0" y="239"/>
                        </a:lnTo>
                        <a:close/>
                      </a:path>
                    </a:pathLst>
                  </a:custGeom>
                  <a:solidFill>
                    <a:schemeClr val="bg1"/>
                  </a:solidFill>
                  <a:ln w="9525">
                    <a:noFill/>
                    <a:round/>
                    <a:headEnd/>
                    <a:tailEnd/>
                  </a:ln>
                </p:spPr>
                <p:txBody>
                  <a:bodyPr/>
                  <a:lstStyle/>
                  <a:p>
                    <a:endParaRPr lang="ja-JP" altLang="en-US"/>
                  </a:p>
                </p:txBody>
              </p:sp>
              <p:sp>
                <p:nvSpPr>
                  <p:cNvPr id="657" name="Freeform 67"/>
                  <p:cNvSpPr>
                    <a:spLocks/>
                  </p:cNvSpPr>
                  <p:nvPr/>
                </p:nvSpPr>
                <p:spPr bwMode="auto">
                  <a:xfrm>
                    <a:off x="2365376" y="2181225"/>
                    <a:ext cx="57150" cy="138112"/>
                  </a:xfrm>
                  <a:custGeom>
                    <a:avLst/>
                    <a:gdLst>
                      <a:gd name="T0" fmla="*/ 2147483647 w 72"/>
                      <a:gd name="T1" fmla="*/ 2147483647 h 176"/>
                      <a:gd name="T2" fmla="*/ 2147483647 w 72"/>
                      <a:gd name="T3" fmla="*/ 2147483647 h 176"/>
                      <a:gd name="T4" fmla="*/ 2147483647 w 72"/>
                      <a:gd name="T5" fmla="*/ 2147483647 h 176"/>
                      <a:gd name="T6" fmla="*/ 2147483647 w 72"/>
                      <a:gd name="T7" fmla="*/ 2147483647 h 176"/>
                      <a:gd name="T8" fmla="*/ 2147483647 w 72"/>
                      <a:gd name="T9" fmla="*/ 0 h 176"/>
                      <a:gd name="T10" fmla="*/ 2147483647 w 72"/>
                      <a:gd name="T11" fmla="*/ 2147483647 h 176"/>
                      <a:gd name="T12" fmla="*/ 2147483647 w 72"/>
                      <a:gd name="T13" fmla="*/ 2147483647 h 176"/>
                      <a:gd name="T14" fmla="*/ 2147483647 w 72"/>
                      <a:gd name="T15" fmla="*/ 2147483647 h 176"/>
                      <a:gd name="T16" fmla="*/ 2147483647 w 72"/>
                      <a:gd name="T17" fmla="*/ 2147483647 h 176"/>
                      <a:gd name="T18" fmla="*/ 2147483647 w 72"/>
                      <a:gd name="T19" fmla="*/ 2147483647 h 176"/>
                      <a:gd name="T20" fmla="*/ 2147483647 w 72"/>
                      <a:gd name="T21" fmla="*/ 2147483647 h 176"/>
                      <a:gd name="T22" fmla="*/ 2147483647 w 72"/>
                      <a:gd name="T23" fmla="*/ 2147483647 h 176"/>
                      <a:gd name="T24" fmla="*/ 0 w 72"/>
                      <a:gd name="T25" fmla="*/ 2147483647 h 176"/>
                      <a:gd name="T26" fmla="*/ 2147483647 w 72"/>
                      <a:gd name="T27" fmla="*/ 2147483647 h 176"/>
                      <a:gd name="T28" fmla="*/ 2147483647 w 72"/>
                      <a:gd name="T29" fmla="*/ 2147483647 h 176"/>
                      <a:gd name="T30" fmla="*/ 2147483647 w 72"/>
                      <a:gd name="T31" fmla="*/ 2147483647 h 176"/>
                      <a:gd name="T32" fmla="*/ 2147483647 w 72"/>
                      <a:gd name="T33" fmla="*/ 2147483647 h 176"/>
                      <a:gd name="T34" fmla="*/ 2147483647 w 72"/>
                      <a:gd name="T35" fmla="*/ 2147483647 h 176"/>
                      <a:gd name="T36" fmla="*/ 2147483647 w 72"/>
                      <a:gd name="T37" fmla="*/ 2147483647 h 176"/>
                      <a:gd name="T38" fmla="*/ 2147483647 w 72"/>
                      <a:gd name="T39" fmla="*/ 2147483647 h 176"/>
                      <a:gd name="T40" fmla="*/ 2147483647 w 72"/>
                      <a:gd name="T41" fmla="*/ 2147483647 h 1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2"/>
                      <a:gd name="T64" fmla="*/ 0 h 176"/>
                      <a:gd name="T65" fmla="*/ 72 w 72"/>
                      <a:gd name="T66" fmla="*/ 176 h 17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2" h="176">
                        <a:moveTo>
                          <a:pt x="54" y="176"/>
                        </a:moveTo>
                        <a:lnTo>
                          <a:pt x="63" y="133"/>
                        </a:lnTo>
                        <a:lnTo>
                          <a:pt x="69" y="89"/>
                        </a:lnTo>
                        <a:lnTo>
                          <a:pt x="72" y="44"/>
                        </a:lnTo>
                        <a:lnTo>
                          <a:pt x="72" y="0"/>
                        </a:lnTo>
                        <a:lnTo>
                          <a:pt x="64" y="17"/>
                        </a:lnTo>
                        <a:lnTo>
                          <a:pt x="55" y="33"/>
                        </a:lnTo>
                        <a:lnTo>
                          <a:pt x="46" y="50"/>
                        </a:lnTo>
                        <a:lnTo>
                          <a:pt x="37" y="67"/>
                        </a:lnTo>
                        <a:lnTo>
                          <a:pt x="27" y="85"/>
                        </a:lnTo>
                        <a:lnTo>
                          <a:pt x="18" y="101"/>
                        </a:lnTo>
                        <a:lnTo>
                          <a:pt x="9" y="116"/>
                        </a:lnTo>
                        <a:lnTo>
                          <a:pt x="0" y="129"/>
                        </a:lnTo>
                        <a:lnTo>
                          <a:pt x="1" y="131"/>
                        </a:lnTo>
                        <a:lnTo>
                          <a:pt x="4" y="133"/>
                        </a:lnTo>
                        <a:lnTo>
                          <a:pt x="9" y="138"/>
                        </a:lnTo>
                        <a:lnTo>
                          <a:pt x="16" y="143"/>
                        </a:lnTo>
                        <a:lnTo>
                          <a:pt x="24" y="150"/>
                        </a:lnTo>
                        <a:lnTo>
                          <a:pt x="33" y="158"/>
                        </a:lnTo>
                        <a:lnTo>
                          <a:pt x="43" y="166"/>
                        </a:lnTo>
                        <a:lnTo>
                          <a:pt x="54" y="176"/>
                        </a:lnTo>
                        <a:close/>
                      </a:path>
                    </a:pathLst>
                  </a:custGeom>
                  <a:solidFill>
                    <a:schemeClr val="bg1"/>
                  </a:solidFill>
                  <a:ln w="9525">
                    <a:noFill/>
                    <a:round/>
                    <a:headEnd/>
                    <a:tailEnd/>
                  </a:ln>
                </p:spPr>
                <p:txBody>
                  <a:bodyPr/>
                  <a:lstStyle/>
                  <a:p>
                    <a:endParaRPr lang="ja-JP" altLang="en-US"/>
                  </a:p>
                </p:txBody>
              </p:sp>
              <p:sp>
                <p:nvSpPr>
                  <p:cNvPr id="658" name="Freeform 68"/>
                  <p:cNvSpPr>
                    <a:spLocks/>
                  </p:cNvSpPr>
                  <p:nvPr/>
                </p:nvSpPr>
                <p:spPr bwMode="auto">
                  <a:xfrm>
                    <a:off x="2349501" y="2359025"/>
                    <a:ext cx="98425" cy="115887"/>
                  </a:xfrm>
                  <a:custGeom>
                    <a:avLst/>
                    <a:gdLst>
                      <a:gd name="T0" fmla="*/ 2147483647 w 125"/>
                      <a:gd name="T1" fmla="*/ 2147483647 h 145"/>
                      <a:gd name="T2" fmla="*/ 2147483647 w 125"/>
                      <a:gd name="T3" fmla="*/ 2147483647 h 145"/>
                      <a:gd name="T4" fmla="*/ 2147483647 w 125"/>
                      <a:gd name="T5" fmla="*/ 2147483647 h 145"/>
                      <a:gd name="T6" fmla="*/ 2147483647 w 125"/>
                      <a:gd name="T7" fmla="*/ 2147483647 h 145"/>
                      <a:gd name="T8" fmla="*/ 2147483647 w 125"/>
                      <a:gd name="T9" fmla="*/ 2147483647 h 145"/>
                      <a:gd name="T10" fmla="*/ 2147483647 w 125"/>
                      <a:gd name="T11" fmla="*/ 2147483647 h 145"/>
                      <a:gd name="T12" fmla="*/ 2147483647 w 125"/>
                      <a:gd name="T13" fmla="*/ 2147483647 h 145"/>
                      <a:gd name="T14" fmla="*/ 2147483647 w 125"/>
                      <a:gd name="T15" fmla="*/ 2147483647 h 145"/>
                      <a:gd name="T16" fmla="*/ 0 w 125"/>
                      <a:gd name="T17" fmla="*/ 2147483647 h 145"/>
                      <a:gd name="T18" fmla="*/ 2147483647 w 125"/>
                      <a:gd name="T19" fmla="*/ 2147483647 h 145"/>
                      <a:gd name="T20" fmla="*/ 2147483647 w 125"/>
                      <a:gd name="T21" fmla="*/ 2147483647 h 145"/>
                      <a:gd name="T22" fmla="*/ 2147483647 w 125"/>
                      <a:gd name="T23" fmla="*/ 2147483647 h 145"/>
                      <a:gd name="T24" fmla="*/ 2147483647 w 125"/>
                      <a:gd name="T25" fmla="*/ 2147483647 h 145"/>
                      <a:gd name="T26" fmla="*/ 2147483647 w 125"/>
                      <a:gd name="T27" fmla="*/ 2147483647 h 145"/>
                      <a:gd name="T28" fmla="*/ 2147483647 w 125"/>
                      <a:gd name="T29" fmla="*/ 2147483647 h 145"/>
                      <a:gd name="T30" fmla="*/ 2147483647 w 125"/>
                      <a:gd name="T31" fmla="*/ 2147483647 h 145"/>
                      <a:gd name="T32" fmla="*/ 2147483647 w 125"/>
                      <a:gd name="T33" fmla="*/ 2147483647 h 145"/>
                      <a:gd name="T34" fmla="*/ 2147483647 w 125"/>
                      <a:gd name="T35" fmla="*/ 2147483647 h 145"/>
                      <a:gd name="T36" fmla="*/ 2147483647 w 125"/>
                      <a:gd name="T37" fmla="*/ 2147483647 h 145"/>
                      <a:gd name="T38" fmla="*/ 2147483647 w 125"/>
                      <a:gd name="T39" fmla="*/ 2147483647 h 145"/>
                      <a:gd name="T40" fmla="*/ 2147483647 w 125"/>
                      <a:gd name="T41" fmla="*/ 2147483647 h 145"/>
                      <a:gd name="T42" fmla="*/ 2147483647 w 125"/>
                      <a:gd name="T43" fmla="*/ 2147483647 h 145"/>
                      <a:gd name="T44" fmla="*/ 2147483647 w 125"/>
                      <a:gd name="T45" fmla="*/ 2147483647 h 145"/>
                      <a:gd name="T46" fmla="*/ 2147483647 w 125"/>
                      <a:gd name="T47" fmla="*/ 2147483647 h 145"/>
                      <a:gd name="T48" fmla="*/ 2147483647 w 125"/>
                      <a:gd name="T49" fmla="*/ 2147483647 h 145"/>
                      <a:gd name="T50" fmla="*/ 2147483647 w 125"/>
                      <a:gd name="T51" fmla="*/ 2147483647 h 145"/>
                      <a:gd name="T52" fmla="*/ 2147483647 w 125"/>
                      <a:gd name="T53" fmla="*/ 2147483647 h 145"/>
                      <a:gd name="T54" fmla="*/ 2147483647 w 125"/>
                      <a:gd name="T55" fmla="*/ 2147483647 h 145"/>
                      <a:gd name="T56" fmla="*/ 2147483647 w 125"/>
                      <a:gd name="T57" fmla="*/ 0 h 145"/>
                      <a:gd name="T58" fmla="*/ 2147483647 w 125"/>
                      <a:gd name="T59" fmla="*/ 2147483647 h 145"/>
                      <a:gd name="T60" fmla="*/ 2147483647 w 125"/>
                      <a:gd name="T61" fmla="*/ 2147483647 h 145"/>
                      <a:gd name="T62" fmla="*/ 2147483647 w 125"/>
                      <a:gd name="T63" fmla="*/ 2147483647 h 145"/>
                      <a:gd name="T64" fmla="*/ 2147483647 w 125"/>
                      <a:gd name="T65" fmla="*/ 2147483647 h 145"/>
                      <a:gd name="T66" fmla="*/ 2147483647 w 125"/>
                      <a:gd name="T67" fmla="*/ 2147483647 h 145"/>
                      <a:gd name="T68" fmla="*/ 2147483647 w 125"/>
                      <a:gd name="T69" fmla="*/ 2147483647 h 145"/>
                      <a:gd name="T70" fmla="*/ 2147483647 w 125"/>
                      <a:gd name="T71" fmla="*/ 2147483647 h 145"/>
                      <a:gd name="T72" fmla="*/ 2147483647 w 125"/>
                      <a:gd name="T73" fmla="*/ 2147483647 h 14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5"/>
                      <a:gd name="T112" fmla="*/ 0 h 145"/>
                      <a:gd name="T113" fmla="*/ 125 w 125"/>
                      <a:gd name="T114" fmla="*/ 145 h 14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5" h="145">
                        <a:moveTo>
                          <a:pt x="37" y="67"/>
                        </a:moveTo>
                        <a:lnTo>
                          <a:pt x="34" y="77"/>
                        </a:lnTo>
                        <a:lnTo>
                          <a:pt x="29" y="87"/>
                        </a:lnTo>
                        <a:lnTo>
                          <a:pt x="24" y="97"/>
                        </a:lnTo>
                        <a:lnTo>
                          <a:pt x="20" y="106"/>
                        </a:lnTo>
                        <a:lnTo>
                          <a:pt x="15" y="117"/>
                        </a:lnTo>
                        <a:lnTo>
                          <a:pt x="11" y="126"/>
                        </a:lnTo>
                        <a:lnTo>
                          <a:pt x="5" y="136"/>
                        </a:lnTo>
                        <a:lnTo>
                          <a:pt x="0" y="145"/>
                        </a:lnTo>
                        <a:lnTo>
                          <a:pt x="14" y="136"/>
                        </a:lnTo>
                        <a:lnTo>
                          <a:pt x="29" y="127"/>
                        </a:lnTo>
                        <a:lnTo>
                          <a:pt x="44" y="117"/>
                        </a:lnTo>
                        <a:lnTo>
                          <a:pt x="59" y="105"/>
                        </a:lnTo>
                        <a:lnTo>
                          <a:pt x="75" y="92"/>
                        </a:lnTo>
                        <a:lnTo>
                          <a:pt x="91" y="79"/>
                        </a:lnTo>
                        <a:lnTo>
                          <a:pt x="107" y="65"/>
                        </a:lnTo>
                        <a:lnTo>
                          <a:pt x="125" y="49"/>
                        </a:lnTo>
                        <a:lnTo>
                          <a:pt x="123" y="49"/>
                        </a:lnTo>
                        <a:lnTo>
                          <a:pt x="121" y="46"/>
                        </a:lnTo>
                        <a:lnTo>
                          <a:pt x="116" y="43"/>
                        </a:lnTo>
                        <a:lnTo>
                          <a:pt x="111" y="39"/>
                        </a:lnTo>
                        <a:lnTo>
                          <a:pt x="103" y="34"/>
                        </a:lnTo>
                        <a:lnTo>
                          <a:pt x="93" y="26"/>
                        </a:lnTo>
                        <a:lnTo>
                          <a:pt x="82" y="16"/>
                        </a:lnTo>
                        <a:lnTo>
                          <a:pt x="68" y="6"/>
                        </a:lnTo>
                        <a:lnTo>
                          <a:pt x="67" y="5"/>
                        </a:lnTo>
                        <a:lnTo>
                          <a:pt x="65" y="4"/>
                        </a:lnTo>
                        <a:lnTo>
                          <a:pt x="63" y="1"/>
                        </a:lnTo>
                        <a:lnTo>
                          <a:pt x="61" y="0"/>
                        </a:lnTo>
                        <a:lnTo>
                          <a:pt x="57" y="13"/>
                        </a:lnTo>
                        <a:lnTo>
                          <a:pt x="53" y="24"/>
                        </a:lnTo>
                        <a:lnTo>
                          <a:pt x="49" y="37"/>
                        </a:lnTo>
                        <a:lnTo>
                          <a:pt x="44" y="50"/>
                        </a:lnTo>
                        <a:lnTo>
                          <a:pt x="43" y="54"/>
                        </a:lnTo>
                        <a:lnTo>
                          <a:pt x="40" y="58"/>
                        </a:lnTo>
                        <a:lnTo>
                          <a:pt x="39" y="62"/>
                        </a:lnTo>
                        <a:lnTo>
                          <a:pt x="37" y="67"/>
                        </a:lnTo>
                        <a:close/>
                      </a:path>
                    </a:pathLst>
                  </a:custGeom>
                  <a:solidFill>
                    <a:schemeClr val="bg1"/>
                  </a:solidFill>
                  <a:ln w="9525">
                    <a:noFill/>
                    <a:round/>
                    <a:headEnd/>
                    <a:tailEnd/>
                  </a:ln>
                </p:spPr>
                <p:txBody>
                  <a:bodyPr/>
                  <a:lstStyle/>
                  <a:p>
                    <a:endParaRPr lang="ja-JP" altLang="en-US"/>
                  </a:p>
                </p:txBody>
              </p:sp>
              <p:sp>
                <p:nvSpPr>
                  <p:cNvPr id="659" name="Freeform 69"/>
                  <p:cNvSpPr>
                    <a:spLocks/>
                  </p:cNvSpPr>
                  <p:nvPr/>
                </p:nvSpPr>
                <p:spPr bwMode="auto">
                  <a:xfrm>
                    <a:off x="2220913" y="2312988"/>
                    <a:ext cx="177800" cy="201612"/>
                  </a:xfrm>
                  <a:custGeom>
                    <a:avLst/>
                    <a:gdLst>
                      <a:gd name="T0" fmla="*/ 0 w 222"/>
                      <a:gd name="T1" fmla="*/ 2147483647 h 255"/>
                      <a:gd name="T2" fmla="*/ 2147483647 w 222"/>
                      <a:gd name="T3" fmla="*/ 2147483647 h 255"/>
                      <a:gd name="T4" fmla="*/ 2147483647 w 222"/>
                      <a:gd name="T5" fmla="*/ 2147483647 h 255"/>
                      <a:gd name="T6" fmla="*/ 2147483647 w 222"/>
                      <a:gd name="T7" fmla="*/ 2147483647 h 255"/>
                      <a:gd name="T8" fmla="*/ 2147483647 w 222"/>
                      <a:gd name="T9" fmla="*/ 2147483647 h 255"/>
                      <a:gd name="T10" fmla="*/ 2147483647 w 222"/>
                      <a:gd name="T11" fmla="*/ 2147483647 h 255"/>
                      <a:gd name="T12" fmla="*/ 2147483647 w 222"/>
                      <a:gd name="T13" fmla="*/ 2147483647 h 255"/>
                      <a:gd name="T14" fmla="*/ 2147483647 w 222"/>
                      <a:gd name="T15" fmla="*/ 2147483647 h 255"/>
                      <a:gd name="T16" fmla="*/ 2147483647 w 222"/>
                      <a:gd name="T17" fmla="*/ 2147483647 h 255"/>
                      <a:gd name="T18" fmla="*/ 2147483647 w 222"/>
                      <a:gd name="T19" fmla="*/ 2147483647 h 255"/>
                      <a:gd name="T20" fmla="*/ 2147483647 w 222"/>
                      <a:gd name="T21" fmla="*/ 2147483647 h 255"/>
                      <a:gd name="T22" fmla="*/ 2147483647 w 222"/>
                      <a:gd name="T23" fmla="*/ 2147483647 h 255"/>
                      <a:gd name="T24" fmla="*/ 2147483647 w 222"/>
                      <a:gd name="T25" fmla="*/ 2147483647 h 255"/>
                      <a:gd name="T26" fmla="*/ 2147483647 w 222"/>
                      <a:gd name="T27" fmla="*/ 2147483647 h 255"/>
                      <a:gd name="T28" fmla="*/ 2147483647 w 222"/>
                      <a:gd name="T29" fmla="*/ 2147483647 h 255"/>
                      <a:gd name="T30" fmla="*/ 2147483647 w 222"/>
                      <a:gd name="T31" fmla="*/ 2147483647 h 255"/>
                      <a:gd name="T32" fmla="*/ 2147483647 w 222"/>
                      <a:gd name="T33" fmla="*/ 2147483647 h 255"/>
                      <a:gd name="T34" fmla="*/ 2147483647 w 222"/>
                      <a:gd name="T35" fmla="*/ 2147483647 h 255"/>
                      <a:gd name="T36" fmla="*/ 2147483647 w 222"/>
                      <a:gd name="T37" fmla="*/ 2147483647 h 255"/>
                      <a:gd name="T38" fmla="*/ 2147483647 w 222"/>
                      <a:gd name="T39" fmla="*/ 2147483647 h 255"/>
                      <a:gd name="T40" fmla="*/ 2147483647 w 222"/>
                      <a:gd name="T41" fmla="*/ 2147483647 h 255"/>
                      <a:gd name="T42" fmla="*/ 2147483647 w 222"/>
                      <a:gd name="T43" fmla="*/ 2147483647 h 255"/>
                      <a:gd name="T44" fmla="*/ 2147483647 w 222"/>
                      <a:gd name="T45" fmla="*/ 2147483647 h 255"/>
                      <a:gd name="T46" fmla="*/ 2147483647 w 222"/>
                      <a:gd name="T47" fmla="*/ 2147483647 h 255"/>
                      <a:gd name="T48" fmla="*/ 2147483647 w 222"/>
                      <a:gd name="T49" fmla="*/ 2147483647 h 255"/>
                      <a:gd name="T50" fmla="*/ 2147483647 w 222"/>
                      <a:gd name="T51" fmla="*/ 2147483647 h 255"/>
                      <a:gd name="T52" fmla="*/ 2147483647 w 222"/>
                      <a:gd name="T53" fmla="*/ 2147483647 h 255"/>
                      <a:gd name="T54" fmla="*/ 2147483647 w 222"/>
                      <a:gd name="T55" fmla="*/ 2147483647 h 255"/>
                      <a:gd name="T56" fmla="*/ 2147483647 w 222"/>
                      <a:gd name="T57" fmla="*/ 2147483647 h 255"/>
                      <a:gd name="T58" fmla="*/ 2147483647 w 222"/>
                      <a:gd name="T59" fmla="*/ 2147483647 h 255"/>
                      <a:gd name="T60" fmla="*/ 2147483647 w 222"/>
                      <a:gd name="T61" fmla="*/ 2147483647 h 255"/>
                      <a:gd name="T62" fmla="*/ 2147483647 w 222"/>
                      <a:gd name="T63" fmla="*/ 2147483647 h 255"/>
                      <a:gd name="T64" fmla="*/ 2147483647 w 222"/>
                      <a:gd name="T65" fmla="*/ 2147483647 h 255"/>
                      <a:gd name="T66" fmla="*/ 2147483647 w 222"/>
                      <a:gd name="T67" fmla="*/ 2147483647 h 255"/>
                      <a:gd name="T68" fmla="*/ 2147483647 w 222"/>
                      <a:gd name="T69" fmla="*/ 0 h 255"/>
                      <a:gd name="T70" fmla="*/ 2147483647 w 222"/>
                      <a:gd name="T71" fmla="*/ 2147483647 h 255"/>
                      <a:gd name="T72" fmla="*/ 2147483647 w 222"/>
                      <a:gd name="T73" fmla="*/ 2147483647 h 255"/>
                      <a:gd name="T74" fmla="*/ 2147483647 w 222"/>
                      <a:gd name="T75" fmla="*/ 2147483647 h 255"/>
                      <a:gd name="T76" fmla="*/ 2147483647 w 222"/>
                      <a:gd name="T77" fmla="*/ 2147483647 h 255"/>
                      <a:gd name="T78" fmla="*/ 2147483647 w 222"/>
                      <a:gd name="T79" fmla="*/ 2147483647 h 255"/>
                      <a:gd name="T80" fmla="*/ 2147483647 w 222"/>
                      <a:gd name="T81" fmla="*/ 2147483647 h 255"/>
                      <a:gd name="T82" fmla="*/ 2147483647 w 222"/>
                      <a:gd name="T83" fmla="*/ 2147483647 h 255"/>
                      <a:gd name="T84" fmla="*/ 0 w 222"/>
                      <a:gd name="T85" fmla="*/ 2147483647 h 25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2"/>
                      <a:gd name="T130" fmla="*/ 0 h 255"/>
                      <a:gd name="T131" fmla="*/ 222 w 222"/>
                      <a:gd name="T132" fmla="*/ 255 h 25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2" h="255">
                        <a:moveTo>
                          <a:pt x="0" y="173"/>
                        </a:moveTo>
                        <a:lnTo>
                          <a:pt x="45" y="254"/>
                        </a:lnTo>
                        <a:lnTo>
                          <a:pt x="45" y="255"/>
                        </a:lnTo>
                        <a:lnTo>
                          <a:pt x="47" y="255"/>
                        </a:lnTo>
                        <a:lnTo>
                          <a:pt x="53" y="253"/>
                        </a:lnTo>
                        <a:lnTo>
                          <a:pt x="63" y="251"/>
                        </a:lnTo>
                        <a:lnTo>
                          <a:pt x="77" y="245"/>
                        </a:lnTo>
                        <a:lnTo>
                          <a:pt x="94" y="239"/>
                        </a:lnTo>
                        <a:lnTo>
                          <a:pt x="114" y="230"/>
                        </a:lnTo>
                        <a:lnTo>
                          <a:pt x="136" y="218"/>
                        </a:lnTo>
                        <a:lnTo>
                          <a:pt x="161" y="204"/>
                        </a:lnTo>
                        <a:lnTo>
                          <a:pt x="166" y="195"/>
                        </a:lnTo>
                        <a:lnTo>
                          <a:pt x="172" y="185"/>
                        </a:lnTo>
                        <a:lnTo>
                          <a:pt x="176" y="176"/>
                        </a:lnTo>
                        <a:lnTo>
                          <a:pt x="181" y="165"/>
                        </a:lnTo>
                        <a:lnTo>
                          <a:pt x="185" y="156"/>
                        </a:lnTo>
                        <a:lnTo>
                          <a:pt x="190" y="146"/>
                        </a:lnTo>
                        <a:lnTo>
                          <a:pt x="195" y="136"/>
                        </a:lnTo>
                        <a:lnTo>
                          <a:pt x="198" y="126"/>
                        </a:lnTo>
                        <a:lnTo>
                          <a:pt x="200" y="121"/>
                        </a:lnTo>
                        <a:lnTo>
                          <a:pt x="201" y="117"/>
                        </a:lnTo>
                        <a:lnTo>
                          <a:pt x="204" y="113"/>
                        </a:lnTo>
                        <a:lnTo>
                          <a:pt x="205" y="109"/>
                        </a:lnTo>
                        <a:lnTo>
                          <a:pt x="210" y="96"/>
                        </a:lnTo>
                        <a:lnTo>
                          <a:pt x="214" y="83"/>
                        </a:lnTo>
                        <a:lnTo>
                          <a:pt x="218" y="72"/>
                        </a:lnTo>
                        <a:lnTo>
                          <a:pt x="222" y="59"/>
                        </a:lnTo>
                        <a:lnTo>
                          <a:pt x="215" y="53"/>
                        </a:lnTo>
                        <a:lnTo>
                          <a:pt x="207" y="46"/>
                        </a:lnTo>
                        <a:lnTo>
                          <a:pt x="199" y="41"/>
                        </a:lnTo>
                        <a:lnTo>
                          <a:pt x="191" y="33"/>
                        </a:lnTo>
                        <a:lnTo>
                          <a:pt x="182" y="26"/>
                        </a:lnTo>
                        <a:lnTo>
                          <a:pt x="173" y="18"/>
                        </a:lnTo>
                        <a:lnTo>
                          <a:pt x="163" y="10"/>
                        </a:lnTo>
                        <a:lnTo>
                          <a:pt x="153" y="0"/>
                        </a:lnTo>
                        <a:lnTo>
                          <a:pt x="150" y="5"/>
                        </a:lnTo>
                        <a:lnTo>
                          <a:pt x="138" y="19"/>
                        </a:lnTo>
                        <a:lnTo>
                          <a:pt x="122" y="40"/>
                        </a:lnTo>
                        <a:lnTo>
                          <a:pt x="101" y="65"/>
                        </a:lnTo>
                        <a:lnTo>
                          <a:pt x="77" y="94"/>
                        </a:lnTo>
                        <a:lnTo>
                          <a:pt x="51" y="121"/>
                        </a:lnTo>
                        <a:lnTo>
                          <a:pt x="25" y="149"/>
                        </a:lnTo>
                        <a:lnTo>
                          <a:pt x="0" y="173"/>
                        </a:lnTo>
                        <a:close/>
                      </a:path>
                    </a:pathLst>
                  </a:custGeom>
                  <a:solidFill>
                    <a:schemeClr val="bg1"/>
                  </a:solidFill>
                  <a:ln w="9525">
                    <a:noFill/>
                    <a:round/>
                    <a:headEnd/>
                    <a:tailEnd/>
                  </a:ln>
                </p:spPr>
                <p:txBody>
                  <a:bodyPr/>
                  <a:lstStyle/>
                  <a:p>
                    <a:endParaRPr lang="ja-JP" altLang="en-US"/>
                  </a:p>
                </p:txBody>
              </p:sp>
              <p:sp>
                <p:nvSpPr>
                  <p:cNvPr id="660" name="Freeform 70"/>
                  <p:cNvSpPr>
                    <a:spLocks/>
                  </p:cNvSpPr>
                  <p:nvPr/>
                </p:nvSpPr>
                <p:spPr bwMode="auto">
                  <a:xfrm>
                    <a:off x="908051" y="2122488"/>
                    <a:ext cx="230188" cy="103187"/>
                  </a:xfrm>
                  <a:custGeom>
                    <a:avLst/>
                    <a:gdLst>
                      <a:gd name="T0" fmla="*/ 0 w 290"/>
                      <a:gd name="T1" fmla="*/ 2147483647 h 129"/>
                      <a:gd name="T2" fmla="*/ 2147483647 w 290"/>
                      <a:gd name="T3" fmla="*/ 2147483647 h 129"/>
                      <a:gd name="T4" fmla="*/ 2147483647 w 290"/>
                      <a:gd name="T5" fmla="*/ 2147483647 h 129"/>
                      <a:gd name="T6" fmla="*/ 2147483647 w 290"/>
                      <a:gd name="T7" fmla="*/ 2147483647 h 129"/>
                      <a:gd name="T8" fmla="*/ 2147483647 w 290"/>
                      <a:gd name="T9" fmla="*/ 2147483647 h 129"/>
                      <a:gd name="T10" fmla="*/ 2147483647 w 290"/>
                      <a:gd name="T11" fmla="*/ 0 h 129"/>
                      <a:gd name="T12" fmla="*/ 0 w 290"/>
                      <a:gd name="T13" fmla="*/ 2147483647 h 129"/>
                      <a:gd name="T14" fmla="*/ 0 60000 65536"/>
                      <a:gd name="T15" fmla="*/ 0 60000 65536"/>
                      <a:gd name="T16" fmla="*/ 0 60000 65536"/>
                      <a:gd name="T17" fmla="*/ 0 60000 65536"/>
                      <a:gd name="T18" fmla="*/ 0 60000 65536"/>
                      <a:gd name="T19" fmla="*/ 0 60000 65536"/>
                      <a:gd name="T20" fmla="*/ 0 60000 65536"/>
                      <a:gd name="T21" fmla="*/ 0 w 290"/>
                      <a:gd name="T22" fmla="*/ 0 h 129"/>
                      <a:gd name="T23" fmla="*/ 290 w 290"/>
                      <a:gd name="T24" fmla="*/ 129 h 1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0" h="129">
                        <a:moveTo>
                          <a:pt x="0" y="129"/>
                        </a:moveTo>
                        <a:lnTo>
                          <a:pt x="275" y="49"/>
                        </a:lnTo>
                        <a:lnTo>
                          <a:pt x="278" y="37"/>
                        </a:lnTo>
                        <a:lnTo>
                          <a:pt x="282" y="24"/>
                        </a:lnTo>
                        <a:lnTo>
                          <a:pt x="285" y="12"/>
                        </a:lnTo>
                        <a:lnTo>
                          <a:pt x="290" y="0"/>
                        </a:lnTo>
                        <a:lnTo>
                          <a:pt x="0" y="129"/>
                        </a:lnTo>
                        <a:close/>
                      </a:path>
                    </a:pathLst>
                  </a:custGeom>
                  <a:solidFill>
                    <a:srgbClr val="000000"/>
                  </a:solidFill>
                  <a:ln w="9525">
                    <a:noFill/>
                    <a:round/>
                    <a:headEnd/>
                    <a:tailEnd/>
                  </a:ln>
                </p:spPr>
                <p:txBody>
                  <a:bodyPr/>
                  <a:lstStyle/>
                  <a:p>
                    <a:endParaRPr lang="ja-JP" altLang="en-US"/>
                  </a:p>
                </p:txBody>
              </p:sp>
              <p:sp>
                <p:nvSpPr>
                  <p:cNvPr id="661" name="Freeform 71"/>
                  <p:cNvSpPr>
                    <a:spLocks/>
                  </p:cNvSpPr>
                  <p:nvPr/>
                </p:nvSpPr>
                <p:spPr bwMode="auto">
                  <a:xfrm>
                    <a:off x="1127126" y="1979613"/>
                    <a:ext cx="333375" cy="182562"/>
                  </a:xfrm>
                  <a:custGeom>
                    <a:avLst/>
                    <a:gdLst>
                      <a:gd name="T0" fmla="*/ 2147483647 w 419"/>
                      <a:gd name="T1" fmla="*/ 0 h 229"/>
                      <a:gd name="T2" fmla="*/ 2147483647 w 419"/>
                      <a:gd name="T3" fmla="*/ 2147483647 h 229"/>
                      <a:gd name="T4" fmla="*/ 2147483647 w 419"/>
                      <a:gd name="T5" fmla="*/ 2147483647 h 229"/>
                      <a:gd name="T6" fmla="*/ 2147483647 w 419"/>
                      <a:gd name="T7" fmla="*/ 2147483647 h 229"/>
                      <a:gd name="T8" fmla="*/ 2147483647 w 419"/>
                      <a:gd name="T9" fmla="*/ 2147483647 h 229"/>
                      <a:gd name="T10" fmla="*/ 0 w 419"/>
                      <a:gd name="T11" fmla="*/ 2147483647 h 229"/>
                      <a:gd name="T12" fmla="*/ 2147483647 w 419"/>
                      <a:gd name="T13" fmla="*/ 2147483647 h 229"/>
                      <a:gd name="T14" fmla="*/ 2147483647 w 419"/>
                      <a:gd name="T15" fmla="*/ 2147483647 h 229"/>
                      <a:gd name="T16" fmla="*/ 2147483647 w 419"/>
                      <a:gd name="T17" fmla="*/ 2147483647 h 229"/>
                      <a:gd name="T18" fmla="*/ 2147483647 w 419"/>
                      <a:gd name="T19" fmla="*/ 2147483647 h 229"/>
                      <a:gd name="T20" fmla="*/ 2147483647 w 419"/>
                      <a:gd name="T21" fmla="*/ 0 h 2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9"/>
                      <a:gd name="T34" fmla="*/ 0 h 229"/>
                      <a:gd name="T35" fmla="*/ 419 w 419"/>
                      <a:gd name="T36" fmla="*/ 229 h 2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9" h="229">
                        <a:moveTo>
                          <a:pt x="419" y="0"/>
                        </a:moveTo>
                        <a:lnTo>
                          <a:pt x="15" y="180"/>
                        </a:lnTo>
                        <a:lnTo>
                          <a:pt x="10" y="192"/>
                        </a:lnTo>
                        <a:lnTo>
                          <a:pt x="7" y="204"/>
                        </a:lnTo>
                        <a:lnTo>
                          <a:pt x="3" y="217"/>
                        </a:lnTo>
                        <a:lnTo>
                          <a:pt x="0" y="229"/>
                        </a:lnTo>
                        <a:lnTo>
                          <a:pt x="417" y="109"/>
                        </a:lnTo>
                        <a:lnTo>
                          <a:pt x="416" y="82"/>
                        </a:lnTo>
                        <a:lnTo>
                          <a:pt x="416" y="54"/>
                        </a:lnTo>
                        <a:lnTo>
                          <a:pt x="417" y="28"/>
                        </a:lnTo>
                        <a:lnTo>
                          <a:pt x="419" y="0"/>
                        </a:lnTo>
                        <a:close/>
                      </a:path>
                    </a:pathLst>
                  </a:custGeom>
                  <a:solidFill>
                    <a:srgbClr val="000000"/>
                  </a:solidFill>
                  <a:ln w="9525">
                    <a:noFill/>
                    <a:round/>
                    <a:headEnd/>
                    <a:tailEnd/>
                  </a:ln>
                </p:spPr>
                <p:txBody>
                  <a:bodyPr/>
                  <a:lstStyle/>
                  <a:p>
                    <a:endParaRPr lang="ja-JP" altLang="en-US"/>
                  </a:p>
                </p:txBody>
              </p:sp>
              <p:sp>
                <p:nvSpPr>
                  <p:cNvPr id="662" name="Freeform 72"/>
                  <p:cNvSpPr>
                    <a:spLocks/>
                  </p:cNvSpPr>
                  <p:nvPr/>
                </p:nvSpPr>
                <p:spPr bwMode="auto">
                  <a:xfrm>
                    <a:off x="827088" y="2419350"/>
                    <a:ext cx="304800" cy="133350"/>
                  </a:xfrm>
                  <a:custGeom>
                    <a:avLst/>
                    <a:gdLst>
                      <a:gd name="T0" fmla="*/ 0 w 384"/>
                      <a:gd name="T1" fmla="*/ 2147483647 h 169"/>
                      <a:gd name="T2" fmla="*/ 2147483647 w 384"/>
                      <a:gd name="T3" fmla="*/ 2147483647 h 169"/>
                      <a:gd name="T4" fmla="*/ 2147483647 w 384"/>
                      <a:gd name="T5" fmla="*/ 2147483647 h 169"/>
                      <a:gd name="T6" fmla="*/ 2147483647 w 384"/>
                      <a:gd name="T7" fmla="*/ 2147483647 h 169"/>
                      <a:gd name="T8" fmla="*/ 2147483647 w 384"/>
                      <a:gd name="T9" fmla="*/ 2147483647 h 169"/>
                      <a:gd name="T10" fmla="*/ 2147483647 w 384"/>
                      <a:gd name="T11" fmla="*/ 0 h 169"/>
                      <a:gd name="T12" fmla="*/ 0 w 384"/>
                      <a:gd name="T13" fmla="*/ 2147483647 h 169"/>
                      <a:gd name="T14" fmla="*/ 0 60000 65536"/>
                      <a:gd name="T15" fmla="*/ 0 60000 65536"/>
                      <a:gd name="T16" fmla="*/ 0 60000 65536"/>
                      <a:gd name="T17" fmla="*/ 0 60000 65536"/>
                      <a:gd name="T18" fmla="*/ 0 60000 65536"/>
                      <a:gd name="T19" fmla="*/ 0 60000 65536"/>
                      <a:gd name="T20" fmla="*/ 0 60000 65536"/>
                      <a:gd name="T21" fmla="*/ 0 w 384"/>
                      <a:gd name="T22" fmla="*/ 0 h 169"/>
                      <a:gd name="T23" fmla="*/ 384 w 384"/>
                      <a:gd name="T24" fmla="*/ 169 h 1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4" h="169">
                        <a:moveTo>
                          <a:pt x="0" y="169"/>
                        </a:moveTo>
                        <a:lnTo>
                          <a:pt x="384" y="46"/>
                        </a:lnTo>
                        <a:lnTo>
                          <a:pt x="380" y="35"/>
                        </a:lnTo>
                        <a:lnTo>
                          <a:pt x="378" y="23"/>
                        </a:lnTo>
                        <a:lnTo>
                          <a:pt x="374" y="12"/>
                        </a:lnTo>
                        <a:lnTo>
                          <a:pt x="372" y="0"/>
                        </a:lnTo>
                        <a:lnTo>
                          <a:pt x="0" y="169"/>
                        </a:lnTo>
                        <a:close/>
                      </a:path>
                    </a:pathLst>
                  </a:custGeom>
                  <a:solidFill>
                    <a:srgbClr val="000000"/>
                  </a:solidFill>
                  <a:ln w="9525">
                    <a:noFill/>
                    <a:round/>
                    <a:headEnd/>
                    <a:tailEnd/>
                  </a:ln>
                </p:spPr>
                <p:txBody>
                  <a:bodyPr/>
                  <a:lstStyle/>
                  <a:p>
                    <a:endParaRPr lang="ja-JP" altLang="en-US"/>
                  </a:p>
                </p:txBody>
              </p:sp>
              <p:sp>
                <p:nvSpPr>
                  <p:cNvPr id="663" name="Freeform 73"/>
                  <p:cNvSpPr>
                    <a:spLocks/>
                  </p:cNvSpPr>
                  <p:nvPr/>
                </p:nvSpPr>
                <p:spPr bwMode="auto">
                  <a:xfrm>
                    <a:off x="1122363" y="2247900"/>
                    <a:ext cx="412750" cy="207962"/>
                  </a:xfrm>
                  <a:custGeom>
                    <a:avLst/>
                    <a:gdLst>
                      <a:gd name="T0" fmla="*/ 2147483647 w 521"/>
                      <a:gd name="T1" fmla="*/ 0 h 261"/>
                      <a:gd name="T2" fmla="*/ 0 w 521"/>
                      <a:gd name="T3" fmla="*/ 2147483647 h 261"/>
                      <a:gd name="T4" fmla="*/ 2147483647 w 521"/>
                      <a:gd name="T5" fmla="*/ 2147483647 h 261"/>
                      <a:gd name="T6" fmla="*/ 2147483647 w 521"/>
                      <a:gd name="T7" fmla="*/ 2147483647 h 261"/>
                      <a:gd name="T8" fmla="*/ 2147483647 w 521"/>
                      <a:gd name="T9" fmla="*/ 2147483647 h 261"/>
                      <a:gd name="T10" fmla="*/ 2147483647 w 521"/>
                      <a:gd name="T11" fmla="*/ 2147483647 h 261"/>
                      <a:gd name="T12" fmla="*/ 2147483647 w 521"/>
                      <a:gd name="T13" fmla="*/ 2147483647 h 261"/>
                      <a:gd name="T14" fmla="*/ 2147483647 w 521"/>
                      <a:gd name="T15" fmla="*/ 2147483647 h 261"/>
                      <a:gd name="T16" fmla="*/ 2147483647 w 521"/>
                      <a:gd name="T17" fmla="*/ 2147483647 h 261"/>
                      <a:gd name="T18" fmla="*/ 2147483647 w 521"/>
                      <a:gd name="T19" fmla="*/ 2147483647 h 261"/>
                      <a:gd name="T20" fmla="*/ 2147483647 w 521"/>
                      <a:gd name="T21" fmla="*/ 2147483647 h 261"/>
                      <a:gd name="T22" fmla="*/ 2147483647 w 521"/>
                      <a:gd name="T23" fmla="*/ 2147483647 h 261"/>
                      <a:gd name="T24" fmla="*/ 2147483647 w 521"/>
                      <a:gd name="T25" fmla="*/ 2147483647 h 261"/>
                      <a:gd name="T26" fmla="*/ 2147483647 w 521"/>
                      <a:gd name="T27" fmla="*/ 2147483647 h 261"/>
                      <a:gd name="T28" fmla="*/ 2147483647 w 521"/>
                      <a:gd name="T29" fmla="*/ 0 h 2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21"/>
                      <a:gd name="T46" fmla="*/ 0 h 261"/>
                      <a:gd name="T47" fmla="*/ 521 w 521"/>
                      <a:gd name="T48" fmla="*/ 261 h 2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21" h="261">
                        <a:moveTo>
                          <a:pt x="474" y="0"/>
                        </a:moveTo>
                        <a:lnTo>
                          <a:pt x="0" y="215"/>
                        </a:lnTo>
                        <a:lnTo>
                          <a:pt x="2" y="227"/>
                        </a:lnTo>
                        <a:lnTo>
                          <a:pt x="6" y="238"/>
                        </a:lnTo>
                        <a:lnTo>
                          <a:pt x="8" y="250"/>
                        </a:lnTo>
                        <a:lnTo>
                          <a:pt x="12" y="261"/>
                        </a:lnTo>
                        <a:lnTo>
                          <a:pt x="521" y="99"/>
                        </a:lnTo>
                        <a:lnTo>
                          <a:pt x="514" y="86"/>
                        </a:lnTo>
                        <a:lnTo>
                          <a:pt x="507" y="75"/>
                        </a:lnTo>
                        <a:lnTo>
                          <a:pt x="501" y="62"/>
                        </a:lnTo>
                        <a:lnTo>
                          <a:pt x="495" y="50"/>
                        </a:lnTo>
                        <a:lnTo>
                          <a:pt x="490" y="38"/>
                        </a:lnTo>
                        <a:lnTo>
                          <a:pt x="484" y="25"/>
                        </a:lnTo>
                        <a:lnTo>
                          <a:pt x="478" y="12"/>
                        </a:lnTo>
                        <a:lnTo>
                          <a:pt x="474" y="0"/>
                        </a:lnTo>
                        <a:close/>
                      </a:path>
                    </a:pathLst>
                  </a:custGeom>
                  <a:solidFill>
                    <a:srgbClr val="000000"/>
                  </a:solidFill>
                  <a:ln w="9525">
                    <a:noFill/>
                    <a:round/>
                    <a:headEnd/>
                    <a:tailEnd/>
                  </a:ln>
                </p:spPr>
                <p:txBody>
                  <a:bodyPr/>
                  <a:lstStyle/>
                  <a:p>
                    <a:endParaRPr lang="ja-JP" altLang="en-US"/>
                  </a:p>
                </p:txBody>
              </p:sp>
              <p:sp>
                <p:nvSpPr>
                  <p:cNvPr id="664" name="Freeform 74"/>
                  <p:cNvSpPr>
                    <a:spLocks/>
                  </p:cNvSpPr>
                  <p:nvPr/>
                </p:nvSpPr>
                <p:spPr bwMode="auto">
                  <a:xfrm>
                    <a:off x="1047751" y="2667000"/>
                    <a:ext cx="225425" cy="92075"/>
                  </a:xfrm>
                  <a:custGeom>
                    <a:avLst/>
                    <a:gdLst>
                      <a:gd name="T0" fmla="*/ 2147483647 w 284"/>
                      <a:gd name="T1" fmla="*/ 0 h 115"/>
                      <a:gd name="T2" fmla="*/ 0 w 284"/>
                      <a:gd name="T3" fmla="*/ 2147483647 h 115"/>
                      <a:gd name="T4" fmla="*/ 2147483647 w 284"/>
                      <a:gd name="T5" fmla="*/ 2147483647 h 115"/>
                      <a:gd name="T6" fmla="*/ 2147483647 w 284"/>
                      <a:gd name="T7" fmla="*/ 2147483647 h 115"/>
                      <a:gd name="T8" fmla="*/ 2147483647 w 284"/>
                      <a:gd name="T9" fmla="*/ 2147483647 h 115"/>
                      <a:gd name="T10" fmla="*/ 2147483647 w 284"/>
                      <a:gd name="T11" fmla="*/ 2147483647 h 115"/>
                      <a:gd name="T12" fmla="*/ 2147483647 w 284"/>
                      <a:gd name="T13" fmla="*/ 0 h 115"/>
                      <a:gd name="T14" fmla="*/ 0 60000 65536"/>
                      <a:gd name="T15" fmla="*/ 0 60000 65536"/>
                      <a:gd name="T16" fmla="*/ 0 60000 65536"/>
                      <a:gd name="T17" fmla="*/ 0 60000 65536"/>
                      <a:gd name="T18" fmla="*/ 0 60000 65536"/>
                      <a:gd name="T19" fmla="*/ 0 60000 65536"/>
                      <a:gd name="T20" fmla="*/ 0 60000 65536"/>
                      <a:gd name="T21" fmla="*/ 0 w 284"/>
                      <a:gd name="T22" fmla="*/ 0 h 115"/>
                      <a:gd name="T23" fmla="*/ 284 w 284"/>
                      <a:gd name="T24" fmla="*/ 115 h 1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4" h="115">
                        <a:moveTo>
                          <a:pt x="260" y="0"/>
                        </a:moveTo>
                        <a:lnTo>
                          <a:pt x="0" y="115"/>
                        </a:lnTo>
                        <a:lnTo>
                          <a:pt x="284" y="24"/>
                        </a:lnTo>
                        <a:lnTo>
                          <a:pt x="278" y="18"/>
                        </a:lnTo>
                        <a:lnTo>
                          <a:pt x="273" y="11"/>
                        </a:lnTo>
                        <a:lnTo>
                          <a:pt x="266" y="5"/>
                        </a:lnTo>
                        <a:lnTo>
                          <a:pt x="260" y="0"/>
                        </a:lnTo>
                        <a:close/>
                      </a:path>
                    </a:pathLst>
                  </a:custGeom>
                  <a:solidFill>
                    <a:srgbClr val="000000"/>
                  </a:solidFill>
                  <a:ln w="9525">
                    <a:noFill/>
                    <a:round/>
                    <a:headEnd/>
                    <a:tailEnd/>
                  </a:ln>
                </p:spPr>
                <p:txBody>
                  <a:bodyPr/>
                  <a:lstStyle/>
                  <a:p>
                    <a:endParaRPr lang="ja-JP" altLang="en-US"/>
                  </a:p>
                </p:txBody>
              </p:sp>
              <p:sp>
                <p:nvSpPr>
                  <p:cNvPr id="665" name="Freeform 75"/>
                  <p:cNvSpPr>
                    <a:spLocks/>
                  </p:cNvSpPr>
                  <p:nvPr/>
                </p:nvSpPr>
                <p:spPr bwMode="auto">
                  <a:xfrm>
                    <a:off x="1254126" y="2487613"/>
                    <a:ext cx="468313" cy="198437"/>
                  </a:xfrm>
                  <a:custGeom>
                    <a:avLst/>
                    <a:gdLst>
                      <a:gd name="T0" fmla="*/ 2147483647 w 590"/>
                      <a:gd name="T1" fmla="*/ 0 h 250"/>
                      <a:gd name="T2" fmla="*/ 0 w 590"/>
                      <a:gd name="T3" fmla="*/ 2147483647 h 250"/>
                      <a:gd name="T4" fmla="*/ 2147483647 w 590"/>
                      <a:gd name="T5" fmla="*/ 2147483647 h 250"/>
                      <a:gd name="T6" fmla="*/ 2147483647 w 590"/>
                      <a:gd name="T7" fmla="*/ 2147483647 h 250"/>
                      <a:gd name="T8" fmla="*/ 2147483647 w 590"/>
                      <a:gd name="T9" fmla="*/ 2147483647 h 250"/>
                      <a:gd name="T10" fmla="*/ 2147483647 w 590"/>
                      <a:gd name="T11" fmla="*/ 2147483647 h 250"/>
                      <a:gd name="T12" fmla="*/ 2147483647 w 590"/>
                      <a:gd name="T13" fmla="*/ 2147483647 h 250"/>
                      <a:gd name="T14" fmla="*/ 2147483647 w 590"/>
                      <a:gd name="T15" fmla="*/ 2147483647 h 250"/>
                      <a:gd name="T16" fmla="*/ 2147483647 w 590"/>
                      <a:gd name="T17" fmla="*/ 2147483647 h 250"/>
                      <a:gd name="T18" fmla="*/ 2147483647 w 590"/>
                      <a:gd name="T19" fmla="*/ 2147483647 h 250"/>
                      <a:gd name="T20" fmla="*/ 2147483647 w 590"/>
                      <a:gd name="T21" fmla="*/ 2147483647 h 250"/>
                      <a:gd name="T22" fmla="*/ 2147483647 w 590"/>
                      <a:gd name="T23" fmla="*/ 2147483647 h 250"/>
                      <a:gd name="T24" fmla="*/ 2147483647 w 590"/>
                      <a:gd name="T25" fmla="*/ 2147483647 h 250"/>
                      <a:gd name="T26" fmla="*/ 2147483647 w 590"/>
                      <a:gd name="T27" fmla="*/ 2147483647 h 250"/>
                      <a:gd name="T28" fmla="*/ 2147483647 w 590"/>
                      <a:gd name="T29" fmla="*/ 0 h 2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90"/>
                      <a:gd name="T46" fmla="*/ 0 h 250"/>
                      <a:gd name="T47" fmla="*/ 590 w 590"/>
                      <a:gd name="T48" fmla="*/ 250 h 25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90" h="250">
                        <a:moveTo>
                          <a:pt x="509" y="0"/>
                        </a:moveTo>
                        <a:lnTo>
                          <a:pt x="0" y="226"/>
                        </a:lnTo>
                        <a:lnTo>
                          <a:pt x="6" y="231"/>
                        </a:lnTo>
                        <a:lnTo>
                          <a:pt x="13" y="237"/>
                        </a:lnTo>
                        <a:lnTo>
                          <a:pt x="18" y="244"/>
                        </a:lnTo>
                        <a:lnTo>
                          <a:pt x="24" y="250"/>
                        </a:lnTo>
                        <a:lnTo>
                          <a:pt x="590" y="68"/>
                        </a:lnTo>
                        <a:lnTo>
                          <a:pt x="579" y="60"/>
                        </a:lnTo>
                        <a:lnTo>
                          <a:pt x="569" y="52"/>
                        </a:lnTo>
                        <a:lnTo>
                          <a:pt x="559" y="44"/>
                        </a:lnTo>
                        <a:lnTo>
                          <a:pt x="548" y="35"/>
                        </a:lnTo>
                        <a:lnTo>
                          <a:pt x="538" y="26"/>
                        </a:lnTo>
                        <a:lnTo>
                          <a:pt x="529" y="18"/>
                        </a:lnTo>
                        <a:lnTo>
                          <a:pt x="518" y="9"/>
                        </a:lnTo>
                        <a:lnTo>
                          <a:pt x="509" y="0"/>
                        </a:lnTo>
                        <a:close/>
                      </a:path>
                    </a:pathLst>
                  </a:custGeom>
                  <a:solidFill>
                    <a:srgbClr val="000000"/>
                  </a:solidFill>
                  <a:ln w="9525">
                    <a:noFill/>
                    <a:round/>
                    <a:headEnd/>
                    <a:tailEnd/>
                  </a:ln>
                </p:spPr>
                <p:txBody>
                  <a:bodyPr/>
                  <a:lstStyle/>
                  <a:p>
                    <a:endParaRPr lang="ja-JP" altLang="en-US"/>
                  </a:p>
                </p:txBody>
              </p:sp>
            </p:grpSp>
            <p:grpSp>
              <p:nvGrpSpPr>
                <p:cNvPr id="418" name="グループ化 1797"/>
                <p:cNvGrpSpPr>
                  <a:grpSpLocks/>
                </p:cNvGrpSpPr>
                <p:nvPr/>
              </p:nvGrpSpPr>
              <p:grpSpPr bwMode="auto">
                <a:xfrm rot="-1543501">
                  <a:off x="6004367" y="3651126"/>
                  <a:ext cx="220390" cy="295275"/>
                  <a:chOff x="5436096" y="1556792"/>
                  <a:chExt cx="1914383" cy="2138624"/>
                </a:xfrm>
              </p:grpSpPr>
              <p:grpSp>
                <p:nvGrpSpPr>
                  <p:cNvPr id="605" name="グループ化 126"/>
                  <p:cNvGrpSpPr>
                    <a:grpSpLocks/>
                  </p:cNvGrpSpPr>
                  <p:nvPr/>
                </p:nvGrpSpPr>
                <p:grpSpPr bwMode="auto">
                  <a:xfrm>
                    <a:off x="5765656" y="1814344"/>
                    <a:ext cx="1080120" cy="1145067"/>
                    <a:chOff x="6948264" y="1772816"/>
                    <a:chExt cx="1080120" cy="1145067"/>
                  </a:xfrm>
                </p:grpSpPr>
                <p:sp>
                  <p:nvSpPr>
                    <p:cNvPr id="634" name="Freeform 14"/>
                    <p:cNvSpPr>
                      <a:spLocks/>
                    </p:cNvSpPr>
                    <p:nvPr/>
                  </p:nvSpPr>
                  <p:spPr bwMode="auto">
                    <a:xfrm flipH="1">
                      <a:off x="6948264" y="1844824"/>
                      <a:ext cx="1080120" cy="1073059"/>
                    </a:xfrm>
                    <a:custGeom>
                      <a:avLst/>
                      <a:gdLst>
                        <a:gd name="T0" fmla="*/ 2147483647 w 765"/>
                        <a:gd name="T1" fmla="*/ 2147483647 h 760"/>
                        <a:gd name="T2" fmla="*/ 2147483647 w 765"/>
                        <a:gd name="T3" fmla="*/ 0 h 760"/>
                        <a:gd name="T4" fmla="*/ 2147483647 w 765"/>
                        <a:gd name="T5" fmla="*/ 2147483647 h 760"/>
                        <a:gd name="T6" fmla="*/ 2147483647 w 765"/>
                        <a:gd name="T7" fmla="*/ 2147483647 h 760"/>
                        <a:gd name="T8" fmla="*/ 2147483647 w 765"/>
                        <a:gd name="T9" fmla="*/ 2147483647 h 760"/>
                        <a:gd name="T10" fmla="*/ 2147483647 w 765"/>
                        <a:gd name="T11" fmla="*/ 2147483647 h 760"/>
                        <a:gd name="T12" fmla="*/ 2147483647 w 765"/>
                        <a:gd name="T13" fmla="*/ 2147483647 h 760"/>
                        <a:gd name="T14" fmla="*/ 2147483647 w 765"/>
                        <a:gd name="T15" fmla="*/ 2147483647 h 760"/>
                        <a:gd name="T16" fmla="*/ 2147483647 w 765"/>
                        <a:gd name="T17" fmla="*/ 2147483647 h 760"/>
                        <a:gd name="T18" fmla="*/ 2147483647 w 765"/>
                        <a:gd name="T19" fmla="*/ 2147483647 h 760"/>
                        <a:gd name="T20" fmla="*/ 0 w 765"/>
                        <a:gd name="T21" fmla="*/ 2147483647 h 760"/>
                        <a:gd name="T22" fmla="*/ 2147483647 w 765"/>
                        <a:gd name="T23" fmla="*/ 2147483647 h 760"/>
                        <a:gd name="T24" fmla="*/ 2147483647 w 765"/>
                        <a:gd name="T25" fmla="*/ 2147483647 h 760"/>
                        <a:gd name="T26" fmla="*/ 2147483647 w 765"/>
                        <a:gd name="T27" fmla="*/ 2147483647 h 760"/>
                        <a:gd name="T28" fmla="*/ 2147483647 w 765"/>
                        <a:gd name="T29" fmla="*/ 2147483647 h 760"/>
                        <a:gd name="T30" fmla="*/ 2147483647 w 765"/>
                        <a:gd name="T31" fmla="*/ 2147483647 h 760"/>
                        <a:gd name="T32" fmla="*/ 2147483647 w 765"/>
                        <a:gd name="T33" fmla="*/ 2147483647 h 7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65"/>
                        <a:gd name="T52" fmla="*/ 0 h 760"/>
                        <a:gd name="T53" fmla="*/ 765 w 765"/>
                        <a:gd name="T54" fmla="*/ 760 h 7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65" h="760">
                          <a:moveTo>
                            <a:pt x="104" y="16"/>
                          </a:moveTo>
                          <a:lnTo>
                            <a:pt x="174" y="0"/>
                          </a:lnTo>
                          <a:lnTo>
                            <a:pt x="702" y="175"/>
                          </a:lnTo>
                          <a:lnTo>
                            <a:pt x="747" y="234"/>
                          </a:lnTo>
                          <a:lnTo>
                            <a:pt x="765" y="319"/>
                          </a:lnTo>
                          <a:lnTo>
                            <a:pt x="669" y="368"/>
                          </a:lnTo>
                          <a:lnTo>
                            <a:pt x="625" y="590"/>
                          </a:lnTo>
                          <a:lnTo>
                            <a:pt x="448" y="751"/>
                          </a:lnTo>
                          <a:lnTo>
                            <a:pt x="348" y="760"/>
                          </a:lnTo>
                          <a:lnTo>
                            <a:pt x="223" y="729"/>
                          </a:lnTo>
                          <a:lnTo>
                            <a:pt x="0" y="543"/>
                          </a:lnTo>
                          <a:lnTo>
                            <a:pt x="135" y="350"/>
                          </a:lnTo>
                          <a:lnTo>
                            <a:pt x="192" y="238"/>
                          </a:lnTo>
                          <a:lnTo>
                            <a:pt x="269" y="212"/>
                          </a:lnTo>
                          <a:lnTo>
                            <a:pt x="83" y="86"/>
                          </a:lnTo>
                          <a:lnTo>
                            <a:pt x="104" y="16"/>
                          </a:lnTo>
                          <a:close/>
                        </a:path>
                      </a:pathLst>
                    </a:custGeom>
                    <a:solidFill>
                      <a:schemeClr val="bg1"/>
                    </a:solidFill>
                    <a:ln w="9525">
                      <a:noFill/>
                      <a:round/>
                      <a:headEnd/>
                      <a:tailEnd/>
                    </a:ln>
                  </p:spPr>
                  <p:txBody>
                    <a:bodyPr/>
                    <a:lstStyle/>
                    <a:p>
                      <a:endParaRPr lang="ja-JP" altLang="en-US"/>
                    </a:p>
                  </p:txBody>
                </p:sp>
                <p:sp>
                  <p:nvSpPr>
                    <p:cNvPr id="635" name="円/楕円 634"/>
                    <p:cNvSpPr/>
                    <p:nvPr/>
                  </p:nvSpPr>
                  <p:spPr>
                    <a:xfrm>
                      <a:off x="7609046" y="1406582"/>
                      <a:ext cx="359182" cy="387853"/>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79477" fontAlgn="auto">
                        <a:spcBef>
                          <a:spcPts val="0"/>
                        </a:spcBef>
                        <a:spcAft>
                          <a:spcPts val="0"/>
                        </a:spcAft>
                        <a:defRPr/>
                      </a:pPr>
                      <a:endParaRPr lang="ja-JP" altLang="en-US"/>
                    </a:p>
                  </p:txBody>
                </p:sp>
              </p:grpSp>
              <p:sp>
                <p:nvSpPr>
                  <p:cNvPr id="606" name="Freeform 6"/>
                  <p:cNvSpPr>
                    <a:spLocks/>
                  </p:cNvSpPr>
                  <p:nvPr/>
                </p:nvSpPr>
                <p:spPr bwMode="auto">
                  <a:xfrm flipH="1">
                    <a:off x="5903798" y="3287812"/>
                    <a:ext cx="438999" cy="268509"/>
                  </a:xfrm>
                  <a:custGeom>
                    <a:avLst/>
                    <a:gdLst/>
                    <a:ahLst/>
                    <a:cxnLst>
                      <a:cxn ang="0">
                        <a:pos x="16" y="47"/>
                      </a:cxn>
                      <a:cxn ang="0">
                        <a:pos x="0" y="105"/>
                      </a:cxn>
                      <a:cxn ang="0">
                        <a:pos x="172" y="195"/>
                      </a:cxn>
                      <a:cxn ang="0">
                        <a:pos x="246" y="198"/>
                      </a:cxn>
                      <a:cxn ang="0">
                        <a:pos x="323" y="157"/>
                      </a:cxn>
                      <a:cxn ang="0">
                        <a:pos x="330" y="104"/>
                      </a:cxn>
                      <a:cxn ang="0">
                        <a:pos x="317" y="65"/>
                      </a:cxn>
                      <a:cxn ang="0">
                        <a:pos x="257" y="32"/>
                      </a:cxn>
                      <a:cxn ang="0">
                        <a:pos x="205" y="39"/>
                      </a:cxn>
                      <a:cxn ang="0">
                        <a:pos x="183" y="0"/>
                      </a:cxn>
                      <a:cxn ang="0">
                        <a:pos x="16" y="47"/>
                      </a:cxn>
                      <a:cxn ang="0">
                        <a:pos x="16" y="47"/>
                      </a:cxn>
                    </a:cxnLst>
                    <a:rect l="0" t="0" r="r" b="b"/>
                    <a:pathLst>
                      <a:path w="330" h="198">
                        <a:moveTo>
                          <a:pt x="16" y="47"/>
                        </a:moveTo>
                        <a:lnTo>
                          <a:pt x="0" y="105"/>
                        </a:lnTo>
                        <a:lnTo>
                          <a:pt x="172" y="195"/>
                        </a:lnTo>
                        <a:lnTo>
                          <a:pt x="246" y="198"/>
                        </a:lnTo>
                        <a:lnTo>
                          <a:pt x="323" y="157"/>
                        </a:lnTo>
                        <a:lnTo>
                          <a:pt x="330" y="104"/>
                        </a:lnTo>
                        <a:lnTo>
                          <a:pt x="317" y="65"/>
                        </a:lnTo>
                        <a:lnTo>
                          <a:pt x="257" y="32"/>
                        </a:lnTo>
                        <a:lnTo>
                          <a:pt x="205" y="39"/>
                        </a:lnTo>
                        <a:lnTo>
                          <a:pt x="183" y="0"/>
                        </a:lnTo>
                        <a:lnTo>
                          <a:pt x="16" y="47"/>
                        </a:lnTo>
                        <a:lnTo>
                          <a:pt x="16" y="47"/>
                        </a:lnTo>
                        <a:close/>
                      </a:path>
                    </a:pathLst>
                  </a:custGeom>
                  <a:solidFill>
                    <a:schemeClr val="tx2">
                      <a:lumMod val="60000"/>
                      <a:lumOff val="4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07" name="Freeform 7"/>
                  <p:cNvSpPr>
                    <a:spLocks/>
                  </p:cNvSpPr>
                  <p:nvPr/>
                </p:nvSpPr>
                <p:spPr bwMode="auto">
                  <a:xfrm flipH="1">
                    <a:off x="7010064" y="2940646"/>
                    <a:ext cx="292663" cy="437575"/>
                  </a:xfrm>
                  <a:custGeom>
                    <a:avLst/>
                    <a:gdLst/>
                    <a:ahLst/>
                    <a:cxnLst>
                      <a:cxn ang="0">
                        <a:pos x="204" y="33"/>
                      </a:cxn>
                      <a:cxn ang="0">
                        <a:pos x="143" y="0"/>
                      </a:cxn>
                      <a:cxn ang="0">
                        <a:pos x="101" y="15"/>
                      </a:cxn>
                      <a:cxn ang="0">
                        <a:pos x="24" y="122"/>
                      </a:cxn>
                      <a:cxn ang="0">
                        <a:pos x="0" y="207"/>
                      </a:cxn>
                      <a:cxn ang="0">
                        <a:pos x="3" y="270"/>
                      </a:cxn>
                      <a:cxn ang="0">
                        <a:pos x="38" y="302"/>
                      </a:cxn>
                      <a:cxn ang="0">
                        <a:pos x="96" y="322"/>
                      </a:cxn>
                      <a:cxn ang="0">
                        <a:pos x="144" y="302"/>
                      </a:cxn>
                      <a:cxn ang="0">
                        <a:pos x="161" y="274"/>
                      </a:cxn>
                      <a:cxn ang="0">
                        <a:pos x="204" y="33"/>
                      </a:cxn>
                      <a:cxn ang="0">
                        <a:pos x="204" y="33"/>
                      </a:cxn>
                    </a:cxnLst>
                    <a:rect l="0" t="0" r="r" b="b"/>
                    <a:pathLst>
                      <a:path w="204" h="322">
                        <a:moveTo>
                          <a:pt x="204" y="33"/>
                        </a:moveTo>
                        <a:lnTo>
                          <a:pt x="143" y="0"/>
                        </a:lnTo>
                        <a:lnTo>
                          <a:pt x="101" y="15"/>
                        </a:lnTo>
                        <a:lnTo>
                          <a:pt x="24" y="122"/>
                        </a:lnTo>
                        <a:lnTo>
                          <a:pt x="0" y="207"/>
                        </a:lnTo>
                        <a:lnTo>
                          <a:pt x="3" y="270"/>
                        </a:lnTo>
                        <a:lnTo>
                          <a:pt x="38" y="302"/>
                        </a:lnTo>
                        <a:lnTo>
                          <a:pt x="96" y="322"/>
                        </a:lnTo>
                        <a:lnTo>
                          <a:pt x="144" y="302"/>
                        </a:lnTo>
                        <a:lnTo>
                          <a:pt x="161" y="274"/>
                        </a:lnTo>
                        <a:lnTo>
                          <a:pt x="204" y="33"/>
                        </a:lnTo>
                        <a:lnTo>
                          <a:pt x="204" y="33"/>
                        </a:lnTo>
                        <a:close/>
                      </a:path>
                    </a:pathLst>
                  </a:custGeom>
                  <a:solidFill>
                    <a:schemeClr val="tx2">
                      <a:lumMod val="60000"/>
                      <a:lumOff val="4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08" name="Freeform 8"/>
                  <p:cNvSpPr>
                    <a:spLocks/>
                  </p:cNvSpPr>
                  <p:nvPr/>
                </p:nvSpPr>
                <p:spPr bwMode="auto">
                  <a:xfrm flipH="1">
                    <a:off x="6133745" y="2682165"/>
                    <a:ext cx="914973" cy="546768"/>
                  </a:xfrm>
                  <a:custGeom>
                    <a:avLst/>
                    <a:gdLst>
                      <a:gd name="T0" fmla="*/ 2147483647 w 661"/>
                      <a:gd name="T1" fmla="*/ 2147483647 h 395"/>
                      <a:gd name="T2" fmla="*/ 2147483647 w 661"/>
                      <a:gd name="T3" fmla="*/ 0 h 395"/>
                      <a:gd name="T4" fmla="*/ 2147483647 w 661"/>
                      <a:gd name="T5" fmla="*/ 2147483647 h 395"/>
                      <a:gd name="T6" fmla="*/ 2147483647 w 661"/>
                      <a:gd name="T7" fmla="*/ 2147483647 h 395"/>
                      <a:gd name="T8" fmla="*/ 2147483647 w 661"/>
                      <a:gd name="T9" fmla="*/ 2147483647 h 395"/>
                      <a:gd name="T10" fmla="*/ 2147483647 w 661"/>
                      <a:gd name="T11" fmla="*/ 2147483647 h 395"/>
                      <a:gd name="T12" fmla="*/ 2147483647 w 661"/>
                      <a:gd name="T13" fmla="*/ 2147483647 h 395"/>
                      <a:gd name="T14" fmla="*/ 2147483647 w 661"/>
                      <a:gd name="T15" fmla="*/ 2147483647 h 395"/>
                      <a:gd name="T16" fmla="*/ 0 w 661"/>
                      <a:gd name="T17" fmla="*/ 2147483647 h 395"/>
                      <a:gd name="T18" fmla="*/ 2147483647 w 661"/>
                      <a:gd name="T19" fmla="*/ 2147483647 h 395"/>
                      <a:gd name="T20" fmla="*/ 2147483647 w 661"/>
                      <a:gd name="T21" fmla="*/ 2147483647 h 395"/>
                      <a:gd name="T22" fmla="*/ 2147483647 w 661"/>
                      <a:gd name="T23" fmla="*/ 2147483647 h 395"/>
                      <a:gd name="T24" fmla="*/ 2147483647 w 661"/>
                      <a:gd name="T25" fmla="*/ 2147483647 h 39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61"/>
                      <a:gd name="T40" fmla="*/ 0 h 395"/>
                      <a:gd name="T41" fmla="*/ 661 w 661"/>
                      <a:gd name="T42" fmla="*/ 395 h 39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61" h="395">
                        <a:moveTo>
                          <a:pt x="108" y="26"/>
                        </a:moveTo>
                        <a:lnTo>
                          <a:pt x="199" y="0"/>
                        </a:lnTo>
                        <a:lnTo>
                          <a:pt x="601" y="186"/>
                        </a:lnTo>
                        <a:lnTo>
                          <a:pt x="661" y="268"/>
                        </a:lnTo>
                        <a:lnTo>
                          <a:pt x="573" y="366"/>
                        </a:lnTo>
                        <a:lnTo>
                          <a:pt x="400" y="395"/>
                        </a:lnTo>
                        <a:lnTo>
                          <a:pt x="352" y="317"/>
                        </a:lnTo>
                        <a:lnTo>
                          <a:pt x="297" y="392"/>
                        </a:lnTo>
                        <a:lnTo>
                          <a:pt x="0" y="381"/>
                        </a:lnTo>
                        <a:lnTo>
                          <a:pt x="75" y="218"/>
                        </a:lnTo>
                        <a:lnTo>
                          <a:pt x="64" y="173"/>
                        </a:lnTo>
                        <a:lnTo>
                          <a:pt x="108" y="26"/>
                        </a:lnTo>
                        <a:close/>
                      </a:path>
                    </a:pathLst>
                  </a:custGeom>
                  <a:solidFill>
                    <a:schemeClr val="bg1"/>
                  </a:solidFill>
                  <a:ln w="9525">
                    <a:noFill/>
                    <a:round/>
                    <a:headEnd/>
                    <a:tailEnd/>
                  </a:ln>
                </p:spPr>
                <p:txBody>
                  <a:bodyPr/>
                  <a:lstStyle/>
                  <a:p>
                    <a:endParaRPr lang="ja-JP" altLang="en-US"/>
                  </a:p>
                </p:txBody>
              </p:sp>
              <p:sp>
                <p:nvSpPr>
                  <p:cNvPr id="609" name="Freeform 10"/>
                  <p:cNvSpPr>
                    <a:spLocks/>
                  </p:cNvSpPr>
                  <p:nvPr/>
                </p:nvSpPr>
                <p:spPr bwMode="auto">
                  <a:xfrm flipH="1">
                    <a:off x="6082875" y="3195359"/>
                    <a:ext cx="266058" cy="188956"/>
                  </a:xfrm>
                  <a:custGeom>
                    <a:avLst/>
                    <a:gdLst/>
                    <a:ahLst/>
                    <a:cxnLst>
                      <a:cxn ang="0">
                        <a:pos x="0" y="37"/>
                      </a:cxn>
                      <a:cxn ang="0">
                        <a:pos x="19" y="133"/>
                      </a:cxn>
                      <a:cxn ang="0">
                        <a:pos x="134" y="115"/>
                      </a:cxn>
                      <a:cxn ang="0">
                        <a:pos x="187" y="83"/>
                      </a:cxn>
                      <a:cxn ang="0">
                        <a:pos x="188" y="0"/>
                      </a:cxn>
                      <a:cxn ang="0">
                        <a:pos x="0" y="37"/>
                      </a:cxn>
                      <a:cxn ang="0">
                        <a:pos x="0" y="37"/>
                      </a:cxn>
                    </a:cxnLst>
                    <a:rect l="0" t="0" r="r" b="b"/>
                    <a:pathLst>
                      <a:path w="188" h="133">
                        <a:moveTo>
                          <a:pt x="0" y="37"/>
                        </a:moveTo>
                        <a:lnTo>
                          <a:pt x="19" y="133"/>
                        </a:lnTo>
                        <a:lnTo>
                          <a:pt x="134" y="115"/>
                        </a:lnTo>
                        <a:lnTo>
                          <a:pt x="187" y="83"/>
                        </a:lnTo>
                        <a:lnTo>
                          <a:pt x="188" y="0"/>
                        </a:lnTo>
                        <a:lnTo>
                          <a:pt x="0" y="37"/>
                        </a:lnTo>
                        <a:lnTo>
                          <a:pt x="0" y="37"/>
                        </a:lnTo>
                        <a:close/>
                      </a:path>
                    </a:pathLst>
                  </a:custGeom>
                  <a:solidFill>
                    <a:schemeClr val="bg2">
                      <a:lumMod val="5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10" name="Freeform 11"/>
                  <p:cNvSpPr>
                    <a:spLocks/>
                  </p:cNvSpPr>
                  <p:nvPr/>
                </p:nvSpPr>
                <p:spPr bwMode="auto">
                  <a:xfrm flipH="1">
                    <a:off x="6932332" y="2936223"/>
                    <a:ext cx="159635" cy="298347"/>
                  </a:xfrm>
                  <a:custGeom>
                    <a:avLst/>
                    <a:gdLst/>
                    <a:ahLst/>
                    <a:cxnLst>
                      <a:cxn ang="0">
                        <a:pos x="122" y="15"/>
                      </a:cxn>
                      <a:cxn ang="0">
                        <a:pos x="94" y="0"/>
                      </a:cxn>
                      <a:cxn ang="0">
                        <a:pos x="37" y="6"/>
                      </a:cxn>
                      <a:cxn ang="0">
                        <a:pos x="0" y="98"/>
                      </a:cxn>
                      <a:cxn ang="0">
                        <a:pos x="17" y="187"/>
                      </a:cxn>
                      <a:cxn ang="0">
                        <a:pos x="74" y="218"/>
                      </a:cxn>
                      <a:cxn ang="0">
                        <a:pos x="122" y="15"/>
                      </a:cxn>
                      <a:cxn ang="0">
                        <a:pos x="122" y="15"/>
                      </a:cxn>
                    </a:cxnLst>
                    <a:rect l="0" t="0" r="r" b="b"/>
                    <a:pathLst>
                      <a:path w="122" h="218">
                        <a:moveTo>
                          <a:pt x="122" y="15"/>
                        </a:moveTo>
                        <a:lnTo>
                          <a:pt x="94" y="0"/>
                        </a:lnTo>
                        <a:lnTo>
                          <a:pt x="37" y="6"/>
                        </a:lnTo>
                        <a:lnTo>
                          <a:pt x="0" y="98"/>
                        </a:lnTo>
                        <a:lnTo>
                          <a:pt x="17" y="187"/>
                        </a:lnTo>
                        <a:lnTo>
                          <a:pt x="74" y="218"/>
                        </a:lnTo>
                        <a:lnTo>
                          <a:pt x="122" y="15"/>
                        </a:lnTo>
                        <a:lnTo>
                          <a:pt x="122" y="15"/>
                        </a:lnTo>
                        <a:close/>
                      </a:path>
                    </a:pathLst>
                  </a:custGeom>
                  <a:solidFill>
                    <a:schemeClr val="bg2">
                      <a:lumMod val="5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11" name="Freeform 12"/>
                  <p:cNvSpPr>
                    <a:spLocks/>
                  </p:cNvSpPr>
                  <p:nvPr/>
                </p:nvSpPr>
                <p:spPr bwMode="auto">
                  <a:xfrm flipH="1">
                    <a:off x="6659210" y="2956947"/>
                    <a:ext cx="385788" cy="318236"/>
                  </a:xfrm>
                  <a:custGeom>
                    <a:avLst/>
                    <a:gdLst/>
                    <a:ahLst/>
                    <a:cxnLst>
                      <a:cxn ang="0">
                        <a:pos x="51" y="0"/>
                      </a:cxn>
                      <a:cxn ang="0">
                        <a:pos x="49" y="0"/>
                      </a:cxn>
                      <a:cxn ang="0">
                        <a:pos x="46" y="2"/>
                      </a:cxn>
                      <a:cxn ang="0">
                        <a:pos x="41" y="5"/>
                      </a:cxn>
                      <a:cxn ang="0">
                        <a:pos x="35" y="10"/>
                      </a:cxn>
                      <a:cxn ang="0">
                        <a:pos x="31" y="13"/>
                      </a:cxn>
                      <a:cxn ang="0">
                        <a:pos x="28" y="18"/>
                      </a:cxn>
                      <a:cxn ang="0">
                        <a:pos x="24" y="21"/>
                      </a:cxn>
                      <a:cxn ang="0">
                        <a:pos x="21" y="26"/>
                      </a:cxn>
                      <a:cxn ang="0">
                        <a:pos x="16" y="33"/>
                      </a:cxn>
                      <a:cxn ang="0">
                        <a:pos x="14" y="39"/>
                      </a:cxn>
                      <a:cxn ang="0">
                        <a:pos x="12" y="41"/>
                      </a:cxn>
                      <a:cxn ang="0">
                        <a:pos x="10" y="45"/>
                      </a:cxn>
                      <a:cxn ang="0">
                        <a:pos x="9" y="49"/>
                      </a:cxn>
                      <a:cxn ang="0">
                        <a:pos x="8" y="54"/>
                      </a:cxn>
                      <a:cxn ang="0">
                        <a:pos x="7" y="57"/>
                      </a:cxn>
                      <a:cxn ang="0">
                        <a:pos x="5" y="61"/>
                      </a:cxn>
                      <a:cxn ang="0">
                        <a:pos x="4" y="65"/>
                      </a:cxn>
                      <a:cxn ang="0">
                        <a:pos x="3" y="70"/>
                      </a:cxn>
                      <a:cxn ang="0">
                        <a:pos x="2" y="73"/>
                      </a:cxn>
                      <a:cxn ang="0">
                        <a:pos x="2" y="80"/>
                      </a:cxn>
                      <a:cxn ang="0">
                        <a:pos x="0" y="83"/>
                      </a:cxn>
                      <a:cxn ang="0">
                        <a:pos x="0" y="88"/>
                      </a:cxn>
                      <a:cxn ang="0">
                        <a:pos x="0" y="93"/>
                      </a:cxn>
                      <a:cxn ang="0">
                        <a:pos x="0" y="98"/>
                      </a:cxn>
                      <a:cxn ang="0">
                        <a:pos x="0" y="102"/>
                      </a:cxn>
                      <a:cxn ang="0">
                        <a:pos x="0" y="108"/>
                      </a:cxn>
                      <a:cxn ang="0">
                        <a:pos x="0" y="112"/>
                      </a:cxn>
                      <a:cxn ang="0">
                        <a:pos x="0" y="117"/>
                      </a:cxn>
                      <a:cxn ang="0">
                        <a:pos x="0" y="122"/>
                      </a:cxn>
                      <a:cxn ang="0">
                        <a:pos x="0" y="127"/>
                      </a:cxn>
                      <a:cxn ang="0">
                        <a:pos x="0" y="130"/>
                      </a:cxn>
                      <a:cxn ang="0">
                        <a:pos x="0" y="135"/>
                      </a:cxn>
                      <a:cxn ang="0">
                        <a:pos x="0" y="139"/>
                      </a:cxn>
                      <a:cxn ang="0">
                        <a:pos x="2" y="143"/>
                      </a:cxn>
                      <a:cxn ang="0">
                        <a:pos x="2" y="146"/>
                      </a:cxn>
                      <a:cxn ang="0">
                        <a:pos x="2" y="150"/>
                      </a:cxn>
                      <a:cxn ang="0">
                        <a:pos x="3" y="153"/>
                      </a:cxn>
                      <a:cxn ang="0">
                        <a:pos x="3" y="156"/>
                      </a:cxn>
                      <a:cxn ang="0">
                        <a:pos x="3" y="163"/>
                      </a:cxn>
                      <a:cxn ang="0">
                        <a:pos x="4" y="166"/>
                      </a:cxn>
                      <a:cxn ang="0">
                        <a:pos x="4" y="169"/>
                      </a:cxn>
                      <a:cxn ang="0">
                        <a:pos x="5" y="170"/>
                      </a:cxn>
                      <a:cxn ang="0">
                        <a:pos x="77" y="214"/>
                      </a:cxn>
                      <a:cxn ang="0">
                        <a:pos x="160" y="222"/>
                      </a:cxn>
                      <a:cxn ang="0">
                        <a:pos x="221" y="198"/>
                      </a:cxn>
                      <a:cxn ang="0">
                        <a:pos x="278" y="124"/>
                      </a:cxn>
                      <a:cxn ang="0">
                        <a:pos x="123" y="67"/>
                      </a:cxn>
                      <a:cxn ang="0">
                        <a:pos x="132" y="17"/>
                      </a:cxn>
                      <a:cxn ang="0">
                        <a:pos x="75" y="35"/>
                      </a:cxn>
                      <a:cxn ang="0">
                        <a:pos x="51" y="0"/>
                      </a:cxn>
                      <a:cxn ang="0">
                        <a:pos x="51" y="0"/>
                      </a:cxn>
                    </a:cxnLst>
                    <a:rect l="0" t="0" r="r" b="b"/>
                    <a:pathLst>
                      <a:path w="278" h="222">
                        <a:moveTo>
                          <a:pt x="51" y="0"/>
                        </a:moveTo>
                        <a:lnTo>
                          <a:pt x="49" y="0"/>
                        </a:lnTo>
                        <a:lnTo>
                          <a:pt x="46" y="2"/>
                        </a:lnTo>
                        <a:lnTo>
                          <a:pt x="41" y="5"/>
                        </a:lnTo>
                        <a:lnTo>
                          <a:pt x="35" y="10"/>
                        </a:lnTo>
                        <a:lnTo>
                          <a:pt x="31" y="13"/>
                        </a:lnTo>
                        <a:lnTo>
                          <a:pt x="28" y="18"/>
                        </a:lnTo>
                        <a:lnTo>
                          <a:pt x="24" y="21"/>
                        </a:lnTo>
                        <a:lnTo>
                          <a:pt x="21" y="26"/>
                        </a:lnTo>
                        <a:lnTo>
                          <a:pt x="16" y="33"/>
                        </a:lnTo>
                        <a:lnTo>
                          <a:pt x="14" y="39"/>
                        </a:lnTo>
                        <a:lnTo>
                          <a:pt x="12" y="41"/>
                        </a:lnTo>
                        <a:lnTo>
                          <a:pt x="10" y="45"/>
                        </a:lnTo>
                        <a:lnTo>
                          <a:pt x="9" y="49"/>
                        </a:lnTo>
                        <a:lnTo>
                          <a:pt x="8" y="54"/>
                        </a:lnTo>
                        <a:lnTo>
                          <a:pt x="7" y="57"/>
                        </a:lnTo>
                        <a:lnTo>
                          <a:pt x="5" y="61"/>
                        </a:lnTo>
                        <a:lnTo>
                          <a:pt x="4" y="65"/>
                        </a:lnTo>
                        <a:lnTo>
                          <a:pt x="3" y="70"/>
                        </a:lnTo>
                        <a:lnTo>
                          <a:pt x="2" y="73"/>
                        </a:lnTo>
                        <a:lnTo>
                          <a:pt x="2" y="80"/>
                        </a:lnTo>
                        <a:lnTo>
                          <a:pt x="0" y="83"/>
                        </a:lnTo>
                        <a:lnTo>
                          <a:pt x="0" y="88"/>
                        </a:lnTo>
                        <a:lnTo>
                          <a:pt x="0" y="93"/>
                        </a:lnTo>
                        <a:lnTo>
                          <a:pt x="0" y="98"/>
                        </a:lnTo>
                        <a:lnTo>
                          <a:pt x="0" y="102"/>
                        </a:lnTo>
                        <a:lnTo>
                          <a:pt x="0" y="108"/>
                        </a:lnTo>
                        <a:lnTo>
                          <a:pt x="0" y="112"/>
                        </a:lnTo>
                        <a:lnTo>
                          <a:pt x="0" y="117"/>
                        </a:lnTo>
                        <a:lnTo>
                          <a:pt x="0" y="122"/>
                        </a:lnTo>
                        <a:lnTo>
                          <a:pt x="0" y="127"/>
                        </a:lnTo>
                        <a:lnTo>
                          <a:pt x="0" y="130"/>
                        </a:lnTo>
                        <a:lnTo>
                          <a:pt x="0" y="135"/>
                        </a:lnTo>
                        <a:lnTo>
                          <a:pt x="0" y="139"/>
                        </a:lnTo>
                        <a:lnTo>
                          <a:pt x="2" y="143"/>
                        </a:lnTo>
                        <a:lnTo>
                          <a:pt x="2" y="146"/>
                        </a:lnTo>
                        <a:lnTo>
                          <a:pt x="2" y="150"/>
                        </a:lnTo>
                        <a:lnTo>
                          <a:pt x="3" y="153"/>
                        </a:lnTo>
                        <a:lnTo>
                          <a:pt x="3" y="156"/>
                        </a:lnTo>
                        <a:lnTo>
                          <a:pt x="3" y="163"/>
                        </a:lnTo>
                        <a:lnTo>
                          <a:pt x="4" y="166"/>
                        </a:lnTo>
                        <a:lnTo>
                          <a:pt x="4" y="169"/>
                        </a:lnTo>
                        <a:lnTo>
                          <a:pt x="5" y="170"/>
                        </a:lnTo>
                        <a:lnTo>
                          <a:pt x="77" y="214"/>
                        </a:lnTo>
                        <a:lnTo>
                          <a:pt x="160" y="222"/>
                        </a:lnTo>
                        <a:lnTo>
                          <a:pt x="221" y="198"/>
                        </a:lnTo>
                        <a:lnTo>
                          <a:pt x="278" y="124"/>
                        </a:lnTo>
                        <a:lnTo>
                          <a:pt x="123" y="67"/>
                        </a:lnTo>
                        <a:lnTo>
                          <a:pt x="132" y="17"/>
                        </a:lnTo>
                        <a:lnTo>
                          <a:pt x="75" y="35"/>
                        </a:lnTo>
                        <a:lnTo>
                          <a:pt x="51" y="0"/>
                        </a:lnTo>
                        <a:lnTo>
                          <a:pt x="51" y="0"/>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12" name="Freeform 13"/>
                  <p:cNvSpPr>
                    <a:spLocks/>
                  </p:cNvSpPr>
                  <p:nvPr/>
                </p:nvSpPr>
                <p:spPr bwMode="auto">
                  <a:xfrm flipH="1">
                    <a:off x="6068075" y="3055875"/>
                    <a:ext cx="345875" cy="298347"/>
                  </a:xfrm>
                  <a:custGeom>
                    <a:avLst/>
                    <a:gdLst/>
                    <a:ahLst/>
                    <a:cxnLst>
                      <a:cxn ang="0">
                        <a:pos x="0" y="100"/>
                      </a:cxn>
                      <a:cxn ang="0">
                        <a:pos x="20" y="143"/>
                      </a:cxn>
                      <a:cxn ang="0">
                        <a:pos x="58" y="176"/>
                      </a:cxn>
                      <a:cxn ang="0">
                        <a:pos x="63" y="216"/>
                      </a:cxn>
                      <a:cxn ang="0">
                        <a:pos x="66" y="216"/>
                      </a:cxn>
                      <a:cxn ang="0">
                        <a:pos x="67" y="216"/>
                      </a:cxn>
                      <a:cxn ang="0">
                        <a:pos x="72" y="216"/>
                      </a:cxn>
                      <a:cxn ang="0">
                        <a:pos x="76" y="216"/>
                      </a:cxn>
                      <a:cxn ang="0">
                        <a:pos x="82" y="216"/>
                      </a:cxn>
                      <a:cxn ang="0">
                        <a:pos x="84" y="216"/>
                      </a:cxn>
                      <a:cxn ang="0">
                        <a:pos x="88" y="216"/>
                      </a:cxn>
                      <a:cxn ang="0">
                        <a:pos x="92" y="216"/>
                      </a:cxn>
                      <a:cxn ang="0">
                        <a:pos x="96" y="216"/>
                      </a:cxn>
                      <a:cxn ang="0">
                        <a:pos x="98" y="215"/>
                      </a:cxn>
                      <a:cxn ang="0">
                        <a:pos x="103" y="215"/>
                      </a:cxn>
                      <a:cxn ang="0">
                        <a:pos x="107" y="215"/>
                      </a:cxn>
                      <a:cxn ang="0">
                        <a:pos x="110" y="215"/>
                      </a:cxn>
                      <a:cxn ang="0">
                        <a:pos x="114" y="214"/>
                      </a:cxn>
                      <a:cxn ang="0">
                        <a:pos x="119" y="214"/>
                      </a:cxn>
                      <a:cxn ang="0">
                        <a:pos x="123" y="214"/>
                      </a:cxn>
                      <a:cxn ang="0">
                        <a:pos x="129" y="214"/>
                      </a:cxn>
                      <a:cxn ang="0">
                        <a:pos x="133" y="213"/>
                      </a:cxn>
                      <a:cxn ang="0">
                        <a:pos x="138" y="212"/>
                      </a:cxn>
                      <a:cxn ang="0">
                        <a:pos x="141" y="212"/>
                      </a:cxn>
                      <a:cxn ang="0">
                        <a:pos x="146" y="210"/>
                      </a:cxn>
                      <a:cxn ang="0">
                        <a:pos x="151" y="209"/>
                      </a:cxn>
                      <a:cxn ang="0">
                        <a:pos x="157" y="208"/>
                      </a:cxn>
                      <a:cxn ang="0">
                        <a:pos x="162" y="208"/>
                      </a:cxn>
                      <a:cxn ang="0">
                        <a:pos x="167" y="207"/>
                      </a:cxn>
                      <a:cxn ang="0">
                        <a:pos x="172" y="205"/>
                      </a:cxn>
                      <a:cxn ang="0">
                        <a:pos x="176" y="204"/>
                      </a:cxn>
                      <a:cxn ang="0">
                        <a:pos x="181" y="203"/>
                      </a:cxn>
                      <a:cxn ang="0">
                        <a:pos x="186" y="202"/>
                      </a:cxn>
                      <a:cxn ang="0">
                        <a:pos x="190" y="199"/>
                      </a:cxn>
                      <a:cxn ang="0">
                        <a:pos x="193" y="198"/>
                      </a:cxn>
                      <a:cxn ang="0">
                        <a:pos x="197" y="197"/>
                      </a:cxn>
                      <a:cxn ang="0">
                        <a:pos x="202" y="195"/>
                      </a:cxn>
                      <a:cxn ang="0">
                        <a:pos x="204" y="194"/>
                      </a:cxn>
                      <a:cxn ang="0">
                        <a:pos x="208" y="192"/>
                      </a:cxn>
                      <a:cxn ang="0">
                        <a:pos x="212" y="190"/>
                      </a:cxn>
                      <a:cxn ang="0">
                        <a:pos x="216" y="189"/>
                      </a:cxn>
                      <a:cxn ang="0">
                        <a:pos x="221" y="187"/>
                      </a:cxn>
                      <a:cxn ang="0">
                        <a:pos x="227" y="183"/>
                      </a:cxn>
                      <a:cxn ang="0">
                        <a:pos x="230" y="181"/>
                      </a:cxn>
                      <a:cxn ang="0">
                        <a:pos x="234" y="178"/>
                      </a:cxn>
                      <a:cxn ang="0">
                        <a:pos x="238" y="176"/>
                      </a:cxn>
                      <a:cxn ang="0">
                        <a:pos x="240" y="173"/>
                      </a:cxn>
                      <a:cxn ang="0">
                        <a:pos x="244" y="171"/>
                      </a:cxn>
                      <a:cxn ang="0">
                        <a:pos x="245" y="169"/>
                      </a:cxn>
                      <a:cxn ang="0">
                        <a:pos x="249" y="74"/>
                      </a:cxn>
                      <a:cxn ang="0">
                        <a:pos x="211" y="0"/>
                      </a:cxn>
                      <a:cxn ang="0">
                        <a:pos x="127" y="59"/>
                      </a:cxn>
                      <a:cxn ang="0">
                        <a:pos x="0" y="100"/>
                      </a:cxn>
                      <a:cxn ang="0">
                        <a:pos x="0" y="100"/>
                      </a:cxn>
                    </a:cxnLst>
                    <a:rect l="0" t="0" r="r" b="b"/>
                    <a:pathLst>
                      <a:path w="249" h="216">
                        <a:moveTo>
                          <a:pt x="0" y="100"/>
                        </a:moveTo>
                        <a:lnTo>
                          <a:pt x="20" y="143"/>
                        </a:lnTo>
                        <a:lnTo>
                          <a:pt x="58" y="176"/>
                        </a:lnTo>
                        <a:lnTo>
                          <a:pt x="63" y="216"/>
                        </a:lnTo>
                        <a:lnTo>
                          <a:pt x="66" y="216"/>
                        </a:lnTo>
                        <a:lnTo>
                          <a:pt x="67" y="216"/>
                        </a:lnTo>
                        <a:lnTo>
                          <a:pt x="72" y="216"/>
                        </a:lnTo>
                        <a:lnTo>
                          <a:pt x="76" y="216"/>
                        </a:lnTo>
                        <a:lnTo>
                          <a:pt x="82" y="216"/>
                        </a:lnTo>
                        <a:lnTo>
                          <a:pt x="84" y="216"/>
                        </a:lnTo>
                        <a:lnTo>
                          <a:pt x="88" y="216"/>
                        </a:lnTo>
                        <a:lnTo>
                          <a:pt x="92" y="216"/>
                        </a:lnTo>
                        <a:lnTo>
                          <a:pt x="96" y="216"/>
                        </a:lnTo>
                        <a:lnTo>
                          <a:pt x="98" y="215"/>
                        </a:lnTo>
                        <a:lnTo>
                          <a:pt x="103" y="215"/>
                        </a:lnTo>
                        <a:lnTo>
                          <a:pt x="107" y="215"/>
                        </a:lnTo>
                        <a:lnTo>
                          <a:pt x="110" y="215"/>
                        </a:lnTo>
                        <a:lnTo>
                          <a:pt x="114" y="214"/>
                        </a:lnTo>
                        <a:lnTo>
                          <a:pt x="119" y="214"/>
                        </a:lnTo>
                        <a:lnTo>
                          <a:pt x="123" y="214"/>
                        </a:lnTo>
                        <a:lnTo>
                          <a:pt x="129" y="214"/>
                        </a:lnTo>
                        <a:lnTo>
                          <a:pt x="133" y="213"/>
                        </a:lnTo>
                        <a:lnTo>
                          <a:pt x="138" y="212"/>
                        </a:lnTo>
                        <a:lnTo>
                          <a:pt x="141" y="212"/>
                        </a:lnTo>
                        <a:lnTo>
                          <a:pt x="146" y="210"/>
                        </a:lnTo>
                        <a:lnTo>
                          <a:pt x="151" y="209"/>
                        </a:lnTo>
                        <a:lnTo>
                          <a:pt x="157" y="208"/>
                        </a:lnTo>
                        <a:lnTo>
                          <a:pt x="162" y="208"/>
                        </a:lnTo>
                        <a:lnTo>
                          <a:pt x="167" y="207"/>
                        </a:lnTo>
                        <a:lnTo>
                          <a:pt x="172" y="205"/>
                        </a:lnTo>
                        <a:lnTo>
                          <a:pt x="176" y="204"/>
                        </a:lnTo>
                        <a:lnTo>
                          <a:pt x="181" y="203"/>
                        </a:lnTo>
                        <a:lnTo>
                          <a:pt x="186" y="202"/>
                        </a:lnTo>
                        <a:lnTo>
                          <a:pt x="190" y="199"/>
                        </a:lnTo>
                        <a:lnTo>
                          <a:pt x="193" y="198"/>
                        </a:lnTo>
                        <a:lnTo>
                          <a:pt x="197" y="197"/>
                        </a:lnTo>
                        <a:lnTo>
                          <a:pt x="202" y="195"/>
                        </a:lnTo>
                        <a:lnTo>
                          <a:pt x="204" y="194"/>
                        </a:lnTo>
                        <a:lnTo>
                          <a:pt x="208" y="192"/>
                        </a:lnTo>
                        <a:lnTo>
                          <a:pt x="212" y="190"/>
                        </a:lnTo>
                        <a:lnTo>
                          <a:pt x="216" y="189"/>
                        </a:lnTo>
                        <a:lnTo>
                          <a:pt x="221" y="187"/>
                        </a:lnTo>
                        <a:lnTo>
                          <a:pt x="227" y="183"/>
                        </a:lnTo>
                        <a:lnTo>
                          <a:pt x="230" y="181"/>
                        </a:lnTo>
                        <a:lnTo>
                          <a:pt x="234" y="178"/>
                        </a:lnTo>
                        <a:lnTo>
                          <a:pt x="238" y="176"/>
                        </a:lnTo>
                        <a:lnTo>
                          <a:pt x="240" y="173"/>
                        </a:lnTo>
                        <a:lnTo>
                          <a:pt x="244" y="171"/>
                        </a:lnTo>
                        <a:lnTo>
                          <a:pt x="245" y="169"/>
                        </a:lnTo>
                        <a:lnTo>
                          <a:pt x="249" y="74"/>
                        </a:lnTo>
                        <a:lnTo>
                          <a:pt x="211" y="0"/>
                        </a:lnTo>
                        <a:lnTo>
                          <a:pt x="127" y="59"/>
                        </a:lnTo>
                        <a:lnTo>
                          <a:pt x="0" y="100"/>
                        </a:lnTo>
                        <a:lnTo>
                          <a:pt x="0" y="100"/>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13" name="Freeform 16"/>
                  <p:cNvSpPr>
                    <a:spLocks/>
                  </p:cNvSpPr>
                  <p:nvPr/>
                </p:nvSpPr>
                <p:spPr bwMode="auto">
                  <a:xfrm flipH="1">
                    <a:off x="5941584" y="1487818"/>
                    <a:ext cx="691750" cy="586745"/>
                  </a:xfrm>
                  <a:custGeom>
                    <a:avLst/>
                    <a:gdLst/>
                    <a:ahLst/>
                    <a:cxnLst>
                      <a:cxn ang="0">
                        <a:pos x="0" y="293"/>
                      </a:cxn>
                      <a:cxn ang="0">
                        <a:pos x="5" y="251"/>
                      </a:cxn>
                      <a:cxn ang="0">
                        <a:pos x="283" y="0"/>
                      </a:cxn>
                      <a:cxn ang="0">
                        <a:pos x="472" y="18"/>
                      </a:cxn>
                      <a:cxn ang="0">
                        <a:pos x="499" y="96"/>
                      </a:cxn>
                      <a:cxn ang="0">
                        <a:pos x="170" y="423"/>
                      </a:cxn>
                      <a:cxn ang="0">
                        <a:pos x="100" y="382"/>
                      </a:cxn>
                      <a:cxn ang="0">
                        <a:pos x="78" y="348"/>
                      </a:cxn>
                      <a:cxn ang="0">
                        <a:pos x="25" y="335"/>
                      </a:cxn>
                      <a:cxn ang="0">
                        <a:pos x="0" y="293"/>
                      </a:cxn>
                      <a:cxn ang="0">
                        <a:pos x="0" y="293"/>
                      </a:cxn>
                    </a:cxnLst>
                    <a:rect l="0" t="0" r="r" b="b"/>
                    <a:pathLst>
                      <a:path w="499" h="423">
                        <a:moveTo>
                          <a:pt x="0" y="293"/>
                        </a:moveTo>
                        <a:lnTo>
                          <a:pt x="5" y="251"/>
                        </a:lnTo>
                        <a:lnTo>
                          <a:pt x="283" y="0"/>
                        </a:lnTo>
                        <a:lnTo>
                          <a:pt x="472" y="18"/>
                        </a:lnTo>
                        <a:lnTo>
                          <a:pt x="499" y="96"/>
                        </a:lnTo>
                        <a:lnTo>
                          <a:pt x="170" y="423"/>
                        </a:lnTo>
                        <a:lnTo>
                          <a:pt x="100" y="382"/>
                        </a:lnTo>
                        <a:lnTo>
                          <a:pt x="78" y="348"/>
                        </a:lnTo>
                        <a:lnTo>
                          <a:pt x="25" y="335"/>
                        </a:lnTo>
                        <a:lnTo>
                          <a:pt x="0" y="293"/>
                        </a:lnTo>
                        <a:lnTo>
                          <a:pt x="0" y="293"/>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14" name="Freeform 17"/>
                  <p:cNvSpPr>
                    <a:spLocks/>
                  </p:cNvSpPr>
                  <p:nvPr/>
                </p:nvSpPr>
                <p:spPr bwMode="auto">
                  <a:xfrm flipH="1">
                    <a:off x="5861345" y="1634962"/>
                    <a:ext cx="572020" cy="566856"/>
                  </a:xfrm>
                  <a:custGeom>
                    <a:avLst/>
                    <a:gdLst/>
                    <a:ahLst/>
                    <a:cxnLst>
                      <a:cxn ang="0">
                        <a:pos x="17" y="165"/>
                      </a:cxn>
                      <a:cxn ang="0">
                        <a:pos x="14" y="170"/>
                      </a:cxn>
                      <a:cxn ang="0">
                        <a:pos x="11" y="181"/>
                      </a:cxn>
                      <a:cxn ang="0">
                        <a:pos x="9" y="191"/>
                      </a:cxn>
                      <a:cxn ang="0">
                        <a:pos x="6" y="199"/>
                      </a:cxn>
                      <a:cxn ang="0">
                        <a:pos x="5" y="207"/>
                      </a:cxn>
                      <a:cxn ang="0">
                        <a:pos x="4" y="216"/>
                      </a:cxn>
                      <a:cxn ang="0">
                        <a:pos x="3" y="224"/>
                      </a:cxn>
                      <a:cxn ang="0">
                        <a:pos x="1" y="233"/>
                      </a:cxn>
                      <a:cxn ang="0">
                        <a:pos x="0" y="242"/>
                      </a:cxn>
                      <a:cxn ang="0">
                        <a:pos x="0" y="250"/>
                      </a:cxn>
                      <a:cxn ang="0">
                        <a:pos x="0" y="258"/>
                      </a:cxn>
                      <a:cxn ang="0">
                        <a:pos x="0" y="266"/>
                      </a:cxn>
                      <a:cxn ang="0">
                        <a:pos x="0" y="273"/>
                      </a:cxn>
                      <a:cxn ang="0">
                        <a:pos x="1" y="280"/>
                      </a:cxn>
                      <a:cxn ang="0">
                        <a:pos x="3" y="288"/>
                      </a:cxn>
                      <a:cxn ang="0">
                        <a:pos x="6" y="295"/>
                      </a:cxn>
                      <a:cxn ang="0">
                        <a:pos x="9" y="303"/>
                      </a:cxn>
                      <a:cxn ang="0">
                        <a:pos x="12" y="311"/>
                      </a:cxn>
                      <a:cxn ang="0">
                        <a:pos x="16" y="319"/>
                      </a:cxn>
                      <a:cxn ang="0">
                        <a:pos x="21" y="326"/>
                      </a:cxn>
                      <a:cxn ang="0">
                        <a:pos x="27" y="337"/>
                      </a:cxn>
                      <a:cxn ang="0">
                        <a:pos x="35" y="348"/>
                      </a:cxn>
                      <a:cxn ang="0">
                        <a:pos x="41" y="357"/>
                      </a:cxn>
                      <a:cxn ang="0">
                        <a:pos x="45" y="363"/>
                      </a:cxn>
                      <a:cxn ang="0">
                        <a:pos x="93" y="393"/>
                      </a:cxn>
                      <a:cxn ang="0">
                        <a:pos x="329" y="367"/>
                      </a:cxn>
                      <a:cxn ang="0">
                        <a:pos x="423" y="225"/>
                      </a:cxn>
                      <a:cxn ang="0">
                        <a:pos x="374" y="35"/>
                      </a:cxn>
                      <a:cxn ang="0">
                        <a:pos x="370" y="32"/>
                      </a:cxn>
                      <a:cxn ang="0">
                        <a:pos x="363" y="24"/>
                      </a:cxn>
                      <a:cxn ang="0">
                        <a:pos x="355" y="18"/>
                      </a:cxn>
                      <a:cxn ang="0">
                        <a:pos x="347" y="13"/>
                      </a:cxn>
                      <a:cxn ang="0">
                        <a:pos x="335" y="8"/>
                      </a:cxn>
                      <a:cxn ang="0">
                        <a:pos x="323" y="5"/>
                      </a:cxn>
                      <a:cxn ang="0">
                        <a:pos x="314" y="3"/>
                      </a:cxn>
                      <a:cxn ang="0">
                        <a:pos x="307" y="1"/>
                      </a:cxn>
                      <a:cxn ang="0">
                        <a:pos x="298" y="0"/>
                      </a:cxn>
                      <a:cxn ang="0">
                        <a:pos x="290" y="0"/>
                      </a:cxn>
                      <a:cxn ang="0">
                        <a:pos x="278" y="0"/>
                      </a:cxn>
                      <a:cxn ang="0">
                        <a:pos x="269" y="0"/>
                      </a:cxn>
                      <a:cxn ang="0">
                        <a:pos x="256" y="0"/>
                      </a:cxn>
                      <a:cxn ang="0">
                        <a:pos x="245" y="2"/>
                      </a:cxn>
                      <a:cxn ang="0">
                        <a:pos x="230" y="3"/>
                      </a:cxn>
                      <a:cxn ang="0">
                        <a:pos x="218" y="6"/>
                      </a:cxn>
                      <a:cxn ang="0">
                        <a:pos x="202" y="8"/>
                      </a:cxn>
                      <a:cxn ang="0">
                        <a:pos x="187" y="13"/>
                      </a:cxn>
                      <a:cxn ang="0">
                        <a:pos x="170" y="17"/>
                      </a:cxn>
                      <a:cxn ang="0">
                        <a:pos x="154" y="24"/>
                      </a:cxn>
                      <a:cxn ang="0">
                        <a:pos x="135" y="31"/>
                      </a:cxn>
                      <a:cxn ang="0">
                        <a:pos x="116" y="38"/>
                      </a:cxn>
                      <a:cxn ang="0">
                        <a:pos x="20" y="165"/>
                      </a:cxn>
                    </a:cxnLst>
                    <a:rect l="0" t="0" r="r" b="b"/>
                    <a:pathLst>
                      <a:path w="423" h="405">
                        <a:moveTo>
                          <a:pt x="20" y="165"/>
                        </a:moveTo>
                        <a:lnTo>
                          <a:pt x="17" y="165"/>
                        </a:lnTo>
                        <a:lnTo>
                          <a:pt x="16" y="168"/>
                        </a:lnTo>
                        <a:lnTo>
                          <a:pt x="14" y="170"/>
                        </a:lnTo>
                        <a:lnTo>
                          <a:pt x="12" y="177"/>
                        </a:lnTo>
                        <a:lnTo>
                          <a:pt x="11" y="181"/>
                        </a:lnTo>
                        <a:lnTo>
                          <a:pt x="10" y="188"/>
                        </a:lnTo>
                        <a:lnTo>
                          <a:pt x="9" y="191"/>
                        </a:lnTo>
                        <a:lnTo>
                          <a:pt x="8" y="195"/>
                        </a:lnTo>
                        <a:lnTo>
                          <a:pt x="6" y="199"/>
                        </a:lnTo>
                        <a:lnTo>
                          <a:pt x="6" y="204"/>
                        </a:lnTo>
                        <a:lnTo>
                          <a:pt x="5" y="207"/>
                        </a:lnTo>
                        <a:lnTo>
                          <a:pt x="5" y="211"/>
                        </a:lnTo>
                        <a:lnTo>
                          <a:pt x="4" y="216"/>
                        </a:lnTo>
                        <a:lnTo>
                          <a:pt x="3" y="220"/>
                        </a:lnTo>
                        <a:lnTo>
                          <a:pt x="3" y="224"/>
                        </a:lnTo>
                        <a:lnTo>
                          <a:pt x="1" y="230"/>
                        </a:lnTo>
                        <a:lnTo>
                          <a:pt x="1" y="233"/>
                        </a:lnTo>
                        <a:lnTo>
                          <a:pt x="1" y="238"/>
                        </a:lnTo>
                        <a:lnTo>
                          <a:pt x="0" y="242"/>
                        </a:lnTo>
                        <a:lnTo>
                          <a:pt x="0" y="246"/>
                        </a:lnTo>
                        <a:lnTo>
                          <a:pt x="0" y="250"/>
                        </a:lnTo>
                        <a:lnTo>
                          <a:pt x="0" y="254"/>
                        </a:lnTo>
                        <a:lnTo>
                          <a:pt x="0" y="258"/>
                        </a:lnTo>
                        <a:lnTo>
                          <a:pt x="0" y="262"/>
                        </a:lnTo>
                        <a:lnTo>
                          <a:pt x="0" y="266"/>
                        </a:lnTo>
                        <a:lnTo>
                          <a:pt x="0" y="269"/>
                        </a:lnTo>
                        <a:lnTo>
                          <a:pt x="0" y="273"/>
                        </a:lnTo>
                        <a:lnTo>
                          <a:pt x="0" y="276"/>
                        </a:lnTo>
                        <a:lnTo>
                          <a:pt x="1" y="280"/>
                        </a:lnTo>
                        <a:lnTo>
                          <a:pt x="3" y="284"/>
                        </a:lnTo>
                        <a:lnTo>
                          <a:pt x="3" y="288"/>
                        </a:lnTo>
                        <a:lnTo>
                          <a:pt x="4" y="292"/>
                        </a:lnTo>
                        <a:lnTo>
                          <a:pt x="6" y="295"/>
                        </a:lnTo>
                        <a:lnTo>
                          <a:pt x="8" y="299"/>
                        </a:lnTo>
                        <a:lnTo>
                          <a:pt x="9" y="303"/>
                        </a:lnTo>
                        <a:lnTo>
                          <a:pt x="10" y="308"/>
                        </a:lnTo>
                        <a:lnTo>
                          <a:pt x="12" y="311"/>
                        </a:lnTo>
                        <a:lnTo>
                          <a:pt x="14" y="315"/>
                        </a:lnTo>
                        <a:lnTo>
                          <a:pt x="16" y="319"/>
                        </a:lnTo>
                        <a:lnTo>
                          <a:pt x="19" y="323"/>
                        </a:lnTo>
                        <a:lnTo>
                          <a:pt x="21" y="326"/>
                        </a:lnTo>
                        <a:lnTo>
                          <a:pt x="24" y="331"/>
                        </a:lnTo>
                        <a:lnTo>
                          <a:pt x="27" y="337"/>
                        </a:lnTo>
                        <a:lnTo>
                          <a:pt x="31" y="344"/>
                        </a:lnTo>
                        <a:lnTo>
                          <a:pt x="35" y="348"/>
                        </a:lnTo>
                        <a:lnTo>
                          <a:pt x="38" y="353"/>
                        </a:lnTo>
                        <a:lnTo>
                          <a:pt x="41" y="357"/>
                        </a:lnTo>
                        <a:lnTo>
                          <a:pt x="43" y="361"/>
                        </a:lnTo>
                        <a:lnTo>
                          <a:pt x="45" y="363"/>
                        </a:lnTo>
                        <a:lnTo>
                          <a:pt x="46" y="365"/>
                        </a:lnTo>
                        <a:lnTo>
                          <a:pt x="93" y="393"/>
                        </a:lnTo>
                        <a:lnTo>
                          <a:pt x="201" y="405"/>
                        </a:lnTo>
                        <a:lnTo>
                          <a:pt x="329" y="367"/>
                        </a:lnTo>
                        <a:lnTo>
                          <a:pt x="395" y="316"/>
                        </a:lnTo>
                        <a:lnTo>
                          <a:pt x="423" y="225"/>
                        </a:lnTo>
                        <a:lnTo>
                          <a:pt x="411" y="125"/>
                        </a:lnTo>
                        <a:lnTo>
                          <a:pt x="374" y="35"/>
                        </a:lnTo>
                        <a:lnTo>
                          <a:pt x="371" y="34"/>
                        </a:lnTo>
                        <a:lnTo>
                          <a:pt x="370" y="32"/>
                        </a:lnTo>
                        <a:lnTo>
                          <a:pt x="366" y="28"/>
                        </a:lnTo>
                        <a:lnTo>
                          <a:pt x="363" y="24"/>
                        </a:lnTo>
                        <a:lnTo>
                          <a:pt x="359" y="21"/>
                        </a:lnTo>
                        <a:lnTo>
                          <a:pt x="355" y="18"/>
                        </a:lnTo>
                        <a:lnTo>
                          <a:pt x="350" y="16"/>
                        </a:lnTo>
                        <a:lnTo>
                          <a:pt x="347" y="13"/>
                        </a:lnTo>
                        <a:lnTo>
                          <a:pt x="340" y="11"/>
                        </a:lnTo>
                        <a:lnTo>
                          <a:pt x="335" y="8"/>
                        </a:lnTo>
                        <a:lnTo>
                          <a:pt x="329" y="7"/>
                        </a:lnTo>
                        <a:lnTo>
                          <a:pt x="323" y="5"/>
                        </a:lnTo>
                        <a:lnTo>
                          <a:pt x="319" y="3"/>
                        </a:lnTo>
                        <a:lnTo>
                          <a:pt x="314" y="3"/>
                        </a:lnTo>
                        <a:lnTo>
                          <a:pt x="311" y="2"/>
                        </a:lnTo>
                        <a:lnTo>
                          <a:pt x="307" y="1"/>
                        </a:lnTo>
                        <a:lnTo>
                          <a:pt x="303" y="1"/>
                        </a:lnTo>
                        <a:lnTo>
                          <a:pt x="298" y="0"/>
                        </a:lnTo>
                        <a:lnTo>
                          <a:pt x="295" y="0"/>
                        </a:lnTo>
                        <a:lnTo>
                          <a:pt x="290" y="0"/>
                        </a:lnTo>
                        <a:lnTo>
                          <a:pt x="283" y="0"/>
                        </a:lnTo>
                        <a:lnTo>
                          <a:pt x="278" y="0"/>
                        </a:lnTo>
                        <a:lnTo>
                          <a:pt x="274" y="0"/>
                        </a:lnTo>
                        <a:lnTo>
                          <a:pt x="269" y="0"/>
                        </a:lnTo>
                        <a:lnTo>
                          <a:pt x="262" y="0"/>
                        </a:lnTo>
                        <a:lnTo>
                          <a:pt x="256" y="0"/>
                        </a:lnTo>
                        <a:lnTo>
                          <a:pt x="250" y="1"/>
                        </a:lnTo>
                        <a:lnTo>
                          <a:pt x="245" y="2"/>
                        </a:lnTo>
                        <a:lnTo>
                          <a:pt x="238" y="2"/>
                        </a:lnTo>
                        <a:lnTo>
                          <a:pt x="230" y="3"/>
                        </a:lnTo>
                        <a:lnTo>
                          <a:pt x="224" y="3"/>
                        </a:lnTo>
                        <a:lnTo>
                          <a:pt x="218" y="6"/>
                        </a:lnTo>
                        <a:lnTo>
                          <a:pt x="209" y="7"/>
                        </a:lnTo>
                        <a:lnTo>
                          <a:pt x="202" y="8"/>
                        </a:lnTo>
                        <a:lnTo>
                          <a:pt x="194" y="11"/>
                        </a:lnTo>
                        <a:lnTo>
                          <a:pt x="187" y="13"/>
                        </a:lnTo>
                        <a:lnTo>
                          <a:pt x="178" y="14"/>
                        </a:lnTo>
                        <a:lnTo>
                          <a:pt x="170" y="17"/>
                        </a:lnTo>
                        <a:lnTo>
                          <a:pt x="162" y="19"/>
                        </a:lnTo>
                        <a:lnTo>
                          <a:pt x="154" y="24"/>
                        </a:lnTo>
                        <a:lnTo>
                          <a:pt x="144" y="27"/>
                        </a:lnTo>
                        <a:lnTo>
                          <a:pt x="135" y="31"/>
                        </a:lnTo>
                        <a:lnTo>
                          <a:pt x="125" y="34"/>
                        </a:lnTo>
                        <a:lnTo>
                          <a:pt x="116" y="38"/>
                        </a:lnTo>
                        <a:lnTo>
                          <a:pt x="20" y="165"/>
                        </a:lnTo>
                        <a:lnTo>
                          <a:pt x="20" y="165"/>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15" name="Freeform 18"/>
                  <p:cNvSpPr>
                    <a:spLocks/>
                  </p:cNvSpPr>
                  <p:nvPr/>
                </p:nvSpPr>
                <p:spPr bwMode="auto">
                  <a:xfrm flipH="1">
                    <a:off x="5423803" y="2233079"/>
                    <a:ext cx="851384" cy="546966"/>
                  </a:xfrm>
                  <a:custGeom>
                    <a:avLst/>
                    <a:gdLst/>
                    <a:ahLst/>
                    <a:cxnLst>
                      <a:cxn ang="0">
                        <a:pos x="0" y="186"/>
                      </a:cxn>
                      <a:cxn ang="0">
                        <a:pos x="61" y="109"/>
                      </a:cxn>
                      <a:cxn ang="0">
                        <a:pos x="98" y="99"/>
                      </a:cxn>
                      <a:cxn ang="0">
                        <a:pos x="198" y="165"/>
                      </a:cxn>
                      <a:cxn ang="0">
                        <a:pos x="252" y="181"/>
                      </a:cxn>
                      <a:cxn ang="0">
                        <a:pos x="271" y="36"/>
                      </a:cxn>
                      <a:cxn ang="0">
                        <a:pos x="351" y="0"/>
                      </a:cxn>
                      <a:cxn ang="0">
                        <a:pos x="372" y="85"/>
                      </a:cxn>
                      <a:cxn ang="0">
                        <a:pos x="435" y="148"/>
                      </a:cxn>
                      <a:cxn ang="0">
                        <a:pos x="463" y="157"/>
                      </a:cxn>
                      <a:cxn ang="0">
                        <a:pos x="496" y="136"/>
                      </a:cxn>
                      <a:cxn ang="0">
                        <a:pos x="565" y="174"/>
                      </a:cxn>
                      <a:cxn ang="0">
                        <a:pos x="560" y="215"/>
                      </a:cxn>
                      <a:cxn ang="0">
                        <a:pos x="595" y="234"/>
                      </a:cxn>
                      <a:cxn ang="0">
                        <a:pos x="600" y="266"/>
                      </a:cxn>
                      <a:cxn ang="0">
                        <a:pos x="563" y="294"/>
                      </a:cxn>
                      <a:cxn ang="0">
                        <a:pos x="594" y="332"/>
                      </a:cxn>
                      <a:cxn ang="0">
                        <a:pos x="584" y="353"/>
                      </a:cxn>
                      <a:cxn ang="0">
                        <a:pos x="560" y="360"/>
                      </a:cxn>
                      <a:cxn ang="0">
                        <a:pos x="564" y="380"/>
                      </a:cxn>
                      <a:cxn ang="0">
                        <a:pos x="548" y="392"/>
                      </a:cxn>
                      <a:cxn ang="0">
                        <a:pos x="504" y="376"/>
                      </a:cxn>
                      <a:cxn ang="0">
                        <a:pos x="485" y="377"/>
                      </a:cxn>
                      <a:cxn ang="0">
                        <a:pos x="487" y="392"/>
                      </a:cxn>
                      <a:cxn ang="0">
                        <a:pos x="439" y="400"/>
                      </a:cxn>
                      <a:cxn ang="0">
                        <a:pos x="408" y="387"/>
                      </a:cxn>
                      <a:cxn ang="0">
                        <a:pos x="324" y="306"/>
                      </a:cxn>
                      <a:cxn ang="0">
                        <a:pos x="158" y="307"/>
                      </a:cxn>
                      <a:cxn ang="0">
                        <a:pos x="84" y="266"/>
                      </a:cxn>
                      <a:cxn ang="0">
                        <a:pos x="0" y="186"/>
                      </a:cxn>
                      <a:cxn ang="0">
                        <a:pos x="0" y="186"/>
                      </a:cxn>
                    </a:cxnLst>
                    <a:rect l="0" t="0" r="r" b="b"/>
                    <a:pathLst>
                      <a:path w="600" h="400">
                        <a:moveTo>
                          <a:pt x="0" y="186"/>
                        </a:moveTo>
                        <a:lnTo>
                          <a:pt x="61" y="109"/>
                        </a:lnTo>
                        <a:lnTo>
                          <a:pt x="98" y="99"/>
                        </a:lnTo>
                        <a:lnTo>
                          <a:pt x="198" y="165"/>
                        </a:lnTo>
                        <a:lnTo>
                          <a:pt x="252" y="181"/>
                        </a:lnTo>
                        <a:lnTo>
                          <a:pt x="271" y="36"/>
                        </a:lnTo>
                        <a:lnTo>
                          <a:pt x="351" y="0"/>
                        </a:lnTo>
                        <a:lnTo>
                          <a:pt x="372" y="85"/>
                        </a:lnTo>
                        <a:lnTo>
                          <a:pt x="435" y="148"/>
                        </a:lnTo>
                        <a:lnTo>
                          <a:pt x="463" y="157"/>
                        </a:lnTo>
                        <a:lnTo>
                          <a:pt x="496" y="136"/>
                        </a:lnTo>
                        <a:lnTo>
                          <a:pt x="565" y="174"/>
                        </a:lnTo>
                        <a:lnTo>
                          <a:pt x="560" y="215"/>
                        </a:lnTo>
                        <a:lnTo>
                          <a:pt x="595" y="234"/>
                        </a:lnTo>
                        <a:lnTo>
                          <a:pt x="600" y="266"/>
                        </a:lnTo>
                        <a:lnTo>
                          <a:pt x="563" y="294"/>
                        </a:lnTo>
                        <a:lnTo>
                          <a:pt x="594" y="332"/>
                        </a:lnTo>
                        <a:lnTo>
                          <a:pt x="584" y="353"/>
                        </a:lnTo>
                        <a:lnTo>
                          <a:pt x="560" y="360"/>
                        </a:lnTo>
                        <a:lnTo>
                          <a:pt x="564" y="380"/>
                        </a:lnTo>
                        <a:lnTo>
                          <a:pt x="548" y="392"/>
                        </a:lnTo>
                        <a:lnTo>
                          <a:pt x="504" y="376"/>
                        </a:lnTo>
                        <a:lnTo>
                          <a:pt x="485" y="377"/>
                        </a:lnTo>
                        <a:lnTo>
                          <a:pt x="487" y="392"/>
                        </a:lnTo>
                        <a:lnTo>
                          <a:pt x="439" y="400"/>
                        </a:lnTo>
                        <a:lnTo>
                          <a:pt x="408" y="387"/>
                        </a:lnTo>
                        <a:lnTo>
                          <a:pt x="324" y="306"/>
                        </a:lnTo>
                        <a:lnTo>
                          <a:pt x="158" y="307"/>
                        </a:lnTo>
                        <a:lnTo>
                          <a:pt x="84" y="266"/>
                        </a:lnTo>
                        <a:lnTo>
                          <a:pt x="0" y="186"/>
                        </a:lnTo>
                        <a:lnTo>
                          <a:pt x="0" y="186"/>
                        </a:lnTo>
                        <a:close/>
                      </a:path>
                    </a:pathLst>
                  </a:custGeom>
                  <a:solidFill>
                    <a:schemeClr val="accent6">
                      <a:lumMod val="40000"/>
                      <a:lumOff val="6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616" name="Freeform 19"/>
                  <p:cNvSpPr>
                    <a:spLocks/>
                  </p:cNvSpPr>
                  <p:nvPr/>
                </p:nvSpPr>
                <p:spPr bwMode="auto">
                  <a:xfrm flipH="1">
                    <a:off x="5920575" y="1556792"/>
                    <a:ext cx="699034" cy="596600"/>
                  </a:xfrm>
                  <a:custGeom>
                    <a:avLst/>
                    <a:gdLst>
                      <a:gd name="T0" fmla="*/ 2147483647 w 505"/>
                      <a:gd name="T1" fmla="*/ 2147483647 h 431"/>
                      <a:gd name="T2" fmla="*/ 2147483647 w 505"/>
                      <a:gd name="T3" fmla="*/ 2147483647 h 431"/>
                      <a:gd name="T4" fmla="*/ 2147483647 w 505"/>
                      <a:gd name="T5" fmla="*/ 2147483647 h 431"/>
                      <a:gd name="T6" fmla="*/ 2147483647 w 505"/>
                      <a:gd name="T7" fmla="*/ 2147483647 h 431"/>
                      <a:gd name="T8" fmla="*/ 2147483647 w 505"/>
                      <a:gd name="T9" fmla="*/ 2147483647 h 431"/>
                      <a:gd name="T10" fmla="*/ 2147483647 w 505"/>
                      <a:gd name="T11" fmla="*/ 2147483647 h 431"/>
                      <a:gd name="T12" fmla="*/ 2147483647 w 505"/>
                      <a:gd name="T13" fmla="*/ 2147483647 h 431"/>
                      <a:gd name="T14" fmla="*/ 2147483647 w 505"/>
                      <a:gd name="T15" fmla="*/ 2147483647 h 431"/>
                      <a:gd name="T16" fmla="*/ 2147483647 w 505"/>
                      <a:gd name="T17" fmla="*/ 2147483647 h 431"/>
                      <a:gd name="T18" fmla="*/ 2147483647 w 505"/>
                      <a:gd name="T19" fmla="*/ 2147483647 h 431"/>
                      <a:gd name="T20" fmla="*/ 2147483647 w 505"/>
                      <a:gd name="T21" fmla="*/ 2147483647 h 431"/>
                      <a:gd name="T22" fmla="*/ 2147483647 w 505"/>
                      <a:gd name="T23" fmla="*/ 2147483647 h 431"/>
                      <a:gd name="T24" fmla="*/ 0 w 505"/>
                      <a:gd name="T25" fmla="*/ 2147483647 h 431"/>
                      <a:gd name="T26" fmla="*/ 0 w 505"/>
                      <a:gd name="T27" fmla="*/ 2147483647 h 431"/>
                      <a:gd name="T28" fmla="*/ 2147483647 w 505"/>
                      <a:gd name="T29" fmla="*/ 2147483647 h 431"/>
                      <a:gd name="T30" fmla="*/ 2147483647 w 505"/>
                      <a:gd name="T31" fmla="*/ 2147483647 h 431"/>
                      <a:gd name="T32" fmla="*/ 2147483647 w 505"/>
                      <a:gd name="T33" fmla="*/ 2147483647 h 431"/>
                      <a:gd name="T34" fmla="*/ 2147483647 w 505"/>
                      <a:gd name="T35" fmla="*/ 2147483647 h 431"/>
                      <a:gd name="T36" fmla="*/ 2147483647 w 505"/>
                      <a:gd name="T37" fmla="*/ 2147483647 h 431"/>
                      <a:gd name="T38" fmla="*/ 2147483647 w 505"/>
                      <a:gd name="T39" fmla="*/ 2147483647 h 431"/>
                      <a:gd name="T40" fmla="*/ 2147483647 w 505"/>
                      <a:gd name="T41" fmla="*/ 2147483647 h 431"/>
                      <a:gd name="T42" fmla="*/ 2147483647 w 505"/>
                      <a:gd name="T43" fmla="*/ 2147483647 h 431"/>
                      <a:gd name="T44" fmla="*/ 2147483647 w 505"/>
                      <a:gd name="T45" fmla="*/ 2147483647 h 431"/>
                      <a:gd name="T46" fmla="*/ 2147483647 w 505"/>
                      <a:gd name="T47" fmla="*/ 2147483647 h 431"/>
                      <a:gd name="T48" fmla="*/ 2147483647 w 505"/>
                      <a:gd name="T49" fmla="*/ 2147483647 h 431"/>
                      <a:gd name="T50" fmla="*/ 2147483647 w 505"/>
                      <a:gd name="T51" fmla="*/ 2147483647 h 431"/>
                      <a:gd name="T52" fmla="*/ 2147483647 w 505"/>
                      <a:gd name="T53" fmla="*/ 2147483647 h 431"/>
                      <a:gd name="T54" fmla="*/ 2147483647 w 505"/>
                      <a:gd name="T55" fmla="*/ 0 h 431"/>
                      <a:gd name="T56" fmla="*/ 2147483647 w 505"/>
                      <a:gd name="T57" fmla="*/ 2147483647 h 431"/>
                      <a:gd name="T58" fmla="*/ 2147483647 w 505"/>
                      <a:gd name="T59" fmla="*/ 2147483647 h 431"/>
                      <a:gd name="T60" fmla="*/ 2147483647 w 505"/>
                      <a:gd name="T61" fmla="*/ 2147483647 h 431"/>
                      <a:gd name="T62" fmla="*/ 2147483647 w 505"/>
                      <a:gd name="T63" fmla="*/ 2147483647 h 431"/>
                      <a:gd name="T64" fmla="*/ 2147483647 w 505"/>
                      <a:gd name="T65" fmla="*/ 2147483647 h 431"/>
                      <a:gd name="T66" fmla="*/ 2147483647 w 505"/>
                      <a:gd name="T67" fmla="*/ 2147483647 h 431"/>
                      <a:gd name="T68" fmla="*/ 2147483647 w 505"/>
                      <a:gd name="T69" fmla="*/ 2147483647 h 431"/>
                      <a:gd name="T70" fmla="*/ 2147483647 w 505"/>
                      <a:gd name="T71" fmla="*/ 2147483647 h 431"/>
                      <a:gd name="T72" fmla="*/ 2147483647 w 505"/>
                      <a:gd name="T73" fmla="*/ 2147483647 h 431"/>
                      <a:gd name="T74" fmla="*/ 2147483647 w 505"/>
                      <a:gd name="T75" fmla="*/ 2147483647 h 431"/>
                      <a:gd name="T76" fmla="*/ 2147483647 w 505"/>
                      <a:gd name="T77" fmla="*/ 2147483647 h 431"/>
                      <a:gd name="T78" fmla="*/ 2147483647 w 505"/>
                      <a:gd name="T79" fmla="*/ 2147483647 h 431"/>
                      <a:gd name="T80" fmla="*/ 2147483647 w 505"/>
                      <a:gd name="T81" fmla="*/ 2147483647 h 431"/>
                      <a:gd name="T82" fmla="*/ 2147483647 w 505"/>
                      <a:gd name="T83" fmla="*/ 2147483647 h 431"/>
                      <a:gd name="T84" fmla="*/ 2147483647 w 505"/>
                      <a:gd name="T85" fmla="*/ 2147483647 h 431"/>
                      <a:gd name="T86" fmla="*/ 2147483647 w 505"/>
                      <a:gd name="T87" fmla="*/ 2147483647 h 431"/>
                      <a:gd name="T88" fmla="*/ 2147483647 w 505"/>
                      <a:gd name="T89" fmla="*/ 2147483647 h 431"/>
                      <a:gd name="T90" fmla="*/ 2147483647 w 505"/>
                      <a:gd name="T91" fmla="*/ 2147483647 h 431"/>
                      <a:gd name="T92" fmla="*/ 2147483647 w 505"/>
                      <a:gd name="T93" fmla="*/ 2147483647 h 431"/>
                      <a:gd name="T94" fmla="*/ 2147483647 w 505"/>
                      <a:gd name="T95" fmla="*/ 2147483647 h 431"/>
                      <a:gd name="T96" fmla="*/ 2147483647 w 505"/>
                      <a:gd name="T97" fmla="*/ 2147483647 h 431"/>
                      <a:gd name="T98" fmla="*/ 2147483647 w 505"/>
                      <a:gd name="T99" fmla="*/ 2147483647 h 431"/>
                      <a:gd name="T100" fmla="*/ 2147483647 w 505"/>
                      <a:gd name="T101" fmla="*/ 2147483647 h 431"/>
                      <a:gd name="T102" fmla="*/ 2147483647 w 505"/>
                      <a:gd name="T103" fmla="*/ 2147483647 h 431"/>
                      <a:gd name="T104" fmla="*/ 2147483647 w 505"/>
                      <a:gd name="T105" fmla="*/ 2147483647 h 431"/>
                      <a:gd name="T106" fmla="*/ 2147483647 w 505"/>
                      <a:gd name="T107" fmla="*/ 2147483647 h 431"/>
                      <a:gd name="T108" fmla="*/ 2147483647 w 505"/>
                      <a:gd name="T109" fmla="*/ 2147483647 h 431"/>
                      <a:gd name="T110" fmla="*/ 2147483647 w 505"/>
                      <a:gd name="T111" fmla="*/ 2147483647 h 431"/>
                      <a:gd name="T112" fmla="*/ 2147483647 w 505"/>
                      <a:gd name="T113" fmla="*/ 2147483647 h 431"/>
                      <a:gd name="T114" fmla="*/ 2147483647 w 505"/>
                      <a:gd name="T115" fmla="*/ 2147483647 h 4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05"/>
                      <a:gd name="T175" fmla="*/ 0 h 431"/>
                      <a:gd name="T176" fmla="*/ 505 w 505"/>
                      <a:gd name="T177" fmla="*/ 431 h 4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05" h="431">
                        <a:moveTo>
                          <a:pt x="93" y="356"/>
                        </a:moveTo>
                        <a:lnTo>
                          <a:pt x="92" y="354"/>
                        </a:lnTo>
                        <a:lnTo>
                          <a:pt x="90" y="350"/>
                        </a:lnTo>
                        <a:lnTo>
                          <a:pt x="85" y="345"/>
                        </a:lnTo>
                        <a:lnTo>
                          <a:pt x="80" y="339"/>
                        </a:lnTo>
                        <a:lnTo>
                          <a:pt x="76" y="335"/>
                        </a:lnTo>
                        <a:lnTo>
                          <a:pt x="73" y="331"/>
                        </a:lnTo>
                        <a:lnTo>
                          <a:pt x="70" y="328"/>
                        </a:lnTo>
                        <a:lnTo>
                          <a:pt x="66" y="324"/>
                        </a:lnTo>
                        <a:lnTo>
                          <a:pt x="61" y="322"/>
                        </a:lnTo>
                        <a:lnTo>
                          <a:pt x="57" y="319"/>
                        </a:lnTo>
                        <a:lnTo>
                          <a:pt x="54" y="318"/>
                        </a:lnTo>
                        <a:lnTo>
                          <a:pt x="50" y="317"/>
                        </a:lnTo>
                        <a:lnTo>
                          <a:pt x="45" y="316"/>
                        </a:lnTo>
                        <a:lnTo>
                          <a:pt x="41" y="316"/>
                        </a:lnTo>
                        <a:lnTo>
                          <a:pt x="38" y="316"/>
                        </a:lnTo>
                        <a:lnTo>
                          <a:pt x="34" y="316"/>
                        </a:lnTo>
                        <a:lnTo>
                          <a:pt x="28" y="317"/>
                        </a:lnTo>
                        <a:lnTo>
                          <a:pt x="23" y="321"/>
                        </a:lnTo>
                        <a:lnTo>
                          <a:pt x="20" y="323"/>
                        </a:lnTo>
                        <a:lnTo>
                          <a:pt x="19" y="326"/>
                        </a:lnTo>
                        <a:lnTo>
                          <a:pt x="18" y="328"/>
                        </a:lnTo>
                        <a:lnTo>
                          <a:pt x="17" y="332"/>
                        </a:lnTo>
                        <a:lnTo>
                          <a:pt x="15" y="335"/>
                        </a:lnTo>
                        <a:lnTo>
                          <a:pt x="15" y="340"/>
                        </a:lnTo>
                        <a:lnTo>
                          <a:pt x="15" y="345"/>
                        </a:lnTo>
                        <a:lnTo>
                          <a:pt x="15" y="352"/>
                        </a:lnTo>
                        <a:lnTo>
                          <a:pt x="15" y="358"/>
                        </a:lnTo>
                        <a:lnTo>
                          <a:pt x="15" y="363"/>
                        </a:lnTo>
                        <a:lnTo>
                          <a:pt x="15" y="368"/>
                        </a:lnTo>
                        <a:lnTo>
                          <a:pt x="18" y="373"/>
                        </a:lnTo>
                        <a:lnTo>
                          <a:pt x="19" y="378"/>
                        </a:lnTo>
                        <a:lnTo>
                          <a:pt x="20" y="381"/>
                        </a:lnTo>
                        <a:lnTo>
                          <a:pt x="23" y="386"/>
                        </a:lnTo>
                        <a:lnTo>
                          <a:pt x="25" y="390"/>
                        </a:lnTo>
                        <a:lnTo>
                          <a:pt x="29" y="395"/>
                        </a:lnTo>
                        <a:lnTo>
                          <a:pt x="34" y="401"/>
                        </a:lnTo>
                        <a:lnTo>
                          <a:pt x="40" y="405"/>
                        </a:lnTo>
                        <a:lnTo>
                          <a:pt x="45" y="408"/>
                        </a:lnTo>
                        <a:lnTo>
                          <a:pt x="50" y="410"/>
                        </a:lnTo>
                        <a:lnTo>
                          <a:pt x="56" y="410"/>
                        </a:lnTo>
                        <a:lnTo>
                          <a:pt x="60" y="410"/>
                        </a:lnTo>
                        <a:lnTo>
                          <a:pt x="64" y="408"/>
                        </a:lnTo>
                        <a:lnTo>
                          <a:pt x="68" y="408"/>
                        </a:lnTo>
                        <a:lnTo>
                          <a:pt x="72" y="407"/>
                        </a:lnTo>
                        <a:lnTo>
                          <a:pt x="75" y="406"/>
                        </a:lnTo>
                        <a:lnTo>
                          <a:pt x="78" y="405"/>
                        </a:lnTo>
                        <a:lnTo>
                          <a:pt x="81" y="404"/>
                        </a:lnTo>
                        <a:lnTo>
                          <a:pt x="85" y="404"/>
                        </a:lnTo>
                        <a:lnTo>
                          <a:pt x="88" y="402"/>
                        </a:lnTo>
                        <a:lnTo>
                          <a:pt x="90" y="402"/>
                        </a:lnTo>
                        <a:lnTo>
                          <a:pt x="98" y="427"/>
                        </a:lnTo>
                        <a:lnTo>
                          <a:pt x="97" y="427"/>
                        </a:lnTo>
                        <a:lnTo>
                          <a:pt x="93" y="428"/>
                        </a:lnTo>
                        <a:lnTo>
                          <a:pt x="90" y="428"/>
                        </a:lnTo>
                        <a:lnTo>
                          <a:pt x="86" y="429"/>
                        </a:lnTo>
                        <a:lnTo>
                          <a:pt x="82" y="429"/>
                        </a:lnTo>
                        <a:lnTo>
                          <a:pt x="78" y="431"/>
                        </a:lnTo>
                        <a:lnTo>
                          <a:pt x="73" y="431"/>
                        </a:lnTo>
                        <a:lnTo>
                          <a:pt x="70" y="431"/>
                        </a:lnTo>
                        <a:lnTo>
                          <a:pt x="64" y="431"/>
                        </a:lnTo>
                        <a:lnTo>
                          <a:pt x="57" y="431"/>
                        </a:lnTo>
                        <a:lnTo>
                          <a:pt x="51" y="429"/>
                        </a:lnTo>
                        <a:lnTo>
                          <a:pt x="46" y="428"/>
                        </a:lnTo>
                        <a:lnTo>
                          <a:pt x="40" y="426"/>
                        </a:lnTo>
                        <a:lnTo>
                          <a:pt x="34" y="425"/>
                        </a:lnTo>
                        <a:lnTo>
                          <a:pt x="28" y="422"/>
                        </a:lnTo>
                        <a:lnTo>
                          <a:pt x="21" y="418"/>
                        </a:lnTo>
                        <a:lnTo>
                          <a:pt x="18" y="415"/>
                        </a:lnTo>
                        <a:lnTo>
                          <a:pt x="14" y="412"/>
                        </a:lnTo>
                        <a:lnTo>
                          <a:pt x="10" y="407"/>
                        </a:lnTo>
                        <a:lnTo>
                          <a:pt x="8" y="402"/>
                        </a:lnTo>
                        <a:lnTo>
                          <a:pt x="5" y="397"/>
                        </a:lnTo>
                        <a:lnTo>
                          <a:pt x="4" y="392"/>
                        </a:lnTo>
                        <a:lnTo>
                          <a:pt x="2" y="387"/>
                        </a:lnTo>
                        <a:lnTo>
                          <a:pt x="2" y="381"/>
                        </a:lnTo>
                        <a:lnTo>
                          <a:pt x="0" y="376"/>
                        </a:lnTo>
                        <a:lnTo>
                          <a:pt x="0" y="371"/>
                        </a:lnTo>
                        <a:lnTo>
                          <a:pt x="0" y="366"/>
                        </a:lnTo>
                        <a:lnTo>
                          <a:pt x="0" y="361"/>
                        </a:lnTo>
                        <a:lnTo>
                          <a:pt x="0" y="356"/>
                        </a:lnTo>
                        <a:lnTo>
                          <a:pt x="0" y="352"/>
                        </a:lnTo>
                        <a:lnTo>
                          <a:pt x="0" y="347"/>
                        </a:lnTo>
                        <a:lnTo>
                          <a:pt x="0" y="343"/>
                        </a:lnTo>
                        <a:lnTo>
                          <a:pt x="2" y="338"/>
                        </a:lnTo>
                        <a:lnTo>
                          <a:pt x="3" y="334"/>
                        </a:lnTo>
                        <a:lnTo>
                          <a:pt x="4" y="329"/>
                        </a:lnTo>
                        <a:lnTo>
                          <a:pt x="7" y="326"/>
                        </a:lnTo>
                        <a:lnTo>
                          <a:pt x="8" y="322"/>
                        </a:lnTo>
                        <a:lnTo>
                          <a:pt x="10" y="319"/>
                        </a:lnTo>
                        <a:lnTo>
                          <a:pt x="14" y="313"/>
                        </a:lnTo>
                        <a:lnTo>
                          <a:pt x="18" y="309"/>
                        </a:lnTo>
                        <a:lnTo>
                          <a:pt x="20" y="306"/>
                        </a:lnTo>
                        <a:lnTo>
                          <a:pt x="21" y="306"/>
                        </a:lnTo>
                        <a:lnTo>
                          <a:pt x="4" y="253"/>
                        </a:lnTo>
                        <a:lnTo>
                          <a:pt x="4" y="251"/>
                        </a:lnTo>
                        <a:lnTo>
                          <a:pt x="4" y="250"/>
                        </a:lnTo>
                        <a:lnTo>
                          <a:pt x="4" y="246"/>
                        </a:lnTo>
                        <a:lnTo>
                          <a:pt x="4" y="244"/>
                        </a:lnTo>
                        <a:lnTo>
                          <a:pt x="5" y="239"/>
                        </a:lnTo>
                        <a:lnTo>
                          <a:pt x="7" y="234"/>
                        </a:lnTo>
                        <a:lnTo>
                          <a:pt x="7" y="227"/>
                        </a:lnTo>
                        <a:lnTo>
                          <a:pt x="9" y="220"/>
                        </a:lnTo>
                        <a:lnTo>
                          <a:pt x="9" y="217"/>
                        </a:lnTo>
                        <a:lnTo>
                          <a:pt x="10" y="213"/>
                        </a:lnTo>
                        <a:lnTo>
                          <a:pt x="10" y="209"/>
                        </a:lnTo>
                        <a:lnTo>
                          <a:pt x="13" y="206"/>
                        </a:lnTo>
                        <a:lnTo>
                          <a:pt x="13" y="201"/>
                        </a:lnTo>
                        <a:lnTo>
                          <a:pt x="14" y="197"/>
                        </a:lnTo>
                        <a:lnTo>
                          <a:pt x="15" y="192"/>
                        </a:lnTo>
                        <a:lnTo>
                          <a:pt x="17" y="188"/>
                        </a:lnTo>
                        <a:lnTo>
                          <a:pt x="18" y="183"/>
                        </a:lnTo>
                        <a:lnTo>
                          <a:pt x="19" y="178"/>
                        </a:lnTo>
                        <a:lnTo>
                          <a:pt x="20" y="173"/>
                        </a:lnTo>
                        <a:lnTo>
                          <a:pt x="23" y="168"/>
                        </a:lnTo>
                        <a:lnTo>
                          <a:pt x="24" y="163"/>
                        </a:lnTo>
                        <a:lnTo>
                          <a:pt x="25" y="160"/>
                        </a:lnTo>
                        <a:lnTo>
                          <a:pt x="28" y="155"/>
                        </a:lnTo>
                        <a:lnTo>
                          <a:pt x="30" y="150"/>
                        </a:lnTo>
                        <a:lnTo>
                          <a:pt x="31" y="144"/>
                        </a:lnTo>
                        <a:lnTo>
                          <a:pt x="34" y="139"/>
                        </a:lnTo>
                        <a:lnTo>
                          <a:pt x="35" y="134"/>
                        </a:lnTo>
                        <a:lnTo>
                          <a:pt x="39" y="129"/>
                        </a:lnTo>
                        <a:lnTo>
                          <a:pt x="40" y="124"/>
                        </a:lnTo>
                        <a:lnTo>
                          <a:pt x="42" y="118"/>
                        </a:lnTo>
                        <a:lnTo>
                          <a:pt x="45" y="113"/>
                        </a:lnTo>
                        <a:lnTo>
                          <a:pt x="49" y="109"/>
                        </a:lnTo>
                        <a:lnTo>
                          <a:pt x="50" y="103"/>
                        </a:lnTo>
                        <a:lnTo>
                          <a:pt x="54" y="99"/>
                        </a:lnTo>
                        <a:lnTo>
                          <a:pt x="56" y="93"/>
                        </a:lnTo>
                        <a:lnTo>
                          <a:pt x="60" y="88"/>
                        </a:lnTo>
                        <a:lnTo>
                          <a:pt x="62" y="83"/>
                        </a:lnTo>
                        <a:lnTo>
                          <a:pt x="66" y="79"/>
                        </a:lnTo>
                        <a:lnTo>
                          <a:pt x="70" y="74"/>
                        </a:lnTo>
                        <a:lnTo>
                          <a:pt x="73" y="71"/>
                        </a:lnTo>
                        <a:lnTo>
                          <a:pt x="77" y="65"/>
                        </a:lnTo>
                        <a:lnTo>
                          <a:pt x="81" y="61"/>
                        </a:lnTo>
                        <a:lnTo>
                          <a:pt x="85" y="56"/>
                        </a:lnTo>
                        <a:lnTo>
                          <a:pt x="88" y="52"/>
                        </a:lnTo>
                        <a:lnTo>
                          <a:pt x="93" y="48"/>
                        </a:lnTo>
                        <a:lnTo>
                          <a:pt x="97" y="45"/>
                        </a:lnTo>
                        <a:lnTo>
                          <a:pt x="102" y="41"/>
                        </a:lnTo>
                        <a:lnTo>
                          <a:pt x="107" y="37"/>
                        </a:lnTo>
                        <a:lnTo>
                          <a:pt x="111" y="34"/>
                        </a:lnTo>
                        <a:lnTo>
                          <a:pt x="115" y="30"/>
                        </a:lnTo>
                        <a:lnTo>
                          <a:pt x="119" y="27"/>
                        </a:lnTo>
                        <a:lnTo>
                          <a:pt x="125" y="25"/>
                        </a:lnTo>
                        <a:lnTo>
                          <a:pt x="130" y="22"/>
                        </a:lnTo>
                        <a:lnTo>
                          <a:pt x="137" y="20"/>
                        </a:lnTo>
                        <a:lnTo>
                          <a:pt x="141" y="18"/>
                        </a:lnTo>
                        <a:lnTo>
                          <a:pt x="149" y="15"/>
                        </a:lnTo>
                        <a:lnTo>
                          <a:pt x="154" y="13"/>
                        </a:lnTo>
                        <a:lnTo>
                          <a:pt x="159" y="11"/>
                        </a:lnTo>
                        <a:lnTo>
                          <a:pt x="164" y="9"/>
                        </a:lnTo>
                        <a:lnTo>
                          <a:pt x="170" y="8"/>
                        </a:lnTo>
                        <a:lnTo>
                          <a:pt x="175" y="6"/>
                        </a:lnTo>
                        <a:lnTo>
                          <a:pt x="181" y="5"/>
                        </a:lnTo>
                        <a:lnTo>
                          <a:pt x="186" y="4"/>
                        </a:lnTo>
                        <a:lnTo>
                          <a:pt x="191" y="4"/>
                        </a:lnTo>
                        <a:lnTo>
                          <a:pt x="196" y="3"/>
                        </a:lnTo>
                        <a:lnTo>
                          <a:pt x="201" y="1"/>
                        </a:lnTo>
                        <a:lnTo>
                          <a:pt x="206" y="1"/>
                        </a:lnTo>
                        <a:lnTo>
                          <a:pt x="211" y="1"/>
                        </a:lnTo>
                        <a:lnTo>
                          <a:pt x="216" y="0"/>
                        </a:lnTo>
                        <a:lnTo>
                          <a:pt x="221" y="0"/>
                        </a:lnTo>
                        <a:lnTo>
                          <a:pt x="226" y="0"/>
                        </a:lnTo>
                        <a:lnTo>
                          <a:pt x="231" y="0"/>
                        </a:lnTo>
                        <a:lnTo>
                          <a:pt x="234" y="0"/>
                        </a:lnTo>
                        <a:lnTo>
                          <a:pt x="239" y="0"/>
                        </a:lnTo>
                        <a:lnTo>
                          <a:pt x="243" y="0"/>
                        </a:lnTo>
                        <a:lnTo>
                          <a:pt x="248" y="0"/>
                        </a:lnTo>
                        <a:lnTo>
                          <a:pt x="252" y="0"/>
                        </a:lnTo>
                        <a:lnTo>
                          <a:pt x="257" y="1"/>
                        </a:lnTo>
                        <a:lnTo>
                          <a:pt x="260" y="1"/>
                        </a:lnTo>
                        <a:lnTo>
                          <a:pt x="265" y="3"/>
                        </a:lnTo>
                        <a:lnTo>
                          <a:pt x="268" y="3"/>
                        </a:lnTo>
                        <a:lnTo>
                          <a:pt x="271" y="4"/>
                        </a:lnTo>
                        <a:lnTo>
                          <a:pt x="275" y="4"/>
                        </a:lnTo>
                        <a:lnTo>
                          <a:pt x="279" y="5"/>
                        </a:lnTo>
                        <a:lnTo>
                          <a:pt x="283" y="6"/>
                        </a:lnTo>
                        <a:lnTo>
                          <a:pt x="286" y="8"/>
                        </a:lnTo>
                        <a:lnTo>
                          <a:pt x="290" y="8"/>
                        </a:lnTo>
                        <a:lnTo>
                          <a:pt x="294" y="10"/>
                        </a:lnTo>
                        <a:lnTo>
                          <a:pt x="300" y="11"/>
                        </a:lnTo>
                        <a:lnTo>
                          <a:pt x="305" y="14"/>
                        </a:lnTo>
                        <a:lnTo>
                          <a:pt x="311" y="15"/>
                        </a:lnTo>
                        <a:lnTo>
                          <a:pt x="317" y="19"/>
                        </a:lnTo>
                        <a:lnTo>
                          <a:pt x="321" y="20"/>
                        </a:lnTo>
                        <a:lnTo>
                          <a:pt x="326" y="22"/>
                        </a:lnTo>
                        <a:lnTo>
                          <a:pt x="330" y="25"/>
                        </a:lnTo>
                        <a:lnTo>
                          <a:pt x="333" y="27"/>
                        </a:lnTo>
                        <a:lnTo>
                          <a:pt x="339" y="30"/>
                        </a:lnTo>
                        <a:lnTo>
                          <a:pt x="344" y="34"/>
                        </a:lnTo>
                        <a:lnTo>
                          <a:pt x="347" y="36"/>
                        </a:lnTo>
                        <a:lnTo>
                          <a:pt x="348" y="37"/>
                        </a:lnTo>
                        <a:lnTo>
                          <a:pt x="348" y="36"/>
                        </a:lnTo>
                        <a:lnTo>
                          <a:pt x="351" y="34"/>
                        </a:lnTo>
                        <a:lnTo>
                          <a:pt x="353" y="30"/>
                        </a:lnTo>
                        <a:lnTo>
                          <a:pt x="357" y="26"/>
                        </a:lnTo>
                        <a:lnTo>
                          <a:pt x="360" y="21"/>
                        </a:lnTo>
                        <a:lnTo>
                          <a:pt x="365" y="16"/>
                        </a:lnTo>
                        <a:lnTo>
                          <a:pt x="369" y="13"/>
                        </a:lnTo>
                        <a:lnTo>
                          <a:pt x="374" y="10"/>
                        </a:lnTo>
                        <a:lnTo>
                          <a:pt x="377" y="8"/>
                        </a:lnTo>
                        <a:lnTo>
                          <a:pt x="380" y="6"/>
                        </a:lnTo>
                        <a:lnTo>
                          <a:pt x="384" y="5"/>
                        </a:lnTo>
                        <a:lnTo>
                          <a:pt x="389" y="5"/>
                        </a:lnTo>
                        <a:lnTo>
                          <a:pt x="394" y="4"/>
                        </a:lnTo>
                        <a:lnTo>
                          <a:pt x="400" y="4"/>
                        </a:lnTo>
                        <a:lnTo>
                          <a:pt x="406" y="4"/>
                        </a:lnTo>
                        <a:lnTo>
                          <a:pt x="412" y="5"/>
                        </a:lnTo>
                        <a:lnTo>
                          <a:pt x="420" y="6"/>
                        </a:lnTo>
                        <a:lnTo>
                          <a:pt x="426" y="8"/>
                        </a:lnTo>
                        <a:lnTo>
                          <a:pt x="430" y="9"/>
                        </a:lnTo>
                        <a:lnTo>
                          <a:pt x="432" y="10"/>
                        </a:lnTo>
                        <a:lnTo>
                          <a:pt x="436" y="11"/>
                        </a:lnTo>
                        <a:lnTo>
                          <a:pt x="440" y="14"/>
                        </a:lnTo>
                        <a:lnTo>
                          <a:pt x="446" y="16"/>
                        </a:lnTo>
                        <a:lnTo>
                          <a:pt x="453" y="21"/>
                        </a:lnTo>
                        <a:lnTo>
                          <a:pt x="459" y="26"/>
                        </a:lnTo>
                        <a:lnTo>
                          <a:pt x="467" y="31"/>
                        </a:lnTo>
                        <a:lnTo>
                          <a:pt x="472" y="36"/>
                        </a:lnTo>
                        <a:lnTo>
                          <a:pt x="478" y="42"/>
                        </a:lnTo>
                        <a:lnTo>
                          <a:pt x="482" y="48"/>
                        </a:lnTo>
                        <a:lnTo>
                          <a:pt x="487" y="56"/>
                        </a:lnTo>
                        <a:lnTo>
                          <a:pt x="490" y="61"/>
                        </a:lnTo>
                        <a:lnTo>
                          <a:pt x="494" y="68"/>
                        </a:lnTo>
                        <a:lnTo>
                          <a:pt x="497" y="74"/>
                        </a:lnTo>
                        <a:lnTo>
                          <a:pt x="500" y="81"/>
                        </a:lnTo>
                        <a:lnTo>
                          <a:pt x="502" y="86"/>
                        </a:lnTo>
                        <a:lnTo>
                          <a:pt x="504" y="92"/>
                        </a:lnTo>
                        <a:lnTo>
                          <a:pt x="504" y="95"/>
                        </a:lnTo>
                        <a:lnTo>
                          <a:pt x="505" y="100"/>
                        </a:lnTo>
                        <a:lnTo>
                          <a:pt x="505" y="104"/>
                        </a:lnTo>
                        <a:lnTo>
                          <a:pt x="505" y="108"/>
                        </a:lnTo>
                        <a:lnTo>
                          <a:pt x="504" y="109"/>
                        </a:lnTo>
                        <a:lnTo>
                          <a:pt x="503" y="112"/>
                        </a:lnTo>
                        <a:lnTo>
                          <a:pt x="499" y="112"/>
                        </a:lnTo>
                        <a:lnTo>
                          <a:pt x="495" y="113"/>
                        </a:lnTo>
                        <a:lnTo>
                          <a:pt x="492" y="113"/>
                        </a:lnTo>
                        <a:lnTo>
                          <a:pt x="487" y="114"/>
                        </a:lnTo>
                        <a:lnTo>
                          <a:pt x="482" y="115"/>
                        </a:lnTo>
                        <a:lnTo>
                          <a:pt x="476" y="116"/>
                        </a:lnTo>
                        <a:lnTo>
                          <a:pt x="469" y="116"/>
                        </a:lnTo>
                        <a:lnTo>
                          <a:pt x="464" y="119"/>
                        </a:lnTo>
                        <a:lnTo>
                          <a:pt x="458" y="119"/>
                        </a:lnTo>
                        <a:lnTo>
                          <a:pt x="452" y="120"/>
                        </a:lnTo>
                        <a:lnTo>
                          <a:pt x="446" y="123"/>
                        </a:lnTo>
                        <a:lnTo>
                          <a:pt x="440" y="124"/>
                        </a:lnTo>
                        <a:lnTo>
                          <a:pt x="435" y="125"/>
                        </a:lnTo>
                        <a:lnTo>
                          <a:pt x="431" y="126"/>
                        </a:lnTo>
                        <a:lnTo>
                          <a:pt x="426" y="129"/>
                        </a:lnTo>
                        <a:lnTo>
                          <a:pt x="424" y="130"/>
                        </a:lnTo>
                        <a:lnTo>
                          <a:pt x="417" y="133"/>
                        </a:lnTo>
                        <a:lnTo>
                          <a:pt x="415" y="135"/>
                        </a:lnTo>
                        <a:lnTo>
                          <a:pt x="412" y="136"/>
                        </a:lnTo>
                        <a:lnTo>
                          <a:pt x="411" y="138"/>
                        </a:lnTo>
                        <a:lnTo>
                          <a:pt x="410" y="139"/>
                        </a:lnTo>
                        <a:lnTo>
                          <a:pt x="409" y="139"/>
                        </a:lnTo>
                        <a:lnTo>
                          <a:pt x="407" y="138"/>
                        </a:lnTo>
                        <a:lnTo>
                          <a:pt x="406" y="134"/>
                        </a:lnTo>
                        <a:lnTo>
                          <a:pt x="405" y="128"/>
                        </a:lnTo>
                        <a:lnTo>
                          <a:pt x="405" y="121"/>
                        </a:lnTo>
                        <a:lnTo>
                          <a:pt x="403" y="114"/>
                        </a:lnTo>
                        <a:lnTo>
                          <a:pt x="403" y="109"/>
                        </a:lnTo>
                        <a:lnTo>
                          <a:pt x="403" y="105"/>
                        </a:lnTo>
                        <a:lnTo>
                          <a:pt x="403" y="104"/>
                        </a:lnTo>
                        <a:lnTo>
                          <a:pt x="385" y="134"/>
                        </a:lnTo>
                        <a:lnTo>
                          <a:pt x="384" y="134"/>
                        </a:lnTo>
                        <a:lnTo>
                          <a:pt x="382" y="133"/>
                        </a:lnTo>
                        <a:lnTo>
                          <a:pt x="378" y="131"/>
                        </a:lnTo>
                        <a:lnTo>
                          <a:pt x="375" y="131"/>
                        </a:lnTo>
                        <a:lnTo>
                          <a:pt x="369" y="129"/>
                        </a:lnTo>
                        <a:lnTo>
                          <a:pt x="364" y="128"/>
                        </a:lnTo>
                        <a:lnTo>
                          <a:pt x="358" y="126"/>
                        </a:lnTo>
                        <a:lnTo>
                          <a:pt x="352" y="125"/>
                        </a:lnTo>
                        <a:lnTo>
                          <a:pt x="348" y="124"/>
                        </a:lnTo>
                        <a:lnTo>
                          <a:pt x="344" y="123"/>
                        </a:lnTo>
                        <a:lnTo>
                          <a:pt x="341" y="121"/>
                        </a:lnTo>
                        <a:lnTo>
                          <a:pt x="337" y="120"/>
                        </a:lnTo>
                        <a:lnTo>
                          <a:pt x="330" y="119"/>
                        </a:lnTo>
                        <a:lnTo>
                          <a:pt x="323" y="119"/>
                        </a:lnTo>
                        <a:lnTo>
                          <a:pt x="317" y="118"/>
                        </a:lnTo>
                        <a:lnTo>
                          <a:pt x="312" y="116"/>
                        </a:lnTo>
                        <a:lnTo>
                          <a:pt x="306" y="116"/>
                        </a:lnTo>
                        <a:lnTo>
                          <a:pt x="302" y="118"/>
                        </a:lnTo>
                        <a:lnTo>
                          <a:pt x="299" y="118"/>
                        </a:lnTo>
                        <a:lnTo>
                          <a:pt x="296" y="119"/>
                        </a:lnTo>
                        <a:lnTo>
                          <a:pt x="292" y="120"/>
                        </a:lnTo>
                        <a:lnTo>
                          <a:pt x="291" y="123"/>
                        </a:lnTo>
                        <a:lnTo>
                          <a:pt x="286" y="128"/>
                        </a:lnTo>
                        <a:lnTo>
                          <a:pt x="284" y="134"/>
                        </a:lnTo>
                        <a:lnTo>
                          <a:pt x="281" y="139"/>
                        </a:lnTo>
                        <a:lnTo>
                          <a:pt x="280" y="145"/>
                        </a:lnTo>
                        <a:lnTo>
                          <a:pt x="280" y="147"/>
                        </a:lnTo>
                        <a:lnTo>
                          <a:pt x="280" y="150"/>
                        </a:lnTo>
                        <a:lnTo>
                          <a:pt x="279" y="150"/>
                        </a:lnTo>
                        <a:lnTo>
                          <a:pt x="279" y="152"/>
                        </a:lnTo>
                        <a:lnTo>
                          <a:pt x="276" y="155"/>
                        </a:lnTo>
                        <a:lnTo>
                          <a:pt x="275" y="159"/>
                        </a:lnTo>
                        <a:lnTo>
                          <a:pt x="273" y="163"/>
                        </a:lnTo>
                        <a:lnTo>
                          <a:pt x="270" y="168"/>
                        </a:lnTo>
                        <a:lnTo>
                          <a:pt x="269" y="172"/>
                        </a:lnTo>
                        <a:lnTo>
                          <a:pt x="268" y="176"/>
                        </a:lnTo>
                        <a:lnTo>
                          <a:pt x="265" y="180"/>
                        </a:lnTo>
                        <a:lnTo>
                          <a:pt x="264" y="183"/>
                        </a:lnTo>
                        <a:lnTo>
                          <a:pt x="261" y="187"/>
                        </a:lnTo>
                        <a:lnTo>
                          <a:pt x="260" y="191"/>
                        </a:lnTo>
                        <a:lnTo>
                          <a:pt x="258" y="194"/>
                        </a:lnTo>
                        <a:lnTo>
                          <a:pt x="255" y="199"/>
                        </a:lnTo>
                        <a:lnTo>
                          <a:pt x="252" y="203"/>
                        </a:lnTo>
                        <a:lnTo>
                          <a:pt x="249" y="208"/>
                        </a:lnTo>
                        <a:lnTo>
                          <a:pt x="247" y="213"/>
                        </a:lnTo>
                        <a:lnTo>
                          <a:pt x="244" y="218"/>
                        </a:lnTo>
                        <a:lnTo>
                          <a:pt x="240" y="222"/>
                        </a:lnTo>
                        <a:lnTo>
                          <a:pt x="238" y="227"/>
                        </a:lnTo>
                        <a:lnTo>
                          <a:pt x="234" y="232"/>
                        </a:lnTo>
                        <a:lnTo>
                          <a:pt x="232" y="236"/>
                        </a:lnTo>
                        <a:lnTo>
                          <a:pt x="227" y="241"/>
                        </a:lnTo>
                        <a:lnTo>
                          <a:pt x="223" y="246"/>
                        </a:lnTo>
                        <a:lnTo>
                          <a:pt x="219" y="251"/>
                        </a:lnTo>
                        <a:lnTo>
                          <a:pt x="217" y="258"/>
                        </a:lnTo>
                        <a:lnTo>
                          <a:pt x="212" y="262"/>
                        </a:lnTo>
                        <a:lnTo>
                          <a:pt x="208" y="266"/>
                        </a:lnTo>
                        <a:lnTo>
                          <a:pt x="203" y="271"/>
                        </a:lnTo>
                        <a:lnTo>
                          <a:pt x="200" y="275"/>
                        </a:lnTo>
                        <a:lnTo>
                          <a:pt x="195" y="279"/>
                        </a:lnTo>
                        <a:lnTo>
                          <a:pt x="191" y="284"/>
                        </a:lnTo>
                        <a:lnTo>
                          <a:pt x="186" y="287"/>
                        </a:lnTo>
                        <a:lnTo>
                          <a:pt x="182" y="291"/>
                        </a:lnTo>
                        <a:lnTo>
                          <a:pt x="177" y="295"/>
                        </a:lnTo>
                        <a:lnTo>
                          <a:pt x="172" y="297"/>
                        </a:lnTo>
                        <a:lnTo>
                          <a:pt x="169" y="301"/>
                        </a:lnTo>
                        <a:lnTo>
                          <a:pt x="165" y="305"/>
                        </a:lnTo>
                        <a:lnTo>
                          <a:pt x="160" y="307"/>
                        </a:lnTo>
                        <a:lnTo>
                          <a:pt x="156" y="309"/>
                        </a:lnTo>
                        <a:lnTo>
                          <a:pt x="153" y="312"/>
                        </a:lnTo>
                        <a:lnTo>
                          <a:pt x="150" y="314"/>
                        </a:lnTo>
                        <a:lnTo>
                          <a:pt x="146" y="316"/>
                        </a:lnTo>
                        <a:lnTo>
                          <a:pt x="141" y="317"/>
                        </a:lnTo>
                        <a:lnTo>
                          <a:pt x="138" y="319"/>
                        </a:lnTo>
                        <a:lnTo>
                          <a:pt x="135" y="321"/>
                        </a:lnTo>
                        <a:lnTo>
                          <a:pt x="129" y="323"/>
                        </a:lnTo>
                        <a:lnTo>
                          <a:pt x="124" y="326"/>
                        </a:lnTo>
                        <a:lnTo>
                          <a:pt x="119" y="327"/>
                        </a:lnTo>
                        <a:lnTo>
                          <a:pt x="117" y="329"/>
                        </a:lnTo>
                        <a:lnTo>
                          <a:pt x="114" y="329"/>
                        </a:lnTo>
                        <a:lnTo>
                          <a:pt x="114" y="331"/>
                        </a:lnTo>
                        <a:lnTo>
                          <a:pt x="93" y="356"/>
                        </a:lnTo>
                        <a:close/>
                      </a:path>
                    </a:pathLst>
                  </a:custGeom>
                  <a:solidFill>
                    <a:srgbClr val="000000"/>
                  </a:solidFill>
                  <a:ln w="9525">
                    <a:noFill/>
                    <a:round/>
                    <a:headEnd/>
                    <a:tailEnd/>
                  </a:ln>
                </p:spPr>
                <p:txBody>
                  <a:bodyPr/>
                  <a:lstStyle/>
                  <a:p>
                    <a:endParaRPr lang="ja-JP" altLang="en-US"/>
                  </a:p>
                </p:txBody>
              </p:sp>
              <p:sp>
                <p:nvSpPr>
                  <p:cNvPr id="617" name="Freeform 20"/>
                  <p:cNvSpPr>
                    <a:spLocks/>
                  </p:cNvSpPr>
                  <p:nvPr/>
                </p:nvSpPr>
                <p:spPr bwMode="auto">
                  <a:xfrm flipH="1">
                    <a:off x="6183577" y="1894542"/>
                    <a:ext cx="48448" cy="106585"/>
                  </a:xfrm>
                  <a:custGeom>
                    <a:avLst/>
                    <a:gdLst>
                      <a:gd name="T0" fmla="*/ 2147483647 w 35"/>
                      <a:gd name="T1" fmla="*/ 2147483647 h 77"/>
                      <a:gd name="T2" fmla="*/ 2147483647 w 35"/>
                      <a:gd name="T3" fmla="*/ 2147483647 h 77"/>
                      <a:gd name="T4" fmla="*/ 2147483647 w 35"/>
                      <a:gd name="T5" fmla="*/ 2147483647 h 77"/>
                      <a:gd name="T6" fmla="*/ 2147483647 w 35"/>
                      <a:gd name="T7" fmla="*/ 2147483647 h 77"/>
                      <a:gd name="T8" fmla="*/ 2147483647 w 35"/>
                      <a:gd name="T9" fmla="*/ 0 h 77"/>
                      <a:gd name="T10" fmla="*/ 2147483647 w 35"/>
                      <a:gd name="T11" fmla="*/ 0 h 77"/>
                      <a:gd name="T12" fmla="*/ 2147483647 w 35"/>
                      <a:gd name="T13" fmla="*/ 0 h 77"/>
                      <a:gd name="T14" fmla="*/ 2147483647 w 35"/>
                      <a:gd name="T15" fmla="*/ 2147483647 h 77"/>
                      <a:gd name="T16" fmla="*/ 2147483647 w 35"/>
                      <a:gd name="T17" fmla="*/ 2147483647 h 77"/>
                      <a:gd name="T18" fmla="*/ 2147483647 w 35"/>
                      <a:gd name="T19" fmla="*/ 2147483647 h 77"/>
                      <a:gd name="T20" fmla="*/ 2147483647 w 35"/>
                      <a:gd name="T21" fmla="*/ 2147483647 h 77"/>
                      <a:gd name="T22" fmla="*/ 2147483647 w 35"/>
                      <a:gd name="T23" fmla="*/ 2147483647 h 77"/>
                      <a:gd name="T24" fmla="*/ 2147483647 w 35"/>
                      <a:gd name="T25" fmla="*/ 2147483647 h 77"/>
                      <a:gd name="T26" fmla="*/ 2147483647 w 35"/>
                      <a:gd name="T27" fmla="*/ 2147483647 h 77"/>
                      <a:gd name="T28" fmla="*/ 2147483647 w 35"/>
                      <a:gd name="T29" fmla="*/ 2147483647 h 77"/>
                      <a:gd name="T30" fmla="*/ 2147483647 w 35"/>
                      <a:gd name="T31" fmla="*/ 2147483647 h 77"/>
                      <a:gd name="T32" fmla="*/ 2147483647 w 35"/>
                      <a:gd name="T33" fmla="*/ 2147483647 h 77"/>
                      <a:gd name="T34" fmla="*/ 0 w 35"/>
                      <a:gd name="T35" fmla="*/ 2147483647 h 77"/>
                      <a:gd name="T36" fmla="*/ 0 w 35"/>
                      <a:gd name="T37" fmla="*/ 2147483647 h 77"/>
                      <a:gd name="T38" fmla="*/ 0 w 35"/>
                      <a:gd name="T39" fmla="*/ 2147483647 h 77"/>
                      <a:gd name="T40" fmla="*/ 0 w 35"/>
                      <a:gd name="T41" fmla="*/ 2147483647 h 77"/>
                      <a:gd name="T42" fmla="*/ 0 w 35"/>
                      <a:gd name="T43" fmla="*/ 2147483647 h 77"/>
                      <a:gd name="T44" fmla="*/ 0 w 35"/>
                      <a:gd name="T45" fmla="*/ 2147483647 h 77"/>
                      <a:gd name="T46" fmla="*/ 0 w 35"/>
                      <a:gd name="T47" fmla="*/ 2147483647 h 77"/>
                      <a:gd name="T48" fmla="*/ 0 w 35"/>
                      <a:gd name="T49" fmla="*/ 2147483647 h 77"/>
                      <a:gd name="T50" fmla="*/ 2147483647 w 35"/>
                      <a:gd name="T51" fmla="*/ 2147483647 h 77"/>
                      <a:gd name="T52" fmla="*/ 2147483647 w 35"/>
                      <a:gd name="T53" fmla="*/ 2147483647 h 77"/>
                      <a:gd name="T54" fmla="*/ 2147483647 w 35"/>
                      <a:gd name="T55" fmla="*/ 2147483647 h 77"/>
                      <a:gd name="T56" fmla="*/ 2147483647 w 35"/>
                      <a:gd name="T57" fmla="*/ 2147483647 h 77"/>
                      <a:gd name="T58" fmla="*/ 2147483647 w 35"/>
                      <a:gd name="T59" fmla="*/ 2147483647 h 77"/>
                      <a:gd name="T60" fmla="*/ 2147483647 w 35"/>
                      <a:gd name="T61" fmla="*/ 2147483647 h 77"/>
                      <a:gd name="T62" fmla="*/ 2147483647 w 35"/>
                      <a:gd name="T63" fmla="*/ 2147483647 h 77"/>
                      <a:gd name="T64" fmla="*/ 2147483647 w 35"/>
                      <a:gd name="T65" fmla="*/ 2147483647 h 77"/>
                      <a:gd name="T66" fmla="*/ 2147483647 w 35"/>
                      <a:gd name="T67" fmla="*/ 2147483647 h 77"/>
                      <a:gd name="T68" fmla="*/ 2147483647 w 35"/>
                      <a:gd name="T69" fmla="*/ 2147483647 h 77"/>
                      <a:gd name="T70" fmla="*/ 2147483647 w 35"/>
                      <a:gd name="T71" fmla="*/ 2147483647 h 77"/>
                      <a:gd name="T72" fmla="*/ 2147483647 w 35"/>
                      <a:gd name="T73" fmla="*/ 2147483647 h 77"/>
                      <a:gd name="T74" fmla="*/ 2147483647 w 35"/>
                      <a:gd name="T75" fmla="*/ 2147483647 h 77"/>
                      <a:gd name="T76" fmla="*/ 2147483647 w 35"/>
                      <a:gd name="T77" fmla="*/ 2147483647 h 77"/>
                      <a:gd name="T78" fmla="*/ 2147483647 w 35"/>
                      <a:gd name="T79" fmla="*/ 2147483647 h 77"/>
                      <a:gd name="T80" fmla="*/ 2147483647 w 35"/>
                      <a:gd name="T81" fmla="*/ 2147483647 h 77"/>
                      <a:gd name="T82" fmla="*/ 2147483647 w 35"/>
                      <a:gd name="T83" fmla="*/ 2147483647 h 77"/>
                      <a:gd name="T84" fmla="*/ 2147483647 w 35"/>
                      <a:gd name="T85" fmla="*/ 2147483647 h 77"/>
                      <a:gd name="T86" fmla="*/ 2147483647 w 35"/>
                      <a:gd name="T87" fmla="*/ 2147483647 h 77"/>
                      <a:gd name="T88" fmla="*/ 2147483647 w 35"/>
                      <a:gd name="T89" fmla="*/ 2147483647 h 77"/>
                      <a:gd name="T90" fmla="*/ 2147483647 w 35"/>
                      <a:gd name="T91" fmla="*/ 2147483647 h 77"/>
                      <a:gd name="T92" fmla="*/ 2147483647 w 35"/>
                      <a:gd name="T93" fmla="*/ 2147483647 h 77"/>
                      <a:gd name="T94" fmla="*/ 2147483647 w 35"/>
                      <a:gd name="T95" fmla="*/ 2147483647 h 77"/>
                      <a:gd name="T96" fmla="*/ 2147483647 w 35"/>
                      <a:gd name="T97" fmla="*/ 2147483647 h 7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
                      <a:gd name="T148" fmla="*/ 0 h 77"/>
                      <a:gd name="T149" fmla="*/ 35 w 35"/>
                      <a:gd name="T150" fmla="*/ 77 h 7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 h="77">
                        <a:moveTo>
                          <a:pt x="33" y="7"/>
                        </a:moveTo>
                        <a:lnTo>
                          <a:pt x="30" y="5"/>
                        </a:lnTo>
                        <a:lnTo>
                          <a:pt x="26" y="2"/>
                        </a:lnTo>
                        <a:lnTo>
                          <a:pt x="22" y="1"/>
                        </a:lnTo>
                        <a:lnTo>
                          <a:pt x="20" y="0"/>
                        </a:lnTo>
                        <a:lnTo>
                          <a:pt x="16" y="0"/>
                        </a:lnTo>
                        <a:lnTo>
                          <a:pt x="14" y="0"/>
                        </a:lnTo>
                        <a:lnTo>
                          <a:pt x="10" y="2"/>
                        </a:lnTo>
                        <a:lnTo>
                          <a:pt x="9" y="7"/>
                        </a:lnTo>
                        <a:lnTo>
                          <a:pt x="6" y="10"/>
                        </a:lnTo>
                        <a:lnTo>
                          <a:pt x="5" y="14"/>
                        </a:lnTo>
                        <a:lnTo>
                          <a:pt x="4" y="17"/>
                        </a:lnTo>
                        <a:lnTo>
                          <a:pt x="4" y="22"/>
                        </a:lnTo>
                        <a:lnTo>
                          <a:pt x="3" y="26"/>
                        </a:lnTo>
                        <a:lnTo>
                          <a:pt x="1" y="32"/>
                        </a:lnTo>
                        <a:lnTo>
                          <a:pt x="1" y="37"/>
                        </a:lnTo>
                        <a:lnTo>
                          <a:pt x="1" y="43"/>
                        </a:lnTo>
                        <a:lnTo>
                          <a:pt x="0" y="47"/>
                        </a:lnTo>
                        <a:lnTo>
                          <a:pt x="0" y="52"/>
                        </a:lnTo>
                        <a:lnTo>
                          <a:pt x="0" y="57"/>
                        </a:lnTo>
                        <a:lnTo>
                          <a:pt x="0" y="62"/>
                        </a:lnTo>
                        <a:lnTo>
                          <a:pt x="0" y="64"/>
                        </a:lnTo>
                        <a:lnTo>
                          <a:pt x="0" y="67"/>
                        </a:lnTo>
                        <a:lnTo>
                          <a:pt x="0" y="68"/>
                        </a:lnTo>
                        <a:lnTo>
                          <a:pt x="0" y="69"/>
                        </a:lnTo>
                        <a:lnTo>
                          <a:pt x="1" y="69"/>
                        </a:lnTo>
                        <a:lnTo>
                          <a:pt x="4" y="72"/>
                        </a:lnTo>
                        <a:lnTo>
                          <a:pt x="10" y="73"/>
                        </a:lnTo>
                        <a:lnTo>
                          <a:pt x="16" y="75"/>
                        </a:lnTo>
                        <a:lnTo>
                          <a:pt x="21" y="77"/>
                        </a:lnTo>
                        <a:lnTo>
                          <a:pt x="27" y="77"/>
                        </a:lnTo>
                        <a:lnTo>
                          <a:pt x="31" y="75"/>
                        </a:lnTo>
                        <a:lnTo>
                          <a:pt x="33" y="73"/>
                        </a:lnTo>
                        <a:lnTo>
                          <a:pt x="33" y="70"/>
                        </a:lnTo>
                        <a:lnTo>
                          <a:pt x="33" y="67"/>
                        </a:lnTo>
                        <a:lnTo>
                          <a:pt x="33" y="62"/>
                        </a:lnTo>
                        <a:lnTo>
                          <a:pt x="35" y="58"/>
                        </a:lnTo>
                        <a:lnTo>
                          <a:pt x="35" y="52"/>
                        </a:lnTo>
                        <a:lnTo>
                          <a:pt x="35" y="47"/>
                        </a:lnTo>
                        <a:lnTo>
                          <a:pt x="35" y="41"/>
                        </a:lnTo>
                        <a:lnTo>
                          <a:pt x="35" y="36"/>
                        </a:lnTo>
                        <a:lnTo>
                          <a:pt x="33" y="30"/>
                        </a:lnTo>
                        <a:lnTo>
                          <a:pt x="33" y="25"/>
                        </a:lnTo>
                        <a:lnTo>
                          <a:pt x="33" y="20"/>
                        </a:lnTo>
                        <a:lnTo>
                          <a:pt x="33" y="16"/>
                        </a:lnTo>
                        <a:lnTo>
                          <a:pt x="33" y="12"/>
                        </a:lnTo>
                        <a:lnTo>
                          <a:pt x="33" y="10"/>
                        </a:lnTo>
                        <a:lnTo>
                          <a:pt x="33" y="7"/>
                        </a:lnTo>
                        <a:close/>
                      </a:path>
                    </a:pathLst>
                  </a:custGeom>
                  <a:solidFill>
                    <a:srgbClr val="000000"/>
                  </a:solidFill>
                  <a:ln w="9525">
                    <a:noFill/>
                    <a:round/>
                    <a:headEnd/>
                    <a:tailEnd/>
                  </a:ln>
                </p:spPr>
                <p:txBody>
                  <a:bodyPr/>
                  <a:lstStyle/>
                  <a:p>
                    <a:endParaRPr lang="ja-JP" altLang="en-US"/>
                  </a:p>
                </p:txBody>
              </p:sp>
              <p:sp>
                <p:nvSpPr>
                  <p:cNvPr id="618" name="Freeform 21"/>
                  <p:cNvSpPr>
                    <a:spLocks/>
                  </p:cNvSpPr>
                  <p:nvPr/>
                </p:nvSpPr>
                <p:spPr bwMode="auto">
                  <a:xfrm flipH="1">
                    <a:off x="5923343" y="1861321"/>
                    <a:ext cx="55369" cy="99664"/>
                  </a:xfrm>
                  <a:custGeom>
                    <a:avLst/>
                    <a:gdLst>
                      <a:gd name="T0" fmla="*/ 2147483647 w 40"/>
                      <a:gd name="T1" fmla="*/ 0 h 72"/>
                      <a:gd name="T2" fmla="*/ 2147483647 w 40"/>
                      <a:gd name="T3" fmla="*/ 0 h 72"/>
                      <a:gd name="T4" fmla="*/ 2147483647 w 40"/>
                      <a:gd name="T5" fmla="*/ 2147483647 h 72"/>
                      <a:gd name="T6" fmla="*/ 2147483647 w 40"/>
                      <a:gd name="T7" fmla="*/ 2147483647 h 72"/>
                      <a:gd name="T8" fmla="*/ 2147483647 w 40"/>
                      <a:gd name="T9" fmla="*/ 2147483647 h 72"/>
                      <a:gd name="T10" fmla="*/ 2147483647 w 40"/>
                      <a:gd name="T11" fmla="*/ 2147483647 h 72"/>
                      <a:gd name="T12" fmla="*/ 2147483647 w 40"/>
                      <a:gd name="T13" fmla="*/ 2147483647 h 72"/>
                      <a:gd name="T14" fmla="*/ 0 w 40"/>
                      <a:gd name="T15" fmla="*/ 2147483647 h 72"/>
                      <a:gd name="T16" fmla="*/ 0 w 40"/>
                      <a:gd name="T17" fmla="*/ 2147483647 h 72"/>
                      <a:gd name="T18" fmla="*/ 0 w 40"/>
                      <a:gd name="T19" fmla="*/ 2147483647 h 72"/>
                      <a:gd name="T20" fmla="*/ 0 w 40"/>
                      <a:gd name="T21" fmla="*/ 2147483647 h 72"/>
                      <a:gd name="T22" fmla="*/ 0 w 40"/>
                      <a:gd name="T23" fmla="*/ 2147483647 h 72"/>
                      <a:gd name="T24" fmla="*/ 2147483647 w 40"/>
                      <a:gd name="T25" fmla="*/ 2147483647 h 72"/>
                      <a:gd name="T26" fmla="*/ 2147483647 w 40"/>
                      <a:gd name="T27" fmla="*/ 2147483647 h 72"/>
                      <a:gd name="T28" fmla="*/ 2147483647 w 40"/>
                      <a:gd name="T29" fmla="*/ 2147483647 h 72"/>
                      <a:gd name="T30" fmla="*/ 2147483647 w 40"/>
                      <a:gd name="T31" fmla="*/ 2147483647 h 72"/>
                      <a:gd name="T32" fmla="*/ 2147483647 w 40"/>
                      <a:gd name="T33" fmla="*/ 2147483647 h 72"/>
                      <a:gd name="T34" fmla="*/ 2147483647 w 40"/>
                      <a:gd name="T35" fmla="*/ 2147483647 h 72"/>
                      <a:gd name="T36" fmla="*/ 2147483647 w 40"/>
                      <a:gd name="T37" fmla="*/ 2147483647 h 72"/>
                      <a:gd name="T38" fmla="*/ 2147483647 w 40"/>
                      <a:gd name="T39" fmla="*/ 2147483647 h 72"/>
                      <a:gd name="T40" fmla="*/ 2147483647 w 40"/>
                      <a:gd name="T41" fmla="*/ 2147483647 h 72"/>
                      <a:gd name="T42" fmla="*/ 2147483647 w 40"/>
                      <a:gd name="T43" fmla="*/ 2147483647 h 72"/>
                      <a:gd name="T44" fmla="*/ 2147483647 w 40"/>
                      <a:gd name="T45" fmla="*/ 2147483647 h 72"/>
                      <a:gd name="T46" fmla="*/ 2147483647 w 40"/>
                      <a:gd name="T47" fmla="*/ 2147483647 h 72"/>
                      <a:gd name="T48" fmla="*/ 2147483647 w 40"/>
                      <a:gd name="T49" fmla="*/ 0 h 72"/>
                      <a:gd name="T50" fmla="*/ 2147483647 w 40"/>
                      <a:gd name="T51" fmla="*/ 0 h 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0"/>
                      <a:gd name="T79" fmla="*/ 0 h 72"/>
                      <a:gd name="T80" fmla="*/ 40 w 40"/>
                      <a:gd name="T81" fmla="*/ 72 h 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0" h="72">
                        <a:moveTo>
                          <a:pt x="19" y="0"/>
                        </a:moveTo>
                        <a:lnTo>
                          <a:pt x="17" y="0"/>
                        </a:lnTo>
                        <a:lnTo>
                          <a:pt x="16" y="2"/>
                        </a:lnTo>
                        <a:lnTo>
                          <a:pt x="13" y="3"/>
                        </a:lnTo>
                        <a:lnTo>
                          <a:pt x="9" y="5"/>
                        </a:lnTo>
                        <a:lnTo>
                          <a:pt x="5" y="9"/>
                        </a:lnTo>
                        <a:lnTo>
                          <a:pt x="3" y="13"/>
                        </a:lnTo>
                        <a:lnTo>
                          <a:pt x="0" y="16"/>
                        </a:lnTo>
                        <a:lnTo>
                          <a:pt x="0" y="20"/>
                        </a:lnTo>
                        <a:lnTo>
                          <a:pt x="0" y="23"/>
                        </a:lnTo>
                        <a:lnTo>
                          <a:pt x="0" y="25"/>
                        </a:lnTo>
                        <a:lnTo>
                          <a:pt x="0" y="29"/>
                        </a:lnTo>
                        <a:lnTo>
                          <a:pt x="1" y="33"/>
                        </a:lnTo>
                        <a:lnTo>
                          <a:pt x="3" y="36"/>
                        </a:lnTo>
                        <a:lnTo>
                          <a:pt x="4" y="41"/>
                        </a:lnTo>
                        <a:lnTo>
                          <a:pt x="5" y="45"/>
                        </a:lnTo>
                        <a:lnTo>
                          <a:pt x="6" y="50"/>
                        </a:lnTo>
                        <a:lnTo>
                          <a:pt x="8" y="54"/>
                        </a:lnTo>
                        <a:lnTo>
                          <a:pt x="9" y="57"/>
                        </a:lnTo>
                        <a:lnTo>
                          <a:pt x="11" y="61"/>
                        </a:lnTo>
                        <a:lnTo>
                          <a:pt x="13" y="65"/>
                        </a:lnTo>
                        <a:lnTo>
                          <a:pt x="14" y="70"/>
                        </a:lnTo>
                        <a:lnTo>
                          <a:pt x="15" y="72"/>
                        </a:lnTo>
                        <a:lnTo>
                          <a:pt x="40" y="61"/>
                        </a:lnTo>
                        <a:lnTo>
                          <a:pt x="19" y="0"/>
                        </a:lnTo>
                        <a:close/>
                      </a:path>
                    </a:pathLst>
                  </a:custGeom>
                  <a:solidFill>
                    <a:srgbClr val="000000"/>
                  </a:solidFill>
                  <a:ln w="9525">
                    <a:noFill/>
                    <a:round/>
                    <a:headEnd/>
                    <a:tailEnd/>
                  </a:ln>
                </p:spPr>
                <p:txBody>
                  <a:bodyPr/>
                  <a:lstStyle/>
                  <a:p>
                    <a:endParaRPr lang="ja-JP" altLang="en-US"/>
                  </a:p>
                </p:txBody>
              </p:sp>
              <p:sp>
                <p:nvSpPr>
                  <p:cNvPr id="619" name="Freeform 22"/>
                  <p:cNvSpPr>
                    <a:spLocks/>
                  </p:cNvSpPr>
                  <p:nvPr/>
                </p:nvSpPr>
                <p:spPr bwMode="auto">
                  <a:xfrm flipH="1">
                    <a:off x="5827831" y="1697983"/>
                    <a:ext cx="686576" cy="613211"/>
                  </a:xfrm>
                  <a:custGeom>
                    <a:avLst/>
                    <a:gdLst>
                      <a:gd name="T0" fmla="*/ 2147483647 w 496"/>
                      <a:gd name="T1" fmla="*/ 2147483647 h 443"/>
                      <a:gd name="T2" fmla="*/ 2147483647 w 496"/>
                      <a:gd name="T3" fmla="*/ 2147483647 h 443"/>
                      <a:gd name="T4" fmla="*/ 2147483647 w 496"/>
                      <a:gd name="T5" fmla="*/ 2147483647 h 443"/>
                      <a:gd name="T6" fmla="*/ 2147483647 w 496"/>
                      <a:gd name="T7" fmla="*/ 2147483647 h 443"/>
                      <a:gd name="T8" fmla="*/ 2147483647 w 496"/>
                      <a:gd name="T9" fmla="*/ 2147483647 h 443"/>
                      <a:gd name="T10" fmla="*/ 2147483647 w 496"/>
                      <a:gd name="T11" fmla="*/ 2147483647 h 443"/>
                      <a:gd name="T12" fmla="*/ 2147483647 w 496"/>
                      <a:gd name="T13" fmla="*/ 2147483647 h 443"/>
                      <a:gd name="T14" fmla="*/ 2147483647 w 496"/>
                      <a:gd name="T15" fmla="*/ 2147483647 h 443"/>
                      <a:gd name="T16" fmla="*/ 2147483647 w 496"/>
                      <a:gd name="T17" fmla="*/ 2147483647 h 443"/>
                      <a:gd name="T18" fmla="*/ 2147483647 w 496"/>
                      <a:gd name="T19" fmla="*/ 2147483647 h 443"/>
                      <a:gd name="T20" fmla="*/ 2147483647 w 496"/>
                      <a:gd name="T21" fmla="*/ 2147483647 h 443"/>
                      <a:gd name="T22" fmla="*/ 2147483647 w 496"/>
                      <a:gd name="T23" fmla="*/ 2147483647 h 443"/>
                      <a:gd name="T24" fmla="*/ 2147483647 w 496"/>
                      <a:gd name="T25" fmla="*/ 2147483647 h 443"/>
                      <a:gd name="T26" fmla="*/ 2147483647 w 496"/>
                      <a:gd name="T27" fmla="*/ 2147483647 h 443"/>
                      <a:gd name="T28" fmla="*/ 2147483647 w 496"/>
                      <a:gd name="T29" fmla="*/ 2147483647 h 443"/>
                      <a:gd name="T30" fmla="*/ 2147483647 w 496"/>
                      <a:gd name="T31" fmla="*/ 2147483647 h 443"/>
                      <a:gd name="T32" fmla="*/ 2147483647 w 496"/>
                      <a:gd name="T33" fmla="*/ 2147483647 h 443"/>
                      <a:gd name="T34" fmla="*/ 2147483647 w 496"/>
                      <a:gd name="T35" fmla="*/ 2147483647 h 443"/>
                      <a:gd name="T36" fmla="*/ 2147483647 w 496"/>
                      <a:gd name="T37" fmla="*/ 2147483647 h 443"/>
                      <a:gd name="T38" fmla="*/ 2147483647 w 496"/>
                      <a:gd name="T39" fmla="*/ 2147483647 h 443"/>
                      <a:gd name="T40" fmla="*/ 2147483647 w 496"/>
                      <a:gd name="T41" fmla="*/ 2147483647 h 443"/>
                      <a:gd name="T42" fmla="*/ 2147483647 w 496"/>
                      <a:gd name="T43" fmla="*/ 2147483647 h 443"/>
                      <a:gd name="T44" fmla="*/ 2147483647 w 496"/>
                      <a:gd name="T45" fmla="*/ 2147483647 h 443"/>
                      <a:gd name="T46" fmla="*/ 2147483647 w 496"/>
                      <a:gd name="T47" fmla="*/ 2147483647 h 443"/>
                      <a:gd name="T48" fmla="*/ 2147483647 w 496"/>
                      <a:gd name="T49" fmla="*/ 2147483647 h 443"/>
                      <a:gd name="T50" fmla="*/ 2147483647 w 496"/>
                      <a:gd name="T51" fmla="*/ 2147483647 h 443"/>
                      <a:gd name="T52" fmla="*/ 2147483647 w 496"/>
                      <a:gd name="T53" fmla="*/ 2147483647 h 443"/>
                      <a:gd name="T54" fmla="*/ 2147483647 w 496"/>
                      <a:gd name="T55" fmla="*/ 2147483647 h 443"/>
                      <a:gd name="T56" fmla="*/ 2147483647 w 496"/>
                      <a:gd name="T57" fmla="*/ 2147483647 h 443"/>
                      <a:gd name="T58" fmla="*/ 2147483647 w 496"/>
                      <a:gd name="T59" fmla="*/ 2147483647 h 443"/>
                      <a:gd name="T60" fmla="*/ 2147483647 w 496"/>
                      <a:gd name="T61" fmla="*/ 2147483647 h 443"/>
                      <a:gd name="T62" fmla="*/ 2147483647 w 496"/>
                      <a:gd name="T63" fmla="*/ 2147483647 h 443"/>
                      <a:gd name="T64" fmla="*/ 2147483647 w 496"/>
                      <a:gd name="T65" fmla="*/ 2147483647 h 443"/>
                      <a:gd name="T66" fmla="*/ 2147483647 w 496"/>
                      <a:gd name="T67" fmla="*/ 2147483647 h 443"/>
                      <a:gd name="T68" fmla="*/ 2147483647 w 496"/>
                      <a:gd name="T69" fmla="*/ 2147483647 h 443"/>
                      <a:gd name="T70" fmla="*/ 2147483647 w 496"/>
                      <a:gd name="T71" fmla="*/ 2147483647 h 443"/>
                      <a:gd name="T72" fmla="*/ 2147483647 w 496"/>
                      <a:gd name="T73" fmla="*/ 2147483647 h 443"/>
                      <a:gd name="T74" fmla="*/ 2147483647 w 496"/>
                      <a:gd name="T75" fmla="*/ 2147483647 h 443"/>
                      <a:gd name="T76" fmla="*/ 2147483647 w 496"/>
                      <a:gd name="T77" fmla="*/ 2147483647 h 443"/>
                      <a:gd name="T78" fmla="*/ 2147483647 w 496"/>
                      <a:gd name="T79" fmla="*/ 2147483647 h 443"/>
                      <a:gd name="T80" fmla="*/ 2147483647 w 496"/>
                      <a:gd name="T81" fmla="*/ 2147483647 h 443"/>
                      <a:gd name="T82" fmla="*/ 2147483647 w 496"/>
                      <a:gd name="T83" fmla="*/ 2147483647 h 443"/>
                      <a:gd name="T84" fmla="*/ 2147483647 w 496"/>
                      <a:gd name="T85" fmla="*/ 2147483647 h 443"/>
                      <a:gd name="T86" fmla="*/ 2147483647 w 496"/>
                      <a:gd name="T87" fmla="*/ 2147483647 h 443"/>
                      <a:gd name="T88" fmla="*/ 2147483647 w 496"/>
                      <a:gd name="T89" fmla="*/ 2147483647 h 443"/>
                      <a:gd name="T90" fmla="*/ 2147483647 w 496"/>
                      <a:gd name="T91" fmla="*/ 2147483647 h 443"/>
                      <a:gd name="T92" fmla="*/ 2147483647 w 496"/>
                      <a:gd name="T93" fmla="*/ 2147483647 h 443"/>
                      <a:gd name="T94" fmla="*/ 2147483647 w 496"/>
                      <a:gd name="T95" fmla="*/ 2147483647 h 443"/>
                      <a:gd name="T96" fmla="*/ 2147483647 w 496"/>
                      <a:gd name="T97" fmla="*/ 2147483647 h 443"/>
                      <a:gd name="T98" fmla="*/ 2147483647 w 496"/>
                      <a:gd name="T99" fmla="*/ 2147483647 h 443"/>
                      <a:gd name="T100" fmla="*/ 2147483647 w 496"/>
                      <a:gd name="T101" fmla="*/ 2147483647 h 443"/>
                      <a:gd name="T102" fmla="*/ 2147483647 w 496"/>
                      <a:gd name="T103" fmla="*/ 2147483647 h 443"/>
                      <a:gd name="T104" fmla="*/ 2147483647 w 496"/>
                      <a:gd name="T105" fmla="*/ 2147483647 h 443"/>
                      <a:gd name="T106" fmla="*/ 2147483647 w 496"/>
                      <a:gd name="T107" fmla="*/ 2147483647 h 443"/>
                      <a:gd name="T108" fmla="*/ 2147483647 w 496"/>
                      <a:gd name="T109" fmla="*/ 2147483647 h 443"/>
                      <a:gd name="T110" fmla="*/ 2147483647 w 496"/>
                      <a:gd name="T111" fmla="*/ 2147483647 h 443"/>
                      <a:gd name="T112" fmla="*/ 2147483647 w 496"/>
                      <a:gd name="T113" fmla="*/ 2147483647 h 443"/>
                      <a:gd name="T114" fmla="*/ 2147483647 w 496"/>
                      <a:gd name="T115" fmla="*/ 2147483647 h 443"/>
                      <a:gd name="T116" fmla="*/ 2147483647 w 496"/>
                      <a:gd name="T117" fmla="*/ 2147483647 h 443"/>
                      <a:gd name="T118" fmla="*/ 2147483647 w 496"/>
                      <a:gd name="T119" fmla="*/ 2147483647 h 443"/>
                      <a:gd name="T120" fmla="*/ 2147483647 w 496"/>
                      <a:gd name="T121" fmla="*/ 2147483647 h 443"/>
                      <a:gd name="T122" fmla="*/ 2147483647 w 496"/>
                      <a:gd name="T123" fmla="*/ 2147483647 h 443"/>
                      <a:gd name="T124" fmla="*/ 2147483647 w 496"/>
                      <a:gd name="T125" fmla="*/ 2147483647 h 4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96"/>
                      <a:gd name="T190" fmla="*/ 0 h 443"/>
                      <a:gd name="T191" fmla="*/ 496 w 496"/>
                      <a:gd name="T192" fmla="*/ 443 h 44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96" h="443">
                        <a:moveTo>
                          <a:pt x="398" y="5"/>
                        </a:moveTo>
                        <a:lnTo>
                          <a:pt x="438" y="112"/>
                        </a:lnTo>
                        <a:lnTo>
                          <a:pt x="439" y="115"/>
                        </a:lnTo>
                        <a:lnTo>
                          <a:pt x="440" y="118"/>
                        </a:lnTo>
                        <a:lnTo>
                          <a:pt x="442" y="122"/>
                        </a:lnTo>
                        <a:lnTo>
                          <a:pt x="444" y="128"/>
                        </a:lnTo>
                        <a:lnTo>
                          <a:pt x="447" y="134"/>
                        </a:lnTo>
                        <a:lnTo>
                          <a:pt x="447" y="138"/>
                        </a:lnTo>
                        <a:lnTo>
                          <a:pt x="448" y="142"/>
                        </a:lnTo>
                        <a:lnTo>
                          <a:pt x="449" y="146"/>
                        </a:lnTo>
                        <a:lnTo>
                          <a:pt x="452" y="151"/>
                        </a:lnTo>
                        <a:lnTo>
                          <a:pt x="453" y="154"/>
                        </a:lnTo>
                        <a:lnTo>
                          <a:pt x="454" y="159"/>
                        </a:lnTo>
                        <a:lnTo>
                          <a:pt x="455" y="163"/>
                        </a:lnTo>
                        <a:lnTo>
                          <a:pt x="456" y="168"/>
                        </a:lnTo>
                        <a:lnTo>
                          <a:pt x="456" y="173"/>
                        </a:lnTo>
                        <a:lnTo>
                          <a:pt x="458" y="178"/>
                        </a:lnTo>
                        <a:lnTo>
                          <a:pt x="459" y="183"/>
                        </a:lnTo>
                        <a:lnTo>
                          <a:pt x="460" y="188"/>
                        </a:lnTo>
                        <a:lnTo>
                          <a:pt x="461" y="193"/>
                        </a:lnTo>
                        <a:lnTo>
                          <a:pt x="461" y="198"/>
                        </a:lnTo>
                        <a:lnTo>
                          <a:pt x="463" y="204"/>
                        </a:lnTo>
                        <a:lnTo>
                          <a:pt x="463" y="209"/>
                        </a:lnTo>
                        <a:lnTo>
                          <a:pt x="463" y="214"/>
                        </a:lnTo>
                        <a:lnTo>
                          <a:pt x="463" y="219"/>
                        </a:lnTo>
                        <a:lnTo>
                          <a:pt x="463" y="224"/>
                        </a:lnTo>
                        <a:lnTo>
                          <a:pt x="464" y="230"/>
                        </a:lnTo>
                        <a:lnTo>
                          <a:pt x="463" y="235"/>
                        </a:lnTo>
                        <a:lnTo>
                          <a:pt x="463" y="240"/>
                        </a:lnTo>
                        <a:lnTo>
                          <a:pt x="463" y="245"/>
                        </a:lnTo>
                        <a:lnTo>
                          <a:pt x="463" y="250"/>
                        </a:lnTo>
                        <a:lnTo>
                          <a:pt x="461" y="256"/>
                        </a:lnTo>
                        <a:lnTo>
                          <a:pt x="461" y="261"/>
                        </a:lnTo>
                        <a:lnTo>
                          <a:pt x="461" y="266"/>
                        </a:lnTo>
                        <a:lnTo>
                          <a:pt x="461" y="271"/>
                        </a:lnTo>
                        <a:lnTo>
                          <a:pt x="460" y="276"/>
                        </a:lnTo>
                        <a:lnTo>
                          <a:pt x="459" y="282"/>
                        </a:lnTo>
                        <a:lnTo>
                          <a:pt x="458" y="287"/>
                        </a:lnTo>
                        <a:lnTo>
                          <a:pt x="456" y="293"/>
                        </a:lnTo>
                        <a:lnTo>
                          <a:pt x="455" y="298"/>
                        </a:lnTo>
                        <a:lnTo>
                          <a:pt x="453" y="304"/>
                        </a:lnTo>
                        <a:lnTo>
                          <a:pt x="450" y="310"/>
                        </a:lnTo>
                        <a:lnTo>
                          <a:pt x="448" y="315"/>
                        </a:lnTo>
                        <a:lnTo>
                          <a:pt x="444" y="320"/>
                        </a:lnTo>
                        <a:lnTo>
                          <a:pt x="440" y="326"/>
                        </a:lnTo>
                        <a:lnTo>
                          <a:pt x="435" y="331"/>
                        </a:lnTo>
                        <a:lnTo>
                          <a:pt x="432" y="337"/>
                        </a:lnTo>
                        <a:lnTo>
                          <a:pt x="426" y="342"/>
                        </a:lnTo>
                        <a:lnTo>
                          <a:pt x="419" y="349"/>
                        </a:lnTo>
                        <a:lnTo>
                          <a:pt x="413" y="353"/>
                        </a:lnTo>
                        <a:lnTo>
                          <a:pt x="407" y="360"/>
                        </a:lnTo>
                        <a:lnTo>
                          <a:pt x="402" y="362"/>
                        </a:lnTo>
                        <a:lnTo>
                          <a:pt x="398" y="365"/>
                        </a:lnTo>
                        <a:lnTo>
                          <a:pt x="393" y="367"/>
                        </a:lnTo>
                        <a:lnTo>
                          <a:pt x="390" y="371"/>
                        </a:lnTo>
                        <a:lnTo>
                          <a:pt x="385" y="372"/>
                        </a:lnTo>
                        <a:lnTo>
                          <a:pt x="380" y="376"/>
                        </a:lnTo>
                        <a:lnTo>
                          <a:pt x="375" y="378"/>
                        </a:lnTo>
                        <a:lnTo>
                          <a:pt x="370" y="381"/>
                        </a:lnTo>
                        <a:lnTo>
                          <a:pt x="365" y="383"/>
                        </a:lnTo>
                        <a:lnTo>
                          <a:pt x="359" y="387"/>
                        </a:lnTo>
                        <a:lnTo>
                          <a:pt x="354" y="389"/>
                        </a:lnTo>
                        <a:lnTo>
                          <a:pt x="348" y="392"/>
                        </a:lnTo>
                        <a:lnTo>
                          <a:pt x="341" y="394"/>
                        </a:lnTo>
                        <a:lnTo>
                          <a:pt x="335" y="398"/>
                        </a:lnTo>
                        <a:lnTo>
                          <a:pt x="329" y="400"/>
                        </a:lnTo>
                        <a:lnTo>
                          <a:pt x="323" y="403"/>
                        </a:lnTo>
                        <a:lnTo>
                          <a:pt x="314" y="405"/>
                        </a:lnTo>
                        <a:lnTo>
                          <a:pt x="308" y="408"/>
                        </a:lnTo>
                        <a:lnTo>
                          <a:pt x="301" y="409"/>
                        </a:lnTo>
                        <a:lnTo>
                          <a:pt x="294" y="412"/>
                        </a:lnTo>
                        <a:lnTo>
                          <a:pt x="287" y="413"/>
                        </a:lnTo>
                        <a:lnTo>
                          <a:pt x="280" y="415"/>
                        </a:lnTo>
                        <a:lnTo>
                          <a:pt x="273" y="417"/>
                        </a:lnTo>
                        <a:lnTo>
                          <a:pt x="267" y="418"/>
                        </a:lnTo>
                        <a:lnTo>
                          <a:pt x="260" y="418"/>
                        </a:lnTo>
                        <a:lnTo>
                          <a:pt x="254" y="419"/>
                        </a:lnTo>
                        <a:lnTo>
                          <a:pt x="246" y="419"/>
                        </a:lnTo>
                        <a:lnTo>
                          <a:pt x="240" y="419"/>
                        </a:lnTo>
                        <a:lnTo>
                          <a:pt x="233" y="419"/>
                        </a:lnTo>
                        <a:lnTo>
                          <a:pt x="226" y="419"/>
                        </a:lnTo>
                        <a:lnTo>
                          <a:pt x="220" y="419"/>
                        </a:lnTo>
                        <a:lnTo>
                          <a:pt x="214" y="420"/>
                        </a:lnTo>
                        <a:lnTo>
                          <a:pt x="207" y="419"/>
                        </a:lnTo>
                        <a:lnTo>
                          <a:pt x="200" y="419"/>
                        </a:lnTo>
                        <a:lnTo>
                          <a:pt x="194" y="418"/>
                        </a:lnTo>
                        <a:lnTo>
                          <a:pt x="189" y="418"/>
                        </a:lnTo>
                        <a:lnTo>
                          <a:pt x="183" y="417"/>
                        </a:lnTo>
                        <a:lnTo>
                          <a:pt x="176" y="415"/>
                        </a:lnTo>
                        <a:lnTo>
                          <a:pt x="171" y="414"/>
                        </a:lnTo>
                        <a:lnTo>
                          <a:pt x="164" y="413"/>
                        </a:lnTo>
                        <a:lnTo>
                          <a:pt x="158" y="412"/>
                        </a:lnTo>
                        <a:lnTo>
                          <a:pt x="152" y="409"/>
                        </a:lnTo>
                        <a:lnTo>
                          <a:pt x="147" y="408"/>
                        </a:lnTo>
                        <a:lnTo>
                          <a:pt x="141" y="407"/>
                        </a:lnTo>
                        <a:lnTo>
                          <a:pt x="136" y="404"/>
                        </a:lnTo>
                        <a:lnTo>
                          <a:pt x="131" y="403"/>
                        </a:lnTo>
                        <a:lnTo>
                          <a:pt x="126" y="400"/>
                        </a:lnTo>
                        <a:lnTo>
                          <a:pt x="120" y="399"/>
                        </a:lnTo>
                        <a:lnTo>
                          <a:pt x="115" y="396"/>
                        </a:lnTo>
                        <a:lnTo>
                          <a:pt x="110" y="394"/>
                        </a:lnTo>
                        <a:lnTo>
                          <a:pt x="105" y="391"/>
                        </a:lnTo>
                        <a:lnTo>
                          <a:pt x="99" y="389"/>
                        </a:lnTo>
                        <a:lnTo>
                          <a:pt x="94" y="386"/>
                        </a:lnTo>
                        <a:lnTo>
                          <a:pt x="90" y="383"/>
                        </a:lnTo>
                        <a:lnTo>
                          <a:pt x="85" y="381"/>
                        </a:lnTo>
                        <a:lnTo>
                          <a:pt x="82" y="378"/>
                        </a:lnTo>
                        <a:lnTo>
                          <a:pt x="77" y="376"/>
                        </a:lnTo>
                        <a:lnTo>
                          <a:pt x="73" y="372"/>
                        </a:lnTo>
                        <a:lnTo>
                          <a:pt x="68" y="370"/>
                        </a:lnTo>
                        <a:lnTo>
                          <a:pt x="64" y="367"/>
                        </a:lnTo>
                        <a:lnTo>
                          <a:pt x="61" y="363"/>
                        </a:lnTo>
                        <a:lnTo>
                          <a:pt x="57" y="361"/>
                        </a:lnTo>
                        <a:lnTo>
                          <a:pt x="53" y="358"/>
                        </a:lnTo>
                        <a:lnTo>
                          <a:pt x="49" y="355"/>
                        </a:lnTo>
                        <a:lnTo>
                          <a:pt x="46" y="351"/>
                        </a:lnTo>
                        <a:lnTo>
                          <a:pt x="42" y="349"/>
                        </a:lnTo>
                        <a:lnTo>
                          <a:pt x="38" y="345"/>
                        </a:lnTo>
                        <a:lnTo>
                          <a:pt x="36" y="342"/>
                        </a:lnTo>
                        <a:lnTo>
                          <a:pt x="30" y="336"/>
                        </a:lnTo>
                        <a:lnTo>
                          <a:pt x="25" y="330"/>
                        </a:lnTo>
                        <a:lnTo>
                          <a:pt x="20" y="324"/>
                        </a:lnTo>
                        <a:lnTo>
                          <a:pt x="16" y="318"/>
                        </a:lnTo>
                        <a:lnTo>
                          <a:pt x="12" y="313"/>
                        </a:lnTo>
                        <a:lnTo>
                          <a:pt x="10" y="306"/>
                        </a:lnTo>
                        <a:lnTo>
                          <a:pt x="0" y="325"/>
                        </a:lnTo>
                        <a:lnTo>
                          <a:pt x="0" y="326"/>
                        </a:lnTo>
                        <a:lnTo>
                          <a:pt x="4" y="331"/>
                        </a:lnTo>
                        <a:lnTo>
                          <a:pt x="5" y="335"/>
                        </a:lnTo>
                        <a:lnTo>
                          <a:pt x="9" y="340"/>
                        </a:lnTo>
                        <a:lnTo>
                          <a:pt x="11" y="345"/>
                        </a:lnTo>
                        <a:lnTo>
                          <a:pt x="17" y="350"/>
                        </a:lnTo>
                        <a:lnTo>
                          <a:pt x="21" y="355"/>
                        </a:lnTo>
                        <a:lnTo>
                          <a:pt x="26" y="361"/>
                        </a:lnTo>
                        <a:lnTo>
                          <a:pt x="28" y="365"/>
                        </a:lnTo>
                        <a:lnTo>
                          <a:pt x="32" y="367"/>
                        </a:lnTo>
                        <a:lnTo>
                          <a:pt x="35" y="371"/>
                        </a:lnTo>
                        <a:lnTo>
                          <a:pt x="38" y="374"/>
                        </a:lnTo>
                        <a:lnTo>
                          <a:pt x="42" y="377"/>
                        </a:lnTo>
                        <a:lnTo>
                          <a:pt x="46" y="381"/>
                        </a:lnTo>
                        <a:lnTo>
                          <a:pt x="49" y="383"/>
                        </a:lnTo>
                        <a:lnTo>
                          <a:pt x="54" y="388"/>
                        </a:lnTo>
                        <a:lnTo>
                          <a:pt x="58" y="391"/>
                        </a:lnTo>
                        <a:lnTo>
                          <a:pt x="62" y="394"/>
                        </a:lnTo>
                        <a:lnTo>
                          <a:pt x="67" y="397"/>
                        </a:lnTo>
                        <a:lnTo>
                          <a:pt x="73" y="400"/>
                        </a:lnTo>
                        <a:lnTo>
                          <a:pt x="77" y="403"/>
                        </a:lnTo>
                        <a:lnTo>
                          <a:pt x="82" y="407"/>
                        </a:lnTo>
                        <a:lnTo>
                          <a:pt x="87" y="409"/>
                        </a:lnTo>
                        <a:lnTo>
                          <a:pt x="93" y="413"/>
                        </a:lnTo>
                        <a:lnTo>
                          <a:pt x="98" y="415"/>
                        </a:lnTo>
                        <a:lnTo>
                          <a:pt x="104" y="418"/>
                        </a:lnTo>
                        <a:lnTo>
                          <a:pt x="110" y="420"/>
                        </a:lnTo>
                        <a:lnTo>
                          <a:pt x="116" y="424"/>
                        </a:lnTo>
                        <a:lnTo>
                          <a:pt x="121" y="425"/>
                        </a:lnTo>
                        <a:lnTo>
                          <a:pt x="129" y="428"/>
                        </a:lnTo>
                        <a:lnTo>
                          <a:pt x="135" y="429"/>
                        </a:lnTo>
                        <a:lnTo>
                          <a:pt x="142" y="431"/>
                        </a:lnTo>
                        <a:lnTo>
                          <a:pt x="148" y="434"/>
                        </a:lnTo>
                        <a:lnTo>
                          <a:pt x="157" y="436"/>
                        </a:lnTo>
                        <a:lnTo>
                          <a:pt x="164" y="438"/>
                        </a:lnTo>
                        <a:lnTo>
                          <a:pt x="172" y="439"/>
                        </a:lnTo>
                        <a:lnTo>
                          <a:pt x="181" y="440"/>
                        </a:lnTo>
                        <a:lnTo>
                          <a:pt x="188" y="440"/>
                        </a:lnTo>
                        <a:lnTo>
                          <a:pt x="195" y="441"/>
                        </a:lnTo>
                        <a:lnTo>
                          <a:pt x="204" y="443"/>
                        </a:lnTo>
                        <a:lnTo>
                          <a:pt x="213" y="443"/>
                        </a:lnTo>
                        <a:lnTo>
                          <a:pt x="221" y="443"/>
                        </a:lnTo>
                        <a:lnTo>
                          <a:pt x="231" y="443"/>
                        </a:lnTo>
                        <a:lnTo>
                          <a:pt x="241" y="443"/>
                        </a:lnTo>
                        <a:lnTo>
                          <a:pt x="250" y="441"/>
                        </a:lnTo>
                        <a:lnTo>
                          <a:pt x="258" y="440"/>
                        </a:lnTo>
                        <a:lnTo>
                          <a:pt x="270" y="439"/>
                        </a:lnTo>
                        <a:lnTo>
                          <a:pt x="280" y="438"/>
                        </a:lnTo>
                        <a:lnTo>
                          <a:pt x="289" y="434"/>
                        </a:lnTo>
                        <a:lnTo>
                          <a:pt x="301" y="433"/>
                        </a:lnTo>
                        <a:lnTo>
                          <a:pt x="310" y="430"/>
                        </a:lnTo>
                        <a:lnTo>
                          <a:pt x="323" y="428"/>
                        </a:lnTo>
                        <a:lnTo>
                          <a:pt x="333" y="424"/>
                        </a:lnTo>
                        <a:lnTo>
                          <a:pt x="344" y="422"/>
                        </a:lnTo>
                        <a:lnTo>
                          <a:pt x="353" y="418"/>
                        </a:lnTo>
                        <a:lnTo>
                          <a:pt x="362" y="414"/>
                        </a:lnTo>
                        <a:lnTo>
                          <a:pt x="370" y="409"/>
                        </a:lnTo>
                        <a:lnTo>
                          <a:pt x="380" y="405"/>
                        </a:lnTo>
                        <a:lnTo>
                          <a:pt x="387" y="402"/>
                        </a:lnTo>
                        <a:lnTo>
                          <a:pt x="396" y="398"/>
                        </a:lnTo>
                        <a:lnTo>
                          <a:pt x="403" y="393"/>
                        </a:lnTo>
                        <a:lnTo>
                          <a:pt x="411" y="388"/>
                        </a:lnTo>
                        <a:lnTo>
                          <a:pt x="417" y="383"/>
                        </a:lnTo>
                        <a:lnTo>
                          <a:pt x="424" y="378"/>
                        </a:lnTo>
                        <a:lnTo>
                          <a:pt x="430" y="373"/>
                        </a:lnTo>
                        <a:lnTo>
                          <a:pt x="437" y="368"/>
                        </a:lnTo>
                        <a:lnTo>
                          <a:pt x="442" y="363"/>
                        </a:lnTo>
                        <a:lnTo>
                          <a:pt x="448" y="358"/>
                        </a:lnTo>
                        <a:lnTo>
                          <a:pt x="453" y="352"/>
                        </a:lnTo>
                        <a:lnTo>
                          <a:pt x="456" y="347"/>
                        </a:lnTo>
                        <a:lnTo>
                          <a:pt x="460" y="341"/>
                        </a:lnTo>
                        <a:lnTo>
                          <a:pt x="465" y="336"/>
                        </a:lnTo>
                        <a:lnTo>
                          <a:pt x="468" y="330"/>
                        </a:lnTo>
                        <a:lnTo>
                          <a:pt x="471" y="324"/>
                        </a:lnTo>
                        <a:lnTo>
                          <a:pt x="475" y="319"/>
                        </a:lnTo>
                        <a:lnTo>
                          <a:pt x="477" y="314"/>
                        </a:lnTo>
                        <a:lnTo>
                          <a:pt x="481" y="308"/>
                        </a:lnTo>
                        <a:lnTo>
                          <a:pt x="484" y="302"/>
                        </a:lnTo>
                        <a:lnTo>
                          <a:pt x="485" y="295"/>
                        </a:lnTo>
                        <a:lnTo>
                          <a:pt x="487" y="289"/>
                        </a:lnTo>
                        <a:lnTo>
                          <a:pt x="489" y="284"/>
                        </a:lnTo>
                        <a:lnTo>
                          <a:pt x="491" y="278"/>
                        </a:lnTo>
                        <a:lnTo>
                          <a:pt x="492" y="272"/>
                        </a:lnTo>
                        <a:lnTo>
                          <a:pt x="494" y="267"/>
                        </a:lnTo>
                        <a:lnTo>
                          <a:pt x="495" y="261"/>
                        </a:lnTo>
                        <a:lnTo>
                          <a:pt x="495" y="254"/>
                        </a:lnTo>
                        <a:lnTo>
                          <a:pt x="495" y="248"/>
                        </a:lnTo>
                        <a:lnTo>
                          <a:pt x="496" y="243"/>
                        </a:lnTo>
                        <a:lnTo>
                          <a:pt x="496" y="237"/>
                        </a:lnTo>
                        <a:lnTo>
                          <a:pt x="496" y="232"/>
                        </a:lnTo>
                        <a:lnTo>
                          <a:pt x="496" y="226"/>
                        </a:lnTo>
                        <a:lnTo>
                          <a:pt x="496" y="221"/>
                        </a:lnTo>
                        <a:lnTo>
                          <a:pt x="496" y="215"/>
                        </a:lnTo>
                        <a:lnTo>
                          <a:pt x="496" y="210"/>
                        </a:lnTo>
                        <a:lnTo>
                          <a:pt x="495" y="205"/>
                        </a:lnTo>
                        <a:lnTo>
                          <a:pt x="495" y="200"/>
                        </a:lnTo>
                        <a:lnTo>
                          <a:pt x="494" y="194"/>
                        </a:lnTo>
                        <a:lnTo>
                          <a:pt x="494" y="190"/>
                        </a:lnTo>
                        <a:lnTo>
                          <a:pt x="492" y="185"/>
                        </a:lnTo>
                        <a:lnTo>
                          <a:pt x="492" y="182"/>
                        </a:lnTo>
                        <a:lnTo>
                          <a:pt x="491" y="175"/>
                        </a:lnTo>
                        <a:lnTo>
                          <a:pt x="490" y="172"/>
                        </a:lnTo>
                        <a:lnTo>
                          <a:pt x="489" y="168"/>
                        </a:lnTo>
                        <a:lnTo>
                          <a:pt x="487" y="164"/>
                        </a:lnTo>
                        <a:lnTo>
                          <a:pt x="486" y="159"/>
                        </a:lnTo>
                        <a:lnTo>
                          <a:pt x="485" y="156"/>
                        </a:lnTo>
                        <a:lnTo>
                          <a:pt x="484" y="153"/>
                        </a:lnTo>
                        <a:lnTo>
                          <a:pt x="484" y="149"/>
                        </a:lnTo>
                        <a:lnTo>
                          <a:pt x="481" y="143"/>
                        </a:lnTo>
                        <a:lnTo>
                          <a:pt x="477" y="138"/>
                        </a:lnTo>
                        <a:lnTo>
                          <a:pt x="476" y="134"/>
                        </a:lnTo>
                        <a:lnTo>
                          <a:pt x="474" y="132"/>
                        </a:lnTo>
                        <a:lnTo>
                          <a:pt x="470" y="126"/>
                        </a:lnTo>
                        <a:lnTo>
                          <a:pt x="466" y="120"/>
                        </a:lnTo>
                        <a:lnTo>
                          <a:pt x="463" y="115"/>
                        </a:lnTo>
                        <a:lnTo>
                          <a:pt x="460" y="111"/>
                        </a:lnTo>
                        <a:lnTo>
                          <a:pt x="458" y="107"/>
                        </a:lnTo>
                        <a:lnTo>
                          <a:pt x="455" y="104"/>
                        </a:lnTo>
                        <a:lnTo>
                          <a:pt x="453" y="100"/>
                        </a:lnTo>
                        <a:lnTo>
                          <a:pt x="450" y="97"/>
                        </a:lnTo>
                        <a:lnTo>
                          <a:pt x="448" y="91"/>
                        </a:lnTo>
                        <a:lnTo>
                          <a:pt x="445" y="89"/>
                        </a:lnTo>
                        <a:lnTo>
                          <a:pt x="444" y="86"/>
                        </a:lnTo>
                        <a:lnTo>
                          <a:pt x="421" y="0"/>
                        </a:lnTo>
                        <a:lnTo>
                          <a:pt x="398" y="5"/>
                        </a:lnTo>
                        <a:close/>
                      </a:path>
                    </a:pathLst>
                  </a:custGeom>
                  <a:solidFill>
                    <a:srgbClr val="000000"/>
                  </a:solidFill>
                  <a:ln w="9525">
                    <a:noFill/>
                    <a:round/>
                    <a:headEnd/>
                    <a:tailEnd/>
                  </a:ln>
                </p:spPr>
                <p:txBody>
                  <a:bodyPr/>
                  <a:lstStyle/>
                  <a:p>
                    <a:endParaRPr lang="ja-JP" altLang="en-US"/>
                  </a:p>
                </p:txBody>
              </p:sp>
              <p:sp>
                <p:nvSpPr>
                  <p:cNvPr id="620" name="Freeform 23"/>
                  <p:cNvSpPr>
                    <a:spLocks/>
                  </p:cNvSpPr>
                  <p:nvPr/>
                </p:nvSpPr>
                <p:spPr bwMode="auto">
                  <a:xfrm flipH="1">
                    <a:off x="5995323" y="2049576"/>
                    <a:ext cx="112122" cy="56753"/>
                  </a:xfrm>
                  <a:custGeom>
                    <a:avLst/>
                    <a:gdLst>
                      <a:gd name="T0" fmla="*/ 2147483647 w 81"/>
                      <a:gd name="T1" fmla="*/ 0 h 41"/>
                      <a:gd name="T2" fmla="*/ 2147483647 w 81"/>
                      <a:gd name="T3" fmla="*/ 2147483647 h 41"/>
                      <a:gd name="T4" fmla="*/ 2147483647 w 81"/>
                      <a:gd name="T5" fmla="*/ 2147483647 h 41"/>
                      <a:gd name="T6" fmla="*/ 2147483647 w 81"/>
                      <a:gd name="T7" fmla="*/ 2147483647 h 41"/>
                      <a:gd name="T8" fmla="*/ 2147483647 w 81"/>
                      <a:gd name="T9" fmla="*/ 2147483647 h 41"/>
                      <a:gd name="T10" fmla="*/ 2147483647 w 81"/>
                      <a:gd name="T11" fmla="*/ 2147483647 h 41"/>
                      <a:gd name="T12" fmla="*/ 2147483647 w 81"/>
                      <a:gd name="T13" fmla="*/ 2147483647 h 41"/>
                      <a:gd name="T14" fmla="*/ 2147483647 w 81"/>
                      <a:gd name="T15" fmla="*/ 2147483647 h 41"/>
                      <a:gd name="T16" fmla="*/ 2147483647 w 81"/>
                      <a:gd name="T17" fmla="*/ 2147483647 h 41"/>
                      <a:gd name="T18" fmla="*/ 2147483647 w 81"/>
                      <a:gd name="T19" fmla="*/ 2147483647 h 41"/>
                      <a:gd name="T20" fmla="*/ 2147483647 w 81"/>
                      <a:gd name="T21" fmla="*/ 2147483647 h 41"/>
                      <a:gd name="T22" fmla="*/ 2147483647 w 81"/>
                      <a:gd name="T23" fmla="*/ 2147483647 h 41"/>
                      <a:gd name="T24" fmla="*/ 2147483647 w 81"/>
                      <a:gd name="T25" fmla="*/ 2147483647 h 41"/>
                      <a:gd name="T26" fmla="*/ 2147483647 w 81"/>
                      <a:gd name="T27" fmla="*/ 2147483647 h 41"/>
                      <a:gd name="T28" fmla="*/ 2147483647 w 81"/>
                      <a:gd name="T29" fmla="*/ 2147483647 h 41"/>
                      <a:gd name="T30" fmla="*/ 2147483647 w 81"/>
                      <a:gd name="T31" fmla="*/ 2147483647 h 41"/>
                      <a:gd name="T32" fmla="*/ 2147483647 w 81"/>
                      <a:gd name="T33" fmla="*/ 2147483647 h 41"/>
                      <a:gd name="T34" fmla="*/ 2147483647 w 81"/>
                      <a:gd name="T35" fmla="*/ 2147483647 h 41"/>
                      <a:gd name="T36" fmla="*/ 2147483647 w 81"/>
                      <a:gd name="T37" fmla="*/ 2147483647 h 41"/>
                      <a:gd name="T38" fmla="*/ 2147483647 w 81"/>
                      <a:gd name="T39" fmla="*/ 2147483647 h 41"/>
                      <a:gd name="T40" fmla="*/ 2147483647 w 81"/>
                      <a:gd name="T41" fmla="*/ 2147483647 h 41"/>
                      <a:gd name="T42" fmla="*/ 0 w 81"/>
                      <a:gd name="T43" fmla="*/ 2147483647 h 41"/>
                      <a:gd name="T44" fmla="*/ 0 w 81"/>
                      <a:gd name="T45" fmla="*/ 2147483647 h 41"/>
                      <a:gd name="T46" fmla="*/ 2147483647 w 81"/>
                      <a:gd name="T47" fmla="*/ 2147483647 h 41"/>
                      <a:gd name="T48" fmla="*/ 2147483647 w 81"/>
                      <a:gd name="T49" fmla="*/ 2147483647 h 41"/>
                      <a:gd name="T50" fmla="*/ 2147483647 w 81"/>
                      <a:gd name="T51" fmla="*/ 2147483647 h 41"/>
                      <a:gd name="T52" fmla="*/ 2147483647 w 81"/>
                      <a:gd name="T53" fmla="*/ 2147483647 h 41"/>
                      <a:gd name="T54" fmla="*/ 2147483647 w 81"/>
                      <a:gd name="T55" fmla="*/ 2147483647 h 41"/>
                      <a:gd name="T56" fmla="*/ 2147483647 w 81"/>
                      <a:gd name="T57" fmla="*/ 2147483647 h 41"/>
                      <a:gd name="T58" fmla="*/ 2147483647 w 81"/>
                      <a:gd name="T59" fmla="*/ 2147483647 h 41"/>
                      <a:gd name="T60" fmla="*/ 2147483647 w 81"/>
                      <a:gd name="T61" fmla="*/ 2147483647 h 41"/>
                      <a:gd name="T62" fmla="*/ 2147483647 w 81"/>
                      <a:gd name="T63" fmla="*/ 2147483647 h 41"/>
                      <a:gd name="T64" fmla="*/ 2147483647 w 81"/>
                      <a:gd name="T65" fmla="*/ 2147483647 h 41"/>
                      <a:gd name="T66" fmla="*/ 2147483647 w 81"/>
                      <a:gd name="T67" fmla="*/ 2147483647 h 41"/>
                      <a:gd name="T68" fmla="*/ 2147483647 w 81"/>
                      <a:gd name="T69" fmla="*/ 2147483647 h 41"/>
                      <a:gd name="T70" fmla="*/ 2147483647 w 81"/>
                      <a:gd name="T71" fmla="*/ 2147483647 h 41"/>
                      <a:gd name="T72" fmla="*/ 2147483647 w 81"/>
                      <a:gd name="T73" fmla="*/ 2147483647 h 41"/>
                      <a:gd name="T74" fmla="*/ 2147483647 w 81"/>
                      <a:gd name="T75" fmla="*/ 2147483647 h 41"/>
                      <a:gd name="T76" fmla="*/ 2147483647 w 81"/>
                      <a:gd name="T77" fmla="*/ 2147483647 h 41"/>
                      <a:gd name="T78" fmla="*/ 2147483647 w 81"/>
                      <a:gd name="T79" fmla="*/ 2147483647 h 41"/>
                      <a:gd name="T80" fmla="*/ 2147483647 w 81"/>
                      <a:gd name="T81" fmla="*/ 2147483647 h 41"/>
                      <a:gd name="T82" fmla="*/ 2147483647 w 81"/>
                      <a:gd name="T83" fmla="*/ 2147483647 h 41"/>
                      <a:gd name="T84" fmla="*/ 2147483647 w 81"/>
                      <a:gd name="T85" fmla="*/ 2147483647 h 41"/>
                      <a:gd name="T86" fmla="*/ 2147483647 w 81"/>
                      <a:gd name="T87" fmla="*/ 2147483647 h 41"/>
                      <a:gd name="T88" fmla="*/ 2147483647 w 81"/>
                      <a:gd name="T89" fmla="*/ 2147483647 h 41"/>
                      <a:gd name="T90" fmla="*/ 2147483647 w 81"/>
                      <a:gd name="T91" fmla="*/ 2147483647 h 41"/>
                      <a:gd name="T92" fmla="*/ 2147483647 w 81"/>
                      <a:gd name="T93" fmla="*/ 2147483647 h 41"/>
                      <a:gd name="T94" fmla="*/ 2147483647 w 81"/>
                      <a:gd name="T95" fmla="*/ 2147483647 h 41"/>
                      <a:gd name="T96" fmla="*/ 2147483647 w 81"/>
                      <a:gd name="T97" fmla="*/ 2147483647 h 41"/>
                      <a:gd name="T98" fmla="*/ 2147483647 w 81"/>
                      <a:gd name="T99" fmla="*/ 2147483647 h 41"/>
                      <a:gd name="T100" fmla="*/ 2147483647 w 81"/>
                      <a:gd name="T101" fmla="*/ 0 h 41"/>
                      <a:gd name="T102" fmla="*/ 2147483647 w 81"/>
                      <a:gd name="T103" fmla="*/ 0 h 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1"/>
                      <a:gd name="T157" fmla="*/ 0 h 41"/>
                      <a:gd name="T158" fmla="*/ 81 w 81"/>
                      <a:gd name="T159" fmla="*/ 41 h 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1" h="41">
                        <a:moveTo>
                          <a:pt x="73" y="0"/>
                        </a:moveTo>
                        <a:lnTo>
                          <a:pt x="71" y="2"/>
                        </a:lnTo>
                        <a:lnTo>
                          <a:pt x="68" y="4"/>
                        </a:lnTo>
                        <a:lnTo>
                          <a:pt x="65" y="5"/>
                        </a:lnTo>
                        <a:lnTo>
                          <a:pt x="61" y="9"/>
                        </a:lnTo>
                        <a:lnTo>
                          <a:pt x="56" y="10"/>
                        </a:lnTo>
                        <a:lnTo>
                          <a:pt x="52" y="13"/>
                        </a:lnTo>
                        <a:lnTo>
                          <a:pt x="47" y="14"/>
                        </a:lnTo>
                        <a:lnTo>
                          <a:pt x="45" y="17"/>
                        </a:lnTo>
                        <a:lnTo>
                          <a:pt x="42" y="17"/>
                        </a:lnTo>
                        <a:lnTo>
                          <a:pt x="40" y="17"/>
                        </a:lnTo>
                        <a:lnTo>
                          <a:pt x="36" y="17"/>
                        </a:lnTo>
                        <a:lnTo>
                          <a:pt x="33" y="17"/>
                        </a:lnTo>
                        <a:lnTo>
                          <a:pt x="29" y="17"/>
                        </a:lnTo>
                        <a:lnTo>
                          <a:pt x="25" y="17"/>
                        </a:lnTo>
                        <a:lnTo>
                          <a:pt x="20" y="17"/>
                        </a:lnTo>
                        <a:lnTo>
                          <a:pt x="16" y="18"/>
                        </a:lnTo>
                        <a:lnTo>
                          <a:pt x="13" y="18"/>
                        </a:lnTo>
                        <a:lnTo>
                          <a:pt x="9" y="18"/>
                        </a:lnTo>
                        <a:lnTo>
                          <a:pt x="5" y="18"/>
                        </a:lnTo>
                        <a:lnTo>
                          <a:pt x="4" y="19"/>
                        </a:lnTo>
                        <a:lnTo>
                          <a:pt x="0" y="22"/>
                        </a:lnTo>
                        <a:lnTo>
                          <a:pt x="0" y="24"/>
                        </a:lnTo>
                        <a:lnTo>
                          <a:pt x="3" y="26"/>
                        </a:lnTo>
                        <a:lnTo>
                          <a:pt x="8" y="30"/>
                        </a:lnTo>
                        <a:lnTo>
                          <a:pt x="10" y="31"/>
                        </a:lnTo>
                        <a:lnTo>
                          <a:pt x="14" y="34"/>
                        </a:lnTo>
                        <a:lnTo>
                          <a:pt x="18" y="35"/>
                        </a:lnTo>
                        <a:lnTo>
                          <a:pt x="21" y="38"/>
                        </a:lnTo>
                        <a:lnTo>
                          <a:pt x="25" y="38"/>
                        </a:lnTo>
                        <a:lnTo>
                          <a:pt x="29" y="39"/>
                        </a:lnTo>
                        <a:lnTo>
                          <a:pt x="33" y="40"/>
                        </a:lnTo>
                        <a:lnTo>
                          <a:pt x="36" y="41"/>
                        </a:lnTo>
                        <a:lnTo>
                          <a:pt x="40" y="41"/>
                        </a:lnTo>
                        <a:lnTo>
                          <a:pt x="42" y="41"/>
                        </a:lnTo>
                        <a:lnTo>
                          <a:pt x="45" y="40"/>
                        </a:lnTo>
                        <a:lnTo>
                          <a:pt x="49" y="40"/>
                        </a:lnTo>
                        <a:lnTo>
                          <a:pt x="52" y="38"/>
                        </a:lnTo>
                        <a:lnTo>
                          <a:pt x="57" y="35"/>
                        </a:lnTo>
                        <a:lnTo>
                          <a:pt x="62" y="33"/>
                        </a:lnTo>
                        <a:lnTo>
                          <a:pt x="67" y="30"/>
                        </a:lnTo>
                        <a:lnTo>
                          <a:pt x="71" y="26"/>
                        </a:lnTo>
                        <a:lnTo>
                          <a:pt x="76" y="24"/>
                        </a:lnTo>
                        <a:lnTo>
                          <a:pt x="80" y="22"/>
                        </a:lnTo>
                        <a:lnTo>
                          <a:pt x="81" y="19"/>
                        </a:lnTo>
                        <a:lnTo>
                          <a:pt x="81" y="15"/>
                        </a:lnTo>
                        <a:lnTo>
                          <a:pt x="81" y="12"/>
                        </a:lnTo>
                        <a:lnTo>
                          <a:pt x="80" y="8"/>
                        </a:lnTo>
                        <a:lnTo>
                          <a:pt x="78" y="5"/>
                        </a:lnTo>
                        <a:lnTo>
                          <a:pt x="75" y="2"/>
                        </a:lnTo>
                        <a:lnTo>
                          <a:pt x="73" y="0"/>
                        </a:lnTo>
                        <a:close/>
                      </a:path>
                    </a:pathLst>
                  </a:custGeom>
                  <a:solidFill>
                    <a:srgbClr val="000000"/>
                  </a:solidFill>
                  <a:ln w="9525">
                    <a:noFill/>
                    <a:round/>
                    <a:headEnd/>
                    <a:tailEnd/>
                  </a:ln>
                </p:spPr>
                <p:txBody>
                  <a:bodyPr/>
                  <a:lstStyle/>
                  <a:p>
                    <a:endParaRPr lang="ja-JP" altLang="en-US"/>
                  </a:p>
                </p:txBody>
              </p:sp>
              <p:sp>
                <p:nvSpPr>
                  <p:cNvPr id="621" name="Freeform 24"/>
                  <p:cNvSpPr>
                    <a:spLocks/>
                  </p:cNvSpPr>
                  <p:nvPr/>
                </p:nvSpPr>
                <p:spPr bwMode="auto">
                  <a:xfrm flipH="1">
                    <a:off x="6013318" y="2073107"/>
                    <a:ext cx="368204" cy="149496"/>
                  </a:xfrm>
                  <a:custGeom>
                    <a:avLst/>
                    <a:gdLst>
                      <a:gd name="T0" fmla="*/ 2147483647 w 266"/>
                      <a:gd name="T1" fmla="*/ 2147483647 h 108"/>
                      <a:gd name="T2" fmla="*/ 2147483647 w 266"/>
                      <a:gd name="T3" fmla="*/ 2147483647 h 108"/>
                      <a:gd name="T4" fmla="*/ 2147483647 w 266"/>
                      <a:gd name="T5" fmla="*/ 2147483647 h 108"/>
                      <a:gd name="T6" fmla="*/ 2147483647 w 266"/>
                      <a:gd name="T7" fmla="*/ 2147483647 h 108"/>
                      <a:gd name="T8" fmla="*/ 2147483647 w 266"/>
                      <a:gd name="T9" fmla="*/ 2147483647 h 108"/>
                      <a:gd name="T10" fmla="*/ 2147483647 w 266"/>
                      <a:gd name="T11" fmla="*/ 2147483647 h 108"/>
                      <a:gd name="T12" fmla="*/ 2147483647 w 266"/>
                      <a:gd name="T13" fmla="*/ 2147483647 h 108"/>
                      <a:gd name="T14" fmla="*/ 2147483647 w 266"/>
                      <a:gd name="T15" fmla="*/ 2147483647 h 108"/>
                      <a:gd name="T16" fmla="*/ 2147483647 w 266"/>
                      <a:gd name="T17" fmla="*/ 2147483647 h 108"/>
                      <a:gd name="T18" fmla="*/ 2147483647 w 266"/>
                      <a:gd name="T19" fmla="*/ 2147483647 h 108"/>
                      <a:gd name="T20" fmla="*/ 2147483647 w 266"/>
                      <a:gd name="T21" fmla="*/ 2147483647 h 108"/>
                      <a:gd name="T22" fmla="*/ 2147483647 w 266"/>
                      <a:gd name="T23" fmla="*/ 2147483647 h 108"/>
                      <a:gd name="T24" fmla="*/ 2147483647 w 266"/>
                      <a:gd name="T25" fmla="*/ 2147483647 h 108"/>
                      <a:gd name="T26" fmla="*/ 2147483647 w 266"/>
                      <a:gd name="T27" fmla="*/ 2147483647 h 108"/>
                      <a:gd name="T28" fmla="*/ 2147483647 w 266"/>
                      <a:gd name="T29" fmla="*/ 2147483647 h 108"/>
                      <a:gd name="T30" fmla="*/ 2147483647 w 266"/>
                      <a:gd name="T31" fmla="*/ 2147483647 h 108"/>
                      <a:gd name="T32" fmla="*/ 2147483647 w 266"/>
                      <a:gd name="T33" fmla="*/ 2147483647 h 108"/>
                      <a:gd name="T34" fmla="*/ 2147483647 w 266"/>
                      <a:gd name="T35" fmla="*/ 2147483647 h 108"/>
                      <a:gd name="T36" fmla="*/ 2147483647 w 266"/>
                      <a:gd name="T37" fmla="*/ 2147483647 h 108"/>
                      <a:gd name="T38" fmla="*/ 2147483647 w 266"/>
                      <a:gd name="T39" fmla="*/ 2147483647 h 108"/>
                      <a:gd name="T40" fmla="*/ 2147483647 w 266"/>
                      <a:gd name="T41" fmla="*/ 2147483647 h 108"/>
                      <a:gd name="T42" fmla="*/ 2147483647 w 266"/>
                      <a:gd name="T43" fmla="*/ 2147483647 h 108"/>
                      <a:gd name="T44" fmla="*/ 2147483647 w 266"/>
                      <a:gd name="T45" fmla="*/ 2147483647 h 108"/>
                      <a:gd name="T46" fmla="*/ 2147483647 w 266"/>
                      <a:gd name="T47" fmla="*/ 2147483647 h 108"/>
                      <a:gd name="T48" fmla="*/ 2147483647 w 266"/>
                      <a:gd name="T49" fmla="*/ 2147483647 h 108"/>
                      <a:gd name="T50" fmla="*/ 2147483647 w 266"/>
                      <a:gd name="T51" fmla="*/ 2147483647 h 108"/>
                      <a:gd name="T52" fmla="*/ 2147483647 w 266"/>
                      <a:gd name="T53" fmla="*/ 2147483647 h 108"/>
                      <a:gd name="T54" fmla="*/ 2147483647 w 266"/>
                      <a:gd name="T55" fmla="*/ 2147483647 h 108"/>
                      <a:gd name="T56" fmla="*/ 2147483647 w 266"/>
                      <a:gd name="T57" fmla="*/ 2147483647 h 108"/>
                      <a:gd name="T58" fmla="*/ 2147483647 w 266"/>
                      <a:gd name="T59" fmla="*/ 2147483647 h 108"/>
                      <a:gd name="T60" fmla="*/ 2147483647 w 266"/>
                      <a:gd name="T61" fmla="*/ 2147483647 h 108"/>
                      <a:gd name="T62" fmla="*/ 2147483647 w 266"/>
                      <a:gd name="T63" fmla="*/ 2147483647 h 108"/>
                      <a:gd name="T64" fmla="*/ 2147483647 w 266"/>
                      <a:gd name="T65" fmla="*/ 2147483647 h 108"/>
                      <a:gd name="T66" fmla="*/ 2147483647 w 266"/>
                      <a:gd name="T67" fmla="*/ 2147483647 h 108"/>
                      <a:gd name="T68" fmla="*/ 2147483647 w 266"/>
                      <a:gd name="T69" fmla="*/ 2147483647 h 108"/>
                      <a:gd name="T70" fmla="*/ 2147483647 w 266"/>
                      <a:gd name="T71" fmla="*/ 2147483647 h 108"/>
                      <a:gd name="T72" fmla="*/ 2147483647 w 266"/>
                      <a:gd name="T73" fmla="*/ 2147483647 h 108"/>
                      <a:gd name="T74" fmla="*/ 2147483647 w 266"/>
                      <a:gd name="T75" fmla="*/ 2147483647 h 108"/>
                      <a:gd name="T76" fmla="*/ 2147483647 w 266"/>
                      <a:gd name="T77" fmla="*/ 2147483647 h 108"/>
                      <a:gd name="T78" fmla="*/ 2147483647 w 266"/>
                      <a:gd name="T79" fmla="*/ 2147483647 h 108"/>
                      <a:gd name="T80" fmla="*/ 2147483647 w 266"/>
                      <a:gd name="T81" fmla="*/ 2147483647 h 108"/>
                      <a:gd name="T82" fmla="*/ 2147483647 w 266"/>
                      <a:gd name="T83" fmla="*/ 2147483647 h 108"/>
                      <a:gd name="T84" fmla="*/ 2147483647 w 266"/>
                      <a:gd name="T85" fmla="*/ 2147483647 h 108"/>
                      <a:gd name="T86" fmla="*/ 2147483647 w 266"/>
                      <a:gd name="T87" fmla="*/ 2147483647 h 108"/>
                      <a:gd name="T88" fmla="*/ 2147483647 w 266"/>
                      <a:gd name="T89" fmla="*/ 2147483647 h 108"/>
                      <a:gd name="T90" fmla="*/ 2147483647 w 266"/>
                      <a:gd name="T91" fmla="*/ 2147483647 h 108"/>
                      <a:gd name="T92" fmla="*/ 2147483647 w 266"/>
                      <a:gd name="T93" fmla="*/ 2147483647 h 108"/>
                      <a:gd name="T94" fmla="*/ 2147483647 w 266"/>
                      <a:gd name="T95" fmla="*/ 0 h 10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6"/>
                      <a:gd name="T145" fmla="*/ 0 h 108"/>
                      <a:gd name="T146" fmla="*/ 266 w 266"/>
                      <a:gd name="T147" fmla="*/ 108 h 10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6" h="108">
                        <a:moveTo>
                          <a:pt x="64" y="0"/>
                        </a:moveTo>
                        <a:lnTo>
                          <a:pt x="61" y="0"/>
                        </a:lnTo>
                        <a:lnTo>
                          <a:pt x="57" y="2"/>
                        </a:lnTo>
                        <a:lnTo>
                          <a:pt x="52" y="3"/>
                        </a:lnTo>
                        <a:lnTo>
                          <a:pt x="49" y="6"/>
                        </a:lnTo>
                        <a:lnTo>
                          <a:pt x="44" y="7"/>
                        </a:lnTo>
                        <a:lnTo>
                          <a:pt x="39" y="9"/>
                        </a:lnTo>
                        <a:lnTo>
                          <a:pt x="34" y="13"/>
                        </a:lnTo>
                        <a:lnTo>
                          <a:pt x="29" y="16"/>
                        </a:lnTo>
                        <a:lnTo>
                          <a:pt x="23" y="17"/>
                        </a:lnTo>
                        <a:lnTo>
                          <a:pt x="18" y="19"/>
                        </a:lnTo>
                        <a:lnTo>
                          <a:pt x="13" y="22"/>
                        </a:lnTo>
                        <a:lnTo>
                          <a:pt x="9" y="24"/>
                        </a:lnTo>
                        <a:lnTo>
                          <a:pt x="5" y="26"/>
                        </a:lnTo>
                        <a:lnTo>
                          <a:pt x="3" y="28"/>
                        </a:lnTo>
                        <a:lnTo>
                          <a:pt x="0" y="29"/>
                        </a:lnTo>
                        <a:lnTo>
                          <a:pt x="2" y="32"/>
                        </a:lnTo>
                        <a:lnTo>
                          <a:pt x="2" y="34"/>
                        </a:lnTo>
                        <a:lnTo>
                          <a:pt x="2" y="38"/>
                        </a:lnTo>
                        <a:lnTo>
                          <a:pt x="2" y="42"/>
                        </a:lnTo>
                        <a:lnTo>
                          <a:pt x="3" y="45"/>
                        </a:lnTo>
                        <a:lnTo>
                          <a:pt x="3" y="48"/>
                        </a:lnTo>
                        <a:lnTo>
                          <a:pt x="5" y="50"/>
                        </a:lnTo>
                        <a:lnTo>
                          <a:pt x="8" y="52"/>
                        </a:lnTo>
                        <a:lnTo>
                          <a:pt x="13" y="52"/>
                        </a:lnTo>
                        <a:lnTo>
                          <a:pt x="16" y="50"/>
                        </a:lnTo>
                        <a:lnTo>
                          <a:pt x="23" y="49"/>
                        </a:lnTo>
                        <a:lnTo>
                          <a:pt x="29" y="48"/>
                        </a:lnTo>
                        <a:lnTo>
                          <a:pt x="34" y="48"/>
                        </a:lnTo>
                        <a:lnTo>
                          <a:pt x="39" y="47"/>
                        </a:lnTo>
                        <a:lnTo>
                          <a:pt x="44" y="47"/>
                        </a:lnTo>
                        <a:lnTo>
                          <a:pt x="46" y="47"/>
                        </a:lnTo>
                        <a:lnTo>
                          <a:pt x="47" y="47"/>
                        </a:lnTo>
                        <a:lnTo>
                          <a:pt x="47" y="48"/>
                        </a:lnTo>
                        <a:lnTo>
                          <a:pt x="50" y="50"/>
                        </a:lnTo>
                        <a:lnTo>
                          <a:pt x="52" y="54"/>
                        </a:lnTo>
                        <a:lnTo>
                          <a:pt x="55" y="58"/>
                        </a:lnTo>
                        <a:lnTo>
                          <a:pt x="60" y="63"/>
                        </a:lnTo>
                        <a:lnTo>
                          <a:pt x="64" y="68"/>
                        </a:lnTo>
                        <a:lnTo>
                          <a:pt x="70" y="74"/>
                        </a:lnTo>
                        <a:lnTo>
                          <a:pt x="75" y="79"/>
                        </a:lnTo>
                        <a:lnTo>
                          <a:pt x="81" y="84"/>
                        </a:lnTo>
                        <a:lnTo>
                          <a:pt x="85" y="86"/>
                        </a:lnTo>
                        <a:lnTo>
                          <a:pt x="88" y="89"/>
                        </a:lnTo>
                        <a:lnTo>
                          <a:pt x="92" y="91"/>
                        </a:lnTo>
                        <a:lnTo>
                          <a:pt x="97" y="94"/>
                        </a:lnTo>
                        <a:lnTo>
                          <a:pt x="101" y="96"/>
                        </a:lnTo>
                        <a:lnTo>
                          <a:pt x="104" y="97"/>
                        </a:lnTo>
                        <a:lnTo>
                          <a:pt x="109" y="100"/>
                        </a:lnTo>
                        <a:lnTo>
                          <a:pt x="114" y="102"/>
                        </a:lnTo>
                        <a:lnTo>
                          <a:pt x="119" y="103"/>
                        </a:lnTo>
                        <a:lnTo>
                          <a:pt x="124" y="105"/>
                        </a:lnTo>
                        <a:lnTo>
                          <a:pt x="129" y="106"/>
                        </a:lnTo>
                        <a:lnTo>
                          <a:pt x="135" y="107"/>
                        </a:lnTo>
                        <a:lnTo>
                          <a:pt x="140" y="107"/>
                        </a:lnTo>
                        <a:lnTo>
                          <a:pt x="145" y="107"/>
                        </a:lnTo>
                        <a:lnTo>
                          <a:pt x="150" y="107"/>
                        </a:lnTo>
                        <a:lnTo>
                          <a:pt x="155" y="108"/>
                        </a:lnTo>
                        <a:lnTo>
                          <a:pt x="160" y="107"/>
                        </a:lnTo>
                        <a:lnTo>
                          <a:pt x="165" y="107"/>
                        </a:lnTo>
                        <a:lnTo>
                          <a:pt x="170" y="107"/>
                        </a:lnTo>
                        <a:lnTo>
                          <a:pt x="175" y="107"/>
                        </a:lnTo>
                        <a:lnTo>
                          <a:pt x="179" y="107"/>
                        </a:lnTo>
                        <a:lnTo>
                          <a:pt x="184" y="106"/>
                        </a:lnTo>
                        <a:lnTo>
                          <a:pt x="187" y="106"/>
                        </a:lnTo>
                        <a:lnTo>
                          <a:pt x="193" y="106"/>
                        </a:lnTo>
                        <a:lnTo>
                          <a:pt x="197" y="105"/>
                        </a:lnTo>
                        <a:lnTo>
                          <a:pt x="201" y="105"/>
                        </a:lnTo>
                        <a:lnTo>
                          <a:pt x="205" y="103"/>
                        </a:lnTo>
                        <a:lnTo>
                          <a:pt x="210" y="103"/>
                        </a:lnTo>
                        <a:lnTo>
                          <a:pt x="216" y="101"/>
                        </a:lnTo>
                        <a:lnTo>
                          <a:pt x="223" y="99"/>
                        </a:lnTo>
                        <a:lnTo>
                          <a:pt x="228" y="97"/>
                        </a:lnTo>
                        <a:lnTo>
                          <a:pt x="234" y="95"/>
                        </a:lnTo>
                        <a:lnTo>
                          <a:pt x="238" y="94"/>
                        </a:lnTo>
                        <a:lnTo>
                          <a:pt x="243" y="91"/>
                        </a:lnTo>
                        <a:lnTo>
                          <a:pt x="245" y="90"/>
                        </a:lnTo>
                        <a:lnTo>
                          <a:pt x="249" y="90"/>
                        </a:lnTo>
                        <a:lnTo>
                          <a:pt x="253" y="87"/>
                        </a:lnTo>
                        <a:lnTo>
                          <a:pt x="257" y="85"/>
                        </a:lnTo>
                        <a:lnTo>
                          <a:pt x="260" y="82"/>
                        </a:lnTo>
                        <a:lnTo>
                          <a:pt x="263" y="81"/>
                        </a:lnTo>
                        <a:lnTo>
                          <a:pt x="266" y="78"/>
                        </a:lnTo>
                        <a:lnTo>
                          <a:pt x="265" y="78"/>
                        </a:lnTo>
                        <a:lnTo>
                          <a:pt x="263" y="78"/>
                        </a:lnTo>
                        <a:lnTo>
                          <a:pt x="259" y="78"/>
                        </a:lnTo>
                        <a:lnTo>
                          <a:pt x="254" y="79"/>
                        </a:lnTo>
                        <a:lnTo>
                          <a:pt x="249" y="80"/>
                        </a:lnTo>
                        <a:lnTo>
                          <a:pt x="244" y="80"/>
                        </a:lnTo>
                        <a:lnTo>
                          <a:pt x="240" y="81"/>
                        </a:lnTo>
                        <a:lnTo>
                          <a:pt x="237" y="82"/>
                        </a:lnTo>
                        <a:lnTo>
                          <a:pt x="233" y="84"/>
                        </a:lnTo>
                        <a:lnTo>
                          <a:pt x="228" y="84"/>
                        </a:lnTo>
                        <a:lnTo>
                          <a:pt x="224" y="86"/>
                        </a:lnTo>
                        <a:lnTo>
                          <a:pt x="219" y="86"/>
                        </a:lnTo>
                        <a:lnTo>
                          <a:pt x="214" y="87"/>
                        </a:lnTo>
                        <a:lnTo>
                          <a:pt x="210" y="89"/>
                        </a:lnTo>
                        <a:lnTo>
                          <a:pt x="205" y="89"/>
                        </a:lnTo>
                        <a:lnTo>
                          <a:pt x="200" y="90"/>
                        </a:lnTo>
                        <a:lnTo>
                          <a:pt x="195" y="91"/>
                        </a:lnTo>
                        <a:lnTo>
                          <a:pt x="188" y="91"/>
                        </a:lnTo>
                        <a:lnTo>
                          <a:pt x="184" y="92"/>
                        </a:lnTo>
                        <a:lnTo>
                          <a:pt x="179" y="92"/>
                        </a:lnTo>
                        <a:lnTo>
                          <a:pt x="174" y="94"/>
                        </a:lnTo>
                        <a:lnTo>
                          <a:pt x="169" y="94"/>
                        </a:lnTo>
                        <a:lnTo>
                          <a:pt x="162" y="94"/>
                        </a:lnTo>
                        <a:lnTo>
                          <a:pt x="158" y="94"/>
                        </a:lnTo>
                        <a:lnTo>
                          <a:pt x="154" y="94"/>
                        </a:lnTo>
                        <a:lnTo>
                          <a:pt x="149" y="94"/>
                        </a:lnTo>
                        <a:lnTo>
                          <a:pt x="144" y="94"/>
                        </a:lnTo>
                        <a:lnTo>
                          <a:pt x="140" y="92"/>
                        </a:lnTo>
                        <a:lnTo>
                          <a:pt x="137" y="92"/>
                        </a:lnTo>
                        <a:lnTo>
                          <a:pt x="132" y="91"/>
                        </a:lnTo>
                        <a:lnTo>
                          <a:pt x="128" y="90"/>
                        </a:lnTo>
                        <a:lnTo>
                          <a:pt x="124" y="89"/>
                        </a:lnTo>
                        <a:lnTo>
                          <a:pt x="122" y="87"/>
                        </a:lnTo>
                        <a:lnTo>
                          <a:pt x="118" y="85"/>
                        </a:lnTo>
                        <a:lnTo>
                          <a:pt x="114" y="82"/>
                        </a:lnTo>
                        <a:lnTo>
                          <a:pt x="111" y="81"/>
                        </a:lnTo>
                        <a:lnTo>
                          <a:pt x="108" y="80"/>
                        </a:lnTo>
                        <a:lnTo>
                          <a:pt x="102" y="75"/>
                        </a:lnTo>
                        <a:lnTo>
                          <a:pt x="97" y="70"/>
                        </a:lnTo>
                        <a:lnTo>
                          <a:pt x="92" y="65"/>
                        </a:lnTo>
                        <a:lnTo>
                          <a:pt x="88" y="60"/>
                        </a:lnTo>
                        <a:lnTo>
                          <a:pt x="83" y="55"/>
                        </a:lnTo>
                        <a:lnTo>
                          <a:pt x="80" y="50"/>
                        </a:lnTo>
                        <a:lnTo>
                          <a:pt x="76" y="47"/>
                        </a:lnTo>
                        <a:lnTo>
                          <a:pt x="75" y="43"/>
                        </a:lnTo>
                        <a:lnTo>
                          <a:pt x="72" y="39"/>
                        </a:lnTo>
                        <a:lnTo>
                          <a:pt x="71" y="38"/>
                        </a:lnTo>
                        <a:lnTo>
                          <a:pt x="71" y="35"/>
                        </a:lnTo>
                        <a:lnTo>
                          <a:pt x="72" y="34"/>
                        </a:lnTo>
                        <a:lnTo>
                          <a:pt x="77" y="31"/>
                        </a:lnTo>
                        <a:lnTo>
                          <a:pt x="83" y="26"/>
                        </a:lnTo>
                        <a:lnTo>
                          <a:pt x="87" y="19"/>
                        </a:lnTo>
                        <a:lnTo>
                          <a:pt x="86" y="16"/>
                        </a:lnTo>
                        <a:lnTo>
                          <a:pt x="83" y="13"/>
                        </a:lnTo>
                        <a:lnTo>
                          <a:pt x="78" y="8"/>
                        </a:lnTo>
                        <a:lnTo>
                          <a:pt x="75" y="6"/>
                        </a:lnTo>
                        <a:lnTo>
                          <a:pt x="71" y="2"/>
                        </a:lnTo>
                        <a:lnTo>
                          <a:pt x="67" y="1"/>
                        </a:lnTo>
                        <a:lnTo>
                          <a:pt x="65" y="0"/>
                        </a:lnTo>
                        <a:lnTo>
                          <a:pt x="64" y="0"/>
                        </a:lnTo>
                        <a:close/>
                      </a:path>
                    </a:pathLst>
                  </a:custGeom>
                  <a:solidFill>
                    <a:srgbClr val="000000"/>
                  </a:solidFill>
                  <a:ln w="9525">
                    <a:noFill/>
                    <a:round/>
                    <a:headEnd/>
                    <a:tailEnd/>
                  </a:ln>
                </p:spPr>
                <p:txBody>
                  <a:bodyPr/>
                  <a:lstStyle/>
                  <a:p>
                    <a:endParaRPr lang="ja-JP" altLang="en-US"/>
                  </a:p>
                </p:txBody>
              </p:sp>
              <p:sp>
                <p:nvSpPr>
                  <p:cNvPr id="622" name="Freeform 26"/>
                  <p:cNvSpPr>
                    <a:spLocks/>
                  </p:cNvSpPr>
                  <p:nvPr/>
                </p:nvSpPr>
                <p:spPr bwMode="auto">
                  <a:xfrm flipH="1">
                    <a:off x="5530223" y="2355489"/>
                    <a:ext cx="981416" cy="555074"/>
                  </a:xfrm>
                  <a:custGeom>
                    <a:avLst/>
                    <a:gdLst>
                      <a:gd name="T0" fmla="*/ 2147483647 w 709"/>
                      <a:gd name="T1" fmla="*/ 2147483647 h 401"/>
                      <a:gd name="T2" fmla="*/ 2147483647 w 709"/>
                      <a:gd name="T3" fmla="*/ 2147483647 h 401"/>
                      <a:gd name="T4" fmla="*/ 2147483647 w 709"/>
                      <a:gd name="T5" fmla="*/ 2147483647 h 401"/>
                      <a:gd name="T6" fmla="*/ 2147483647 w 709"/>
                      <a:gd name="T7" fmla="*/ 2147483647 h 401"/>
                      <a:gd name="T8" fmla="*/ 2147483647 w 709"/>
                      <a:gd name="T9" fmla="*/ 2147483647 h 401"/>
                      <a:gd name="T10" fmla="*/ 2147483647 w 709"/>
                      <a:gd name="T11" fmla="*/ 2147483647 h 401"/>
                      <a:gd name="T12" fmla="*/ 2147483647 w 709"/>
                      <a:gd name="T13" fmla="*/ 2147483647 h 401"/>
                      <a:gd name="T14" fmla="*/ 2147483647 w 709"/>
                      <a:gd name="T15" fmla="*/ 2147483647 h 401"/>
                      <a:gd name="T16" fmla="*/ 2147483647 w 709"/>
                      <a:gd name="T17" fmla="*/ 2147483647 h 401"/>
                      <a:gd name="T18" fmla="*/ 0 w 709"/>
                      <a:gd name="T19" fmla="*/ 2147483647 h 401"/>
                      <a:gd name="T20" fmla="*/ 2147483647 w 709"/>
                      <a:gd name="T21" fmla="*/ 2147483647 h 401"/>
                      <a:gd name="T22" fmla="*/ 2147483647 w 709"/>
                      <a:gd name="T23" fmla="*/ 2147483647 h 401"/>
                      <a:gd name="T24" fmla="*/ 2147483647 w 709"/>
                      <a:gd name="T25" fmla="*/ 2147483647 h 401"/>
                      <a:gd name="T26" fmla="*/ 2147483647 w 709"/>
                      <a:gd name="T27" fmla="*/ 2147483647 h 401"/>
                      <a:gd name="T28" fmla="*/ 2147483647 w 709"/>
                      <a:gd name="T29" fmla="*/ 2147483647 h 401"/>
                      <a:gd name="T30" fmla="*/ 2147483647 w 709"/>
                      <a:gd name="T31" fmla="*/ 2147483647 h 401"/>
                      <a:gd name="T32" fmla="*/ 2147483647 w 709"/>
                      <a:gd name="T33" fmla="*/ 2147483647 h 401"/>
                      <a:gd name="T34" fmla="*/ 2147483647 w 709"/>
                      <a:gd name="T35" fmla="*/ 2147483647 h 401"/>
                      <a:gd name="T36" fmla="*/ 2147483647 w 709"/>
                      <a:gd name="T37" fmla="*/ 2147483647 h 401"/>
                      <a:gd name="T38" fmla="*/ 2147483647 w 709"/>
                      <a:gd name="T39" fmla="*/ 2147483647 h 401"/>
                      <a:gd name="T40" fmla="*/ 2147483647 w 709"/>
                      <a:gd name="T41" fmla="*/ 2147483647 h 401"/>
                      <a:gd name="T42" fmla="*/ 2147483647 w 709"/>
                      <a:gd name="T43" fmla="*/ 2147483647 h 401"/>
                      <a:gd name="T44" fmla="*/ 2147483647 w 709"/>
                      <a:gd name="T45" fmla="*/ 2147483647 h 401"/>
                      <a:gd name="T46" fmla="*/ 2147483647 w 709"/>
                      <a:gd name="T47" fmla="*/ 2147483647 h 401"/>
                      <a:gd name="T48" fmla="*/ 2147483647 w 709"/>
                      <a:gd name="T49" fmla="*/ 2147483647 h 401"/>
                      <a:gd name="T50" fmla="*/ 2147483647 w 709"/>
                      <a:gd name="T51" fmla="*/ 2147483647 h 401"/>
                      <a:gd name="T52" fmla="*/ 2147483647 w 709"/>
                      <a:gd name="T53" fmla="*/ 2147483647 h 401"/>
                      <a:gd name="T54" fmla="*/ 2147483647 w 709"/>
                      <a:gd name="T55" fmla="*/ 2147483647 h 401"/>
                      <a:gd name="T56" fmla="*/ 2147483647 w 709"/>
                      <a:gd name="T57" fmla="*/ 2147483647 h 401"/>
                      <a:gd name="T58" fmla="*/ 2147483647 w 709"/>
                      <a:gd name="T59" fmla="*/ 2147483647 h 401"/>
                      <a:gd name="T60" fmla="*/ 2147483647 w 709"/>
                      <a:gd name="T61" fmla="*/ 2147483647 h 401"/>
                      <a:gd name="T62" fmla="*/ 2147483647 w 709"/>
                      <a:gd name="T63" fmla="*/ 2147483647 h 401"/>
                      <a:gd name="T64" fmla="*/ 2147483647 w 709"/>
                      <a:gd name="T65" fmla="*/ 2147483647 h 401"/>
                      <a:gd name="T66" fmla="*/ 2147483647 w 709"/>
                      <a:gd name="T67" fmla="*/ 2147483647 h 401"/>
                      <a:gd name="T68" fmla="*/ 2147483647 w 709"/>
                      <a:gd name="T69" fmla="*/ 2147483647 h 401"/>
                      <a:gd name="T70" fmla="*/ 2147483647 w 709"/>
                      <a:gd name="T71" fmla="*/ 2147483647 h 401"/>
                      <a:gd name="T72" fmla="*/ 2147483647 w 709"/>
                      <a:gd name="T73" fmla="*/ 2147483647 h 401"/>
                      <a:gd name="T74" fmla="*/ 2147483647 w 709"/>
                      <a:gd name="T75" fmla="*/ 2147483647 h 401"/>
                      <a:gd name="T76" fmla="*/ 2147483647 w 709"/>
                      <a:gd name="T77" fmla="*/ 2147483647 h 401"/>
                      <a:gd name="T78" fmla="*/ 2147483647 w 709"/>
                      <a:gd name="T79" fmla="*/ 2147483647 h 401"/>
                      <a:gd name="T80" fmla="*/ 2147483647 w 709"/>
                      <a:gd name="T81" fmla="*/ 2147483647 h 401"/>
                      <a:gd name="T82" fmla="*/ 2147483647 w 709"/>
                      <a:gd name="T83" fmla="*/ 2147483647 h 401"/>
                      <a:gd name="T84" fmla="*/ 2147483647 w 709"/>
                      <a:gd name="T85" fmla="*/ 2147483647 h 401"/>
                      <a:gd name="T86" fmla="*/ 2147483647 w 709"/>
                      <a:gd name="T87" fmla="*/ 2147483647 h 401"/>
                      <a:gd name="T88" fmla="*/ 2147483647 w 709"/>
                      <a:gd name="T89" fmla="*/ 2147483647 h 401"/>
                      <a:gd name="T90" fmla="*/ 2147483647 w 709"/>
                      <a:gd name="T91" fmla="*/ 2147483647 h 401"/>
                      <a:gd name="T92" fmla="*/ 2147483647 w 709"/>
                      <a:gd name="T93" fmla="*/ 2147483647 h 401"/>
                      <a:gd name="T94" fmla="*/ 2147483647 w 709"/>
                      <a:gd name="T95" fmla="*/ 2147483647 h 401"/>
                      <a:gd name="T96" fmla="*/ 2147483647 w 709"/>
                      <a:gd name="T97" fmla="*/ 2147483647 h 401"/>
                      <a:gd name="T98" fmla="*/ 2147483647 w 709"/>
                      <a:gd name="T99" fmla="*/ 2147483647 h 401"/>
                      <a:gd name="T100" fmla="*/ 2147483647 w 709"/>
                      <a:gd name="T101" fmla="*/ 2147483647 h 401"/>
                      <a:gd name="T102" fmla="*/ 2147483647 w 709"/>
                      <a:gd name="T103" fmla="*/ 2147483647 h 401"/>
                      <a:gd name="T104" fmla="*/ 2147483647 w 709"/>
                      <a:gd name="T105" fmla="*/ 2147483647 h 401"/>
                      <a:gd name="T106" fmla="*/ 2147483647 w 709"/>
                      <a:gd name="T107" fmla="*/ 2147483647 h 401"/>
                      <a:gd name="T108" fmla="*/ 2147483647 w 709"/>
                      <a:gd name="T109" fmla="*/ 2147483647 h 401"/>
                      <a:gd name="T110" fmla="*/ 2147483647 w 709"/>
                      <a:gd name="T111" fmla="*/ 2147483647 h 401"/>
                      <a:gd name="T112" fmla="*/ 2147483647 w 709"/>
                      <a:gd name="T113" fmla="*/ 2147483647 h 401"/>
                      <a:gd name="T114" fmla="*/ 2147483647 w 709"/>
                      <a:gd name="T115" fmla="*/ 2147483647 h 401"/>
                      <a:gd name="T116" fmla="*/ 2147483647 w 709"/>
                      <a:gd name="T117" fmla="*/ 2147483647 h 401"/>
                      <a:gd name="T118" fmla="*/ 2147483647 w 709"/>
                      <a:gd name="T119" fmla="*/ 2147483647 h 401"/>
                      <a:gd name="T120" fmla="*/ 2147483647 w 709"/>
                      <a:gd name="T121" fmla="*/ 2147483647 h 401"/>
                      <a:gd name="T122" fmla="*/ 2147483647 w 709"/>
                      <a:gd name="T123" fmla="*/ 2147483647 h 401"/>
                      <a:gd name="T124" fmla="*/ 2147483647 w 709"/>
                      <a:gd name="T125" fmla="*/ 0 h 40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09"/>
                      <a:gd name="T190" fmla="*/ 0 h 401"/>
                      <a:gd name="T191" fmla="*/ 709 w 709"/>
                      <a:gd name="T192" fmla="*/ 401 h 40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09" h="401">
                        <a:moveTo>
                          <a:pt x="134" y="2"/>
                        </a:moveTo>
                        <a:lnTo>
                          <a:pt x="134" y="2"/>
                        </a:lnTo>
                        <a:lnTo>
                          <a:pt x="138" y="3"/>
                        </a:lnTo>
                        <a:lnTo>
                          <a:pt x="140" y="5"/>
                        </a:lnTo>
                        <a:lnTo>
                          <a:pt x="144" y="6"/>
                        </a:lnTo>
                        <a:lnTo>
                          <a:pt x="148" y="7"/>
                        </a:lnTo>
                        <a:lnTo>
                          <a:pt x="151" y="10"/>
                        </a:lnTo>
                        <a:lnTo>
                          <a:pt x="156" y="11"/>
                        </a:lnTo>
                        <a:lnTo>
                          <a:pt x="160" y="13"/>
                        </a:lnTo>
                        <a:lnTo>
                          <a:pt x="165" y="16"/>
                        </a:lnTo>
                        <a:lnTo>
                          <a:pt x="171" y="18"/>
                        </a:lnTo>
                        <a:lnTo>
                          <a:pt x="176" y="19"/>
                        </a:lnTo>
                        <a:lnTo>
                          <a:pt x="182" y="23"/>
                        </a:lnTo>
                        <a:lnTo>
                          <a:pt x="187" y="26"/>
                        </a:lnTo>
                        <a:lnTo>
                          <a:pt x="193" y="28"/>
                        </a:lnTo>
                        <a:lnTo>
                          <a:pt x="200" y="31"/>
                        </a:lnTo>
                        <a:lnTo>
                          <a:pt x="205" y="34"/>
                        </a:lnTo>
                        <a:lnTo>
                          <a:pt x="211" y="37"/>
                        </a:lnTo>
                        <a:lnTo>
                          <a:pt x="217" y="39"/>
                        </a:lnTo>
                        <a:lnTo>
                          <a:pt x="222" y="43"/>
                        </a:lnTo>
                        <a:lnTo>
                          <a:pt x="227" y="47"/>
                        </a:lnTo>
                        <a:lnTo>
                          <a:pt x="233" y="49"/>
                        </a:lnTo>
                        <a:lnTo>
                          <a:pt x="238" y="53"/>
                        </a:lnTo>
                        <a:lnTo>
                          <a:pt x="243" y="57"/>
                        </a:lnTo>
                        <a:lnTo>
                          <a:pt x="247" y="59"/>
                        </a:lnTo>
                        <a:lnTo>
                          <a:pt x="250" y="63"/>
                        </a:lnTo>
                        <a:lnTo>
                          <a:pt x="255" y="67"/>
                        </a:lnTo>
                        <a:lnTo>
                          <a:pt x="260" y="73"/>
                        </a:lnTo>
                        <a:lnTo>
                          <a:pt x="265" y="79"/>
                        </a:lnTo>
                        <a:lnTo>
                          <a:pt x="264" y="79"/>
                        </a:lnTo>
                        <a:lnTo>
                          <a:pt x="259" y="80"/>
                        </a:lnTo>
                        <a:lnTo>
                          <a:pt x="256" y="80"/>
                        </a:lnTo>
                        <a:lnTo>
                          <a:pt x="253" y="83"/>
                        </a:lnTo>
                        <a:lnTo>
                          <a:pt x="249" y="84"/>
                        </a:lnTo>
                        <a:lnTo>
                          <a:pt x="245" y="86"/>
                        </a:lnTo>
                        <a:lnTo>
                          <a:pt x="239" y="88"/>
                        </a:lnTo>
                        <a:lnTo>
                          <a:pt x="234" y="91"/>
                        </a:lnTo>
                        <a:lnTo>
                          <a:pt x="227" y="95"/>
                        </a:lnTo>
                        <a:lnTo>
                          <a:pt x="222" y="100"/>
                        </a:lnTo>
                        <a:lnTo>
                          <a:pt x="218" y="101"/>
                        </a:lnTo>
                        <a:lnTo>
                          <a:pt x="214" y="104"/>
                        </a:lnTo>
                        <a:lnTo>
                          <a:pt x="211" y="106"/>
                        </a:lnTo>
                        <a:lnTo>
                          <a:pt x="208" y="109"/>
                        </a:lnTo>
                        <a:lnTo>
                          <a:pt x="203" y="111"/>
                        </a:lnTo>
                        <a:lnTo>
                          <a:pt x="200" y="115"/>
                        </a:lnTo>
                        <a:lnTo>
                          <a:pt x="196" y="118"/>
                        </a:lnTo>
                        <a:lnTo>
                          <a:pt x="192" y="122"/>
                        </a:lnTo>
                        <a:lnTo>
                          <a:pt x="188" y="126"/>
                        </a:lnTo>
                        <a:lnTo>
                          <a:pt x="185" y="130"/>
                        </a:lnTo>
                        <a:lnTo>
                          <a:pt x="181" y="133"/>
                        </a:lnTo>
                        <a:lnTo>
                          <a:pt x="177" y="137"/>
                        </a:lnTo>
                        <a:lnTo>
                          <a:pt x="172" y="141"/>
                        </a:lnTo>
                        <a:lnTo>
                          <a:pt x="169" y="144"/>
                        </a:lnTo>
                        <a:lnTo>
                          <a:pt x="166" y="148"/>
                        </a:lnTo>
                        <a:lnTo>
                          <a:pt x="162" y="153"/>
                        </a:lnTo>
                        <a:lnTo>
                          <a:pt x="159" y="157"/>
                        </a:lnTo>
                        <a:lnTo>
                          <a:pt x="156" y="161"/>
                        </a:lnTo>
                        <a:lnTo>
                          <a:pt x="154" y="164"/>
                        </a:lnTo>
                        <a:lnTo>
                          <a:pt x="150" y="168"/>
                        </a:lnTo>
                        <a:lnTo>
                          <a:pt x="148" y="172"/>
                        </a:lnTo>
                        <a:lnTo>
                          <a:pt x="145" y="175"/>
                        </a:lnTo>
                        <a:lnTo>
                          <a:pt x="143" y="179"/>
                        </a:lnTo>
                        <a:lnTo>
                          <a:pt x="140" y="183"/>
                        </a:lnTo>
                        <a:lnTo>
                          <a:pt x="135" y="189"/>
                        </a:lnTo>
                        <a:lnTo>
                          <a:pt x="133" y="195"/>
                        </a:lnTo>
                        <a:lnTo>
                          <a:pt x="129" y="201"/>
                        </a:lnTo>
                        <a:lnTo>
                          <a:pt x="127" y="206"/>
                        </a:lnTo>
                        <a:lnTo>
                          <a:pt x="124" y="209"/>
                        </a:lnTo>
                        <a:lnTo>
                          <a:pt x="123" y="212"/>
                        </a:lnTo>
                        <a:lnTo>
                          <a:pt x="122" y="214"/>
                        </a:lnTo>
                        <a:lnTo>
                          <a:pt x="122" y="215"/>
                        </a:lnTo>
                        <a:lnTo>
                          <a:pt x="120" y="215"/>
                        </a:lnTo>
                        <a:lnTo>
                          <a:pt x="119" y="214"/>
                        </a:lnTo>
                        <a:lnTo>
                          <a:pt x="117" y="212"/>
                        </a:lnTo>
                        <a:lnTo>
                          <a:pt x="113" y="211"/>
                        </a:lnTo>
                        <a:lnTo>
                          <a:pt x="109" y="209"/>
                        </a:lnTo>
                        <a:lnTo>
                          <a:pt x="106" y="206"/>
                        </a:lnTo>
                        <a:lnTo>
                          <a:pt x="101" y="203"/>
                        </a:lnTo>
                        <a:lnTo>
                          <a:pt x="94" y="200"/>
                        </a:lnTo>
                        <a:lnTo>
                          <a:pt x="89" y="195"/>
                        </a:lnTo>
                        <a:lnTo>
                          <a:pt x="83" y="191"/>
                        </a:lnTo>
                        <a:lnTo>
                          <a:pt x="78" y="187"/>
                        </a:lnTo>
                        <a:lnTo>
                          <a:pt x="72" y="182"/>
                        </a:lnTo>
                        <a:lnTo>
                          <a:pt x="66" y="177"/>
                        </a:lnTo>
                        <a:lnTo>
                          <a:pt x="62" y="172"/>
                        </a:lnTo>
                        <a:lnTo>
                          <a:pt x="57" y="165"/>
                        </a:lnTo>
                        <a:lnTo>
                          <a:pt x="54" y="161"/>
                        </a:lnTo>
                        <a:lnTo>
                          <a:pt x="50" y="153"/>
                        </a:lnTo>
                        <a:lnTo>
                          <a:pt x="47" y="148"/>
                        </a:lnTo>
                        <a:lnTo>
                          <a:pt x="44" y="141"/>
                        </a:lnTo>
                        <a:lnTo>
                          <a:pt x="41" y="135"/>
                        </a:lnTo>
                        <a:lnTo>
                          <a:pt x="39" y="128"/>
                        </a:lnTo>
                        <a:lnTo>
                          <a:pt x="37" y="123"/>
                        </a:lnTo>
                        <a:lnTo>
                          <a:pt x="35" y="117"/>
                        </a:lnTo>
                        <a:lnTo>
                          <a:pt x="34" y="112"/>
                        </a:lnTo>
                        <a:lnTo>
                          <a:pt x="33" y="107"/>
                        </a:lnTo>
                        <a:lnTo>
                          <a:pt x="31" y="104"/>
                        </a:lnTo>
                        <a:lnTo>
                          <a:pt x="30" y="99"/>
                        </a:lnTo>
                        <a:lnTo>
                          <a:pt x="29" y="96"/>
                        </a:lnTo>
                        <a:lnTo>
                          <a:pt x="26" y="91"/>
                        </a:lnTo>
                        <a:lnTo>
                          <a:pt x="23" y="90"/>
                        </a:lnTo>
                        <a:lnTo>
                          <a:pt x="19" y="90"/>
                        </a:lnTo>
                        <a:lnTo>
                          <a:pt x="15" y="90"/>
                        </a:lnTo>
                        <a:lnTo>
                          <a:pt x="12" y="91"/>
                        </a:lnTo>
                        <a:lnTo>
                          <a:pt x="9" y="94"/>
                        </a:lnTo>
                        <a:lnTo>
                          <a:pt x="5" y="96"/>
                        </a:lnTo>
                        <a:lnTo>
                          <a:pt x="4" y="99"/>
                        </a:lnTo>
                        <a:lnTo>
                          <a:pt x="2" y="102"/>
                        </a:lnTo>
                        <a:lnTo>
                          <a:pt x="2" y="107"/>
                        </a:lnTo>
                        <a:lnTo>
                          <a:pt x="0" y="110"/>
                        </a:lnTo>
                        <a:lnTo>
                          <a:pt x="2" y="115"/>
                        </a:lnTo>
                        <a:lnTo>
                          <a:pt x="3" y="120"/>
                        </a:lnTo>
                        <a:lnTo>
                          <a:pt x="7" y="126"/>
                        </a:lnTo>
                        <a:lnTo>
                          <a:pt x="8" y="128"/>
                        </a:lnTo>
                        <a:lnTo>
                          <a:pt x="9" y="131"/>
                        </a:lnTo>
                        <a:lnTo>
                          <a:pt x="10" y="135"/>
                        </a:lnTo>
                        <a:lnTo>
                          <a:pt x="14" y="138"/>
                        </a:lnTo>
                        <a:lnTo>
                          <a:pt x="15" y="142"/>
                        </a:lnTo>
                        <a:lnTo>
                          <a:pt x="18" y="147"/>
                        </a:lnTo>
                        <a:lnTo>
                          <a:pt x="20" y="151"/>
                        </a:lnTo>
                        <a:lnTo>
                          <a:pt x="23" y="154"/>
                        </a:lnTo>
                        <a:lnTo>
                          <a:pt x="25" y="158"/>
                        </a:lnTo>
                        <a:lnTo>
                          <a:pt x="28" y="162"/>
                        </a:lnTo>
                        <a:lnTo>
                          <a:pt x="30" y="167"/>
                        </a:lnTo>
                        <a:lnTo>
                          <a:pt x="34" y="170"/>
                        </a:lnTo>
                        <a:lnTo>
                          <a:pt x="36" y="174"/>
                        </a:lnTo>
                        <a:lnTo>
                          <a:pt x="40" y="178"/>
                        </a:lnTo>
                        <a:lnTo>
                          <a:pt x="42" y="182"/>
                        </a:lnTo>
                        <a:lnTo>
                          <a:pt x="46" y="187"/>
                        </a:lnTo>
                        <a:lnTo>
                          <a:pt x="50" y="189"/>
                        </a:lnTo>
                        <a:lnTo>
                          <a:pt x="52" y="193"/>
                        </a:lnTo>
                        <a:lnTo>
                          <a:pt x="56" y="198"/>
                        </a:lnTo>
                        <a:lnTo>
                          <a:pt x="60" y="201"/>
                        </a:lnTo>
                        <a:lnTo>
                          <a:pt x="62" y="204"/>
                        </a:lnTo>
                        <a:lnTo>
                          <a:pt x="66" y="208"/>
                        </a:lnTo>
                        <a:lnTo>
                          <a:pt x="71" y="210"/>
                        </a:lnTo>
                        <a:lnTo>
                          <a:pt x="75" y="214"/>
                        </a:lnTo>
                        <a:lnTo>
                          <a:pt x="81" y="220"/>
                        </a:lnTo>
                        <a:lnTo>
                          <a:pt x="87" y="225"/>
                        </a:lnTo>
                        <a:lnTo>
                          <a:pt x="93" y="230"/>
                        </a:lnTo>
                        <a:lnTo>
                          <a:pt x="99" y="234"/>
                        </a:lnTo>
                        <a:lnTo>
                          <a:pt x="104" y="237"/>
                        </a:lnTo>
                        <a:lnTo>
                          <a:pt x="109" y="241"/>
                        </a:lnTo>
                        <a:lnTo>
                          <a:pt x="113" y="243"/>
                        </a:lnTo>
                        <a:lnTo>
                          <a:pt x="118" y="247"/>
                        </a:lnTo>
                        <a:lnTo>
                          <a:pt x="120" y="248"/>
                        </a:lnTo>
                        <a:lnTo>
                          <a:pt x="125" y="250"/>
                        </a:lnTo>
                        <a:lnTo>
                          <a:pt x="128" y="250"/>
                        </a:lnTo>
                        <a:lnTo>
                          <a:pt x="130" y="251"/>
                        </a:lnTo>
                        <a:lnTo>
                          <a:pt x="134" y="250"/>
                        </a:lnTo>
                        <a:lnTo>
                          <a:pt x="138" y="247"/>
                        </a:lnTo>
                        <a:lnTo>
                          <a:pt x="138" y="243"/>
                        </a:lnTo>
                        <a:lnTo>
                          <a:pt x="140" y="241"/>
                        </a:lnTo>
                        <a:lnTo>
                          <a:pt x="141" y="237"/>
                        </a:lnTo>
                        <a:lnTo>
                          <a:pt x="144" y="235"/>
                        </a:lnTo>
                        <a:lnTo>
                          <a:pt x="146" y="231"/>
                        </a:lnTo>
                        <a:lnTo>
                          <a:pt x="149" y="227"/>
                        </a:lnTo>
                        <a:lnTo>
                          <a:pt x="151" y="224"/>
                        </a:lnTo>
                        <a:lnTo>
                          <a:pt x="155" y="221"/>
                        </a:lnTo>
                        <a:lnTo>
                          <a:pt x="158" y="216"/>
                        </a:lnTo>
                        <a:lnTo>
                          <a:pt x="160" y="212"/>
                        </a:lnTo>
                        <a:lnTo>
                          <a:pt x="162" y="210"/>
                        </a:lnTo>
                        <a:lnTo>
                          <a:pt x="165" y="208"/>
                        </a:lnTo>
                        <a:lnTo>
                          <a:pt x="169" y="205"/>
                        </a:lnTo>
                        <a:lnTo>
                          <a:pt x="170" y="204"/>
                        </a:lnTo>
                        <a:lnTo>
                          <a:pt x="171" y="205"/>
                        </a:lnTo>
                        <a:lnTo>
                          <a:pt x="174" y="208"/>
                        </a:lnTo>
                        <a:lnTo>
                          <a:pt x="177" y="212"/>
                        </a:lnTo>
                        <a:lnTo>
                          <a:pt x="182" y="216"/>
                        </a:lnTo>
                        <a:lnTo>
                          <a:pt x="187" y="224"/>
                        </a:lnTo>
                        <a:lnTo>
                          <a:pt x="191" y="226"/>
                        </a:lnTo>
                        <a:lnTo>
                          <a:pt x="193" y="229"/>
                        </a:lnTo>
                        <a:lnTo>
                          <a:pt x="197" y="232"/>
                        </a:lnTo>
                        <a:lnTo>
                          <a:pt x="202" y="236"/>
                        </a:lnTo>
                        <a:lnTo>
                          <a:pt x="206" y="240"/>
                        </a:lnTo>
                        <a:lnTo>
                          <a:pt x="209" y="243"/>
                        </a:lnTo>
                        <a:lnTo>
                          <a:pt x="214" y="247"/>
                        </a:lnTo>
                        <a:lnTo>
                          <a:pt x="219" y="251"/>
                        </a:lnTo>
                        <a:lnTo>
                          <a:pt x="223" y="255"/>
                        </a:lnTo>
                        <a:lnTo>
                          <a:pt x="229" y="258"/>
                        </a:lnTo>
                        <a:lnTo>
                          <a:pt x="235" y="262"/>
                        </a:lnTo>
                        <a:lnTo>
                          <a:pt x="240" y="267"/>
                        </a:lnTo>
                        <a:lnTo>
                          <a:pt x="247" y="271"/>
                        </a:lnTo>
                        <a:lnTo>
                          <a:pt x="253" y="274"/>
                        </a:lnTo>
                        <a:lnTo>
                          <a:pt x="259" y="278"/>
                        </a:lnTo>
                        <a:lnTo>
                          <a:pt x="266" y="283"/>
                        </a:lnTo>
                        <a:lnTo>
                          <a:pt x="269" y="284"/>
                        </a:lnTo>
                        <a:lnTo>
                          <a:pt x="273" y="287"/>
                        </a:lnTo>
                        <a:lnTo>
                          <a:pt x="276" y="288"/>
                        </a:lnTo>
                        <a:lnTo>
                          <a:pt x="280" y="290"/>
                        </a:lnTo>
                        <a:lnTo>
                          <a:pt x="284" y="292"/>
                        </a:lnTo>
                        <a:lnTo>
                          <a:pt x="287" y="294"/>
                        </a:lnTo>
                        <a:lnTo>
                          <a:pt x="291" y="295"/>
                        </a:lnTo>
                        <a:lnTo>
                          <a:pt x="295" y="298"/>
                        </a:lnTo>
                        <a:lnTo>
                          <a:pt x="299" y="299"/>
                        </a:lnTo>
                        <a:lnTo>
                          <a:pt x="302" y="300"/>
                        </a:lnTo>
                        <a:lnTo>
                          <a:pt x="306" y="302"/>
                        </a:lnTo>
                        <a:lnTo>
                          <a:pt x="310" y="304"/>
                        </a:lnTo>
                        <a:lnTo>
                          <a:pt x="313" y="304"/>
                        </a:lnTo>
                        <a:lnTo>
                          <a:pt x="317" y="305"/>
                        </a:lnTo>
                        <a:lnTo>
                          <a:pt x="321" y="307"/>
                        </a:lnTo>
                        <a:lnTo>
                          <a:pt x="326" y="308"/>
                        </a:lnTo>
                        <a:lnTo>
                          <a:pt x="329" y="309"/>
                        </a:lnTo>
                        <a:lnTo>
                          <a:pt x="333" y="310"/>
                        </a:lnTo>
                        <a:lnTo>
                          <a:pt x="337" y="310"/>
                        </a:lnTo>
                        <a:lnTo>
                          <a:pt x="342" y="311"/>
                        </a:lnTo>
                        <a:lnTo>
                          <a:pt x="346" y="313"/>
                        </a:lnTo>
                        <a:lnTo>
                          <a:pt x="349" y="313"/>
                        </a:lnTo>
                        <a:lnTo>
                          <a:pt x="354" y="314"/>
                        </a:lnTo>
                        <a:lnTo>
                          <a:pt x="358" y="315"/>
                        </a:lnTo>
                        <a:lnTo>
                          <a:pt x="362" y="315"/>
                        </a:lnTo>
                        <a:lnTo>
                          <a:pt x="365" y="315"/>
                        </a:lnTo>
                        <a:lnTo>
                          <a:pt x="370" y="316"/>
                        </a:lnTo>
                        <a:lnTo>
                          <a:pt x="374" y="316"/>
                        </a:lnTo>
                        <a:lnTo>
                          <a:pt x="378" y="316"/>
                        </a:lnTo>
                        <a:lnTo>
                          <a:pt x="381" y="318"/>
                        </a:lnTo>
                        <a:lnTo>
                          <a:pt x="385" y="318"/>
                        </a:lnTo>
                        <a:lnTo>
                          <a:pt x="390" y="318"/>
                        </a:lnTo>
                        <a:lnTo>
                          <a:pt x="394" y="318"/>
                        </a:lnTo>
                        <a:lnTo>
                          <a:pt x="398" y="318"/>
                        </a:lnTo>
                        <a:lnTo>
                          <a:pt x="401" y="318"/>
                        </a:lnTo>
                        <a:lnTo>
                          <a:pt x="405" y="319"/>
                        </a:lnTo>
                        <a:lnTo>
                          <a:pt x="409" y="319"/>
                        </a:lnTo>
                        <a:lnTo>
                          <a:pt x="412" y="319"/>
                        </a:lnTo>
                        <a:lnTo>
                          <a:pt x="416" y="319"/>
                        </a:lnTo>
                        <a:lnTo>
                          <a:pt x="420" y="319"/>
                        </a:lnTo>
                        <a:lnTo>
                          <a:pt x="427" y="319"/>
                        </a:lnTo>
                        <a:lnTo>
                          <a:pt x="433" y="319"/>
                        </a:lnTo>
                        <a:lnTo>
                          <a:pt x="440" y="318"/>
                        </a:lnTo>
                        <a:lnTo>
                          <a:pt x="446" y="318"/>
                        </a:lnTo>
                        <a:lnTo>
                          <a:pt x="452" y="318"/>
                        </a:lnTo>
                        <a:lnTo>
                          <a:pt x="457" y="318"/>
                        </a:lnTo>
                        <a:lnTo>
                          <a:pt x="462" y="316"/>
                        </a:lnTo>
                        <a:lnTo>
                          <a:pt x="467" y="316"/>
                        </a:lnTo>
                        <a:lnTo>
                          <a:pt x="471" y="316"/>
                        </a:lnTo>
                        <a:lnTo>
                          <a:pt x="474" y="315"/>
                        </a:lnTo>
                        <a:lnTo>
                          <a:pt x="478" y="315"/>
                        </a:lnTo>
                        <a:lnTo>
                          <a:pt x="480" y="315"/>
                        </a:lnTo>
                        <a:lnTo>
                          <a:pt x="484" y="315"/>
                        </a:lnTo>
                        <a:lnTo>
                          <a:pt x="485" y="315"/>
                        </a:lnTo>
                        <a:lnTo>
                          <a:pt x="488" y="316"/>
                        </a:lnTo>
                        <a:lnTo>
                          <a:pt x="490" y="319"/>
                        </a:lnTo>
                        <a:lnTo>
                          <a:pt x="494" y="324"/>
                        </a:lnTo>
                        <a:lnTo>
                          <a:pt x="498" y="329"/>
                        </a:lnTo>
                        <a:lnTo>
                          <a:pt x="503" y="334"/>
                        </a:lnTo>
                        <a:lnTo>
                          <a:pt x="509" y="340"/>
                        </a:lnTo>
                        <a:lnTo>
                          <a:pt x="515" y="346"/>
                        </a:lnTo>
                        <a:lnTo>
                          <a:pt x="521" y="352"/>
                        </a:lnTo>
                        <a:lnTo>
                          <a:pt x="527" y="358"/>
                        </a:lnTo>
                        <a:lnTo>
                          <a:pt x="532" y="362"/>
                        </a:lnTo>
                        <a:lnTo>
                          <a:pt x="536" y="365"/>
                        </a:lnTo>
                        <a:lnTo>
                          <a:pt x="540" y="368"/>
                        </a:lnTo>
                        <a:lnTo>
                          <a:pt x="544" y="371"/>
                        </a:lnTo>
                        <a:lnTo>
                          <a:pt x="546" y="373"/>
                        </a:lnTo>
                        <a:lnTo>
                          <a:pt x="550" y="376"/>
                        </a:lnTo>
                        <a:lnTo>
                          <a:pt x="553" y="380"/>
                        </a:lnTo>
                        <a:lnTo>
                          <a:pt x="557" y="382"/>
                        </a:lnTo>
                        <a:lnTo>
                          <a:pt x="561" y="383"/>
                        </a:lnTo>
                        <a:lnTo>
                          <a:pt x="565" y="386"/>
                        </a:lnTo>
                        <a:lnTo>
                          <a:pt x="568" y="388"/>
                        </a:lnTo>
                        <a:lnTo>
                          <a:pt x="572" y="391"/>
                        </a:lnTo>
                        <a:lnTo>
                          <a:pt x="578" y="392"/>
                        </a:lnTo>
                        <a:lnTo>
                          <a:pt x="584" y="394"/>
                        </a:lnTo>
                        <a:lnTo>
                          <a:pt x="588" y="396"/>
                        </a:lnTo>
                        <a:lnTo>
                          <a:pt x="592" y="397"/>
                        </a:lnTo>
                        <a:lnTo>
                          <a:pt x="596" y="397"/>
                        </a:lnTo>
                        <a:lnTo>
                          <a:pt x="599" y="398"/>
                        </a:lnTo>
                        <a:lnTo>
                          <a:pt x="605" y="399"/>
                        </a:lnTo>
                        <a:lnTo>
                          <a:pt x="612" y="399"/>
                        </a:lnTo>
                        <a:lnTo>
                          <a:pt x="619" y="399"/>
                        </a:lnTo>
                        <a:lnTo>
                          <a:pt x="625" y="401"/>
                        </a:lnTo>
                        <a:lnTo>
                          <a:pt x="631" y="399"/>
                        </a:lnTo>
                        <a:lnTo>
                          <a:pt x="636" y="399"/>
                        </a:lnTo>
                        <a:lnTo>
                          <a:pt x="643" y="398"/>
                        </a:lnTo>
                        <a:lnTo>
                          <a:pt x="647" y="398"/>
                        </a:lnTo>
                        <a:lnTo>
                          <a:pt x="651" y="397"/>
                        </a:lnTo>
                        <a:lnTo>
                          <a:pt x="655" y="396"/>
                        </a:lnTo>
                        <a:lnTo>
                          <a:pt x="659" y="394"/>
                        </a:lnTo>
                        <a:lnTo>
                          <a:pt x="661" y="393"/>
                        </a:lnTo>
                        <a:lnTo>
                          <a:pt x="665" y="387"/>
                        </a:lnTo>
                        <a:lnTo>
                          <a:pt x="666" y="383"/>
                        </a:lnTo>
                        <a:lnTo>
                          <a:pt x="666" y="380"/>
                        </a:lnTo>
                        <a:lnTo>
                          <a:pt x="667" y="378"/>
                        </a:lnTo>
                        <a:lnTo>
                          <a:pt x="670" y="377"/>
                        </a:lnTo>
                        <a:lnTo>
                          <a:pt x="673" y="376"/>
                        </a:lnTo>
                        <a:lnTo>
                          <a:pt x="677" y="375"/>
                        </a:lnTo>
                        <a:lnTo>
                          <a:pt x="681" y="372"/>
                        </a:lnTo>
                        <a:lnTo>
                          <a:pt x="685" y="368"/>
                        </a:lnTo>
                        <a:lnTo>
                          <a:pt x="687" y="365"/>
                        </a:lnTo>
                        <a:lnTo>
                          <a:pt x="690" y="360"/>
                        </a:lnTo>
                        <a:lnTo>
                          <a:pt x="691" y="352"/>
                        </a:lnTo>
                        <a:lnTo>
                          <a:pt x="691" y="346"/>
                        </a:lnTo>
                        <a:lnTo>
                          <a:pt x="690" y="340"/>
                        </a:lnTo>
                        <a:lnTo>
                          <a:pt x="688" y="336"/>
                        </a:lnTo>
                        <a:lnTo>
                          <a:pt x="687" y="331"/>
                        </a:lnTo>
                        <a:lnTo>
                          <a:pt x="685" y="329"/>
                        </a:lnTo>
                        <a:lnTo>
                          <a:pt x="683" y="325"/>
                        </a:lnTo>
                        <a:lnTo>
                          <a:pt x="685" y="324"/>
                        </a:lnTo>
                        <a:lnTo>
                          <a:pt x="687" y="321"/>
                        </a:lnTo>
                        <a:lnTo>
                          <a:pt x="691" y="315"/>
                        </a:lnTo>
                        <a:lnTo>
                          <a:pt x="697" y="310"/>
                        </a:lnTo>
                        <a:lnTo>
                          <a:pt x="698" y="307"/>
                        </a:lnTo>
                        <a:lnTo>
                          <a:pt x="701" y="303"/>
                        </a:lnTo>
                        <a:lnTo>
                          <a:pt x="703" y="299"/>
                        </a:lnTo>
                        <a:lnTo>
                          <a:pt x="704" y="294"/>
                        </a:lnTo>
                        <a:lnTo>
                          <a:pt x="706" y="290"/>
                        </a:lnTo>
                        <a:lnTo>
                          <a:pt x="708" y="287"/>
                        </a:lnTo>
                        <a:lnTo>
                          <a:pt x="708" y="283"/>
                        </a:lnTo>
                        <a:lnTo>
                          <a:pt x="709" y="279"/>
                        </a:lnTo>
                        <a:lnTo>
                          <a:pt x="708" y="274"/>
                        </a:lnTo>
                        <a:lnTo>
                          <a:pt x="708" y="269"/>
                        </a:lnTo>
                        <a:lnTo>
                          <a:pt x="707" y="266"/>
                        </a:lnTo>
                        <a:lnTo>
                          <a:pt x="707" y="262"/>
                        </a:lnTo>
                        <a:lnTo>
                          <a:pt x="703" y="256"/>
                        </a:lnTo>
                        <a:lnTo>
                          <a:pt x="701" y="251"/>
                        </a:lnTo>
                        <a:lnTo>
                          <a:pt x="697" y="245"/>
                        </a:lnTo>
                        <a:lnTo>
                          <a:pt x="694" y="242"/>
                        </a:lnTo>
                        <a:lnTo>
                          <a:pt x="692" y="240"/>
                        </a:lnTo>
                        <a:lnTo>
                          <a:pt x="692" y="238"/>
                        </a:lnTo>
                        <a:lnTo>
                          <a:pt x="694" y="236"/>
                        </a:lnTo>
                        <a:lnTo>
                          <a:pt x="696" y="234"/>
                        </a:lnTo>
                        <a:lnTo>
                          <a:pt x="699" y="230"/>
                        </a:lnTo>
                        <a:lnTo>
                          <a:pt x="701" y="225"/>
                        </a:lnTo>
                        <a:lnTo>
                          <a:pt x="703" y="221"/>
                        </a:lnTo>
                        <a:lnTo>
                          <a:pt x="703" y="215"/>
                        </a:lnTo>
                        <a:lnTo>
                          <a:pt x="703" y="211"/>
                        </a:lnTo>
                        <a:lnTo>
                          <a:pt x="701" y="208"/>
                        </a:lnTo>
                        <a:lnTo>
                          <a:pt x="698" y="205"/>
                        </a:lnTo>
                        <a:lnTo>
                          <a:pt x="694" y="200"/>
                        </a:lnTo>
                        <a:lnTo>
                          <a:pt x="690" y="195"/>
                        </a:lnTo>
                        <a:lnTo>
                          <a:pt x="685" y="189"/>
                        </a:lnTo>
                        <a:lnTo>
                          <a:pt x="680" y="184"/>
                        </a:lnTo>
                        <a:lnTo>
                          <a:pt x="673" y="178"/>
                        </a:lnTo>
                        <a:lnTo>
                          <a:pt x="667" y="173"/>
                        </a:lnTo>
                        <a:lnTo>
                          <a:pt x="661" y="167"/>
                        </a:lnTo>
                        <a:lnTo>
                          <a:pt x="655" y="161"/>
                        </a:lnTo>
                        <a:lnTo>
                          <a:pt x="647" y="154"/>
                        </a:lnTo>
                        <a:lnTo>
                          <a:pt x="641" y="151"/>
                        </a:lnTo>
                        <a:lnTo>
                          <a:pt x="634" y="146"/>
                        </a:lnTo>
                        <a:lnTo>
                          <a:pt x="629" y="142"/>
                        </a:lnTo>
                        <a:lnTo>
                          <a:pt x="623" y="139"/>
                        </a:lnTo>
                        <a:lnTo>
                          <a:pt x="618" y="138"/>
                        </a:lnTo>
                        <a:lnTo>
                          <a:pt x="612" y="137"/>
                        </a:lnTo>
                        <a:lnTo>
                          <a:pt x="607" y="137"/>
                        </a:lnTo>
                        <a:lnTo>
                          <a:pt x="602" y="137"/>
                        </a:lnTo>
                        <a:lnTo>
                          <a:pt x="598" y="137"/>
                        </a:lnTo>
                        <a:lnTo>
                          <a:pt x="593" y="137"/>
                        </a:lnTo>
                        <a:lnTo>
                          <a:pt x="589" y="138"/>
                        </a:lnTo>
                        <a:lnTo>
                          <a:pt x="586" y="138"/>
                        </a:lnTo>
                        <a:lnTo>
                          <a:pt x="582" y="139"/>
                        </a:lnTo>
                        <a:lnTo>
                          <a:pt x="578" y="141"/>
                        </a:lnTo>
                        <a:lnTo>
                          <a:pt x="576" y="142"/>
                        </a:lnTo>
                        <a:lnTo>
                          <a:pt x="572" y="142"/>
                        </a:lnTo>
                        <a:lnTo>
                          <a:pt x="570" y="144"/>
                        </a:lnTo>
                        <a:lnTo>
                          <a:pt x="565" y="147"/>
                        </a:lnTo>
                        <a:lnTo>
                          <a:pt x="561" y="149"/>
                        </a:lnTo>
                        <a:lnTo>
                          <a:pt x="557" y="151"/>
                        </a:lnTo>
                        <a:lnTo>
                          <a:pt x="555" y="152"/>
                        </a:lnTo>
                        <a:lnTo>
                          <a:pt x="551" y="154"/>
                        </a:lnTo>
                        <a:lnTo>
                          <a:pt x="547" y="157"/>
                        </a:lnTo>
                        <a:lnTo>
                          <a:pt x="542" y="159"/>
                        </a:lnTo>
                        <a:lnTo>
                          <a:pt x="537" y="162"/>
                        </a:lnTo>
                        <a:lnTo>
                          <a:pt x="532" y="167"/>
                        </a:lnTo>
                        <a:lnTo>
                          <a:pt x="527" y="170"/>
                        </a:lnTo>
                        <a:lnTo>
                          <a:pt x="523" y="173"/>
                        </a:lnTo>
                        <a:lnTo>
                          <a:pt x="519" y="177"/>
                        </a:lnTo>
                        <a:lnTo>
                          <a:pt x="514" y="180"/>
                        </a:lnTo>
                        <a:lnTo>
                          <a:pt x="510" y="184"/>
                        </a:lnTo>
                        <a:lnTo>
                          <a:pt x="504" y="190"/>
                        </a:lnTo>
                        <a:lnTo>
                          <a:pt x="501" y="196"/>
                        </a:lnTo>
                        <a:lnTo>
                          <a:pt x="500" y="200"/>
                        </a:lnTo>
                        <a:lnTo>
                          <a:pt x="500" y="205"/>
                        </a:lnTo>
                        <a:lnTo>
                          <a:pt x="500" y="208"/>
                        </a:lnTo>
                        <a:lnTo>
                          <a:pt x="501" y="211"/>
                        </a:lnTo>
                        <a:lnTo>
                          <a:pt x="503" y="212"/>
                        </a:lnTo>
                        <a:lnTo>
                          <a:pt x="506" y="215"/>
                        </a:lnTo>
                        <a:lnTo>
                          <a:pt x="509" y="215"/>
                        </a:lnTo>
                        <a:lnTo>
                          <a:pt x="513" y="214"/>
                        </a:lnTo>
                        <a:lnTo>
                          <a:pt x="515" y="212"/>
                        </a:lnTo>
                        <a:lnTo>
                          <a:pt x="518" y="210"/>
                        </a:lnTo>
                        <a:lnTo>
                          <a:pt x="520" y="208"/>
                        </a:lnTo>
                        <a:lnTo>
                          <a:pt x="524" y="206"/>
                        </a:lnTo>
                        <a:lnTo>
                          <a:pt x="527" y="203"/>
                        </a:lnTo>
                        <a:lnTo>
                          <a:pt x="532" y="200"/>
                        </a:lnTo>
                        <a:lnTo>
                          <a:pt x="537" y="198"/>
                        </a:lnTo>
                        <a:lnTo>
                          <a:pt x="542" y="195"/>
                        </a:lnTo>
                        <a:lnTo>
                          <a:pt x="546" y="190"/>
                        </a:lnTo>
                        <a:lnTo>
                          <a:pt x="551" y="188"/>
                        </a:lnTo>
                        <a:lnTo>
                          <a:pt x="555" y="184"/>
                        </a:lnTo>
                        <a:lnTo>
                          <a:pt x="561" y="182"/>
                        </a:lnTo>
                        <a:lnTo>
                          <a:pt x="565" y="178"/>
                        </a:lnTo>
                        <a:lnTo>
                          <a:pt x="570" y="175"/>
                        </a:lnTo>
                        <a:lnTo>
                          <a:pt x="573" y="173"/>
                        </a:lnTo>
                        <a:lnTo>
                          <a:pt x="577" y="172"/>
                        </a:lnTo>
                        <a:lnTo>
                          <a:pt x="583" y="167"/>
                        </a:lnTo>
                        <a:lnTo>
                          <a:pt x="589" y="164"/>
                        </a:lnTo>
                        <a:lnTo>
                          <a:pt x="594" y="162"/>
                        </a:lnTo>
                        <a:lnTo>
                          <a:pt x="599" y="161"/>
                        </a:lnTo>
                        <a:lnTo>
                          <a:pt x="604" y="159"/>
                        </a:lnTo>
                        <a:lnTo>
                          <a:pt x="609" y="161"/>
                        </a:lnTo>
                        <a:lnTo>
                          <a:pt x="615" y="161"/>
                        </a:lnTo>
                        <a:lnTo>
                          <a:pt x="621" y="163"/>
                        </a:lnTo>
                        <a:lnTo>
                          <a:pt x="625" y="163"/>
                        </a:lnTo>
                        <a:lnTo>
                          <a:pt x="629" y="165"/>
                        </a:lnTo>
                        <a:lnTo>
                          <a:pt x="633" y="168"/>
                        </a:lnTo>
                        <a:lnTo>
                          <a:pt x="638" y="170"/>
                        </a:lnTo>
                        <a:lnTo>
                          <a:pt x="641" y="173"/>
                        </a:lnTo>
                        <a:lnTo>
                          <a:pt x="646" y="175"/>
                        </a:lnTo>
                        <a:lnTo>
                          <a:pt x="651" y="179"/>
                        </a:lnTo>
                        <a:lnTo>
                          <a:pt x="656" y="183"/>
                        </a:lnTo>
                        <a:lnTo>
                          <a:pt x="660" y="185"/>
                        </a:lnTo>
                        <a:lnTo>
                          <a:pt x="665" y="189"/>
                        </a:lnTo>
                        <a:lnTo>
                          <a:pt x="669" y="191"/>
                        </a:lnTo>
                        <a:lnTo>
                          <a:pt x="672" y="196"/>
                        </a:lnTo>
                        <a:lnTo>
                          <a:pt x="677" y="201"/>
                        </a:lnTo>
                        <a:lnTo>
                          <a:pt x="681" y="208"/>
                        </a:lnTo>
                        <a:lnTo>
                          <a:pt x="681" y="211"/>
                        </a:lnTo>
                        <a:lnTo>
                          <a:pt x="681" y="216"/>
                        </a:lnTo>
                        <a:lnTo>
                          <a:pt x="680" y="221"/>
                        </a:lnTo>
                        <a:lnTo>
                          <a:pt x="678" y="225"/>
                        </a:lnTo>
                        <a:lnTo>
                          <a:pt x="677" y="229"/>
                        </a:lnTo>
                        <a:lnTo>
                          <a:pt x="675" y="232"/>
                        </a:lnTo>
                        <a:lnTo>
                          <a:pt x="672" y="234"/>
                        </a:lnTo>
                        <a:lnTo>
                          <a:pt x="671" y="236"/>
                        </a:lnTo>
                        <a:lnTo>
                          <a:pt x="666" y="236"/>
                        </a:lnTo>
                        <a:lnTo>
                          <a:pt x="660" y="236"/>
                        </a:lnTo>
                        <a:lnTo>
                          <a:pt x="656" y="236"/>
                        </a:lnTo>
                        <a:lnTo>
                          <a:pt x="652" y="236"/>
                        </a:lnTo>
                        <a:lnTo>
                          <a:pt x="649" y="236"/>
                        </a:lnTo>
                        <a:lnTo>
                          <a:pt x="645" y="236"/>
                        </a:lnTo>
                        <a:lnTo>
                          <a:pt x="641" y="235"/>
                        </a:lnTo>
                        <a:lnTo>
                          <a:pt x="636" y="234"/>
                        </a:lnTo>
                        <a:lnTo>
                          <a:pt x="633" y="232"/>
                        </a:lnTo>
                        <a:lnTo>
                          <a:pt x="629" y="232"/>
                        </a:lnTo>
                        <a:lnTo>
                          <a:pt x="625" y="231"/>
                        </a:lnTo>
                        <a:lnTo>
                          <a:pt x="621" y="230"/>
                        </a:lnTo>
                        <a:lnTo>
                          <a:pt x="619" y="227"/>
                        </a:lnTo>
                        <a:lnTo>
                          <a:pt x="617" y="226"/>
                        </a:lnTo>
                        <a:lnTo>
                          <a:pt x="612" y="221"/>
                        </a:lnTo>
                        <a:lnTo>
                          <a:pt x="608" y="215"/>
                        </a:lnTo>
                        <a:lnTo>
                          <a:pt x="604" y="210"/>
                        </a:lnTo>
                        <a:lnTo>
                          <a:pt x="602" y="204"/>
                        </a:lnTo>
                        <a:lnTo>
                          <a:pt x="599" y="199"/>
                        </a:lnTo>
                        <a:lnTo>
                          <a:pt x="597" y="195"/>
                        </a:lnTo>
                        <a:lnTo>
                          <a:pt x="594" y="193"/>
                        </a:lnTo>
                        <a:lnTo>
                          <a:pt x="592" y="194"/>
                        </a:lnTo>
                        <a:lnTo>
                          <a:pt x="588" y="196"/>
                        </a:lnTo>
                        <a:lnTo>
                          <a:pt x="587" y="200"/>
                        </a:lnTo>
                        <a:lnTo>
                          <a:pt x="584" y="205"/>
                        </a:lnTo>
                        <a:lnTo>
                          <a:pt x="586" y="211"/>
                        </a:lnTo>
                        <a:lnTo>
                          <a:pt x="587" y="217"/>
                        </a:lnTo>
                        <a:lnTo>
                          <a:pt x="588" y="225"/>
                        </a:lnTo>
                        <a:lnTo>
                          <a:pt x="591" y="230"/>
                        </a:lnTo>
                        <a:lnTo>
                          <a:pt x="596" y="236"/>
                        </a:lnTo>
                        <a:lnTo>
                          <a:pt x="599" y="240"/>
                        </a:lnTo>
                        <a:lnTo>
                          <a:pt x="604" y="243"/>
                        </a:lnTo>
                        <a:lnTo>
                          <a:pt x="610" y="247"/>
                        </a:lnTo>
                        <a:lnTo>
                          <a:pt x="617" y="251"/>
                        </a:lnTo>
                        <a:lnTo>
                          <a:pt x="623" y="253"/>
                        </a:lnTo>
                        <a:lnTo>
                          <a:pt x="629" y="256"/>
                        </a:lnTo>
                        <a:lnTo>
                          <a:pt x="634" y="257"/>
                        </a:lnTo>
                        <a:lnTo>
                          <a:pt x="640" y="257"/>
                        </a:lnTo>
                        <a:lnTo>
                          <a:pt x="645" y="257"/>
                        </a:lnTo>
                        <a:lnTo>
                          <a:pt x="650" y="257"/>
                        </a:lnTo>
                        <a:lnTo>
                          <a:pt x="656" y="257"/>
                        </a:lnTo>
                        <a:lnTo>
                          <a:pt x="664" y="257"/>
                        </a:lnTo>
                        <a:lnTo>
                          <a:pt x="669" y="256"/>
                        </a:lnTo>
                        <a:lnTo>
                          <a:pt x="673" y="256"/>
                        </a:lnTo>
                        <a:lnTo>
                          <a:pt x="677" y="256"/>
                        </a:lnTo>
                        <a:lnTo>
                          <a:pt x="678" y="256"/>
                        </a:lnTo>
                        <a:lnTo>
                          <a:pt x="680" y="257"/>
                        </a:lnTo>
                        <a:lnTo>
                          <a:pt x="685" y="262"/>
                        </a:lnTo>
                        <a:lnTo>
                          <a:pt x="686" y="266"/>
                        </a:lnTo>
                        <a:lnTo>
                          <a:pt x="687" y="271"/>
                        </a:lnTo>
                        <a:lnTo>
                          <a:pt x="687" y="272"/>
                        </a:lnTo>
                        <a:lnTo>
                          <a:pt x="688" y="276"/>
                        </a:lnTo>
                        <a:lnTo>
                          <a:pt x="687" y="279"/>
                        </a:lnTo>
                        <a:lnTo>
                          <a:pt x="687" y="283"/>
                        </a:lnTo>
                        <a:lnTo>
                          <a:pt x="683" y="288"/>
                        </a:lnTo>
                        <a:lnTo>
                          <a:pt x="678" y="294"/>
                        </a:lnTo>
                        <a:lnTo>
                          <a:pt x="675" y="298"/>
                        </a:lnTo>
                        <a:lnTo>
                          <a:pt x="672" y="300"/>
                        </a:lnTo>
                        <a:lnTo>
                          <a:pt x="667" y="303"/>
                        </a:lnTo>
                        <a:lnTo>
                          <a:pt x="665" y="305"/>
                        </a:lnTo>
                        <a:lnTo>
                          <a:pt x="661" y="308"/>
                        </a:lnTo>
                        <a:lnTo>
                          <a:pt x="657" y="310"/>
                        </a:lnTo>
                        <a:lnTo>
                          <a:pt x="655" y="313"/>
                        </a:lnTo>
                        <a:lnTo>
                          <a:pt x="652" y="315"/>
                        </a:lnTo>
                        <a:lnTo>
                          <a:pt x="650" y="319"/>
                        </a:lnTo>
                        <a:lnTo>
                          <a:pt x="650" y="323"/>
                        </a:lnTo>
                        <a:lnTo>
                          <a:pt x="652" y="325"/>
                        </a:lnTo>
                        <a:lnTo>
                          <a:pt x="655" y="329"/>
                        </a:lnTo>
                        <a:lnTo>
                          <a:pt x="659" y="331"/>
                        </a:lnTo>
                        <a:lnTo>
                          <a:pt x="662" y="334"/>
                        </a:lnTo>
                        <a:lnTo>
                          <a:pt x="669" y="335"/>
                        </a:lnTo>
                        <a:lnTo>
                          <a:pt x="672" y="336"/>
                        </a:lnTo>
                        <a:lnTo>
                          <a:pt x="673" y="339"/>
                        </a:lnTo>
                        <a:lnTo>
                          <a:pt x="675" y="341"/>
                        </a:lnTo>
                        <a:lnTo>
                          <a:pt x="676" y="345"/>
                        </a:lnTo>
                        <a:lnTo>
                          <a:pt x="676" y="349"/>
                        </a:lnTo>
                        <a:lnTo>
                          <a:pt x="677" y="352"/>
                        </a:lnTo>
                        <a:lnTo>
                          <a:pt x="676" y="355"/>
                        </a:lnTo>
                        <a:lnTo>
                          <a:pt x="675" y="358"/>
                        </a:lnTo>
                        <a:lnTo>
                          <a:pt x="670" y="360"/>
                        </a:lnTo>
                        <a:lnTo>
                          <a:pt x="665" y="361"/>
                        </a:lnTo>
                        <a:lnTo>
                          <a:pt x="659" y="361"/>
                        </a:lnTo>
                        <a:lnTo>
                          <a:pt x="652" y="361"/>
                        </a:lnTo>
                        <a:lnTo>
                          <a:pt x="647" y="361"/>
                        </a:lnTo>
                        <a:lnTo>
                          <a:pt x="643" y="362"/>
                        </a:lnTo>
                        <a:lnTo>
                          <a:pt x="640" y="362"/>
                        </a:lnTo>
                        <a:lnTo>
                          <a:pt x="640" y="365"/>
                        </a:lnTo>
                        <a:lnTo>
                          <a:pt x="640" y="370"/>
                        </a:lnTo>
                        <a:lnTo>
                          <a:pt x="643" y="376"/>
                        </a:lnTo>
                        <a:lnTo>
                          <a:pt x="644" y="381"/>
                        </a:lnTo>
                        <a:lnTo>
                          <a:pt x="645" y="383"/>
                        </a:lnTo>
                        <a:lnTo>
                          <a:pt x="643" y="386"/>
                        </a:lnTo>
                        <a:lnTo>
                          <a:pt x="639" y="386"/>
                        </a:lnTo>
                        <a:lnTo>
                          <a:pt x="634" y="386"/>
                        </a:lnTo>
                        <a:lnTo>
                          <a:pt x="630" y="386"/>
                        </a:lnTo>
                        <a:lnTo>
                          <a:pt x="626" y="386"/>
                        </a:lnTo>
                        <a:lnTo>
                          <a:pt x="621" y="386"/>
                        </a:lnTo>
                        <a:lnTo>
                          <a:pt x="617" y="386"/>
                        </a:lnTo>
                        <a:lnTo>
                          <a:pt x="609" y="384"/>
                        </a:lnTo>
                        <a:lnTo>
                          <a:pt x="603" y="382"/>
                        </a:lnTo>
                        <a:lnTo>
                          <a:pt x="597" y="380"/>
                        </a:lnTo>
                        <a:lnTo>
                          <a:pt x="591" y="378"/>
                        </a:lnTo>
                        <a:lnTo>
                          <a:pt x="583" y="373"/>
                        </a:lnTo>
                        <a:lnTo>
                          <a:pt x="577" y="370"/>
                        </a:lnTo>
                        <a:lnTo>
                          <a:pt x="571" y="366"/>
                        </a:lnTo>
                        <a:lnTo>
                          <a:pt x="566" y="362"/>
                        </a:lnTo>
                        <a:lnTo>
                          <a:pt x="558" y="357"/>
                        </a:lnTo>
                        <a:lnTo>
                          <a:pt x="553" y="352"/>
                        </a:lnTo>
                        <a:lnTo>
                          <a:pt x="547" y="346"/>
                        </a:lnTo>
                        <a:lnTo>
                          <a:pt x="542" y="341"/>
                        </a:lnTo>
                        <a:lnTo>
                          <a:pt x="537" y="336"/>
                        </a:lnTo>
                        <a:lnTo>
                          <a:pt x="534" y="331"/>
                        </a:lnTo>
                        <a:lnTo>
                          <a:pt x="530" y="326"/>
                        </a:lnTo>
                        <a:lnTo>
                          <a:pt x="527" y="321"/>
                        </a:lnTo>
                        <a:lnTo>
                          <a:pt x="524" y="316"/>
                        </a:lnTo>
                        <a:lnTo>
                          <a:pt x="523" y="313"/>
                        </a:lnTo>
                        <a:lnTo>
                          <a:pt x="521" y="308"/>
                        </a:lnTo>
                        <a:lnTo>
                          <a:pt x="520" y="303"/>
                        </a:lnTo>
                        <a:lnTo>
                          <a:pt x="519" y="299"/>
                        </a:lnTo>
                        <a:lnTo>
                          <a:pt x="519" y="294"/>
                        </a:lnTo>
                        <a:lnTo>
                          <a:pt x="519" y="290"/>
                        </a:lnTo>
                        <a:lnTo>
                          <a:pt x="519" y="287"/>
                        </a:lnTo>
                        <a:lnTo>
                          <a:pt x="519" y="283"/>
                        </a:lnTo>
                        <a:lnTo>
                          <a:pt x="519" y="279"/>
                        </a:lnTo>
                        <a:lnTo>
                          <a:pt x="518" y="276"/>
                        </a:lnTo>
                        <a:lnTo>
                          <a:pt x="518" y="274"/>
                        </a:lnTo>
                        <a:lnTo>
                          <a:pt x="515" y="269"/>
                        </a:lnTo>
                        <a:lnTo>
                          <a:pt x="511" y="268"/>
                        </a:lnTo>
                        <a:lnTo>
                          <a:pt x="506" y="268"/>
                        </a:lnTo>
                        <a:lnTo>
                          <a:pt x="500" y="271"/>
                        </a:lnTo>
                        <a:lnTo>
                          <a:pt x="495" y="274"/>
                        </a:lnTo>
                        <a:lnTo>
                          <a:pt x="492" y="279"/>
                        </a:lnTo>
                        <a:lnTo>
                          <a:pt x="488" y="284"/>
                        </a:lnTo>
                        <a:lnTo>
                          <a:pt x="485" y="288"/>
                        </a:lnTo>
                        <a:lnTo>
                          <a:pt x="483" y="290"/>
                        </a:lnTo>
                        <a:lnTo>
                          <a:pt x="483" y="292"/>
                        </a:lnTo>
                        <a:lnTo>
                          <a:pt x="482" y="292"/>
                        </a:lnTo>
                        <a:lnTo>
                          <a:pt x="478" y="292"/>
                        </a:lnTo>
                        <a:lnTo>
                          <a:pt x="474" y="292"/>
                        </a:lnTo>
                        <a:lnTo>
                          <a:pt x="472" y="292"/>
                        </a:lnTo>
                        <a:lnTo>
                          <a:pt x="468" y="292"/>
                        </a:lnTo>
                        <a:lnTo>
                          <a:pt x="464" y="293"/>
                        </a:lnTo>
                        <a:lnTo>
                          <a:pt x="459" y="293"/>
                        </a:lnTo>
                        <a:lnTo>
                          <a:pt x="456" y="293"/>
                        </a:lnTo>
                        <a:lnTo>
                          <a:pt x="450" y="293"/>
                        </a:lnTo>
                        <a:lnTo>
                          <a:pt x="445" y="293"/>
                        </a:lnTo>
                        <a:lnTo>
                          <a:pt x="438" y="293"/>
                        </a:lnTo>
                        <a:lnTo>
                          <a:pt x="432" y="293"/>
                        </a:lnTo>
                        <a:lnTo>
                          <a:pt x="426" y="293"/>
                        </a:lnTo>
                        <a:lnTo>
                          <a:pt x="420" y="294"/>
                        </a:lnTo>
                        <a:lnTo>
                          <a:pt x="416" y="293"/>
                        </a:lnTo>
                        <a:lnTo>
                          <a:pt x="414" y="293"/>
                        </a:lnTo>
                        <a:lnTo>
                          <a:pt x="410" y="293"/>
                        </a:lnTo>
                        <a:lnTo>
                          <a:pt x="406" y="293"/>
                        </a:lnTo>
                        <a:lnTo>
                          <a:pt x="400" y="293"/>
                        </a:lnTo>
                        <a:lnTo>
                          <a:pt x="393" y="293"/>
                        </a:lnTo>
                        <a:lnTo>
                          <a:pt x="389" y="293"/>
                        </a:lnTo>
                        <a:lnTo>
                          <a:pt x="386" y="293"/>
                        </a:lnTo>
                        <a:lnTo>
                          <a:pt x="383" y="293"/>
                        </a:lnTo>
                        <a:lnTo>
                          <a:pt x="379" y="293"/>
                        </a:lnTo>
                        <a:lnTo>
                          <a:pt x="373" y="293"/>
                        </a:lnTo>
                        <a:lnTo>
                          <a:pt x="365" y="293"/>
                        </a:lnTo>
                        <a:lnTo>
                          <a:pt x="362" y="292"/>
                        </a:lnTo>
                        <a:lnTo>
                          <a:pt x="358" y="292"/>
                        </a:lnTo>
                        <a:lnTo>
                          <a:pt x="355" y="290"/>
                        </a:lnTo>
                        <a:lnTo>
                          <a:pt x="352" y="290"/>
                        </a:lnTo>
                        <a:lnTo>
                          <a:pt x="346" y="290"/>
                        </a:lnTo>
                        <a:lnTo>
                          <a:pt x="339" y="289"/>
                        </a:lnTo>
                        <a:lnTo>
                          <a:pt x="333" y="288"/>
                        </a:lnTo>
                        <a:lnTo>
                          <a:pt x="327" y="288"/>
                        </a:lnTo>
                        <a:lnTo>
                          <a:pt x="322" y="287"/>
                        </a:lnTo>
                        <a:lnTo>
                          <a:pt x="317" y="285"/>
                        </a:lnTo>
                        <a:lnTo>
                          <a:pt x="311" y="284"/>
                        </a:lnTo>
                        <a:lnTo>
                          <a:pt x="305" y="282"/>
                        </a:lnTo>
                        <a:lnTo>
                          <a:pt x="300" y="279"/>
                        </a:lnTo>
                        <a:lnTo>
                          <a:pt x="295" y="277"/>
                        </a:lnTo>
                        <a:lnTo>
                          <a:pt x="289" y="273"/>
                        </a:lnTo>
                        <a:lnTo>
                          <a:pt x="284" y="269"/>
                        </a:lnTo>
                        <a:lnTo>
                          <a:pt x="278" y="266"/>
                        </a:lnTo>
                        <a:lnTo>
                          <a:pt x="273" y="263"/>
                        </a:lnTo>
                        <a:lnTo>
                          <a:pt x="268" y="258"/>
                        </a:lnTo>
                        <a:lnTo>
                          <a:pt x="261" y="255"/>
                        </a:lnTo>
                        <a:lnTo>
                          <a:pt x="255" y="250"/>
                        </a:lnTo>
                        <a:lnTo>
                          <a:pt x="250" y="245"/>
                        </a:lnTo>
                        <a:lnTo>
                          <a:pt x="245" y="240"/>
                        </a:lnTo>
                        <a:lnTo>
                          <a:pt x="240" y="236"/>
                        </a:lnTo>
                        <a:lnTo>
                          <a:pt x="235" y="231"/>
                        </a:lnTo>
                        <a:lnTo>
                          <a:pt x="231" y="227"/>
                        </a:lnTo>
                        <a:lnTo>
                          <a:pt x="226" y="222"/>
                        </a:lnTo>
                        <a:lnTo>
                          <a:pt x="222" y="217"/>
                        </a:lnTo>
                        <a:lnTo>
                          <a:pt x="217" y="212"/>
                        </a:lnTo>
                        <a:lnTo>
                          <a:pt x="213" y="209"/>
                        </a:lnTo>
                        <a:lnTo>
                          <a:pt x="209" y="204"/>
                        </a:lnTo>
                        <a:lnTo>
                          <a:pt x="205" y="200"/>
                        </a:lnTo>
                        <a:lnTo>
                          <a:pt x="202" y="196"/>
                        </a:lnTo>
                        <a:lnTo>
                          <a:pt x="200" y="193"/>
                        </a:lnTo>
                        <a:lnTo>
                          <a:pt x="193" y="187"/>
                        </a:lnTo>
                        <a:lnTo>
                          <a:pt x="191" y="183"/>
                        </a:lnTo>
                        <a:lnTo>
                          <a:pt x="188" y="180"/>
                        </a:lnTo>
                        <a:lnTo>
                          <a:pt x="187" y="179"/>
                        </a:lnTo>
                        <a:lnTo>
                          <a:pt x="187" y="178"/>
                        </a:lnTo>
                        <a:lnTo>
                          <a:pt x="188" y="175"/>
                        </a:lnTo>
                        <a:lnTo>
                          <a:pt x="190" y="170"/>
                        </a:lnTo>
                        <a:lnTo>
                          <a:pt x="192" y="165"/>
                        </a:lnTo>
                        <a:lnTo>
                          <a:pt x="193" y="162"/>
                        </a:lnTo>
                        <a:lnTo>
                          <a:pt x="196" y="158"/>
                        </a:lnTo>
                        <a:lnTo>
                          <a:pt x="197" y="154"/>
                        </a:lnTo>
                        <a:lnTo>
                          <a:pt x="201" y="152"/>
                        </a:lnTo>
                        <a:lnTo>
                          <a:pt x="203" y="148"/>
                        </a:lnTo>
                        <a:lnTo>
                          <a:pt x="208" y="144"/>
                        </a:lnTo>
                        <a:lnTo>
                          <a:pt x="212" y="139"/>
                        </a:lnTo>
                        <a:lnTo>
                          <a:pt x="217" y="136"/>
                        </a:lnTo>
                        <a:lnTo>
                          <a:pt x="221" y="132"/>
                        </a:lnTo>
                        <a:lnTo>
                          <a:pt x="227" y="128"/>
                        </a:lnTo>
                        <a:lnTo>
                          <a:pt x="233" y="125"/>
                        </a:lnTo>
                        <a:lnTo>
                          <a:pt x="239" y="121"/>
                        </a:lnTo>
                        <a:lnTo>
                          <a:pt x="244" y="117"/>
                        </a:lnTo>
                        <a:lnTo>
                          <a:pt x="250" y="112"/>
                        </a:lnTo>
                        <a:lnTo>
                          <a:pt x="256" y="109"/>
                        </a:lnTo>
                        <a:lnTo>
                          <a:pt x="263" y="106"/>
                        </a:lnTo>
                        <a:lnTo>
                          <a:pt x="268" y="102"/>
                        </a:lnTo>
                        <a:lnTo>
                          <a:pt x="274" y="99"/>
                        </a:lnTo>
                        <a:lnTo>
                          <a:pt x="278" y="96"/>
                        </a:lnTo>
                        <a:lnTo>
                          <a:pt x="282" y="94"/>
                        </a:lnTo>
                        <a:lnTo>
                          <a:pt x="285" y="91"/>
                        </a:lnTo>
                        <a:lnTo>
                          <a:pt x="289" y="89"/>
                        </a:lnTo>
                        <a:lnTo>
                          <a:pt x="290" y="88"/>
                        </a:lnTo>
                        <a:lnTo>
                          <a:pt x="292" y="88"/>
                        </a:lnTo>
                        <a:lnTo>
                          <a:pt x="294" y="83"/>
                        </a:lnTo>
                        <a:lnTo>
                          <a:pt x="292" y="78"/>
                        </a:lnTo>
                        <a:lnTo>
                          <a:pt x="291" y="73"/>
                        </a:lnTo>
                        <a:lnTo>
                          <a:pt x="289" y="68"/>
                        </a:lnTo>
                        <a:lnTo>
                          <a:pt x="287" y="65"/>
                        </a:lnTo>
                        <a:lnTo>
                          <a:pt x="285" y="62"/>
                        </a:lnTo>
                        <a:lnTo>
                          <a:pt x="282" y="58"/>
                        </a:lnTo>
                        <a:lnTo>
                          <a:pt x="281" y="55"/>
                        </a:lnTo>
                        <a:lnTo>
                          <a:pt x="278" y="50"/>
                        </a:lnTo>
                        <a:lnTo>
                          <a:pt x="273" y="47"/>
                        </a:lnTo>
                        <a:lnTo>
                          <a:pt x="268" y="43"/>
                        </a:lnTo>
                        <a:lnTo>
                          <a:pt x="263" y="38"/>
                        </a:lnTo>
                        <a:lnTo>
                          <a:pt x="258" y="36"/>
                        </a:lnTo>
                        <a:lnTo>
                          <a:pt x="255" y="34"/>
                        </a:lnTo>
                        <a:lnTo>
                          <a:pt x="252" y="32"/>
                        </a:lnTo>
                        <a:lnTo>
                          <a:pt x="248" y="31"/>
                        </a:lnTo>
                        <a:lnTo>
                          <a:pt x="244" y="28"/>
                        </a:lnTo>
                        <a:lnTo>
                          <a:pt x="240" y="27"/>
                        </a:lnTo>
                        <a:lnTo>
                          <a:pt x="237" y="24"/>
                        </a:lnTo>
                        <a:lnTo>
                          <a:pt x="234" y="23"/>
                        </a:lnTo>
                        <a:lnTo>
                          <a:pt x="229" y="22"/>
                        </a:lnTo>
                        <a:lnTo>
                          <a:pt x="226" y="19"/>
                        </a:lnTo>
                        <a:lnTo>
                          <a:pt x="222" y="18"/>
                        </a:lnTo>
                        <a:lnTo>
                          <a:pt x="218" y="17"/>
                        </a:lnTo>
                        <a:lnTo>
                          <a:pt x="214" y="15"/>
                        </a:lnTo>
                        <a:lnTo>
                          <a:pt x="211" y="13"/>
                        </a:lnTo>
                        <a:lnTo>
                          <a:pt x="207" y="12"/>
                        </a:lnTo>
                        <a:lnTo>
                          <a:pt x="203" y="11"/>
                        </a:lnTo>
                        <a:lnTo>
                          <a:pt x="197" y="8"/>
                        </a:lnTo>
                        <a:lnTo>
                          <a:pt x="193" y="6"/>
                        </a:lnTo>
                        <a:lnTo>
                          <a:pt x="188" y="5"/>
                        </a:lnTo>
                        <a:lnTo>
                          <a:pt x="186" y="3"/>
                        </a:lnTo>
                        <a:lnTo>
                          <a:pt x="182" y="2"/>
                        </a:lnTo>
                        <a:lnTo>
                          <a:pt x="180" y="1"/>
                        </a:lnTo>
                        <a:lnTo>
                          <a:pt x="175" y="0"/>
                        </a:lnTo>
                        <a:lnTo>
                          <a:pt x="171" y="0"/>
                        </a:lnTo>
                        <a:lnTo>
                          <a:pt x="166" y="0"/>
                        </a:lnTo>
                        <a:lnTo>
                          <a:pt x="162" y="0"/>
                        </a:lnTo>
                        <a:lnTo>
                          <a:pt x="158" y="0"/>
                        </a:lnTo>
                        <a:lnTo>
                          <a:pt x="154" y="0"/>
                        </a:lnTo>
                        <a:lnTo>
                          <a:pt x="149" y="0"/>
                        </a:lnTo>
                        <a:lnTo>
                          <a:pt x="145" y="0"/>
                        </a:lnTo>
                        <a:lnTo>
                          <a:pt x="141" y="1"/>
                        </a:lnTo>
                        <a:lnTo>
                          <a:pt x="139" y="1"/>
                        </a:lnTo>
                        <a:lnTo>
                          <a:pt x="135" y="2"/>
                        </a:lnTo>
                        <a:lnTo>
                          <a:pt x="134" y="2"/>
                        </a:lnTo>
                        <a:close/>
                      </a:path>
                    </a:pathLst>
                  </a:custGeom>
                  <a:solidFill>
                    <a:srgbClr val="000000"/>
                  </a:solidFill>
                  <a:ln w="9525">
                    <a:noFill/>
                    <a:round/>
                    <a:headEnd/>
                    <a:tailEnd/>
                  </a:ln>
                </p:spPr>
                <p:txBody>
                  <a:bodyPr/>
                  <a:lstStyle/>
                  <a:p>
                    <a:endParaRPr lang="ja-JP" altLang="en-US"/>
                  </a:p>
                </p:txBody>
              </p:sp>
              <p:sp>
                <p:nvSpPr>
                  <p:cNvPr id="623" name="Freeform 27"/>
                  <p:cNvSpPr>
                    <a:spLocks/>
                  </p:cNvSpPr>
                  <p:nvPr/>
                </p:nvSpPr>
                <p:spPr bwMode="auto">
                  <a:xfrm flipH="1">
                    <a:off x="5436096" y="2524364"/>
                    <a:ext cx="211787" cy="376508"/>
                  </a:xfrm>
                  <a:custGeom>
                    <a:avLst/>
                    <a:gdLst>
                      <a:gd name="T0" fmla="*/ 2147483647 w 153"/>
                      <a:gd name="T1" fmla="*/ 2147483647 h 272"/>
                      <a:gd name="T2" fmla="*/ 2147483647 w 153"/>
                      <a:gd name="T3" fmla="*/ 2147483647 h 272"/>
                      <a:gd name="T4" fmla="*/ 2147483647 w 153"/>
                      <a:gd name="T5" fmla="*/ 2147483647 h 272"/>
                      <a:gd name="T6" fmla="*/ 2147483647 w 153"/>
                      <a:gd name="T7" fmla="*/ 2147483647 h 272"/>
                      <a:gd name="T8" fmla="*/ 2147483647 w 153"/>
                      <a:gd name="T9" fmla="*/ 2147483647 h 272"/>
                      <a:gd name="T10" fmla="*/ 2147483647 w 153"/>
                      <a:gd name="T11" fmla="*/ 2147483647 h 272"/>
                      <a:gd name="T12" fmla="*/ 2147483647 w 153"/>
                      <a:gd name="T13" fmla="*/ 2147483647 h 272"/>
                      <a:gd name="T14" fmla="*/ 0 w 153"/>
                      <a:gd name="T15" fmla="*/ 2147483647 h 272"/>
                      <a:gd name="T16" fmla="*/ 2147483647 w 153"/>
                      <a:gd name="T17" fmla="*/ 2147483647 h 272"/>
                      <a:gd name="T18" fmla="*/ 2147483647 w 153"/>
                      <a:gd name="T19" fmla="*/ 2147483647 h 272"/>
                      <a:gd name="T20" fmla="*/ 2147483647 w 153"/>
                      <a:gd name="T21" fmla="*/ 0 h 272"/>
                      <a:gd name="T22" fmla="*/ 2147483647 w 153"/>
                      <a:gd name="T23" fmla="*/ 2147483647 h 272"/>
                      <a:gd name="T24" fmla="*/ 2147483647 w 153"/>
                      <a:gd name="T25" fmla="*/ 2147483647 h 272"/>
                      <a:gd name="T26" fmla="*/ 2147483647 w 153"/>
                      <a:gd name="T27" fmla="*/ 2147483647 h 272"/>
                      <a:gd name="T28" fmla="*/ 2147483647 w 153"/>
                      <a:gd name="T29" fmla="*/ 2147483647 h 272"/>
                      <a:gd name="T30" fmla="*/ 2147483647 w 153"/>
                      <a:gd name="T31" fmla="*/ 2147483647 h 272"/>
                      <a:gd name="T32" fmla="*/ 2147483647 w 153"/>
                      <a:gd name="T33" fmla="*/ 2147483647 h 272"/>
                      <a:gd name="T34" fmla="*/ 2147483647 w 153"/>
                      <a:gd name="T35" fmla="*/ 2147483647 h 272"/>
                      <a:gd name="T36" fmla="*/ 2147483647 w 153"/>
                      <a:gd name="T37" fmla="*/ 2147483647 h 272"/>
                      <a:gd name="T38" fmla="*/ 2147483647 w 153"/>
                      <a:gd name="T39" fmla="*/ 2147483647 h 272"/>
                      <a:gd name="T40" fmla="*/ 2147483647 w 153"/>
                      <a:gd name="T41" fmla="*/ 2147483647 h 272"/>
                      <a:gd name="T42" fmla="*/ 2147483647 w 153"/>
                      <a:gd name="T43" fmla="*/ 2147483647 h 272"/>
                      <a:gd name="T44" fmla="*/ 2147483647 w 153"/>
                      <a:gd name="T45" fmla="*/ 2147483647 h 272"/>
                      <a:gd name="T46" fmla="*/ 2147483647 w 153"/>
                      <a:gd name="T47" fmla="*/ 2147483647 h 272"/>
                      <a:gd name="T48" fmla="*/ 2147483647 w 153"/>
                      <a:gd name="T49" fmla="*/ 2147483647 h 272"/>
                      <a:gd name="T50" fmla="*/ 2147483647 w 153"/>
                      <a:gd name="T51" fmla="*/ 2147483647 h 272"/>
                      <a:gd name="T52" fmla="*/ 2147483647 w 153"/>
                      <a:gd name="T53" fmla="*/ 2147483647 h 272"/>
                      <a:gd name="T54" fmla="*/ 2147483647 w 153"/>
                      <a:gd name="T55" fmla="*/ 2147483647 h 272"/>
                      <a:gd name="T56" fmla="*/ 2147483647 w 153"/>
                      <a:gd name="T57" fmla="*/ 2147483647 h 272"/>
                      <a:gd name="T58" fmla="*/ 2147483647 w 153"/>
                      <a:gd name="T59" fmla="*/ 2147483647 h 272"/>
                      <a:gd name="T60" fmla="*/ 2147483647 w 153"/>
                      <a:gd name="T61" fmla="*/ 2147483647 h 272"/>
                      <a:gd name="T62" fmla="*/ 2147483647 w 153"/>
                      <a:gd name="T63" fmla="*/ 2147483647 h 272"/>
                      <a:gd name="T64" fmla="*/ 2147483647 w 153"/>
                      <a:gd name="T65" fmla="*/ 2147483647 h 272"/>
                      <a:gd name="T66" fmla="*/ 2147483647 w 153"/>
                      <a:gd name="T67" fmla="*/ 2147483647 h 272"/>
                      <a:gd name="T68" fmla="*/ 2147483647 w 153"/>
                      <a:gd name="T69" fmla="*/ 2147483647 h 272"/>
                      <a:gd name="T70" fmla="*/ 2147483647 w 153"/>
                      <a:gd name="T71" fmla="*/ 2147483647 h 272"/>
                      <a:gd name="T72" fmla="*/ 2147483647 w 153"/>
                      <a:gd name="T73" fmla="*/ 2147483647 h 272"/>
                      <a:gd name="T74" fmla="*/ 2147483647 w 153"/>
                      <a:gd name="T75" fmla="*/ 2147483647 h 272"/>
                      <a:gd name="T76" fmla="*/ 2147483647 w 153"/>
                      <a:gd name="T77" fmla="*/ 2147483647 h 272"/>
                      <a:gd name="T78" fmla="*/ 2147483647 w 153"/>
                      <a:gd name="T79" fmla="*/ 2147483647 h 272"/>
                      <a:gd name="T80" fmla="*/ 2147483647 w 153"/>
                      <a:gd name="T81" fmla="*/ 2147483647 h 272"/>
                      <a:gd name="T82" fmla="*/ 2147483647 w 153"/>
                      <a:gd name="T83" fmla="*/ 2147483647 h 272"/>
                      <a:gd name="T84" fmla="*/ 2147483647 w 153"/>
                      <a:gd name="T85" fmla="*/ 2147483647 h 272"/>
                      <a:gd name="T86" fmla="*/ 2147483647 w 153"/>
                      <a:gd name="T87" fmla="*/ 2147483647 h 272"/>
                      <a:gd name="T88" fmla="*/ 2147483647 w 153"/>
                      <a:gd name="T89" fmla="*/ 2147483647 h 272"/>
                      <a:gd name="T90" fmla="*/ 2147483647 w 153"/>
                      <a:gd name="T91" fmla="*/ 2147483647 h 272"/>
                      <a:gd name="T92" fmla="*/ 2147483647 w 153"/>
                      <a:gd name="T93" fmla="*/ 2147483647 h 272"/>
                      <a:gd name="T94" fmla="*/ 2147483647 w 153"/>
                      <a:gd name="T95" fmla="*/ 2147483647 h 272"/>
                      <a:gd name="T96" fmla="*/ 2147483647 w 153"/>
                      <a:gd name="T97" fmla="*/ 2147483647 h 272"/>
                      <a:gd name="T98" fmla="*/ 2147483647 w 153"/>
                      <a:gd name="T99" fmla="*/ 2147483647 h 272"/>
                      <a:gd name="T100" fmla="*/ 2147483647 w 153"/>
                      <a:gd name="T101" fmla="*/ 2147483647 h 272"/>
                      <a:gd name="T102" fmla="*/ 2147483647 w 153"/>
                      <a:gd name="T103" fmla="*/ 2147483647 h 2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3"/>
                      <a:gd name="T157" fmla="*/ 0 h 272"/>
                      <a:gd name="T158" fmla="*/ 153 w 153"/>
                      <a:gd name="T159" fmla="*/ 272 h 27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3" h="272">
                        <a:moveTo>
                          <a:pt x="69" y="86"/>
                        </a:moveTo>
                        <a:lnTo>
                          <a:pt x="70" y="84"/>
                        </a:lnTo>
                        <a:lnTo>
                          <a:pt x="73" y="84"/>
                        </a:lnTo>
                        <a:lnTo>
                          <a:pt x="77" y="84"/>
                        </a:lnTo>
                        <a:lnTo>
                          <a:pt x="83" y="84"/>
                        </a:lnTo>
                        <a:lnTo>
                          <a:pt x="88" y="82"/>
                        </a:lnTo>
                        <a:lnTo>
                          <a:pt x="93" y="81"/>
                        </a:lnTo>
                        <a:lnTo>
                          <a:pt x="96" y="78"/>
                        </a:lnTo>
                        <a:lnTo>
                          <a:pt x="100" y="74"/>
                        </a:lnTo>
                        <a:lnTo>
                          <a:pt x="99" y="68"/>
                        </a:lnTo>
                        <a:lnTo>
                          <a:pt x="95" y="62"/>
                        </a:lnTo>
                        <a:lnTo>
                          <a:pt x="92" y="58"/>
                        </a:lnTo>
                        <a:lnTo>
                          <a:pt x="89" y="55"/>
                        </a:lnTo>
                        <a:lnTo>
                          <a:pt x="85" y="51"/>
                        </a:lnTo>
                        <a:lnTo>
                          <a:pt x="82" y="48"/>
                        </a:lnTo>
                        <a:lnTo>
                          <a:pt x="78" y="45"/>
                        </a:lnTo>
                        <a:lnTo>
                          <a:pt x="74" y="40"/>
                        </a:lnTo>
                        <a:lnTo>
                          <a:pt x="69" y="37"/>
                        </a:lnTo>
                        <a:lnTo>
                          <a:pt x="66" y="35"/>
                        </a:lnTo>
                        <a:lnTo>
                          <a:pt x="62" y="31"/>
                        </a:lnTo>
                        <a:lnTo>
                          <a:pt x="58" y="30"/>
                        </a:lnTo>
                        <a:lnTo>
                          <a:pt x="54" y="27"/>
                        </a:lnTo>
                        <a:lnTo>
                          <a:pt x="53" y="26"/>
                        </a:lnTo>
                        <a:lnTo>
                          <a:pt x="47" y="25"/>
                        </a:lnTo>
                        <a:lnTo>
                          <a:pt x="41" y="25"/>
                        </a:lnTo>
                        <a:lnTo>
                          <a:pt x="35" y="26"/>
                        </a:lnTo>
                        <a:lnTo>
                          <a:pt x="31" y="30"/>
                        </a:lnTo>
                        <a:lnTo>
                          <a:pt x="26" y="32"/>
                        </a:lnTo>
                        <a:lnTo>
                          <a:pt x="23" y="35"/>
                        </a:lnTo>
                        <a:lnTo>
                          <a:pt x="21" y="37"/>
                        </a:lnTo>
                        <a:lnTo>
                          <a:pt x="21" y="39"/>
                        </a:lnTo>
                        <a:lnTo>
                          <a:pt x="0" y="25"/>
                        </a:lnTo>
                        <a:lnTo>
                          <a:pt x="0" y="24"/>
                        </a:lnTo>
                        <a:lnTo>
                          <a:pt x="2" y="20"/>
                        </a:lnTo>
                        <a:lnTo>
                          <a:pt x="6" y="16"/>
                        </a:lnTo>
                        <a:lnTo>
                          <a:pt x="11" y="13"/>
                        </a:lnTo>
                        <a:lnTo>
                          <a:pt x="14" y="10"/>
                        </a:lnTo>
                        <a:lnTo>
                          <a:pt x="17" y="8"/>
                        </a:lnTo>
                        <a:lnTo>
                          <a:pt x="21" y="5"/>
                        </a:lnTo>
                        <a:lnTo>
                          <a:pt x="25" y="4"/>
                        </a:lnTo>
                        <a:lnTo>
                          <a:pt x="28" y="1"/>
                        </a:lnTo>
                        <a:lnTo>
                          <a:pt x="32" y="1"/>
                        </a:lnTo>
                        <a:lnTo>
                          <a:pt x="37" y="0"/>
                        </a:lnTo>
                        <a:lnTo>
                          <a:pt x="42" y="0"/>
                        </a:lnTo>
                        <a:lnTo>
                          <a:pt x="47" y="0"/>
                        </a:lnTo>
                        <a:lnTo>
                          <a:pt x="52" y="1"/>
                        </a:lnTo>
                        <a:lnTo>
                          <a:pt x="57" y="3"/>
                        </a:lnTo>
                        <a:lnTo>
                          <a:pt x="63" y="5"/>
                        </a:lnTo>
                        <a:lnTo>
                          <a:pt x="68" y="8"/>
                        </a:lnTo>
                        <a:lnTo>
                          <a:pt x="74" y="11"/>
                        </a:lnTo>
                        <a:lnTo>
                          <a:pt x="80" y="16"/>
                        </a:lnTo>
                        <a:lnTo>
                          <a:pt x="87" y="20"/>
                        </a:lnTo>
                        <a:lnTo>
                          <a:pt x="92" y="25"/>
                        </a:lnTo>
                        <a:lnTo>
                          <a:pt x="96" y="30"/>
                        </a:lnTo>
                        <a:lnTo>
                          <a:pt x="101" y="34"/>
                        </a:lnTo>
                        <a:lnTo>
                          <a:pt x="105" y="39"/>
                        </a:lnTo>
                        <a:lnTo>
                          <a:pt x="109" y="42"/>
                        </a:lnTo>
                        <a:lnTo>
                          <a:pt x="113" y="47"/>
                        </a:lnTo>
                        <a:lnTo>
                          <a:pt x="115" y="51"/>
                        </a:lnTo>
                        <a:lnTo>
                          <a:pt x="118" y="55"/>
                        </a:lnTo>
                        <a:lnTo>
                          <a:pt x="119" y="60"/>
                        </a:lnTo>
                        <a:lnTo>
                          <a:pt x="120" y="66"/>
                        </a:lnTo>
                        <a:lnTo>
                          <a:pt x="120" y="71"/>
                        </a:lnTo>
                        <a:lnTo>
                          <a:pt x="119" y="77"/>
                        </a:lnTo>
                        <a:lnTo>
                          <a:pt x="116" y="81"/>
                        </a:lnTo>
                        <a:lnTo>
                          <a:pt x="115" y="83"/>
                        </a:lnTo>
                        <a:lnTo>
                          <a:pt x="114" y="86"/>
                        </a:lnTo>
                        <a:lnTo>
                          <a:pt x="114" y="87"/>
                        </a:lnTo>
                        <a:lnTo>
                          <a:pt x="115" y="87"/>
                        </a:lnTo>
                        <a:lnTo>
                          <a:pt x="119" y="88"/>
                        </a:lnTo>
                        <a:lnTo>
                          <a:pt x="120" y="89"/>
                        </a:lnTo>
                        <a:lnTo>
                          <a:pt x="124" y="92"/>
                        </a:lnTo>
                        <a:lnTo>
                          <a:pt x="127" y="93"/>
                        </a:lnTo>
                        <a:lnTo>
                          <a:pt x="131" y="97"/>
                        </a:lnTo>
                        <a:lnTo>
                          <a:pt x="135" y="99"/>
                        </a:lnTo>
                        <a:lnTo>
                          <a:pt x="137" y="102"/>
                        </a:lnTo>
                        <a:lnTo>
                          <a:pt x="141" y="105"/>
                        </a:lnTo>
                        <a:lnTo>
                          <a:pt x="145" y="109"/>
                        </a:lnTo>
                        <a:lnTo>
                          <a:pt x="147" y="113"/>
                        </a:lnTo>
                        <a:lnTo>
                          <a:pt x="150" y="116"/>
                        </a:lnTo>
                        <a:lnTo>
                          <a:pt x="152" y="121"/>
                        </a:lnTo>
                        <a:lnTo>
                          <a:pt x="153" y="128"/>
                        </a:lnTo>
                        <a:lnTo>
                          <a:pt x="153" y="131"/>
                        </a:lnTo>
                        <a:lnTo>
                          <a:pt x="153" y="136"/>
                        </a:lnTo>
                        <a:lnTo>
                          <a:pt x="151" y="140"/>
                        </a:lnTo>
                        <a:lnTo>
                          <a:pt x="150" y="145"/>
                        </a:lnTo>
                        <a:lnTo>
                          <a:pt x="147" y="149"/>
                        </a:lnTo>
                        <a:lnTo>
                          <a:pt x="145" y="152"/>
                        </a:lnTo>
                        <a:lnTo>
                          <a:pt x="142" y="156"/>
                        </a:lnTo>
                        <a:lnTo>
                          <a:pt x="140" y="160"/>
                        </a:lnTo>
                        <a:lnTo>
                          <a:pt x="134" y="163"/>
                        </a:lnTo>
                        <a:lnTo>
                          <a:pt x="129" y="168"/>
                        </a:lnTo>
                        <a:lnTo>
                          <a:pt x="125" y="170"/>
                        </a:lnTo>
                        <a:lnTo>
                          <a:pt x="122" y="171"/>
                        </a:lnTo>
                        <a:lnTo>
                          <a:pt x="124" y="172"/>
                        </a:lnTo>
                        <a:lnTo>
                          <a:pt x="127" y="176"/>
                        </a:lnTo>
                        <a:lnTo>
                          <a:pt x="129" y="177"/>
                        </a:lnTo>
                        <a:lnTo>
                          <a:pt x="131" y="181"/>
                        </a:lnTo>
                        <a:lnTo>
                          <a:pt x="134" y="183"/>
                        </a:lnTo>
                        <a:lnTo>
                          <a:pt x="136" y="187"/>
                        </a:lnTo>
                        <a:lnTo>
                          <a:pt x="137" y="191"/>
                        </a:lnTo>
                        <a:lnTo>
                          <a:pt x="139" y="194"/>
                        </a:lnTo>
                        <a:lnTo>
                          <a:pt x="140" y="198"/>
                        </a:lnTo>
                        <a:lnTo>
                          <a:pt x="142" y="202"/>
                        </a:lnTo>
                        <a:lnTo>
                          <a:pt x="142" y="207"/>
                        </a:lnTo>
                        <a:lnTo>
                          <a:pt x="142" y="212"/>
                        </a:lnTo>
                        <a:lnTo>
                          <a:pt x="142" y="215"/>
                        </a:lnTo>
                        <a:lnTo>
                          <a:pt x="141" y="220"/>
                        </a:lnTo>
                        <a:lnTo>
                          <a:pt x="139" y="223"/>
                        </a:lnTo>
                        <a:lnTo>
                          <a:pt x="137" y="228"/>
                        </a:lnTo>
                        <a:lnTo>
                          <a:pt x="135" y="230"/>
                        </a:lnTo>
                        <a:lnTo>
                          <a:pt x="132" y="233"/>
                        </a:lnTo>
                        <a:lnTo>
                          <a:pt x="127" y="236"/>
                        </a:lnTo>
                        <a:lnTo>
                          <a:pt x="122" y="239"/>
                        </a:lnTo>
                        <a:lnTo>
                          <a:pt x="119" y="240"/>
                        </a:lnTo>
                        <a:lnTo>
                          <a:pt x="115" y="241"/>
                        </a:lnTo>
                        <a:lnTo>
                          <a:pt x="113" y="241"/>
                        </a:lnTo>
                        <a:lnTo>
                          <a:pt x="113" y="243"/>
                        </a:lnTo>
                        <a:lnTo>
                          <a:pt x="113" y="245"/>
                        </a:lnTo>
                        <a:lnTo>
                          <a:pt x="111" y="249"/>
                        </a:lnTo>
                        <a:lnTo>
                          <a:pt x="111" y="255"/>
                        </a:lnTo>
                        <a:lnTo>
                          <a:pt x="109" y="260"/>
                        </a:lnTo>
                        <a:lnTo>
                          <a:pt x="106" y="266"/>
                        </a:lnTo>
                        <a:lnTo>
                          <a:pt x="104" y="267"/>
                        </a:lnTo>
                        <a:lnTo>
                          <a:pt x="100" y="270"/>
                        </a:lnTo>
                        <a:lnTo>
                          <a:pt x="96" y="271"/>
                        </a:lnTo>
                        <a:lnTo>
                          <a:pt x="93" y="272"/>
                        </a:lnTo>
                        <a:lnTo>
                          <a:pt x="88" y="272"/>
                        </a:lnTo>
                        <a:lnTo>
                          <a:pt x="84" y="272"/>
                        </a:lnTo>
                        <a:lnTo>
                          <a:pt x="79" y="272"/>
                        </a:lnTo>
                        <a:lnTo>
                          <a:pt x="75" y="271"/>
                        </a:lnTo>
                        <a:lnTo>
                          <a:pt x="72" y="270"/>
                        </a:lnTo>
                        <a:lnTo>
                          <a:pt x="67" y="269"/>
                        </a:lnTo>
                        <a:lnTo>
                          <a:pt x="63" y="267"/>
                        </a:lnTo>
                        <a:lnTo>
                          <a:pt x="61" y="266"/>
                        </a:lnTo>
                        <a:lnTo>
                          <a:pt x="54" y="262"/>
                        </a:lnTo>
                        <a:lnTo>
                          <a:pt x="51" y="260"/>
                        </a:lnTo>
                        <a:lnTo>
                          <a:pt x="47" y="258"/>
                        </a:lnTo>
                        <a:lnTo>
                          <a:pt x="53" y="241"/>
                        </a:lnTo>
                        <a:lnTo>
                          <a:pt x="53" y="243"/>
                        </a:lnTo>
                        <a:lnTo>
                          <a:pt x="57" y="245"/>
                        </a:lnTo>
                        <a:lnTo>
                          <a:pt x="62" y="248"/>
                        </a:lnTo>
                        <a:lnTo>
                          <a:pt x="68" y="251"/>
                        </a:lnTo>
                        <a:lnTo>
                          <a:pt x="74" y="255"/>
                        </a:lnTo>
                        <a:lnTo>
                          <a:pt x="82" y="258"/>
                        </a:lnTo>
                        <a:lnTo>
                          <a:pt x="88" y="258"/>
                        </a:lnTo>
                        <a:lnTo>
                          <a:pt x="93" y="255"/>
                        </a:lnTo>
                        <a:lnTo>
                          <a:pt x="95" y="250"/>
                        </a:lnTo>
                        <a:lnTo>
                          <a:pt x="96" y="246"/>
                        </a:lnTo>
                        <a:lnTo>
                          <a:pt x="95" y="243"/>
                        </a:lnTo>
                        <a:lnTo>
                          <a:pt x="93" y="240"/>
                        </a:lnTo>
                        <a:lnTo>
                          <a:pt x="90" y="236"/>
                        </a:lnTo>
                        <a:lnTo>
                          <a:pt x="88" y="233"/>
                        </a:lnTo>
                        <a:lnTo>
                          <a:pt x="85" y="229"/>
                        </a:lnTo>
                        <a:lnTo>
                          <a:pt x="85" y="227"/>
                        </a:lnTo>
                        <a:lnTo>
                          <a:pt x="87" y="224"/>
                        </a:lnTo>
                        <a:lnTo>
                          <a:pt x="90" y="224"/>
                        </a:lnTo>
                        <a:lnTo>
                          <a:pt x="94" y="224"/>
                        </a:lnTo>
                        <a:lnTo>
                          <a:pt x="101" y="225"/>
                        </a:lnTo>
                        <a:lnTo>
                          <a:pt x="108" y="227"/>
                        </a:lnTo>
                        <a:lnTo>
                          <a:pt x="114" y="225"/>
                        </a:lnTo>
                        <a:lnTo>
                          <a:pt x="119" y="223"/>
                        </a:lnTo>
                        <a:lnTo>
                          <a:pt x="122" y="219"/>
                        </a:lnTo>
                        <a:lnTo>
                          <a:pt x="122" y="215"/>
                        </a:lnTo>
                        <a:lnTo>
                          <a:pt x="122" y="212"/>
                        </a:lnTo>
                        <a:lnTo>
                          <a:pt x="121" y="208"/>
                        </a:lnTo>
                        <a:lnTo>
                          <a:pt x="120" y="203"/>
                        </a:lnTo>
                        <a:lnTo>
                          <a:pt x="118" y="199"/>
                        </a:lnTo>
                        <a:lnTo>
                          <a:pt x="115" y="196"/>
                        </a:lnTo>
                        <a:lnTo>
                          <a:pt x="113" y="192"/>
                        </a:lnTo>
                        <a:lnTo>
                          <a:pt x="110" y="189"/>
                        </a:lnTo>
                        <a:lnTo>
                          <a:pt x="106" y="186"/>
                        </a:lnTo>
                        <a:lnTo>
                          <a:pt x="104" y="182"/>
                        </a:lnTo>
                        <a:lnTo>
                          <a:pt x="100" y="178"/>
                        </a:lnTo>
                        <a:lnTo>
                          <a:pt x="98" y="176"/>
                        </a:lnTo>
                        <a:lnTo>
                          <a:pt x="93" y="171"/>
                        </a:lnTo>
                        <a:lnTo>
                          <a:pt x="90" y="167"/>
                        </a:lnTo>
                        <a:lnTo>
                          <a:pt x="89" y="163"/>
                        </a:lnTo>
                        <a:lnTo>
                          <a:pt x="89" y="161"/>
                        </a:lnTo>
                        <a:lnTo>
                          <a:pt x="89" y="157"/>
                        </a:lnTo>
                        <a:lnTo>
                          <a:pt x="90" y="156"/>
                        </a:lnTo>
                        <a:lnTo>
                          <a:pt x="93" y="152"/>
                        </a:lnTo>
                        <a:lnTo>
                          <a:pt x="96" y="151"/>
                        </a:lnTo>
                        <a:lnTo>
                          <a:pt x="100" y="150"/>
                        </a:lnTo>
                        <a:lnTo>
                          <a:pt x="106" y="150"/>
                        </a:lnTo>
                        <a:lnTo>
                          <a:pt x="109" y="149"/>
                        </a:lnTo>
                        <a:lnTo>
                          <a:pt x="113" y="147"/>
                        </a:lnTo>
                        <a:lnTo>
                          <a:pt x="116" y="146"/>
                        </a:lnTo>
                        <a:lnTo>
                          <a:pt x="120" y="146"/>
                        </a:lnTo>
                        <a:lnTo>
                          <a:pt x="126" y="142"/>
                        </a:lnTo>
                        <a:lnTo>
                          <a:pt x="131" y="138"/>
                        </a:lnTo>
                        <a:lnTo>
                          <a:pt x="132" y="135"/>
                        </a:lnTo>
                        <a:lnTo>
                          <a:pt x="134" y="133"/>
                        </a:lnTo>
                        <a:lnTo>
                          <a:pt x="134" y="129"/>
                        </a:lnTo>
                        <a:lnTo>
                          <a:pt x="134" y="125"/>
                        </a:lnTo>
                        <a:lnTo>
                          <a:pt x="132" y="119"/>
                        </a:lnTo>
                        <a:lnTo>
                          <a:pt x="130" y="116"/>
                        </a:lnTo>
                        <a:lnTo>
                          <a:pt x="127" y="113"/>
                        </a:lnTo>
                        <a:lnTo>
                          <a:pt x="126" y="110"/>
                        </a:lnTo>
                        <a:lnTo>
                          <a:pt x="119" y="105"/>
                        </a:lnTo>
                        <a:lnTo>
                          <a:pt x="114" y="102"/>
                        </a:lnTo>
                        <a:lnTo>
                          <a:pt x="108" y="99"/>
                        </a:lnTo>
                        <a:lnTo>
                          <a:pt x="103" y="98"/>
                        </a:lnTo>
                        <a:lnTo>
                          <a:pt x="99" y="98"/>
                        </a:lnTo>
                        <a:lnTo>
                          <a:pt x="98" y="98"/>
                        </a:lnTo>
                        <a:lnTo>
                          <a:pt x="72" y="100"/>
                        </a:lnTo>
                        <a:lnTo>
                          <a:pt x="69" y="86"/>
                        </a:lnTo>
                        <a:close/>
                      </a:path>
                    </a:pathLst>
                  </a:custGeom>
                  <a:solidFill>
                    <a:srgbClr val="000000"/>
                  </a:solidFill>
                  <a:ln w="9525">
                    <a:noFill/>
                    <a:round/>
                    <a:headEnd/>
                    <a:tailEnd/>
                  </a:ln>
                </p:spPr>
                <p:txBody>
                  <a:bodyPr/>
                  <a:lstStyle/>
                  <a:p>
                    <a:endParaRPr lang="ja-JP" altLang="en-US"/>
                  </a:p>
                </p:txBody>
              </p:sp>
              <p:sp>
                <p:nvSpPr>
                  <p:cNvPr id="624" name="Freeform 28"/>
                  <p:cNvSpPr>
                    <a:spLocks/>
                  </p:cNvSpPr>
                  <p:nvPr/>
                </p:nvSpPr>
                <p:spPr bwMode="auto">
                  <a:xfrm flipH="1">
                    <a:off x="5663109" y="2120171"/>
                    <a:ext cx="491400" cy="532926"/>
                  </a:xfrm>
                  <a:custGeom>
                    <a:avLst/>
                    <a:gdLst>
                      <a:gd name="T0" fmla="*/ 2147483647 w 355"/>
                      <a:gd name="T1" fmla="*/ 2147483647 h 385"/>
                      <a:gd name="T2" fmla="*/ 2147483647 w 355"/>
                      <a:gd name="T3" fmla="*/ 2147483647 h 385"/>
                      <a:gd name="T4" fmla="*/ 2147483647 w 355"/>
                      <a:gd name="T5" fmla="*/ 2147483647 h 385"/>
                      <a:gd name="T6" fmla="*/ 2147483647 w 355"/>
                      <a:gd name="T7" fmla="*/ 2147483647 h 385"/>
                      <a:gd name="T8" fmla="*/ 2147483647 w 355"/>
                      <a:gd name="T9" fmla="*/ 2147483647 h 385"/>
                      <a:gd name="T10" fmla="*/ 2147483647 w 355"/>
                      <a:gd name="T11" fmla="*/ 2147483647 h 385"/>
                      <a:gd name="T12" fmla="*/ 2147483647 w 355"/>
                      <a:gd name="T13" fmla="*/ 2147483647 h 385"/>
                      <a:gd name="T14" fmla="*/ 2147483647 w 355"/>
                      <a:gd name="T15" fmla="*/ 2147483647 h 385"/>
                      <a:gd name="T16" fmla="*/ 2147483647 w 355"/>
                      <a:gd name="T17" fmla="*/ 2147483647 h 385"/>
                      <a:gd name="T18" fmla="*/ 2147483647 w 355"/>
                      <a:gd name="T19" fmla="*/ 2147483647 h 385"/>
                      <a:gd name="T20" fmla="*/ 2147483647 w 355"/>
                      <a:gd name="T21" fmla="*/ 2147483647 h 385"/>
                      <a:gd name="T22" fmla="*/ 2147483647 w 355"/>
                      <a:gd name="T23" fmla="*/ 2147483647 h 385"/>
                      <a:gd name="T24" fmla="*/ 2147483647 w 355"/>
                      <a:gd name="T25" fmla="*/ 2147483647 h 385"/>
                      <a:gd name="T26" fmla="*/ 2147483647 w 355"/>
                      <a:gd name="T27" fmla="*/ 2147483647 h 385"/>
                      <a:gd name="T28" fmla="*/ 2147483647 w 355"/>
                      <a:gd name="T29" fmla="*/ 2147483647 h 385"/>
                      <a:gd name="T30" fmla="*/ 2147483647 w 355"/>
                      <a:gd name="T31" fmla="*/ 2147483647 h 385"/>
                      <a:gd name="T32" fmla="*/ 2147483647 w 355"/>
                      <a:gd name="T33" fmla="*/ 2147483647 h 385"/>
                      <a:gd name="T34" fmla="*/ 2147483647 w 355"/>
                      <a:gd name="T35" fmla="*/ 2147483647 h 385"/>
                      <a:gd name="T36" fmla="*/ 2147483647 w 355"/>
                      <a:gd name="T37" fmla="*/ 2147483647 h 385"/>
                      <a:gd name="T38" fmla="*/ 2147483647 w 355"/>
                      <a:gd name="T39" fmla="*/ 2147483647 h 385"/>
                      <a:gd name="T40" fmla="*/ 2147483647 w 355"/>
                      <a:gd name="T41" fmla="*/ 2147483647 h 385"/>
                      <a:gd name="T42" fmla="*/ 2147483647 w 355"/>
                      <a:gd name="T43" fmla="*/ 2147483647 h 385"/>
                      <a:gd name="T44" fmla="*/ 2147483647 w 355"/>
                      <a:gd name="T45" fmla="*/ 2147483647 h 385"/>
                      <a:gd name="T46" fmla="*/ 2147483647 w 355"/>
                      <a:gd name="T47" fmla="*/ 2147483647 h 385"/>
                      <a:gd name="T48" fmla="*/ 2147483647 w 355"/>
                      <a:gd name="T49" fmla="*/ 2147483647 h 385"/>
                      <a:gd name="T50" fmla="*/ 2147483647 w 355"/>
                      <a:gd name="T51" fmla="*/ 2147483647 h 385"/>
                      <a:gd name="T52" fmla="*/ 2147483647 w 355"/>
                      <a:gd name="T53" fmla="*/ 2147483647 h 385"/>
                      <a:gd name="T54" fmla="*/ 2147483647 w 355"/>
                      <a:gd name="T55" fmla="*/ 2147483647 h 385"/>
                      <a:gd name="T56" fmla="*/ 2147483647 w 355"/>
                      <a:gd name="T57" fmla="*/ 2147483647 h 385"/>
                      <a:gd name="T58" fmla="*/ 2147483647 w 355"/>
                      <a:gd name="T59" fmla="*/ 2147483647 h 385"/>
                      <a:gd name="T60" fmla="*/ 2147483647 w 355"/>
                      <a:gd name="T61" fmla="*/ 2147483647 h 385"/>
                      <a:gd name="T62" fmla="*/ 2147483647 w 355"/>
                      <a:gd name="T63" fmla="*/ 2147483647 h 385"/>
                      <a:gd name="T64" fmla="*/ 2147483647 w 355"/>
                      <a:gd name="T65" fmla="*/ 2147483647 h 385"/>
                      <a:gd name="T66" fmla="*/ 2147483647 w 355"/>
                      <a:gd name="T67" fmla="*/ 2147483647 h 385"/>
                      <a:gd name="T68" fmla="*/ 2147483647 w 355"/>
                      <a:gd name="T69" fmla="*/ 2147483647 h 385"/>
                      <a:gd name="T70" fmla="*/ 2147483647 w 355"/>
                      <a:gd name="T71" fmla="*/ 2147483647 h 385"/>
                      <a:gd name="T72" fmla="*/ 2147483647 w 355"/>
                      <a:gd name="T73" fmla="*/ 2147483647 h 385"/>
                      <a:gd name="T74" fmla="*/ 2147483647 w 355"/>
                      <a:gd name="T75" fmla="*/ 2147483647 h 385"/>
                      <a:gd name="T76" fmla="*/ 2147483647 w 355"/>
                      <a:gd name="T77" fmla="*/ 2147483647 h 385"/>
                      <a:gd name="T78" fmla="*/ 2147483647 w 355"/>
                      <a:gd name="T79" fmla="*/ 2147483647 h 385"/>
                      <a:gd name="T80" fmla="*/ 2147483647 w 355"/>
                      <a:gd name="T81" fmla="*/ 2147483647 h 385"/>
                      <a:gd name="T82" fmla="*/ 2147483647 w 355"/>
                      <a:gd name="T83" fmla="*/ 2147483647 h 385"/>
                      <a:gd name="T84" fmla="*/ 2147483647 w 355"/>
                      <a:gd name="T85" fmla="*/ 2147483647 h 385"/>
                      <a:gd name="T86" fmla="*/ 2147483647 w 355"/>
                      <a:gd name="T87" fmla="*/ 2147483647 h 385"/>
                      <a:gd name="T88" fmla="*/ 2147483647 w 355"/>
                      <a:gd name="T89" fmla="*/ 2147483647 h 385"/>
                      <a:gd name="T90" fmla="*/ 2147483647 w 355"/>
                      <a:gd name="T91" fmla="*/ 2147483647 h 385"/>
                      <a:gd name="T92" fmla="*/ 2147483647 w 355"/>
                      <a:gd name="T93" fmla="*/ 2147483647 h 385"/>
                      <a:gd name="T94" fmla="*/ 2147483647 w 355"/>
                      <a:gd name="T95" fmla="*/ 2147483647 h 385"/>
                      <a:gd name="T96" fmla="*/ 2147483647 w 355"/>
                      <a:gd name="T97" fmla="*/ 2147483647 h 385"/>
                      <a:gd name="T98" fmla="*/ 2147483647 w 355"/>
                      <a:gd name="T99" fmla="*/ 2147483647 h 385"/>
                      <a:gd name="T100" fmla="*/ 2147483647 w 355"/>
                      <a:gd name="T101" fmla="*/ 2147483647 h 385"/>
                      <a:gd name="T102" fmla="*/ 2147483647 w 355"/>
                      <a:gd name="T103" fmla="*/ 2147483647 h 385"/>
                      <a:gd name="T104" fmla="*/ 2147483647 w 355"/>
                      <a:gd name="T105" fmla="*/ 2147483647 h 385"/>
                      <a:gd name="T106" fmla="*/ 2147483647 w 355"/>
                      <a:gd name="T107" fmla="*/ 2147483647 h 385"/>
                      <a:gd name="T108" fmla="*/ 2147483647 w 355"/>
                      <a:gd name="T109" fmla="*/ 2147483647 h 385"/>
                      <a:gd name="T110" fmla="*/ 2147483647 w 355"/>
                      <a:gd name="T111" fmla="*/ 2147483647 h 385"/>
                      <a:gd name="T112" fmla="*/ 2147483647 w 355"/>
                      <a:gd name="T113" fmla="*/ 2147483647 h 3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55"/>
                      <a:gd name="T172" fmla="*/ 0 h 385"/>
                      <a:gd name="T173" fmla="*/ 355 w 355"/>
                      <a:gd name="T174" fmla="*/ 385 h 38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55" h="385">
                        <a:moveTo>
                          <a:pt x="331" y="311"/>
                        </a:moveTo>
                        <a:lnTo>
                          <a:pt x="329" y="309"/>
                        </a:lnTo>
                        <a:lnTo>
                          <a:pt x="324" y="305"/>
                        </a:lnTo>
                        <a:lnTo>
                          <a:pt x="320" y="302"/>
                        </a:lnTo>
                        <a:lnTo>
                          <a:pt x="316" y="298"/>
                        </a:lnTo>
                        <a:lnTo>
                          <a:pt x="313" y="295"/>
                        </a:lnTo>
                        <a:lnTo>
                          <a:pt x="309" y="292"/>
                        </a:lnTo>
                        <a:lnTo>
                          <a:pt x="305" y="287"/>
                        </a:lnTo>
                        <a:lnTo>
                          <a:pt x="300" y="284"/>
                        </a:lnTo>
                        <a:lnTo>
                          <a:pt x="297" y="280"/>
                        </a:lnTo>
                        <a:lnTo>
                          <a:pt x="293" y="276"/>
                        </a:lnTo>
                        <a:lnTo>
                          <a:pt x="289" y="272"/>
                        </a:lnTo>
                        <a:lnTo>
                          <a:pt x="287" y="270"/>
                        </a:lnTo>
                        <a:lnTo>
                          <a:pt x="284" y="267"/>
                        </a:lnTo>
                        <a:lnTo>
                          <a:pt x="283" y="266"/>
                        </a:lnTo>
                        <a:lnTo>
                          <a:pt x="281" y="264"/>
                        </a:lnTo>
                        <a:lnTo>
                          <a:pt x="277" y="264"/>
                        </a:lnTo>
                        <a:lnTo>
                          <a:pt x="272" y="262"/>
                        </a:lnTo>
                        <a:lnTo>
                          <a:pt x="267" y="265"/>
                        </a:lnTo>
                        <a:lnTo>
                          <a:pt x="261" y="265"/>
                        </a:lnTo>
                        <a:lnTo>
                          <a:pt x="256" y="267"/>
                        </a:lnTo>
                        <a:lnTo>
                          <a:pt x="250" y="270"/>
                        </a:lnTo>
                        <a:lnTo>
                          <a:pt x="242" y="272"/>
                        </a:lnTo>
                        <a:lnTo>
                          <a:pt x="236" y="274"/>
                        </a:lnTo>
                        <a:lnTo>
                          <a:pt x="230" y="276"/>
                        </a:lnTo>
                        <a:lnTo>
                          <a:pt x="224" y="277"/>
                        </a:lnTo>
                        <a:lnTo>
                          <a:pt x="219" y="280"/>
                        </a:lnTo>
                        <a:lnTo>
                          <a:pt x="214" y="280"/>
                        </a:lnTo>
                        <a:lnTo>
                          <a:pt x="210" y="281"/>
                        </a:lnTo>
                        <a:lnTo>
                          <a:pt x="208" y="281"/>
                        </a:lnTo>
                        <a:lnTo>
                          <a:pt x="208" y="280"/>
                        </a:lnTo>
                        <a:lnTo>
                          <a:pt x="206" y="276"/>
                        </a:lnTo>
                        <a:lnTo>
                          <a:pt x="208" y="272"/>
                        </a:lnTo>
                        <a:lnTo>
                          <a:pt x="208" y="270"/>
                        </a:lnTo>
                        <a:lnTo>
                          <a:pt x="210" y="267"/>
                        </a:lnTo>
                        <a:lnTo>
                          <a:pt x="213" y="265"/>
                        </a:lnTo>
                        <a:lnTo>
                          <a:pt x="215" y="262"/>
                        </a:lnTo>
                        <a:lnTo>
                          <a:pt x="219" y="260"/>
                        </a:lnTo>
                        <a:lnTo>
                          <a:pt x="222" y="260"/>
                        </a:lnTo>
                        <a:lnTo>
                          <a:pt x="224" y="259"/>
                        </a:lnTo>
                        <a:lnTo>
                          <a:pt x="227" y="258"/>
                        </a:lnTo>
                        <a:lnTo>
                          <a:pt x="230" y="256"/>
                        </a:lnTo>
                        <a:lnTo>
                          <a:pt x="234" y="256"/>
                        </a:lnTo>
                        <a:lnTo>
                          <a:pt x="237" y="255"/>
                        </a:lnTo>
                        <a:lnTo>
                          <a:pt x="242" y="254"/>
                        </a:lnTo>
                        <a:lnTo>
                          <a:pt x="246" y="253"/>
                        </a:lnTo>
                        <a:lnTo>
                          <a:pt x="252" y="253"/>
                        </a:lnTo>
                        <a:lnTo>
                          <a:pt x="256" y="251"/>
                        </a:lnTo>
                        <a:lnTo>
                          <a:pt x="260" y="251"/>
                        </a:lnTo>
                        <a:lnTo>
                          <a:pt x="263" y="250"/>
                        </a:lnTo>
                        <a:lnTo>
                          <a:pt x="267" y="250"/>
                        </a:lnTo>
                        <a:lnTo>
                          <a:pt x="271" y="249"/>
                        </a:lnTo>
                        <a:lnTo>
                          <a:pt x="274" y="249"/>
                        </a:lnTo>
                        <a:lnTo>
                          <a:pt x="273" y="248"/>
                        </a:lnTo>
                        <a:lnTo>
                          <a:pt x="272" y="246"/>
                        </a:lnTo>
                        <a:lnTo>
                          <a:pt x="269" y="243"/>
                        </a:lnTo>
                        <a:lnTo>
                          <a:pt x="268" y="239"/>
                        </a:lnTo>
                        <a:lnTo>
                          <a:pt x="266" y="234"/>
                        </a:lnTo>
                        <a:lnTo>
                          <a:pt x="263" y="229"/>
                        </a:lnTo>
                        <a:lnTo>
                          <a:pt x="261" y="224"/>
                        </a:lnTo>
                        <a:lnTo>
                          <a:pt x="260" y="219"/>
                        </a:lnTo>
                        <a:lnTo>
                          <a:pt x="258" y="215"/>
                        </a:lnTo>
                        <a:lnTo>
                          <a:pt x="258" y="212"/>
                        </a:lnTo>
                        <a:lnTo>
                          <a:pt x="257" y="208"/>
                        </a:lnTo>
                        <a:lnTo>
                          <a:pt x="257" y="206"/>
                        </a:lnTo>
                        <a:lnTo>
                          <a:pt x="256" y="202"/>
                        </a:lnTo>
                        <a:lnTo>
                          <a:pt x="255" y="198"/>
                        </a:lnTo>
                        <a:lnTo>
                          <a:pt x="253" y="194"/>
                        </a:lnTo>
                        <a:lnTo>
                          <a:pt x="253" y="192"/>
                        </a:lnTo>
                        <a:lnTo>
                          <a:pt x="252" y="186"/>
                        </a:lnTo>
                        <a:lnTo>
                          <a:pt x="252" y="181"/>
                        </a:lnTo>
                        <a:lnTo>
                          <a:pt x="251" y="177"/>
                        </a:lnTo>
                        <a:lnTo>
                          <a:pt x="193" y="213"/>
                        </a:lnTo>
                        <a:lnTo>
                          <a:pt x="173" y="311"/>
                        </a:lnTo>
                        <a:lnTo>
                          <a:pt x="189" y="347"/>
                        </a:lnTo>
                        <a:lnTo>
                          <a:pt x="253" y="364"/>
                        </a:lnTo>
                        <a:lnTo>
                          <a:pt x="253" y="365"/>
                        </a:lnTo>
                        <a:lnTo>
                          <a:pt x="253" y="368"/>
                        </a:lnTo>
                        <a:lnTo>
                          <a:pt x="252" y="370"/>
                        </a:lnTo>
                        <a:lnTo>
                          <a:pt x="252" y="375"/>
                        </a:lnTo>
                        <a:lnTo>
                          <a:pt x="250" y="378"/>
                        </a:lnTo>
                        <a:lnTo>
                          <a:pt x="248" y="381"/>
                        </a:lnTo>
                        <a:lnTo>
                          <a:pt x="246" y="384"/>
                        </a:lnTo>
                        <a:lnTo>
                          <a:pt x="243" y="385"/>
                        </a:lnTo>
                        <a:lnTo>
                          <a:pt x="241" y="385"/>
                        </a:lnTo>
                        <a:lnTo>
                          <a:pt x="237" y="384"/>
                        </a:lnTo>
                        <a:lnTo>
                          <a:pt x="232" y="382"/>
                        </a:lnTo>
                        <a:lnTo>
                          <a:pt x="227" y="381"/>
                        </a:lnTo>
                        <a:lnTo>
                          <a:pt x="224" y="380"/>
                        </a:lnTo>
                        <a:lnTo>
                          <a:pt x="220" y="379"/>
                        </a:lnTo>
                        <a:lnTo>
                          <a:pt x="215" y="378"/>
                        </a:lnTo>
                        <a:lnTo>
                          <a:pt x="211" y="376"/>
                        </a:lnTo>
                        <a:lnTo>
                          <a:pt x="208" y="375"/>
                        </a:lnTo>
                        <a:lnTo>
                          <a:pt x="203" y="374"/>
                        </a:lnTo>
                        <a:lnTo>
                          <a:pt x="199" y="373"/>
                        </a:lnTo>
                        <a:lnTo>
                          <a:pt x="195" y="371"/>
                        </a:lnTo>
                        <a:lnTo>
                          <a:pt x="189" y="370"/>
                        </a:lnTo>
                        <a:lnTo>
                          <a:pt x="184" y="369"/>
                        </a:lnTo>
                        <a:lnTo>
                          <a:pt x="179" y="366"/>
                        </a:lnTo>
                        <a:lnTo>
                          <a:pt x="175" y="365"/>
                        </a:lnTo>
                        <a:lnTo>
                          <a:pt x="170" y="363"/>
                        </a:lnTo>
                        <a:lnTo>
                          <a:pt x="166" y="361"/>
                        </a:lnTo>
                        <a:lnTo>
                          <a:pt x="161" y="360"/>
                        </a:lnTo>
                        <a:lnTo>
                          <a:pt x="156" y="359"/>
                        </a:lnTo>
                        <a:lnTo>
                          <a:pt x="151" y="357"/>
                        </a:lnTo>
                        <a:lnTo>
                          <a:pt x="147" y="355"/>
                        </a:lnTo>
                        <a:lnTo>
                          <a:pt x="142" y="353"/>
                        </a:lnTo>
                        <a:lnTo>
                          <a:pt x="138" y="352"/>
                        </a:lnTo>
                        <a:lnTo>
                          <a:pt x="133" y="350"/>
                        </a:lnTo>
                        <a:lnTo>
                          <a:pt x="128" y="349"/>
                        </a:lnTo>
                        <a:lnTo>
                          <a:pt x="125" y="348"/>
                        </a:lnTo>
                        <a:lnTo>
                          <a:pt x="122" y="347"/>
                        </a:lnTo>
                        <a:lnTo>
                          <a:pt x="117" y="344"/>
                        </a:lnTo>
                        <a:lnTo>
                          <a:pt x="114" y="343"/>
                        </a:lnTo>
                        <a:lnTo>
                          <a:pt x="109" y="340"/>
                        </a:lnTo>
                        <a:lnTo>
                          <a:pt x="104" y="338"/>
                        </a:lnTo>
                        <a:lnTo>
                          <a:pt x="99" y="335"/>
                        </a:lnTo>
                        <a:lnTo>
                          <a:pt x="95" y="333"/>
                        </a:lnTo>
                        <a:lnTo>
                          <a:pt x="90" y="331"/>
                        </a:lnTo>
                        <a:lnTo>
                          <a:pt x="85" y="328"/>
                        </a:lnTo>
                        <a:lnTo>
                          <a:pt x="79" y="324"/>
                        </a:lnTo>
                        <a:lnTo>
                          <a:pt x="74" y="321"/>
                        </a:lnTo>
                        <a:lnTo>
                          <a:pt x="69" y="318"/>
                        </a:lnTo>
                        <a:lnTo>
                          <a:pt x="65" y="316"/>
                        </a:lnTo>
                        <a:lnTo>
                          <a:pt x="59" y="311"/>
                        </a:lnTo>
                        <a:lnTo>
                          <a:pt x="54" y="308"/>
                        </a:lnTo>
                        <a:lnTo>
                          <a:pt x="49" y="305"/>
                        </a:lnTo>
                        <a:lnTo>
                          <a:pt x="46" y="302"/>
                        </a:lnTo>
                        <a:lnTo>
                          <a:pt x="41" y="298"/>
                        </a:lnTo>
                        <a:lnTo>
                          <a:pt x="36" y="296"/>
                        </a:lnTo>
                        <a:lnTo>
                          <a:pt x="31" y="293"/>
                        </a:lnTo>
                        <a:lnTo>
                          <a:pt x="27" y="291"/>
                        </a:lnTo>
                        <a:lnTo>
                          <a:pt x="23" y="287"/>
                        </a:lnTo>
                        <a:lnTo>
                          <a:pt x="20" y="285"/>
                        </a:lnTo>
                        <a:lnTo>
                          <a:pt x="16" y="282"/>
                        </a:lnTo>
                        <a:lnTo>
                          <a:pt x="13" y="280"/>
                        </a:lnTo>
                        <a:lnTo>
                          <a:pt x="7" y="276"/>
                        </a:lnTo>
                        <a:lnTo>
                          <a:pt x="3" y="274"/>
                        </a:lnTo>
                        <a:lnTo>
                          <a:pt x="1" y="271"/>
                        </a:lnTo>
                        <a:lnTo>
                          <a:pt x="0" y="271"/>
                        </a:lnTo>
                        <a:lnTo>
                          <a:pt x="23" y="256"/>
                        </a:lnTo>
                        <a:lnTo>
                          <a:pt x="26" y="258"/>
                        </a:lnTo>
                        <a:lnTo>
                          <a:pt x="28" y="260"/>
                        </a:lnTo>
                        <a:lnTo>
                          <a:pt x="33" y="264"/>
                        </a:lnTo>
                        <a:lnTo>
                          <a:pt x="37" y="267"/>
                        </a:lnTo>
                        <a:lnTo>
                          <a:pt x="43" y="272"/>
                        </a:lnTo>
                        <a:lnTo>
                          <a:pt x="49" y="276"/>
                        </a:lnTo>
                        <a:lnTo>
                          <a:pt x="55" y="282"/>
                        </a:lnTo>
                        <a:lnTo>
                          <a:pt x="62" y="287"/>
                        </a:lnTo>
                        <a:lnTo>
                          <a:pt x="68" y="292"/>
                        </a:lnTo>
                        <a:lnTo>
                          <a:pt x="74" y="296"/>
                        </a:lnTo>
                        <a:lnTo>
                          <a:pt x="80" y="301"/>
                        </a:lnTo>
                        <a:lnTo>
                          <a:pt x="86" y="305"/>
                        </a:lnTo>
                        <a:lnTo>
                          <a:pt x="91" y="308"/>
                        </a:lnTo>
                        <a:lnTo>
                          <a:pt x="95" y="311"/>
                        </a:lnTo>
                        <a:lnTo>
                          <a:pt x="99" y="314"/>
                        </a:lnTo>
                        <a:lnTo>
                          <a:pt x="100" y="316"/>
                        </a:lnTo>
                        <a:lnTo>
                          <a:pt x="104" y="317"/>
                        </a:lnTo>
                        <a:lnTo>
                          <a:pt x="106" y="318"/>
                        </a:lnTo>
                        <a:lnTo>
                          <a:pt x="110" y="321"/>
                        </a:lnTo>
                        <a:lnTo>
                          <a:pt x="114" y="322"/>
                        </a:lnTo>
                        <a:lnTo>
                          <a:pt x="117" y="323"/>
                        </a:lnTo>
                        <a:lnTo>
                          <a:pt x="121" y="324"/>
                        </a:lnTo>
                        <a:lnTo>
                          <a:pt x="126" y="326"/>
                        </a:lnTo>
                        <a:lnTo>
                          <a:pt x="132" y="327"/>
                        </a:lnTo>
                        <a:lnTo>
                          <a:pt x="138" y="328"/>
                        </a:lnTo>
                        <a:lnTo>
                          <a:pt x="142" y="329"/>
                        </a:lnTo>
                        <a:lnTo>
                          <a:pt x="143" y="331"/>
                        </a:lnTo>
                        <a:lnTo>
                          <a:pt x="143" y="329"/>
                        </a:lnTo>
                        <a:lnTo>
                          <a:pt x="144" y="326"/>
                        </a:lnTo>
                        <a:lnTo>
                          <a:pt x="144" y="323"/>
                        </a:lnTo>
                        <a:lnTo>
                          <a:pt x="146" y="321"/>
                        </a:lnTo>
                        <a:lnTo>
                          <a:pt x="146" y="317"/>
                        </a:lnTo>
                        <a:lnTo>
                          <a:pt x="147" y="314"/>
                        </a:lnTo>
                        <a:lnTo>
                          <a:pt x="148" y="309"/>
                        </a:lnTo>
                        <a:lnTo>
                          <a:pt x="149" y="305"/>
                        </a:lnTo>
                        <a:lnTo>
                          <a:pt x="149" y="301"/>
                        </a:lnTo>
                        <a:lnTo>
                          <a:pt x="151" y="296"/>
                        </a:lnTo>
                        <a:lnTo>
                          <a:pt x="152" y="291"/>
                        </a:lnTo>
                        <a:lnTo>
                          <a:pt x="153" y="286"/>
                        </a:lnTo>
                        <a:lnTo>
                          <a:pt x="154" y="281"/>
                        </a:lnTo>
                        <a:lnTo>
                          <a:pt x="157" y="276"/>
                        </a:lnTo>
                        <a:lnTo>
                          <a:pt x="157" y="270"/>
                        </a:lnTo>
                        <a:lnTo>
                          <a:pt x="158" y="265"/>
                        </a:lnTo>
                        <a:lnTo>
                          <a:pt x="159" y="259"/>
                        </a:lnTo>
                        <a:lnTo>
                          <a:pt x="161" y="253"/>
                        </a:lnTo>
                        <a:lnTo>
                          <a:pt x="162" y="248"/>
                        </a:lnTo>
                        <a:lnTo>
                          <a:pt x="163" y="241"/>
                        </a:lnTo>
                        <a:lnTo>
                          <a:pt x="164" y="237"/>
                        </a:lnTo>
                        <a:lnTo>
                          <a:pt x="167" y="232"/>
                        </a:lnTo>
                        <a:lnTo>
                          <a:pt x="167" y="225"/>
                        </a:lnTo>
                        <a:lnTo>
                          <a:pt x="168" y="220"/>
                        </a:lnTo>
                        <a:lnTo>
                          <a:pt x="168" y="215"/>
                        </a:lnTo>
                        <a:lnTo>
                          <a:pt x="169" y="212"/>
                        </a:lnTo>
                        <a:lnTo>
                          <a:pt x="169" y="207"/>
                        </a:lnTo>
                        <a:lnTo>
                          <a:pt x="170" y="203"/>
                        </a:lnTo>
                        <a:lnTo>
                          <a:pt x="170" y="199"/>
                        </a:lnTo>
                        <a:lnTo>
                          <a:pt x="172" y="197"/>
                        </a:lnTo>
                        <a:lnTo>
                          <a:pt x="170" y="191"/>
                        </a:lnTo>
                        <a:lnTo>
                          <a:pt x="170" y="185"/>
                        </a:lnTo>
                        <a:lnTo>
                          <a:pt x="170" y="177"/>
                        </a:lnTo>
                        <a:lnTo>
                          <a:pt x="169" y="171"/>
                        </a:lnTo>
                        <a:lnTo>
                          <a:pt x="168" y="165"/>
                        </a:lnTo>
                        <a:lnTo>
                          <a:pt x="167" y="159"/>
                        </a:lnTo>
                        <a:lnTo>
                          <a:pt x="166" y="152"/>
                        </a:lnTo>
                        <a:lnTo>
                          <a:pt x="164" y="147"/>
                        </a:lnTo>
                        <a:lnTo>
                          <a:pt x="163" y="141"/>
                        </a:lnTo>
                        <a:lnTo>
                          <a:pt x="162" y="136"/>
                        </a:lnTo>
                        <a:lnTo>
                          <a:pt x="161" y="131"/>
                        </a:lnTo>
                        <a:lnTo>
                          <a:pt x="161" y="126"/>
                        </a:lnTo>
                        <a:lnTo>
                          <a:pt x="161" y="123"/>
                        </a:lnTo>
                        <a:lnTo>
                          <a:pt x="162" y="119"/>
                        </a:lnTo>
                        <a:lnTo>
                          <a:pt x="162" y="118"/>
                        </a:lnTo>
                        <a:lnTo>
                          <a:pt x="164" y="117"/>
                        </a:lnTo>
                        <a:lnTo>
                          <a:pt x="168" y="113"/>
                        </a:lnTo>
                        <a:lnTo>
                          <a:pt x="172" y="112"/>
                        </a:lnTo>
                        <a:lnTo>
                          <a:pt x="175" y="112"/>
                        </a:lnTo>
                        <a:lnTo>
                          <a:pt x="178" y="112"/>
                        </a:lnTo>
                        <a:lnTo>
                          <a:pt x="180" y="113"/>
                        </a:lnTo>
                        <a:lnTo>
                          <a:pt x="183" y="115"/>
                        </a:lnTo>
                        <a:lnTo>
                          <a:pt x="185" y="119"/>
                        </a:lnTo>
                        <a:lnTo>
                          <a:pt x="188" y="124"/>
                        </a:lnTo>
                        <a:lnTo>
                          <a:pt x="188" y="126"/>
                        </a:lnTo>
                        <a:lnTo>
                          <a:pt x="189" y="131"/>
                        </a:lnTo>
                        <a:lnTo>
                          <a:pt x="189" y="135"/>
                        </a:lnTo>
                        <a:lnTo>
                          <a:pt x="190" y="140"/>
                        </a:lnTo>
                        <a:lnTo>
                          <a:pt x="190" y="145"/>
                        </a:lnTo>
                        <a:lnTo>
                          <a:pt x="190" y="151"/>
                        </a:lnTo>
                        <a:lnTo>
                          <a:pt x="190" y="156"/>
                        </a:lnTo>
                        <a:lnTo>
                          <a:pt x="192" y="162"/>
                        </a:lnTo>
                        <a:lnTo>
                          <a:pt x="192" y="167"/>
                        </a:lnTo>
                        <a:lnTo>
                          <a:pt x="192" y="172"/>
                        </a:lnTo>
                        <a:lnTo>
                          <a:pt x="192" y="177"/>
                        </a:lnTo>
                        <a:lnTo>
                          <a:pt x="192" y="181"/>
                        </a:lnTo>
                        <a:lnTo>
                          <a:pt x="192" y="185"/>
                        </a:lnTo>
                        <a:lnTo>
                          <a:pt x="192" y="188"/>
                        </a:lnTo>
                        <a:lnTo>
                          <a:pt x="192" y="189"/>
                        </a:lnTo>
                        <a:lnTo>
                          <a:pt x="192" y="191"/>
                        </a:lnTo>
                        <a:lnTo>
                          <a:pt x="268" y="152"/>
                        </a:lnTo>
                        <a:lnTo>
                          <a:pt x="267" y="150"/>
                        </a:lnTo>
                        <a:lnTo>
                          <a:pt x="267" y="146"/>
                        </a:lnTo>
                        <a:lnTo>
                          <a:pt x="266" y="142"/>
                        </a:lnTo>
                        <a:lnTo>
                          <a:pt x="266" y="139"/>
                        </a:lnTo>
                        <a:lnTo>
                          <a:pt x="265" y="135"/>
                        </a:lnTo>
                        <a:lnTo>
                          <a:pt x="265" y="131"/>
                        </a:lnTo>
                        <a:lnTo>
                          <a:pt x="263" y="125"/>
                        </a:lnTo>
                        <a:lnTo>
                          <a:pt x="262" y="120"/>
                        </a:lnTo>
                        <a:lnTo>
                          <a:pt x="261" y="114"/>
                        </a:lnTo>
                        <a:lnTo>
                          <a:pt x="260" y="109"/>
                        </a:lnTo>
                        <a:lnTo>
                          <a:pt x="257" y="102"/>
                        </a:lnTo>
                        <a:lnTo>
                          <a:pt x="256" y="95"/>
                        </a:lnTo>
                        <a:lnTo>
                          <a:pt x="253" y="89"/>
                        </a:lnTo>
                        <a:lnTo>
                          <a:pt x="252" y="83"/>
                        </a:lnTo>
                        <a:lnTo>
                          <a:pt x="248" y="76"/>
                        </a:lnTo>
                        <a:lnTo>
                          <a:pt x="245" y="69"/>
                        </a:lnTo>
                        <a:lnTo>
                          <a:pt x="241" y="63"/>
                        </a:lnTo>
                        <a:lnTo>
                          <a:pt x="239" y="58"/>
                        </a:lnTo>
                        <a:lnTo>
                          <a:pt x="234" y="52"/>
                        </a:lnTo>
                        <a:lnTo>
                          <a:pt x="230" y="47"/>
                        </a:lnTo>
                        <a:lnTo>
                          <a:pt x="226" y="42"/>
                        </a:lnTo>
                        <a:lnTo>
                          <a:pt x="222" y="39"/>
                        </a:lnTo>
                        <a:lnTo>
                          <a:pt x="217" y="34"/>
                        </a:lnTo>
                        <a:lnTo>
                          <a:pt x="214" y="31"/>
                        </a:lnTo>
                        <a:lnTo>
                          <a:pt x="211" y="26"/>
                        </a:lnTo>
                        <a:lnTo>
                          <a:pt x="209" y="25"/>
                        </a:lnTo>
                        <a:lnTo>
                          <a:pt x="205" y="21"/>
                        </a:lnTo>
                        <a:lnTo>
                          <a:pt x="204" y="20"/>
                        </a:lnTo>
                        <a:lnTo>
                          <a:pt x="213" y="0"/>
                        </a:lnTo>
                        <a:lnTo>
                          <a:pt x="215" y="1"/>
                        </a:lnTo>
                        <a:lnTo>
                          <a:pt x="216" y="4"/>
                        </a:lnTo>
                        <a:lnTo>
                          <a:pt x="221" y="6"/>
                        </a:lnTo>
                        <a:lnTo>
                          <a:pt x="224" y="10"/>
                        </a:lnTo>
                        <a:lnTo>
                          <a:pt x="229" y="14"/>
                        </a:lnTo>
                        <a:lnTo>
                          <a:pt x="234" y="19"/>
                        </a:lnTo>
                        <a:lnTo>
                          <a:pt x="239" y="25"/>
                        </a:lnTo>
                        <a:lnTo>
                          <a:pt x="243" y="31"/>
                        </a:lnTo>
                        <a:lnTo>
                          <a:pt x="250" y="37"/>
                        </a:lnTo>
                        <a:lnTo>
                          <a:pt x="255" y="44"/>
                        </a:lnTo>
                        <a:lnTo>
                          <a:pt x="260" y="50"/>
                        </a:lnTo>
                        <a:lnTo>
                          <a:pt x="261" y="53"/>
                        </a:lnTo>
                        <a:lnTo>
                          <a:pt x="263" y="57"/>
                        </a:lnTo>
                        <a:lnTo>
                          <a:pt x="266" y="61"/>
                        </a:lnTo>
                        <a:lnTo>
                          <a:pt x="268" y="65"/>
                        </a:lnTo>
                        <a:lnTo>
                          <a:pt x="269" y="68"/>
                        </a:lnTo>
                        <a:lnTo>
                          <a:pt x="271" y="72"/>
                        </a:lnTo>
                        <a:lnTo>
                          <a:pt x="273" y="76"/>
                        </a:lnTo>
                        <a:lnTo>
                          <a:pt x="276" y="81"/>
                        </a:lnTo>
                        <a:lnTo>
                          <a:pt x="277" y="87"/>
                        </a:lnTo>
                        <a:lnTo>
                          <a:pt x="279" y="93"/>
                        </a:lnTo>
                        <a:lnTo>
                          <a:pt x="281" y="97"/>
                        </a:lnTo>
                        <a:lnTo>
                          <a:pt x="282" y="100"/>
                        </a:lnTo>
                        <a:lnTo>
                          <a:pt x="283" y="103"/>
                        </a:lnTo>
                        <a:lnTo>
                          <a:pt x="284" y="108"/>
                        </a:lnTo>
                        <a:lnTo>
                          <a:pt x="286" y="114"/>
                        </a:lnTo>
                        <a:lnTo>
                          <a:pt x="287" y="120"/>
                        </a:lnTo>
                        <a:lnTo>
                          <a:pt x="288" y="125"/>
                        </a:lnTo>
                        <a:lnTo>
                          <a:pt x="289" y="131"/>
                        </a:lnTo>
                        <a:lnTo>
                          <a:pt x="290" y="136"/>
                        </a:lnTo>
                        <a:lnTo>
                          <a:pt x="290" y="141"/>
                        </a:lnTo>
                        <a:lnTo>
                          <a:pt x="290" y="145"/>
                        </a:lnTo>
                        <a:lnTo>
                          <a:pt x="292" y="149"/>
                        </a:lnTo>
                        <a:lnTo>
                          <a:pt x="290" y="154"/>
                        </a:lnTo>
                        <a:lnTo>
                          <a:pt x="289" y="157"/>
                        </a:lnTo>
                        <a:lnTo>
                          <a:pt x="286" y="160"/>
                        </a:lnTo>
                        <a:lnTo>
                          <a:pt x="283" y="162"/>
                        </a:lnTo>
                        <a:lnTo>
                          <a:pt x="278" y="165"/>
                        </a:lnTo>
                        <a:lnTo>
                          <a:pt x="274" y="167"/>
                        </a:lnTo>
                        <a:lnTo>
                          <a:pt x="269" y="170"/>
                        </a:lnTo>
                        <a:lnTo>
                          <a:pt x="267" y="171"/>
                        </a:lnTo>
                        <a:lnTo>
                          <a:pt x="265" y="172"/>
                        </a:lnTo>
                        <a:lnTo>
                          <a:pt x="265" y="173"/>
                        </a:lnTo>
                        <a:lnTo>
                          <a:pt x="265" y="176"/>
                        </a:lnTo>
                        <a:lnTo>
                          <a:pt x="265" y="178"/>
                        </a:lnTo>
                        <a:lnTo>
                          <a:pt x="266" y="183"/>
                        </a:lnTo>
                        <a:lnTo>
                          <a:pt x="267" y="187"/>
                        </a:lnTo>
                        <a:lnTo>
                          <a:pt x="268" y="193"/>
                        </a:lnTo>
                        <a:lnTo>
                          <a:pt x="271" y="198"/>
                        </a:lnTo>
                        <a:lnTo>
                          <a:pt x="272" y="206"/>
                        </a:lnTo>
                        <a:lnTo>
                          <a:pt x="274" y="212"/>
                        </a:lnTo>
                        <a:lnTo>
                          <a:pt x="277" y="218"/>
                        </a:lnTo>
                        <a:lnTo>
                          <a:pt x="279" y="224"/>
                        </a:lnTo>
                        <a:lnTo>
                          <a:pt x="282" y="230"/>
                        </a:lnTo>
                        <a:lnTo>
                          <a:pt x="283" y="235"/>
                        </a:lnTo>
                        <a:lnTo>
                          <a:pt x="286" y="240"/>
                        </a:lnTo>
                        <a:lnTo>
                          <a:pt x="288" y="245"/>
                        </a:lnTo>
                        <a:lnTo>
                          <a:pt x="290" y="249"/>
                        </a:lnTo>
                        <a:lnTo>
                          <a:pt x="293" y="253"/>
                        </a:lnTo>
                        <a:lnTo>
                          <a:pt x="297" y="256"/>
                        </a:lnTo>
                        <a:lnTo>
                          <a:pt x="300" y="260"/>
                        </a:lnTo>
                        <a:lnTo>
                          <a:pt x="307" y="266"/>
                        </a:lnTo>
                        <a:lnTo>
                          <a:pt x="312" y="271"/>
                        </a:lnTo>
                        <a:lnTo>
                          <a:pt x="316" y="276"/>
                        </a:lnTo>
                        <a:lnTo>
                          <a:pt x="323" y="281"/>
                        </a:lnTo>
                        <a:lnTo>
                          <a:pt x="329" y="287"/>
                        </a:lnTo>
                        <a:lnTo>
                          <a:pt x="334" y="291"/>
                        </a:lnTo>
                        <a:lnTo>
                          <a:pt x="339" y="296"/>
                        </a:lnTo>
                        <a:lnTo>
                          <a:pt x="342" y="300"/>
                        </a:lnTo>
                        <a:lnTo>
                          <a:pt x="347" y="305"/>
                        </a:lnTo>
                        <a:lnTo>
                          <a:pt x="350" y="307"/>
                        </a:lnTo>
                        <a:lnTo>
                          <a:pt x="352" y="309"/>
                        </a:lnTo>
                        <a:lnTo>
                          <a:pt x="354" y="311"/>
                        </a:lnTo>
                        <a:lnTo>
                          <a:pt x="355" y="312"/>
                        </a:lnTo>
                        <a:lnTo>
                          <a:pt x="331" y="311"/>
                        </a:lnTo>
                        <a:close/>
                      </a:path>
                    </a:pathLst>
                  </a:custGeom>
                  <a:solidFill>
                    <a:srgbClr val="000000"/>
                  </a:solidFill>
                  <a:ln w="9525">
                    <a:noFill/>
                    <a:round/>
                    <a:headEnd/>
                    <a:tailEnd/>
                  </a:ln>
                </p:spPr>
                <p:txBody>
                  <a:bodyPr/>
                  <a:lstStyle/>
                  <a:p>
                    <a:endParaRPr lang="ja-JP" altLang="en-US"/>
                  </a:p>
                </p:txBody>
              </p:sp>
              <p:sp>
                <p:nvSpPr>
                  <p:cNvPr id="625" name="Freeform 29"/>
                  <p:cNvSpPr>
                    <a:spLocks/>
                  </p:cNvSpPr>
                  <p:nvPr/>
                </p:nvSpPr>
                <p:spPr bwMode="auto">
                  <a:xfrm flipH="1">
                    <a:off x="6020239" y="2178308"/>
                    <a:ext cx="826382" cy="779318"/>
                  </a:xfrm>
                  <a:custGeom>
                    <a:avLst/>
                    <a:gdLst>
                      <a:gd name="T0" fmla="*/ 2147483647 w 597"/>
                      <a:gd name="T1" fmla="*/ 2147483647 h 563"/>
                      <a:gd name="T2" fmla="*/ 2147483647 w 597"/>
                      <a:gd name="T3" fmla="*/ 2147483647 h 563"/>
                      <a:gd name="T4" fmla="*/ 2147483647 w 597"/>
                      <a:gd name="T5" fmla="*/ 2147483647 h 563"/>
                      <a:gd name="T6" fmla="*/ 2147483647 w 597"/>
                      <a:gd name="T7" fmla="*/ 2147483647 h 563"/>
                      <a:gd name="T8" fmla="*/ 2147483647 w 597"/>
                      <a:gd name="T9" fmla="*/ 2147483647 h 563"/>
                      <a:gd name="T10" fmla="*/ 2147483647 w 597"/>
                      <a:gd name="T11" fmla="*/ 2147483647 h 563"/>
                      <a:gd name="T12" fmla="*/ 2147483647 w 597"/>
                      <a:gd name="T13" fmla="*/ 2147483647 h 563"/>
                      <a:gd name="T14" fmla="*/ 2147483647 w 597"/>
                      <a:gd name="T15" fmla="*/ 2147483647 h 563"/>
                      <a:gd name="T16" fmla="*/ 2147483647 w 597"/>
                      <a:gd name="T17" fmla="*/ 2147483647 h 563"/>
                      <a:gd name="T18" fmla="*/ 2147483647 w 597"/>
                      <a:gd name="T19" fmla="*/ 2147483647 h 563"/>
                      <a:gd name="T20" fmla="*/ 2147483647 w 597"/>
                      <a:gd name="T21" fmla="*/ 2147483647 h 563"/>
                      <a:gd name="T22" fmla="*/ 2147483647 w 597"/>
                      <a:gd name="T23" fmla="*/ 2147483647 h 563"/>
                      <a:gd name="T24" fmla="*/ 2147483647 w 597"/>
                      <a:gd name="T25" fmla="*/ 2147483647 h 563"/>
                      <a:gd name="T26" fmla="*/ 2147483647 w 597"/>
                      <a:gd name="T27" fmla="*/ 2147483647 h 563"/>
                      <a:gd name="T28" fmla="*/ 2147483647 w 597"/>
                      <a:gd name="T29" fmla="*/ 2147483647 h 563"/>
                      <a:gd name="T30" fmla="*/ 2147483647 w 597"/>
                      <a:gd name="T31" fmla="*/ 2147483647 h 563"/>
                      <a:gd name="T32" fmla="*/ 2147483647 w 597"/>
                      <a:gd name="T33" fmla="*/ 2147483647 h 563"/>
                      <a:gd name="T34" fmla="*/ 2147483647 w 597"/>
                      <a:gd name="T35" fmla="*/ 2147483647 h 563"/>
                      <a:gd name="T36" fmla="*/ 2147483647 w 597"/>
                      <a:gd name="T37" fmla="*/ 2147483647 h 563"/>
                      <a:gd name="T38" fmla="*/ 2147483647 w 597"/>
                      <a:gd name="T39" fmla="*/ 2147483647 h 563"/>
                      <a:gd name="T40" fmla="*/ 2147483647 w 597"/>
                      <a:gd name="T41" fmla="*/ 2147483647 h 563"/>
                      <a:gd name="T42" fmla="*/ 2147483647 w 597"/>
                      <a:gd name="T43" fmla="*/ 2147483647 h 563"/>
                      <a:gd name="T44" fmla="*/ 2147483647 w 597"/>
                      <a:gd name="T45" fmla="*/ 2147483647 h 563"/>
                      <a:gd name="T46" fmla="*/ 2147483647 w 597"/>
                      <a:gd name="T47" fmla="*/ 2147483647 h 563"/>
                      <a:gd name="T48" fmla="*/ 2147483647 w 597"/>
                      <a:gd name="T49" fmla="*/ 2147483647 h 563"/>
                      <a:gd name="T50" fmla="*/ 2147483647 w 597"/>
                      <a:gd name="T51" fmla="*/ 2147483647 h 563"/>
                      <a:gd name="T52" fmla="*/ 2147483647 w 597"/>
                      <a:gd name="T53" fmla="*/ 2147483647 h 563"/>
                      <a:gd name="T54" fmla="*/ 2147483647 w 597"/>
                      <a:gd name="T55" fmla="*/ 2147483647 h 563"/>
                      <a:gd name="T56" fmla="*/ 2147483647 w 597"/>
                      <a:gd name="T57" fmla="*/ 2147483647 h 563"/>
                      <a:gd name="T58" fmla="*/ 2147483647 w 597"/>
                      <a:gd name="T59" fmla="*/ 2147483647 h 563"/>
                      <a:gd name="T60" fmla="*/ 2147483647 w 597"/>
                      <a:gd name="T61" fmla="*/ 2147483647 h 563"/>
                      <a:gd name="T62" fmla="*/ 2147483647 w 597"/>
                      <a:gd name="T63" fmla="*/ 2147483647 h 563"/>
                      <a:gd name="T64" fmla="*/ 2147483647 w 597"/>
                      <a:gd name="T65" fmla="*/ 2147483647 h 563"/>
                      <a:gd name="T66" fmla="*/ 2147483647 w 597"/>
                      <a:gd name="T67" fmla="*/ 2147483647 h 563"/>
                      <a:gd name="T68" fmla="*/ 2147483647 w 597"/>
                      <a:gd name="T69" fmla="*/ 2147483647 h 563"/>
                      <a:gd name="T70" fmla="*/ 2147483647 w 597"/>
                      <a:gd name="T71" fmla="*/ 2147483647 h 563"/>
                      <a:gd name="T72" fmla="*/ 2147483647 w 597"/>
                      <a:gd name="T73" fmla="*/ 2147483647 h 563"/>
                      <a:gd name="T74" fmla="*/ 2147483647 w 597"/>
                      <a:gd name="T75" fmla="*/ 2147483647 h 563"/>
                      <a:gd name="T76" fmla="*/ 2147483647 w 597"/>
                      <a:gd name="T77" fmla="*/ 2147483647 h 563"/>
                      <a:gd name="T78" fmla="*/ 2147483647 w 597"/>
                      <a:gd name="T79" fmla="*/ 2147483647 h 563"/>
                      <a:gd name="T80" fmla="*/ 2147483647 w 597"/>
                      <a:gd name="T81" fmla="*/ 2147483647 h 563"/>
                      <a:gd name="T82" fmla="*/ 2147483647 w 597"/>
                      <a:gd name="T83" fmla="*/ 2147483647 h 563"/>
                      <a:gd name="T84" fmla="*/ 2147483647 w 597"/>
                      <a:gd name="T85" fmla="*/ 2147483647 h 563"/>
                      <a:gd name="T86" fmla="*/ 2147483647 w 597"/>
                      <a:gd name="T87" fmla="*/ 2147483647 h 563"/>
                      <a:gd name="T88" fmla="*/ 2147483647 w 597"/>
                      <a:gd name="T89" fmla="*/ 2147483647 h 563"/>
                      <a:gd name="T90" fmla="*/ 2147483647 w 597"/>
                      <a:gd name="T91" fmla="*/ 2147483647 h 563"/>
                      <a:gd name="T92" fmla="*/ 2147483647 w 597"/>
                      <a:gd name="T93" fmla="*/ 2147483647 h 563"/>
                      <a:gd name="T94" fmla="*/ 2147483647 w 597"/>
                      <a:gd name="T95" fmla="*/ 2147483647 h 563"/>
                      <a:gd name="T96" fmla="*/ 2147483647 w 597"/>
                      <a:gd name="T97" fmla="*/ 2147483647 h 563"/>
                      <a:gd name="T98" fmla="*/ 2147483647 w 597"/>
                      <a:gd name="T99" fmla="*/ 2147483647 h 563"/>
                      <a:gd name="T100" fmla="*/ 2147483647 w 597"/>
                      <a:gd name="T101" fmla="*/ 2147483647 h 563"/>
                      <a:gd name="T102" fmla="*/ 2147483647 w 597"/>
                      <a:gd name="T103" fmla="*/ 2147483647 h 563"/>
                      <a:gd name="T104" fmla="*/ 2147483647 w 597"/>
                      <a:gd name="T105" fmla="*/ 2147483647 h 563"/>
                      <a:gd name="T106" fmla="*/ 2147483647 w 597"/>
                      <a:gd name="T107" fmla="*/ 2147483647 h 563"/>
                      <a:gd name="T108" fmla="*/ 2147483647 w 597"/>
                      <a:gd name="T109" fmla="*/ 2147483647 h 56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7"/>
                      <a:gd name="T166" fmla="*/ 0 h 563"/>
                      <a:gd name="T167" fmla="*/ 597 w 597"/>
                      <a:gd name="T168" fmla="*/ 563 h 56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7" h="563">
                        <a:moveTo>
                          <a:pt x="289" y="30"/>
                        </a:moveTo>
                        <a:lnTo>
                          <a:pt x="287" y="29"/>
                        </a:lnTo>
                        <a:lnTo>
                          <a:pt x="282" y="29"/>
                        </a:lnTo>
                        <a:lnTo>
                          <a:pt x="278" y="27"/>
                        </a:lnTo>
                        <a:lnTo>
                          <a:pt x="275" y="27"/>
                        </a:lnTo>
                        <a:lnTo>
                          <a:pt x="270" y="27"/>
                        </a:lnTo>
                        <a:lnTo>
                          <a:pt x="265" y="29"/>
                        </a:lnTo>
                        <a:lnTo>
                          <a:pt x="260" y="29"/>
                        </a:lnTo>
                        <a:lnTo>
                          <a:pt x="254" y="29"/>
                        </a:lnTo>
                        <a:lnTo>
                          <a:pt x="249" y="29"/>
                        </a:lnTo>
                        <a:lnTo>
                          <a:pt x="244" y="31"/>
                        </a:lnTo>
                        <a:lnTo>
                          <a:pt x="239" y="32"/>
                        </a:lnTo>
                        <a:lnTo>
                          <a:pt x="234" y="35"/>
                        </a:lnTo>
                        <a:lnTo>
                          <a:pt x="229" y="36"/>
                        </a:lnTo>
                        <a:lnTo>
                          <a:pt x="225" y="41"/>
                        </a:lnTo>
                        <a:lnTo>
                          <a:pt x="220" y="45"/>
                        </a:lnTo>
                        <a:lnTo>
                          <a:pt x="215" y="50"/>
                        </a:lnTo>
                        <a:lnTo>
                          <a:pt x="213" y="53"/>
                        </a:lnTo>
                        <a:lnTo>
                          <a:pt x="210" y="57"/>
                        </a:lnTo>
                        <a:lnTo>
                          <a:pt x="208" y="61"/>
                        </a:lnTo>
                        <a:lnTo>
                          <a:pt x="205" y="66"/>
                        </a:lnTo>
                        <a:lnTo>
                          <a:pt x="202" y="70"/>
                        </a:lnTo>
                        <a:lnTo>
                          <a:pt x="198" y="75"/>
                        </a:lnTo>
                        <a:lnTo>
                          <a:pt x="195" y="79"/>
                        </a:lnTo>
                        <a:lnTo>
                          <a:pt x="193" y="84"/>
                        </a:lnTo>
                        <a:lnTo>
                          <a:pt x="189" y="89"/>
                        </a:lnTo>
                        <a:lnTo>
                          <a:pt x="187" y="94"/>
                        </a:lnTo>
                        <a:lnTo>
                          <a:pt x="184" y="99"/>
                        </a:lnTo>
                        <a:lnTo>
                          <a:pt x="182" y="104"/>
                        </a:lnTo>
                        <a:lnTo>
                          <a:pt x="178" y="109"/>
                        </a:lnTo>
                        <a:lnTo>
                          <a:pt x="176" y="114"/>
                        </a:lnTo>
                        <a:lnTo>
                          <a:pt x="172" y="119"/>
                        </a:lnTo>
                        <a:lnTo>
                          <a:pt x="171" y="124"/>
                        </a:lnTo>
                        <a:lnTo>
                          <a:pt x="168" y="128"/>
                        </a:lnTo>
                        <a:lnTo>
                          <a:pt x="166" y="131"/>
                        </a:lnTo>
                        <a:lnTo>
                          <a:pt x="164" y="135"/>
                        </a:lnTo>
                        <a:lnTo>
                          <a:pt x="162" y="139"/>
                        </a:lnTo>
                        <a:lnTo>
                          <a:pt x="158" y="145"/>
                        </a:lnTo>
                        <a:lnTo>
                          <a:pt x="157" y="151"/>
                        </a:lnTo>
                        <a:lnTo>
                          <a:pt x="155" y="154"/>
                        </a:lnTo>
                        <a:lnTo>
                          <a:pt x="155" y="155"/>
                        </a:lnTo>
                        <a:lnTo>
                          <a:pt x="28" y="338"/>
                        </a:lnTo>
                        <a:lnTo>
                          <a:pt x="30" y="339"/>
                        </a:lnTo>
                        <a:lnTo>
                          <a:pt x="35" y="344"/>
                        </a:lnTo>
                        <a:lnTo>
                          <a:pt x="38" y="348"/>
                        </a:lnTo>
                        <a:lnTo>
                          <a:pt x="42" y="352"/>
                        </a:lnTo>
                        <a:lnTo>
                          <a:pt x="47" y="357"/>
                        </a:lnTo>
                        <a:lnTo>
                          <a:pt x="52" y="362"/>
                        </a:lnTo>
                        <a:lnTo>
                          <a:pt x="57" y="368"/>
                        </a:lnTo>
                        <a:lnTo>
                          <a:pt x="63" y="373"/>
                        </a:lnTo>
                        <a:lnTo>
                          <a:pt x="67" y="376"/>
                        </a:lnTo>
                        <a:lnTo>
                          <a:pt x="70" y="380"/>
                        </a:lnTo>
                        <a:lnTo>
                          <a:pt x="74" y="384"/>
                        </a:lnTo>
                        <a:lnTo>
                          <a:pt x="78" y="388"/>
                        </a:lnTo>
                        <a:lnTo>
                          <a:pt x="82" y="390"/>
                        </a:lnTo>
                        <a:lnTo>
                          <a:pt x="85" y="394"/>
                        </a:lnTo>
                        <a:lnTo>
                          <a:pt x="90" y="397"/>
                        </a:lnTo>
                        <a:lnTo>
                          <a:pt x="95" y="402"/>
                        </a:lnTo>
                        <a:lnTo>
                          <a:pt x="99" y="406"/>
                        </a:lnTo>
                        <a:lnTo>
                          <a:pt x="103" y="410"/>
                        </a:lnTo>
                        <a:lnTo>
                          <a:pt x="108" y="413"/>
                        </a:lnTo>
                        <a:lnTo>
                          <a:pt x="112" y="418"/>
                        </a:lnTo>
                        <a:lnTo>
                          <a:pt x="116" y="422"/>
                        </a:lnTo>
                        <a:lnTo>
                          <a:pt x="121" y="426"/>
                        </a:lnTo>
                        <a:lnTo>
                          <a:pt x="126" y="430"/>
                        </a:lnTo>
                        <a:lnTo>
                          <a:pt x="131" y="433"/>
                        </a:lnTo>
                        <a:lnTo>
                          <a:pt x="135" y="437"/>
                        </a:lnTo>
                        <a:lnTo>
                          <a:pt x="140" y="442"/>
                        </a:lnTo>
                        <a:lnTo>
                          <a:pt x="145" y="446"/>
                        </a:lnTo>
                        <a:lnTo>
                          <a:pt x="151" y="449"/>
                        </a:lnTo>
                        <a:lnTo>
                          <a:pt x="155" y="453"/>
                        </a:lnTo>
                        <a:lnTo>
                          <a:pt x="159" y="458"/>
                        </a:lnTo>
                        <a:lnTo>
                          <a:pt x="164" y="462"/>
                        </a:lnTo>
                        <a:lnTo>
                          <a:pt x="171" y="465"/>
                        </a:lnTo>
                        <a:lnTo>
                          <a:pt x="176" y="469"/>
                        </a:lnTo>
                        <a:lnTo>
                          <a:pt x="181" y="473"/>
                        </a:lnTo>
                        <a:lnTo>
                          <a:pt x="185" y="477"/>
                        </a:lnTo>
                        <a:lnTo>
                          <a:pt x="192" y="480"/>
                        </a:lnTo>
                        <a:lnTo>
                          <a:pt x="195" y="484"/>
                        </a:lnTo>
                        <a:lnTo>
                          <a:pt x="202" y="486"/>
                        </a:lnTo>
                        <a:lnTo>
                          <a:pt x="206" y="490"/>
                        </a:lnTo>
                        <a:lnTo>
                          <a:pt x="211" y="494"/>
                        </a:lnTo>
                        <a:lnTo>
                          <a:pt x="216" y="496"/>
                        </a:lnTo>
                        <a:lnTo>
                          <a:pt x="221" y="500"/>
                        </a:lnTo>
                        <a:lnTo>
                          <a:pt x="226" y="503"/>
                        </a:lnTo>
                        <a:lnTo>
                          <a:pt x="232" y="506"/>
                        </a:lnTo>
                        <a:lnTo>
                          <a:pt x="236" y="509"/>
                        </a:lnTo>
                        <a:lnTo>
                          <a:pt x="242" y="511"/>
                        </a:lnTo>
                        <a:lnTo>
                          <a:pt x="246" y="514"/>
                        </a:lnTo>
                        <a:lnTo>
                          <a:pt x="252" y="516"/>
                        </a:lnTo>
                        <a:lnTo>
                          <a:pt x="257" y="519"/>
                        </a:lnTo>
                        <a:lnTo>
                          <a:pt x="262" y="521"/>
                        </a:lnTo>
                        <a:lnTo>
                          <a:pt x="267" y="522"/>
                        </a:lnTo>
                        <a:lnTo>
                          <a:pt x="272" y="525"/>
                        </a:lnTo>
                        <a:lnTo>
                          <a:pt x="276" y="526"/>
                        </a:lnTo>
                        <a:lnTo>
                          <a:pt x="281" y="527"/>
                        </a:lnTo>
                        <a:lnTo>
                          <a:pt x="284" y="530"/>
                        </a:lnTo>
                        <a:lnTo>
                          <a:pt x="289" y="531"/>
                        </a:lnTo>
                        <a:lnTo>
                          <a:pt x="293" y="532"/>
                        </a:lnTo>
                        <a:lnTo>
                          <a:pt x="298" y="533"/>
                        </a:lnTo>
                        <a:lnTo>
                          <a:pt x="302" y="535"/>
                        </a:lnTo>
                        <a:lnTo>
                          <a:pt x="307" y="536"/>
                        </a:lnTo>
                        <a:lnTo>
                          <a:pt x="312" y="536"/>
                        </a:lnTo>
                        <a:lnTo>
                          <a:pt x="315" y="537"/>
                        </a:lnTo>
                        <a:lnTo>
                          <a:pt x="320" y="538"/>
                        </a:lnTo>
                        <a:lnTo>
                          <a:pt x="324" y="540"/>
                        </a:lnTo>
                        <a:lnTo>
                          <a:pt x="328" y="540"/>
                        </a:lnTo>
                        <a:lnTo>
                          <a:pt x="333" y="541"/>
                        </a:lnTo>
                        <a:lnTo>
                          <a:pt x="336" y="541"/>
                        </a:lnTo>
                        <a:lnTo>
                          <a:pt x="341" y="542"/>
                        </a:lnTo>
                        <a:lnTo>
                          <a:pt x="345" y="542"/>
                        </a:lnTo>
                        <a:lnTo>
                          <a:pt x="349" y="542"/>
                        </a:lnTo>
                        <a:lnTo>
                          <a:pt x="352" y="542"/>
                        </a:lnTo>
                        <a:lnTo>
                          <a:pt x="357" y="543"/>
                        </a:lnTo>
                        <a:lnTo>
                          <a:pt x="361" y="543"/>
                        </a:lnTo>
                        <a:lnTo>
                          <a:pt x="365" y="543"/>
                        </a:lnTo>
                        <a:lnTo>
                          <a:pt x="369" y="543"/>
                        </a:lnTo>
                        <a:lnTo>
                          <a:pt x="374" y="543"/>
                        </a:lnTo>
                        <a:lnTo>
                          <a:pt x="376" y="543"/>
                        </a:lnTo>
                        <a:lnTo>
                          <a:pt x="380" y="543"/>
                        </a:lnTo>
                        <a:lnTo>
                          <a:pt x="383" y="543"/>
                        </a:lnTo>
                        <a:lnTo>
                          <a:pt x="387" y="543"/>
                        </a:lnTo>
                        <a:lnTo>
                          <a:pt x="390" y="543"/>
                        </a:lnTo>
                        <a:lnTo>
                          <a:pt x="393" y="543"/>
                        </a:lnTo>
                        <a:lnTo>
                          <a:pt x="397" y="543"/>
                        </a:lnTo>
                        <a:lnTo>
                          <a:pt x="401" y="543"/>
                        </a:lnTo>
                        <a:lnTo>
                          <a:pt x="407" y="543"/>
                        </a:lnTo>
                        <a:lnTo>
                          <a:pt x="412" y="542"/>
                        </a:lnTo>
                        <a:lnTo>
                          <a:pt x="418" y="542"/>
                        </a:lnTo>
                        <a:lnTo>
                          <a:pt x="424" y="542"/>
                        </a:lnTo>
                        <a:lnTo>
                          <a:pt x="428" y="541"/>
                        </a:lnTo>
                        <a:lnTo>
                          <a:pt x="433" y="541"/>
                        </a:lnTo>
                        <a:lnTo>
                          <a:pt x="437" y="540"/>
                        </a:lnTo>
                        <a:lnTo>
                          <a:pt x="442" y="540"/>
                        </a:lnTo>
                        <a:lnTo>
                          <a:pt x="444" y="538"/>
                        </a:lnTo>
                        <a:lnTo>
                          <a:pt x="448" y="537"/>
                        </a:lnTo>
                        <a:lnTo>
                          <a:pt x="450" y="537"/>
                        </a:lnTo>
                        <a:lnTo>
                          <a:pt x="453" y="537"/>
                        </a:lnTo>
                        <a:lnTo>
                          <a:pt x="456" y="536"/>
                        </a:lnTo>
                        <a:lnTo>
                          <a:pt x="458" y="536"/>
                        </a:lnTo>
                        <a:lnTo>
                          <a:pt x="555" y="428"/>
                        </a:lnTo>
                        <a:lnTo>
                          <a:pt x="597" y="433"/>
                        </a:lnTo>
                        <a:lnTo>
                          <a:pt x="477" y="551"/>
                        </a:lnTo>
                        <a:lnTo>
                          <a:pt x="476" y="551"/>
                        </a:lnTo>
                        <a:lnTo>
                          <a:pt x="474" y="552"/>
                        </a:lnTo>
                        <a:lnTo>
                          <a:pt x="470" y="553"/>
                        </a:lnTo>
                        <a:lnTo>
                          <a:pt x="464" y="555"/>
                        </a:lnTo>
                        <a:lnTo>
                          <a:pt x="460" y="556"/>
                        </a:lnTo>
                        <a:lnTo>
                          <a:pt x="456" y="556"/>
                        </a:lnTo>
                        <a:lnTo>
                          <a:pt x="451" y="557"/>
                        </a:lnTo>
                        <a:lnTo>
                          <a:pt x="447" y="558"/>
                        </a:lnTo>
                        <a:lnTo>
                          <a:pt x="442" y="559"/>
                        </a:lnTo>
                        <a:lnTo>
                          <a:pt x="437" y="561"/>
                        </a:lnTo>
                        <a:lnTo>
                          <a:pt x="430" y="561"/>
                        </a:lnTo>
                        <a:lnTo>
                          <a:pt x="425" y="562"/>
                        </a:lnTo>
                        <a:lnTo>
                          <a:pt x="422" y="562"/>
                        </a:lnTo>
                        <a:lnTo>
                          <a:pt x="418" y="562"/>
                        </a:lnTo>
                        <a:lnTo>
                          <a:pt x="414" y="562"/>
                        </a:lnTo>
                        <a:lnTo>
                          <a:pt x="411" y="563"/>
                        </a:lnTo>
                        <a:lnTo>
                          <a:pt x="407" y="563"/>
                        </a:lnTo>
                        <a:lnTo>
                          <a:pt x="403" y="563"/>
                        </a:lnTo>
                        <a:lnTo>
                          <a:pt x="400" y="563"/>
                        </a:lnTo>
                        <a:lnTo>
                          <a:pt x="396" y="563"/>
                        </a:lnTo>
                        <a:lnTo>
                          <a:pt x="391" y="563"/>
                        </a:lnTo>
                        <a:lnTo>
                          <a:pt x="387" y="563"/>
                        </a:lnTo>
                        <a:lnTo>
                          <a:pt x="382" y="563"/>
                        </a:lnTo>
                        <a:lnTo>
                          <a:pt x="378" y="563"/>
                        </a:lnTo>
                        <a:lnTo>
                          <a:pt x="374" y="562"/>
                        </a:lnTo>
                        <a:lnTo>
                          <a:pt x="370" y="562"/>
                        </a:lnTo>
                        <a:lnTo>
                          <a:pt x="365" y="562"/>
                        </a:lnTo>
                        <a:lnTo>
                          <a:pt x="360" y="562"/>
                        </a:lnTo>
                        <a:lnTo>
                          <a:pt x="355" y="561"/>
                        </a:lnTo>
                        <a:lnTo>
                          <a:pt x="350" y="561"/>
                        </a:lnTo>
                        <a:lnTo>
                          <a:pt x="345" y="559"/>
                        </a:lnTo>
                        <a:lnTo>
                          <a:pt x="339" y="559"/>
                        </a:lnTo>
                        <a:lnTo>
                          <a:pt x="334" y="558"/>
                        </a:lnTo>
                        <a:lnTo>
                          <a:pt x="329" y="558"/>
                        </a:lnTo>
                        <a:lnTo>
                          <a:pt x="323" y="557"/>
                        </a:lnTo>
                        <a:lnTo>
                          <a:pt x="318" y="556"/>
                        </a:lnTo>
                        <a:lnTo>
                          <a:pt x="313" y="555"/>
                        </a:lnTo>
                        <a:lnTo>
                          <a:pt x="307" y="553"/>
                        </a:lnTo>
                        <a:lnTo>
                          <a:pt x="301" y="552"/>
                        </a:lnTo>
                        <a:lnTo>
                          <a:pt x="296" y="551"/>
                        </a:lnTo>
                        <a:lnTo>
                          <a:pt x="289" y="550"/>
                        </a:lnTo>
                        <a:lnTo>
                          <a:pt x="282" y="548"/>
                        </a:lnTo>
                        <a:lnTo>
                          <a:pt x="276" y="547"/>
                        </a:lnTo>
                        <a:lnTo>
                          <a:pt x="271" y="546"/>
                        </a:lnTo>
                        <a:lnTo>
                          <a:pt x="263" y="543"/>
                        </a:lnTo>
                        <a:lnTo>
                          <a:pt x="257" y="541"/>
                        </a:lnTo>
                        <a:lnTo>
                          <a:pt x="250" y="538"/>
                        </a:lnTo>
                        <a:lnTo>
                          <a:pt x="244" y="536"/>
                        </a:lnTo>
                        <a:lnTo>
                          <a:pt x="237" y="533"/>
                        </a:lnTo>
                        <a:lnTo>
                          <a:pt x="231" y="531"/>
                        </a:lnTo>
                        <a:lnTo>
                          <a:pt x="224" y="527"/>
                        </a:lnTo>
                        <a:lnTo>
                          <a:pt x="219" y="525"/>
                        </a:lnTo>
                        <a:lnTo>
                          <a:pt x="213" y="521"/>
                        </a:lnTo>
                        <a:lnTo>
                          <a:pt x="206" y="519"/>
                        </a:lnTo>
                        <a:lnTo>
                          <a:pt x="199" y="515"/>
                        </a:lnTo>
                        <a:lnTo>
                          <a:pt x="194" y="512"/>
                        </a:lnTo>
                        <a:lnTo>
                          <a:pt x="188" y="509"/>
                        </a:lnTo>
                        <a:lnTo>
                          <a:pt x="182" y="504"/>
                        </a:lnTo>
                        <a:lnTo>
                          <a:pt x="176" y="500"/>
                        </a:lnTo>
                        <a:lnTo>
                          <a:pt x="169" y="498"/>
                        </a:lnTo>
                        <a:lnTo>
                          <a:pt x="163" y="493"/>
                        </a:lnTo>
                        <a:lnTo>
                          <a:pt x="158" y="489"/>
                        </a:lnTo>
                        <a:lnTo>
                          <a:pt x="152" y="484"/>
                        </a:lnTo>
                        <a:lnTo>
                          <a:pt x="146" y="480"/>
                        </a:lnTo>
                        <a:lnTo>
                          <a:pt x="140" y="475"/>
                        </a:lnTo>
                        <a:lnTo>
                          <a:pt x="135" y="472"/>
                        </a:lnTo>
                        <a:lnTo>
                          <a:pt x="129" y="468"/>
                        </a:lnTo>
                        <a:lnTo>
                          <a:pt x="124" y="464"/>
                        </a:lnTo>
                        <a:lnTo>
                          <a:pt x="117" y="459"/>
                        </a:lnTo>
                        <a:lnTo>
                          <a:pt x="112" y="454"/>
                        </a:lnTo>
                        <a:lnTo>
                          <a:pt x="108" y="449"/>
                        </a:lnTo>
                        <a:lnTo>
                          <a:pt x="103" y="446"/>
                        </a:lnTo>
                        <a:lnTo>
                          <a:pt x="98" y="442"/>
                        </a:lnTo>
                        <a:lnTo>
                          <a:pt x="93" y="437"/>
                        </a:lnTo>
                        <a:lnTo>
                          <a:pt x="88" y="433"/>
                        </a:lnTo>
                        <a:lnTo>
                          <a:pt x="84" y="430"/>
                        </a:lnTo>
                        <a:lnTo>
                          <a:pt x="79" y="423"/>
                        </a:lnTo>
                        <a:lnTo>
                          <a:pt x="74" y="420"/>
                        </a:lnTo>
                        <a:lnTo>
                          <a:pt x="69" y="415"/>
                        </a:lnTo>
                        <a:lnTo>
                          <a:pt x="65" y="411"/>
                        </a:lnTo>
                        <a:lnTo>
                          <a:pt x="61" y="407"/>
                        </a:lnTo>
                        <a:lnTo>
                          <a:pt x="57" y="402"/>
                        </a:lnTo>
                        <a:lnTo>
                          <a:pt x="53" y="399"/>
                        </a:lnTo>
                        <a:lnTo>
                          <a:pt x="49" y="395"/>
                        </a:lnTo>
                        <a:lnTo>
                          <a:pt x="46" y="391"/>
                        </a:lnTo>
                        <a:lnTo>
                          <a:pt x="42" y="388"/>
                        </a:lnTo>
                        <a:lnTo>
                          <a:pt x="38" y="384"/>
                        </a:lnTo>
                        <a:lnTo>
                          <a:pt x="35" y="380"/>
                        </a:lnTo>
                        <a:lnTo>
                          <a:pt x="28" y="373"/>
                        </a:lnTo>
                        <a:lnTo>
                          <a:pt x="23" y="366"/>
                        </a:lnTo>
                        <a:lnTo>
                          <a:pt x="17" y="360"/>
                        </a:lnTo>
                        <a:lnTo>
                          <a:pt x="13" y="355"/>
                        </a:lnTo>
                        <a:lnTo>
                          <a:pt x="9" y="352"/>
                        </a:lnTo>
                        <a:lnTo>
                          <a:pt x="6" y="348"/>
                        </a:lnTo>
                        <a:lnTo>
                          <a:pt x="1" y="342"/>
                        </a:lnTo>
                        <a:lnTo>
                          <a:pt x="0" y="340"/>
                        </a:lnTo>
                        <a:lnTo>
                          <a:pt x="148" y="126"/>
                        </a:lnTo>
                        <a:lnTo>
                          <a:pt x="148" y="125"/>
                        </a:lnTo>
                        <a:lnTo>
                          <a:pt x="150" y="124"/>
                        </a:lnTo>
                        <a:lnTo>
                          <a:pt x="151" y="120"/>
                        </a:lnTo>
                        <a:lnTo>
                          <a:pt x="152" y="115"/>
                        </a:lnTo>
                        <a:lnTo>
                          <a:pt x="153" y="110"/>
                        </a:lnTo>
                        <a:lnTo>
                          <a:pt x="156" y="105"/>
                        </a:lnTo>
                        <a:lnTo>
                          <a:pt x="158" y="99"/>
                        </a:lnTo>
                        <a:lnTo>
                          <a:pt x="162" y="93"/>
                        </a:lnTo>
                        <a:lnTo>
                          <a:pt x="163" y="89"/>
                        </a:lnTo>
                        <a:lnTo>
                          <a:pt x="164" y="84"/>
                        </a:lnTo>
                        <a:lnTo>
                          <a:pt x="166" y="81"/>
                        </a:lnTo>
                        <a:lnTo>
                          <a:pt x="167" y="78"/>
                        </a:lnTo>
                        <a:lnTo>
                          <a:pt x="169" y="71"/>
                        </a:lnTo>
                        <a:lnTo>
                          <a:pt x="173" y="65"/>
                        </a:lnTo>
                        <a:lnTo>
                          <a:pt x="176" y="58"/>
                        </a:lnTo>
                        <a:lnTo>
                          <a:pt x="179" y="52"/>
                        </a:lnTo>
                        <a:lnTo>
                          <a:pt x="182" y="47"/>
                        </a:lnTo>
                        <a:lnTo>
                          <a:pt x="184" y="45"/>
                        </a:lnTo>
                        <a:lnTo>
                          <a:pt x="187" y="40"/>
                        </a:lnTo>
                        <a:lnTo>
                          <a:pt x="189" y="36"/>
                        </a:lnTo>
                        <a:lnTo>
                          <a:pt x="193" y="32"/>
                        </a:lnTo>
                        <a:lnTo>
                          <a:pt x="197" y="29"/>
                        </a:lnTo>
                        <a:lnTo>
                          <a:pt x="200" y="25"/>
                        </a:lnTo>
                        <a:lnTo>
                          <a:pt x="205" y="21"/>
                        </a:lnTo>
                        <a:lnTo>
                          <a:pt x="210" y="18"/>
                        </a:lnTo>
                        <a:lnTo>
                          <a:pt x="215" y="14"/>
                        </a:lnTo>
                        <a:lnTo>
                          <a:pt x="220" y="10"/>
                        </a:lnTo>
                        <a:lnTo>
                          <a:pt x="226" y="8"/>
                        </a:lnTo>
                        <a:lnTo>
                          <a:pt x="232" y="5"/>
                        </a:lnTo>
                        <a:lnTo>
                          <a:pt x="239" y="4"/>
                        </a:lnTo>
                        <a:lnTo>
                          <a:pt x="244" y="2"/>
                        </a:lnTo>
                        <a:lnTo>
                          <a:pt x="250" y="2"/>
                        </a:lnTo>
                        <a:lnTo>
                          <a:pt x="257" y="0"/>
                        </a:lnTo>
                        <a:lnTo>
                          <a:pt x="263" y="2"/>
                        </a:lnTo>
                        <a:lnTo>
                          <a:pt x="289" y="30"/>
                        </a:lnTo>
                        <a:close/>
                      </a:path>
                    </a:pathLst>
                  </a:custGeom>
                  <a:solidFill>
                    <a:srgbClr val="000000"/>
                  </a:solidFill>
                  <a:ln w="9525">
                    <a:noFill/>
                    <a:round/>
                    <a:headEnd/>
                    <a:tailEnd/>
                  </a:ln>
                </p:spPr>
                <p:txBody>
                  <a:bodyPr/>
                  <a:lstStyle/>
                  <a:p>
                    <a:endParaRPr lang="ja-JP" altLang="en-US"/>
                  </a:p>
                </p:txBody>
              </p:sp>
              <p:sp>
                <p:nvSpPr>
                  <p:cNvPr id="626" name="Freeform 30"/>
                  <p:cNvSpPr>
                    <a:spLocks/>
                  </p:cNvSpPr>
                  <p:nvPr/>
                </p:nvSpPr>
                <p:spPr bwMode="auto">
                  <a:xfrm flipH="1">
                    <a:off x="6492258" y="2673862"/>
                    <a:ext cx="508012" cy="568916"/>
                  </a:xfrm>
                  <a:custGeom>
                    <a:avLst/>
                    <a:gdLst>
                      <a:gd name="T0" fmla="*/ 2147483647 w 367"/>
                      <a:gd name="T1" fmla="*/ 2147483647 h 411"/>
                      <a:gd name="T2" fmla="*/ 2147483647 w 367"/>
                      <a:gd name="T3" fmla="*/ 2147483647 h 411"/>
                      <a:gd name="T4" fmla="*/ 2147483647 w 367"/>
                      <a:gd name="T5" fmla="*/ 2147483647 h 411"/>
                      <a:gd name="T6" fmla="*/ 2147483647 w 367"/>
                      <a:gd name="T7" fmla="*/ 2147483647 h 411"/>
                      <a:gd name="T8" fmla="*/ 2147483647 w 367"/>
                      <a:gd name="T9" fmla="*/ 2147483647 h 411"/>
                      <a:gd name="T10" fmla="*/ 2147483647 w 367"/>
                      <a:gd name="T11" fmla="*/ 2147483647 h 411"/>
                      <a:gd name="T12" fmla="*/ 2147483647 w 367"/>
                      <a:gd name="T13" fmla="*/ 2147483647 h 411"/>
                      <a:gd name="T14" fmla="*/ 2147483647 w 367"/>
                      <a:gd name="T15" fmla="*/ 2147483647 h 411"/>
                      <a:gd name="T16" fmla="*/ 2147483647 w 367"/>
                      <a:gd name="T17" fmla="*/ 2147483647 h 411"/>
                      <a:gd name="T18" fmla="*/ 0 w 367"/>
                      <a:gd name="T19" fmla="*/ 2147483647 h 411"/>
                      <a:gd name="T20" fmla="*/ 2147483647 w 367"/>
                      <a:gd name="T21" fmla="*/ 2147483647 h 411"/>
                      <a:gd name="T22" fmla="*/ 2147483647 w 367"/>
                      <a:gd name="T23" fmla="*/ 2147483647 h 411"/>
                      <a:gd name="T24" fmla="*/ 2147483647 w 367"/>
                      <a:gd name="T25" fmla="*/ 2147483647 h 411"/>
                      <a:gd name="T26" fmla="*/ 2147483647 w 367"/>
                      <a:gd name="T27" fmla="*/ 2147483647 h 411"/>
                      <a:gd name="T28" fmla="*/ 2147483647 w 367"/>
                      <a:gd name="T29" fmla="*/ 2147483647 h 411"/>
                      <a:gd name="T30" fmla="*/ 2147483647 w 367"/>
                      <a:gd name="T31" fmla="*/ 2147483647 h 411"/>
                      <a:gd name="T32" fmla="*/ 2147483647 w 367"/>
                      <a:gd name="T33" fmla="*/ 2147483647 h 411"/>
                      <a:gd name="T34" fmla="*/ 2147483647 w 367"/>
                      <a:gd name="T35" fmla="*/ 2147483647 h 411"/>
                      <a:gd name="T36" fmla="*/ 2147483647 w 367"/>
                      <a:gd name="T37" fmla="*/ 2147483647 h 411"/>
                      <a:gd name="T38" fmla="*/ 2147483647 w 367"/>
                      <a:gd name="T39" fmla="*/ 2147483647 h 411"/>
                      <a:gd name="T40" fmla="*/ 2147483647 w 367"/>
                      <a:gd name="T41" fmla="*/ 2147483647 h 411"/>
                      <a:gd name="T42" fmla="*/ 2147483647 w 367"/>
                      <a:gd name="T43" fmla="*/ 2147483647 h 411"/>
                      <a:gd name="T44" fmla="*/ 2147483647 w 367"/>
                      <a:gd name="T45" fmla="*/ 2147483647 h 411"/>
                      <a:gd name="T46" fmla="*/ 2147483647 w 367"/>
                      <a:gd name="T47" fmla="*/ 2147483647 h 411"/>
                      <a:gd name="T48" fmla="*/ 2147483647 w 367"/>
                      <a:gd name="T49" fmla="*/ 2147483647 h 411"/>
                      <a:gd name="T50" fmla="*/ 2147483647 w 367"/>
                      <a:gd name="T51" fmla="*/ 2147483647 h 411"/>
                      <a:gd name="T52" fmla="*/ 2147483647 w 367"/>
                      <a:gd name="T53" fmla="*/ 2147483647 h 411"/>
                      <a:gd name="T54" fmla="*/ 2147483647 w 367"/>
                      <a:gd name="T55" fmla="*/ 2147483647 h 411"/>
                      <a:gd name="T56" fmla="*/ 2147483647 w 367"/>
                      <a:gd name="T57" fmla="*/ 2147483647 h 411"/>
                      <a:gd name="T58" fmla="*/ 2147483647 w 367"/>
                      <a:gd name="T59" fmla="*/ 2147483647 h 411"/>
                      <a:gd name="T60" fmla="*/ 2147483647 w 367"/>
                      <a:gd name="T61" fmla="*/ 2147483647 h 411"/>
                      <a:gd name="T62" fmla="*/ 2147483647 w 367"/>
                      <a:gd name="T63" fmla="*/ 2147483647 h 411"/>
                      <a:gd name="T64" fmla="*/ 2147483647 w 367"/>
                      <a:gd name="T65" fmla="*/ 2147483647 h 411"/>
                      <a:gd name="T66" fmla="*/ 2147483647 w 367"/>
                      <a:gd name="T67" fmla="*/ 2147483647 h 411"/>
                      <a:gd name="T68" fmla="*/ 2147483647 w 367"/>
                      <a:gd name="T69" fmla="*/ 2147483647 h 411"/>
                      <a:gd name="T70" fmla="*/ 2147483647 w 367"/>
                      <a:gd name="T71" fmla="*/ 2147483647 h 411"/>
                      <a:gd name="T72" fmla="*/ 2147483647 w 367"/>
                      <a:gd name="T73" fmla="*/ 2147483647 h 411"/>
                      <a:gd name="T74" fmla="*/ 2147483647 w 367"/>
                      <a:gd name="T75" fmla="*/ 2147483647 h 411"/>
                      <a:gd name="T76" fmla="*/ 2147483647 w 367"/>
                      <a:gd name="T77" fmla="*/ 2147483647 h 411"/>
                      <a:gd name="T78" fmla="*/ 2147483647 w 367"/>
                      <a:gd name="T79" fmla="*/ 2147483647 h 411"/>
                      <a:gd name="T80" fmla="*/ 2147483647 w 367"/>
                      <a:gd name="T81" fmla="*/ 2147483647 h 411"/>
                      <a:gd name="T82" fmla="*/ 2147483647 w 367"/>
                      <a:gd name="T83" fmla="*/ 2147483647 h 411"/>
                      <a:gd name="T84" fmla="*/ 2147483647 w 367"/>
                      <a:gd name="T85" fmla="*/ 2147483647 h 411"/>
                      <a:gd name="T86" fmla="*/ 2147483647 w 367"/>
                      <a:gd name="T87" fmla="*/ 2147483647 h 411"/>
                      <a:gd name="T88" fmla="*/ 2147483647 w 367"/>
                      <a:gd name="T89" fmla="*/ 2147483647 h 411"/>
                      <a:gd name="T90" fmla="*/ 2147483647 w 367"/>
                      <a:gd name="T91" fmla="*/ 2147483647 h 411"/>
                      <a:gd name="T92" fmla="*/ 2147483647 w 367"/>
                      <a:gd name="T93" fmla="*/ 2147483647 h 411"/>
                      <a:gd name="T94" fmla="*/ 2147483647 w 367"/>
                      <a:gd name="T95" fmla="*/ 2147483647 h 411"/>
                      <a:gd name="T96" fmla="*/ 2147483647 w 367"/>
                      <a:gd name="T97" fmla="*/ 2147483647 h 411"/>
                      <a:gd name="T98" fmla="*/ 2147483647 w 367"/>
                      <a:gd name="T99" fmla="*/ 2147483647 h 411"/>
                      <a:gd name="T100" fmla="*/ 2147483647 w 367"/>
                      <a:gd name="T101" fmla="*/ 2147483647 h 411"/>
                      <a:gd name="T102" fmla="*/ 2147483647 w 367"/>
                      <a:gd name="T103" fmla="*/ 2147483647 h 411"/>
                      <a:gd name="T104" fmla="*/ 2147483647 w 367"/>
                      <a:gd name="T105" fmla="*/ 2147483647 h 411"/>
                      <a:gd name="T106" fmla="*/ 2147483647 w 367"/>
                      <a:gd name="T107" fmla="*/ 2147483647 h 411"/>
                      <a:gd name="T108" fmla="*/ 2147483647 w 367"/>
                      <a:gd name="T109" fmla="*/ 2147483647 h 411"/>
                      <a:gd name="T110" fmla="*/ 2147483647 w 367"/>
                      <a:gd name="T111" fmla="*/ 2147483647 h 411"/>
                      <a:gd name="T112" fmla="*/ 2147483647 w 367"/>
                      <a:gd name="T113" fmla="*/ 2147483647 h 411"/>
                      <a:gd name="T114" fmla="*/ 2147483647 w 367"/>
                      <a:gd name="T115" fmla="*/ 2147483647 h 411"/>
                      <a:gd name="T116" fmla="*/ 2147483647 w 367"/>
                      <a:gd name="T117" fmla="*/ 2147483647 h 4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67"/>
                      <a:gd name="T178" fmla="*/ 0 h 411"/>
                      <a:gd name="T179" fmla="*/ 367 w 367"/>
                      <a:gd name="T180" fmla="*/ 411 h 41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67" h="411">
                        <a:moveTo>
                          <a:pt x="138" y="0"/>
                        </a:moveTo>
                        <a:lnTo>
                          <a:pt x="136" y="0"/>
                        </a:lnTo>
                        <a:lnTo>
                          <a:pt x="131" y="0"/>
                        </a:lnTo>
                        <a:lnTo>
                          <a:pt x="126" y="0"/>
                        </a:lnTo>
                        <a:lnTo>
                          <a:pt x="122" y="1"/>
                        </a:lnTo>
                        <a:lnTo>
                          <a:pt x="117" y="1"/>
                        </a:lnTo>
                        <a:lnTo>
                          <a:pt x="112" y="4"/>
                        </a:lnTo>
                        <a:lnTo>
                          <a:pt x="107" y="4"/>
                        </a:lnTo>
                        <a:lnTo>
                          <a:pt x="101" y="6"/>
                        </a:lnTo>
                        <a:lnTo>
                          <a:pt x="96" y="7"/>
                        </a:lnTo>
                        <a:lnTo>
                          <a:pt x="90" y="11"/>
                        </a:lnTo>
                        <a:lnTo>
                          <a:pt x="84" y="13"/>
                        </a:lnTo>
                        <a:lnTo>
                          <a:pt x="77" y="18"/>
                        </a:lnTo>
                        <a:lnTo>
                          <a:pt x="73" y="22"/>
                        </a:lnTo>
                        <a:lnTo>
                          <a:pt x="66" y="27"/>
                        </a:lnTo>
                        <a:lnTo>
                          <a:pt x="64" y="30"/>
                        </a:lnTo>
                        <a:lnTo>
                          <a:pt x="61" y="32"/>
                        </a:lnTo>
                        <a:lnTo>
                          <a:pt x="58" y="36"/>
                        </a:lnTo>
                        <a:lnTo>
                          <a:pt x="55" y="39"/>
                        </a:lnTo>
                        <a:lnTo>
                          <a:pt x="53" y="44"/>
                        </a:lnTo>
                        <a:lnTo>
                          <a:pt x="50" y="49"/>
                        </a:lnTo>
                        <a:lnTo>
                          <a:pt x="49" y="53"/>
                        </a:lnTo>
                        <a:lnTo>
                          <a:pt x="47" y="59"/>
                        </a:lnTo>
                        <a:lnTo>
                          <a:pt x="45" y="64"/>
                        </a:lnTo>
                        <a:lnTo>
                          <a:pt x="43" y="70"/>
                        </a:lnTo>
                        <a:lnTo>
                          <a:pt x="42" y="75"/>
                        </a:lnTo>
                        <a:lnTo>
                          <a:pt x="39" y="81"/>
                        </a:lnTo>
                        <a:lnTo>
                          <a:pt x="37" y="88"/>
                        </a:lnTo>
                        <a:lnTo>
                          <a:pt x="35" y="94"/>
                        </a:lnTo>
                        <a:lnTo>
                          <a:pt x="34" y="100"/>
                        </a:lnTo>
                        <a:lnTo>
                          <a:pt x="33" y="106"/>
                        </a:lnTo>
                        <a:lnTo>
                          <a:pt x="30" y="112"/>
                        </a:lnTo>
                        <a:lnTo>
                          <a:pt x="29" y="119"/>
                        </a:lnTo>
                        <a:lnTo>
                          <a:pt x="28" y="125"/>
                        </a:lnTo>
                        <a:lnTo>
                          <a:pt x="27" y="131"/>
                        </a:lnTo>
                        <a:lnTo>
                          <a:pt x="26" y="136"/>
                        </a:lnTo>
                        <a:lnTo>
                          <a:pt x="26" y="142"/>
                        </a:lnTo>
                        <a:lnTo>
                          <a:pt x="24" y="148"/>
                        </a:lnTo>
                        <a:lnTo>
                          <a:pt x="23" y="153"/>
                        </a:lnTo>
                        <a:lnTo>
                          <a:pt x="22" y="158"/>
                        </a:lnTo>
                        <a:lnTo>
                          <a:pt x="22" y="163"/>
                        </a:lnTo>
                        <a:lnTo>
                          <a:pt x="21" y="167"/>
                        </a:lnTo>
                        <a:lnTo>
                          <a:pt x="19" y="173"/>
                        </a:lnTo>
                        <a:lnTo>
                          <a:pt x="19" y="177"/>
                        </a:lnTo>
                        <a:lnTo>
                          <a:pt x="18" y="180"/>
                        </a:lnTo>
                        <a:lnTo>
                          <a:pt x="18" y="183"/>
                        </a:lnTo>
                        <a:lnTo>
                          <a:pt x="18" y="187"/>
                        </a:lnTo>
                        <a:lnTo>
                          <a:pt x="18" y="190"/>
                        </a:lnTo>
                        <a:lnTo>
                          <a:pt x="18" y="195"/>
                        </a:lnTo>
                        <a:lnTo>
                          <a:pt x="18" y="200"/>
                        </a:lnTo>
                        <a:lnTo>
                          <a:pt x="18" y="205"/>
                        </a:lnTo>
                        <a:lnTo>
                          <a:pt x="18" y="208"/>
                        </a:lnTo>
                        <a:lnTo>
                          <a:pt x="19" y="211"/>
                        </a:lnTo>
                        <a:lnTo>
                          <a:pt x="21" y="215"/>
                        </a:lnTo>
                        <a:lnTo>
                          <a:pt x="22" y="219"/>
                        </a:lnTo>
                        <a:lnTo>
                          <a:pt x="24" y="225"/>
                        </a:lnTo>
                        <a:lnTo>
                          <a:pt x="26" y="230"/>
                        </a:lnTo>
                        <a:lnTo>
                          <a:pt x="27" y="232"/>
                        </a:lnTo>
                        <a:lnTo>
                          <a:pt x="28" y="234"/>
                        </a:lnTo>
                        <a:lnTo>
                          <a:pt x="0" y="262"/>
                        </a:lnTo>
                        <a:lnTo>
                          <a:pt x="1" y="265"/>
                        </a:lnTo>
                        <a:lnTo>
                          <a:pt x="2" y="267"/>
                        </a:lnTo>
                        <a:lnTo>
                          <a:pt x="4" y="271"/>
                        </a:lnTo>
                        <a:lnTo>
                          <a:pt x="7" y="276"/>
                        </a:lnTo>
                        <a:lnTo>
                          <a:pt x="11" y="282"/>
                        </a:lnTo>
                        <a:lnTo>
                          <a:pt x="14" y="287"/>
                        </a:lnTo>
                        <a:lnTo>
                          <a:pt x="18" y="293"/>
                        </a:lnTo>
                        <a:lnTo>
                          <a:pt x="22" y="299"/>
                        </a:lnTo>
                        <a:lnTo>
                          <a:pt x="26" y="305"/>
                        </a:lnTo>
                        <a:lnTo>
                          <a:pt x="29" y="310"/>
                        </a:lnTo>
                        <a:lnTo>
                          <a:pt x="33" y="315"/>
                        </a:lnTo>
                        <a:lnTo>
                          <a:pt x="35" y="319"/>
                        </a:lnTo>
                        <a:lnTo>
                          <a:pt x="39" y="321"/>
                        </a:lnTo>
                        <a:lnTo>
                          <a:pt x="42" y="324"/>
                        </a:lnTo>
                        <a:lnTo>
                          <a:pt x="44" y="325"/>
                        </a:lnTo>
                        <a:lnTo>
                          <a:pt x="48" y="323"/>
                        </a:lnTo>
                        <a:lnTo>
                          <a:pt x="53" y="320"/>
                        </a:lnTo>
                        <a:lnTo>
                          <a:pt x="55" y="319"/>
                        </a:lnTo>
                        <a:lnTo>
                          <a:pt x="59" y="318"/>
                        </a:lnTo>
                        <a:lnTo>
                          <a:pt x="61" y="315"/>
                        </a:lnTo>
                        <a:lnTo>
                          <a:pt x="65" y="314"/>
                        </a:lnTo>
                        <a:lnTo>
                          <a:pt x="71" y="310"/>
                        </a:lnTo>
                        <a:lnTo>
                          <a:pt x="77" y="308"/>
                        </a:lnTo>
                        <a:lnTo>
                          <a:pt x="81" y="307"/>
                        </a:lnTo>
                        <a:lnTo>
                          <a:pt x="82" y="307"/>
                        </a:lnTo>
                        <a:lnTo>
                          <a:pt x="73" y="344"/>
                        </a:lnTo>
                        <a:lnTo>
                          <a:pt x="76" y="345"/>
                        </a:lnTo>
                        <a:lnTo>
                          <a:pt x="80" y="347"/>
                        </a:lnTo>
                        <a:lnTo>
                          <a:pt x="86" y="351"/>
                        </a:lnTo>
                        <a:lnTo>
                          <a:pt x="90" y="354"/>
                        </a:lnTo>
                        <a:lnTo>
                          <a:pt x="94" y="356"/>
                        </a:lnTo>
                        <a:lnTo>
                          <a:pt x="97" y="357"/>
                        </a:lnTo>
                        <a:lnTo>
                          <a:pt x="102" y="361"/>
                        </a:lnTo>
                        <a:lnTo>
                          <a:pt x="106" y="362"/>
                        </a:lnTo>
                        <a:lnTo>
                          <a:pt x="111" y="366"/>
                        </a:lnTo>
                        <a:lnTo>
                          <a:pt x="116" y="368"/>
                        </a:lnTo>
                        <a:lnTo>
                          <a:pt x="121" y="371"/>
                        </a:lnTo>
                        <a:lnTo>
                          <a:pt x="126" y="373"/>
                        </a:lnTo>
                        <a:lnTo>
                          <a:pt x="131" y="376"/>
                        </a:lnTo>
                        <a:lnTo>
                          <a:pt x="136" y="378"/>
                        </a:lnTo>
                        <a:lnTo>
                          <a:pt x="141" y="382"/>
                        </a:lnTo>
                        <a:lnTo>
                          <a:pt x="144" y="385"/>
                        </a:lnTo>
                        <a:lnTo>
                          <a:pt x="150" y="387"/>
                        </a:lnTo>
                        <a:lnTo>
                          <a:pt x="155" y="390"/>
                        </a:lnTo>
                        <a:lnTo>
                          <a:pt x="160" y="392"/>
                        </a:lnTo>
                        <a:lnTo>
                          <a:pt x="164" y="394"/>
                        </a:lnTo>
                        <a:lnTo>
                          <a:pt x="168" y="396"/>
                        </a:lnTo>
                        <a:lnTo>
                          <a:pt x="172" y="398"/>
                        </a:lnTo>
                        <a:lnTo>
                          <a:pt x="175" y="399"/>
                        </a:lnTo>
                        <a:lnTo>
                          <a:pt x="179" y="401"/>
                        </a:lnTo>
                        <a:lnTo>
                          <a:pt x="183" y="403"/>
                        </a:lnTo>
                        <a:lnTo>
                          <a:pt x="185" y="404"/>
                        </a:lnTo>
                        <a:lnTo>
                          <a:pt x="188" y="406"/>
                        </a:lnTo>
                        <a:lnTo>
                          <a:pt x="191" y="407"/>
                        </a:lnTo>
                        <a:lnTo>
                          <a:pt x="197" y="408"/>
                        </a:lnTo>
                        <a:lnTo>
                          <a:pt x="204" y="408"/>
                        </a:lnTo>
                        <a:lnTo>
                          <a:pt x="210" y="409"/>
                        </a:lnTo>
                        <a:lnTo>
                          <a:pt x="216" y="409"/>
                        </a:lnTo>
                        <a:lnTo>
                          <a:pt x="223" y="409"/>
                        </a:lnTo>
                        <a:lnTo>
                          <a:pt x="226" y="409"/>
                        </a:lnTo>
                        <a:lnTo>
                          <a:pt x="230" y="409"/>
                        </a:lnTo>
                        <a:lnTo>
                          <a:pt x="233" y="409"/>
                        </a:lnTo>
                        <a:lnTo>
                          <a:pt x="237" y="411"/>
                        </a:lnTo>
                        <a:lnTo>
                          <a:pt x="243" y="409"/>
                        </a:lnTo>
                        <a:lnTo>
                          <a:pt x="249" y="409"/>
                        </a:lnTo>
                        <a:lnTo>
                          <a:pt x="254" y="409"/>
                        </a:lnTo>
                        <a:lnTo>
                          <a:pt x="261" y="409"/>
                        </a:lnTo>
                        <a:lnTo>
                          <a:pt x="264" y="409"/>
                        </a:lnTo>
                        <a:lnTo>
                          <a:pt x="267" y="409"/>
                        </a:lnTo>
                        <a:lnTo>
                          <a:pt x="269" y="409"/>
                        </a:lnTo>
                        <a:lnTo>
                          <a:pt x="270" y="409"/>
                        </a:lnTo>
                        <a:lnTo>
                          <a:pt x="270" y="408"/>
                        </a:lnTo>
                        <a:lnTo>
                          <a:pt x="273" y="406"/>
                        </a:lnTo>
                        <a:lnTo>
                          <a:pt x="275" y="401"/>
                        </a:lnTo>
                        <a:lnTo>
                          <a:pt x="279" y="396"/>
                        </a:lnTo>
                        <a:lnTo>
                          <a:pt x="282" y="392"/>
                        </a:lnTo>
                        <a:lnTo>
                          <a:pt x="284" y="390"/>
                        </a:lnTo>
                        <a:lnTo>
                          <a:pt x="287" y="386"/>
                        </a:lnTo>
                        <a:lnTo>
                          <a:pt x="290" y="382"/>
                        </a:lnTo>
                        <a:lnTo>
                          <a:pt x="293" y="378"/>
                        </a:lnTo>
                        <a:lnTo>
                          <a:pt x="295" y="375"/>
                        </a:lnTo>
                        <a:lnTo>
                          <a:pt x="298" y="371"/>
                        </a:lnTo>
                        <a:lnTo>
                          <a:pt x="301" y="367"/>
                        </a:lnTo>
                        <a:lnTo>
                          <a:pt x="304" y="362"/>
                        </a:lnTo>
                        <a:lnTo>
                          <a:pt x="308" y="359"/>
                        </a:lnTo>
                        <a:lnTo>
                          <a:pt x="310" y="354"/>
                        </a:lnTo>
                        <a:lnTo>
                          <a:pt x="314" y="349"/>
                        </a:lnTo>
                        <a:lnTo>
                          <a:pt x="316" y="345"/>
                        </a:lnTo>
                        <a:lnTo>
                          <a:pt x="320" y="340"/>
                        </a:lnTo>
                        <a:lnTo>
                          <a:pt x="322" y="336"/>
                        </a:lnTo>
                        <a:lnTo>
                          <a:pt x="326" y="333"/>
                        </a:lnTo>
                        <a:lnTo>
                          <a:pt x="329" y="329"/>
                        </a:lnTo>
                        <a:lnTo>
                          <a:pt x="331" y="325"/>
                        </a:lnTo>
                        <a:lnTo>
                          <a:pt x="332" y="321"/>
                        </a:lnTo>
                        <a:lnTo>
                          <a:pt x="335" y="319"/>
                        </a:lnTo>
                        <a:lnTo>
                          <a:pt x="339" y="313"/>
                        </a:lnTo>
                        <a:lnTo>
                          <a:pt x="342" y="309"/>
                        </a:lnTo>
                        <a:lnTo>
                          <a:pt x="345" y="304"/>
                        </a:lnTo>
                        <a:lnTo>
                          <a:pt x="346" y="299"/>
                        </a:lnTo>
                        <a:lnTo>
                          <a:pt x="348" y="294"/>
                        </a:lnTo>
                        <a:lnTo>
                          <a:pt x="351" y="291"/>
                        </a:lnTo>
                        <a:lnTo>
                          <a:pt x="352" y="284"/>
                        </a:lnTo>
                        <a:lnTo>
                          <a:pt x="355" y="281"/>
                        </a:lnTo>
                        <a:lnTo>
                          <a:pt x="356" y="276"/>
                        </a:lnTo>
                        <a:lnTo>
                          <a:pt x="358" y="271"/>
                        </a:lnTo>
                        <a:lnTo>
                          <a:pt x="360" y="266"/>
                        </a:lnTo>
                        <a:lnTo>
                          <a:pt x="362" y="261"/>
                        </a:lnTo>
                        <a:lnTo>
                          <a:pt x="363" y="257"/>
                        </a:lnTo>
                        <a:lnTo>
                          <a:pt x="365" y="253"/>
                        </a:lnTo>
                        <a:lnTo>
                          <a:pt x="367" y="247"/>
                        </a:lnTo>
                        <a:lnTo>
                          <a:pt x="367" y="244"/>
                        </a:lnTo>
                        <a:lnTo>
                          <a:pt x="365" y="240"/>
                        </a:lnTo>
                        <a:lnTo>
                          <a:pt x="363" y="237"/>
                        </a:lnTo>
                        <a:lnTo>
                          <a:pt x="362" y="234"/>
                        </a:lnTo>
                        <a:lnTo>
                          <a:pt x="361" y="231"/>
                        </a:lnTo>
                        <a:lnTo>
                          <a:pt x="357" y="226"/>
                        </a:lnTo>
                        <a:lnTo>
                          <a:pt x="355" y="226"/>
                        </a:lnTo>
                        <a:lnTo>
                          <a:pt x="352" y="229"/>
                        </a:lnTo>
                        <a:lnTo>
                          <a:pt x="350" y="235"/>
                        </a:lnTo>
                        <a:lnTo>
                          <a:pt x="347" y="237"/>
                        </a:lnTo>
                        <a:lnTo>
                          <a:pt x="346" y="242"/>
                        </a:lnTo>
                        <a:lnTo>
                          <a:pt x="343" y="246"/>
                        </a:lnTo>
                        <a:lnTo>
                          <a:pt x="342" y="252"/>
                        </a:lnTo>
                        <a:lnTo>
                          <a:pt x="339" y="256"/>
                        </a:lnTo>
                        <a:lnTo>
                          <a:pt x="336" y="261"/>
                        </a:lnTo>
                        <a:lnTo>
                          <a:pt x="334" y="266"/>
                        </a:lnTo>
                        <a:lnTo>
                          <a:pt x="332" y="271"/>
                        </a:lnTo>
                        <a:lnTo>
                          <a:pt x="330" y="276"/>
                        </a:lnTo>
                        <a:lnTo>
                          <a:pt x="327" y="281"/>
                        </a:lnTo>
                        <a:lnTo>
                          <a:pt x="326" y="286"/>
                        </a:lnTo>
                        <a:lnTo>
                          <a:pt x="324" y="289"/>
                        </a:lnTo>
                        <a:lnTo>
                          <a:pt x="321" y="293"/>
                        </a:lnTo>
                        <a:lnTo>
                          <a:pt x="317" y="298"/>
                        </a:lnTo>
                        <a:lnTo>
                          <a:pt x="315" y="300"/>
                        </a:lnTo>
                        <a:lnTo>
                          <a:pt x="313" y="304"/>
                        </a:lnTo>
                        <a:lnTo>
                          <a:pt x="310" y="308"/>
                        </a:lnTo>
                        <a:lnTo>
                          <a:pt x="308" y="312"/>
                        </a:lnTo>
                        <a:lnTo>
                          <a:pt x="305" y="315"/>
                        </a:lnTo>
                        <a:lnTo>
                          <a:pt x="303" y="319"/>
                        </a:lnTo>
                        <a:lnTo>
                          <a:pt x="299" y="323"/>
                        </a:lnTo>
                        <a:lnTo>
                          <a:pt x="296" y="328"/>
                        </a:lnTo>
                        <a:lnTo>
                          <a:pt x="294" y="331"/>
                        </a:lnTo>
                        <a:lnTo>
                          <a:pt x="292" y="335"/>
                        </a:lnTo>
                        <a:lnTo>
                          <a:pt x="288" y="340"/>
                        </a:lnTo>
                        <a:lnTo>
                          <a:pt x="285" y="344"/>
                        </a:lnTo>
                        <a:lnTo>
                          <a:pt x="282" y="347"/>
                        </a:lnTo>
                        <a:lnTo>
                          <a:pt x="279" y="351"/>
                        </a:lnTo>
                        <a:lnTo>
                          <a:pt x="275" y="356"/>
                        </a:lnTo>
                        <a:lnTo>
                          <a:pt x="273" y="360"/>
                        </a:lnTo>
                        <a:lnTo>
                          <a:pt x="270" y="362"/>
                        </a:lnTo>
                        <a:lnTo>
                          <a:pt x="268" y="366"/>
                        </a:lnTo>
                        <a:lnTo>
                          <a:pt x="266" y="370"/>
                        </a:lnTo>
                        <a:lnTo>
                          <a:pt x="264" y="372"/>
                        </a:lnTo>
                        <a:lnTo>
                          <a:pt x="259" y="377"/>
                        </a:lnTo>
                        <a:lnTo>
                          <a:pt x="257" y="382"/>
                        </a:lnTo>
                        <a:lnTo>
                          <a:pt x="254" y="385"/>
                        </a:lnTo>
                        <a:lnTo>
                          <a:pt x="254" y="386"/>
                        </a:lnTo>
                        <a:lnTo>
                          <a:pt x="253" y="385"/>
                        </a:lnTo>
                        <a:lnTo>
                          <a:pt x="248" y="385"/>
                        </a:lnTo>
                        <a:lnTo>
                          <a:pt x="244" y="385"/>
                        </a:lnTo>
                        <a:lnTo>
                          <a:pt x="241" y="385"/>
                        </a:lnTo>
                        <a:lnTo>
                          <a:pt x="237" y="385"/>
                        </a:lnTo>
                        <a:lnTo>
                          <a:pt x="233" y="385"/>
                        </a:lnTo>
                        <a:lnTo>
                          <a:pt x="227" y="383"/>
                        </a:lnTo>
                        <a:lnTo>
                          <a:pt x="222" y="383"/>
                        </a:lnTo>
                        <a:lnTo>
                          <a:pt x="216" y="382"/>
                        </a:lnTo>
                        <a:lnTo>
                          <a:pt x="211" y="382"/>
                        </a:lnTo>
                        <a:lnTo>
                          <a:pt x="206" y="380"/>
                        </a:lnTo>
                        <a:lnTo>
                          <a:pt x="200" y="378"/>
                        </a:lnTo>
                        <a:lnTo>
                          <a:pt x="195" y="377"/>
                        </a:lnTo>
                        <a:lnTo>
                          <a:pt x="190" y="376"/>
                        </a:lnTo>
                        <a:lnTo>
                          <a:pt x="185" y="373"/>
                        </a:lnTo>
                        <a:lnTo>
                          <a:pt x="179" y="370"/>
                        </a:lnTo>
                        <a:lnTo>
                          <a:pt x="172" y="366"/>
                        </a:lnTo>
                        <a:lnTo>
                          <a:pt x="165" y="364"/>
                        </a:lnTo>
                        <a:lnTo>
                          <a:pt x="162" y="361"/>
                        </a:lnTo>
                        <a:lnTo>
                          <a:pt x="158" y="359"/>
                        </a:lnTo>
                        <a:lnTo>
                          <a:pt x="154" y="357"/>
                        </a:lnTo>
                        <a:lnTo>
                          <a:pt x="152" y="355"/>
                        </a:lnTo>
                        <a:lnTo>
                          <a:pt x="148" y="352"/>
                        </a:lnTo>
                        <a:lnTo>
                          <a:pt x="143" y="350"/>
                        </a:lnTo>
                        <a:lnTo>
                          <a:pt x="139" y="349"/>
                        </a:lnTo>
                        <a:lnTo>
                          <a:pt x="137" y="346"/>
                        </a:lnTo>
                        <a:lnTo>
                          <a:pt x="133" y="344"/>
                        </a:lnTo>
                        <a:lnTo>
                          <a:pt x="129" y="342"/>
                        </a:lnTo>
                        <a:lnTo>
                          <a:pt x="126" y="340"/>
                        </a:lnTo>
                        <a:lnTo>
                          <a:pt x="123" y="338"/>
                        </a:lnTo>
                        <a:lnTo>
                          <a:pt x="117" y="334"/>
                        </a:lnTo>
                        <a:lnTo>
                          <a:pt x="112" y="331"/>
                        </a:lnTo>
                        <a:lnTo>
                          <a:pt x="107" y="329"/>
                        </a:lnTo>
                        <a:lnTo>
                          <a:pt x="105" y="326"/>
                        </a:lnTo>
                        <a:lnTo>
                          <a:pt x="102" y="325"/>
                        </a:lnTo>
                        <a:lnTo>
                          <a:pt x="102" y="323"/>
                        </a:lnTo>
                        <a:lnTo>
                          <a:pt x="105" y="318"/>
                        </a:lnTo>
                        <a:lnTo>
                          <a:pt x="105" y="314"/>
                        </a:lnTo>
                        <a:lnTo>
                          <a:pt x="107" y="312"/>
                        </a:lnTo>
                        <a:lnTo>
                          <a:pt x="108" y="308"/>
                        </a:lnTo>
                        <a:lnTo>
                          <a:pt x="110" y="304"/>
                        </a:lnTo>
                        <a:lnTo>
                          <a:pt x="111" y="298"/>
                        </a:lnTo>
                        <a:lnTo>
                          <a:pt x="112" y="294"/>
                        </a:lnTo>
                        <a:lnTo>
                          <a:pt x="113" y="291"/>
                        </a:lnTo>
                        <a:lnTo>
                          <a:pt x="115" y="287"/>
                        </a:lnTo>
                        <a:lnTo>
                          <a:pt x="115" y="283"/>
                        </a:lnTo>
                        <a:lnTo>
                          <a:pt x="115" y="281"/>
                        </a:lnTo>
                        <a:lnTo>
                          <a:pt x="113" y="278"/>
                        </a:lnTo>
                        <a:lnTo>
                          <a:pt x="113" y="277"/>
                        </a:lnTo>
                        <a:lnTo>
                          <a:pt x="111" y="274"/>
                        </a:lnTo>
                        <a:lnTo>
                          <a:pt x="108" y="274"/>
                        </a:lnTo>
                        <a:lnTo>
                          <a:pt x="103" y="274"/>
                        </a:lnTo>
                        <a:lnTo>
                          <a:pt x="100" y="276"/>
                        </a:lnTo>
                        <a:lnTo>
                          <a:pt x="94" y="276"/>
                        </a:lnTo>
                        <a:lnTo>
                          <a:pt x="89" y="278"/>
                        </a:lnTo>
                        <a:lnTo>
                          <a:pt x="82" y="279"/>
                        </a:lnTo>
                        <a:lnTo>
                          <a:pt x="77" y="282"/>
                        </a:lnTo>
                        <a:lnTo>
                          <a:pt x="71" y="284"/>
                        </a:lnTo>
                        <a:lnTo>
                          <a:pt x="65" y="286"/>
                        </a:lnTo>
                        <a:lnTo>
                          <a:pt x="60" y="288"/>
                        </a:lnTo>
                        <a:lnTo>
                          <a:pt x="56" y="289"/>
                        </a:lnTo>
                        <a:lnTo>
                          <a:pt x="53" y="291"/>
                        </a:lnTo>
                        <a:lnTo>
                          <a:pt x="50" y="293"/>
                        </a:lnTo>
                        <a:lnTo>
                          <a:pt x="48" y="293"/>
                        </a:lnTo>
                        <a:lnTo>
                          <a:pt x="48" y="294"/>
                        </a:lnTo>
                        <a:lnTo>
                          <a:pt x="33" y="263"/>
                        </a:lnTo>
                        <a:lnTo>
                          <a:pt x="49" y="244"/>
                        </a:lnTo>
                        <a:lnTo>
                          <a:pt x="50" y="244"/>
                        </a:lnTo>
                        <a:lnTo>
                          <a:pt x="54" y="244"/>
                        </a:lnTo>
                        <a:lnTo>
                          <a:pt x="59" y="244"/>
                        </a:lnTo>
                        <a:lnTo>
                          <a:pt x="65" y="245"/>
                        </a:lnTo>
                        <a:lnTo>
                          <a:pt x="70" y="244"/>
                        </a:lnTo>
                        <a:lnTo>
                          <a:pt x="75" y="244"/>
                        </a:lnTo>
                        <a:lnTo>
                          <a:pt x="77" y="242"/>
                        </a:lnTo>
                        <a:lnTo>
                          <a:pt x="77" y="240"/>
                        </a:lnTo>
                        <a:lnTo>
                          <a:pt x="76" y="237"/>
                        </a:lnTo>
                        <a:lnTo>
                          <a:pt x="74" y="235"/>
                        </a:lnTo>
                        <a:lnTo>
                          <a:pt x="71" y="232"/>
                        </a:lnTo>
                        <a:lnTo>
                          <a:pt x="69" y="229"/>
                        </a:lnTo>
                        <a:lnTo>
                          <a:pt x="65" y="225"/>
                        </a:lnTo>
                        <a:lnTo>
                          <a:pt x="63" y="221"/>
                        </a:lnTo>
                        <a:lnTo>
                          <a:pt x="60" y="216"/>
                        </a:lnTo>
                        <a:lnTo>
                          <a:pt x="56" y="213"/>
                        </a:lnTo>
                        <a:lnTo>
                          <a:pt x="53" y="208"/>
                        </a:lnTo>
                        <a:lnTo>
                          <a:pt x="50" y="204"/>
                        </a:lnTo>
                        <a:lnTo>
                          <a:pt x="47" y="198"/>
                        </a:lnTo>
                        <a:lnTo>
                          <a:pt x="45" y="194"/>
                        </a:lnTo>
                        <a:lnTo>
                          <a:pt x="43" y="189"/>
                        </a:lnTo>
                        <a:lnTo>
                          <a:pt x="42" y="185"/>
                        </a:lnTo>
                        <a:lnTo>
                          <a:pt x="40" y="180"/>
                        </a:lnTo>
                        <a:lnTo>
                          <a:pt x="40" y="177"/>
                        </a:lnTo>
                        <a:lnTo>
                          <a:pt x="40" y="174"/>
                        </a:lnTo>
                        <a:lnTo>
                          <a:pt x="40" y="172"/>
                        </a:lnTo>
                        <a:lnTo>
                          <a:pt x="40" y="168"/>
                        </a:lnTo>
                        <a:lnTo>
                          <a:pt x="42" y="164"/>
                        </a:lnTo>
                        <a:lnTo>
                          <a:pt x="42" y="161"/>
                        </a:lnTo>
                        <a:lnTo>
                          <a:pt x="43" y="157"/>
                        </a:lnTo>
                        <a:lnTo>
                          <a:pt x="43" y="153"/>
                        </a:lnTo>
                        <a:lnTo>
                          <a:pt x="45" y="150"/>
                        </a:lnTo>
                        <a:lnTo>
                          <a:pt x="45" y="143"/>
                        </a:lnTo>
                        <a:lnTo>
                          <a:pt x="47" y="138"/>
                        </a:lnTo>
                        <a:lnTo>
                          <a:pt x="48" y="133"/>
                        </a:lnTo>
                        <a:lnTo>
                          <a:pt x="50" y="128"/>
                        </a:lnTo>
                        <a:lnTo>
                          <a:pt x="51" y="124"/>
                        </a:lnTo>
                        <a:lnTo>
                          <a:pt x="54" y="117"/>
                        </a:lnTo>
                        <a:lnTo>
                          <a:pt x="55" y="112"/>
                        </a:lnTo>
                        <a:lnTo>
                          <a:pt x="58" y="107"/>
                        </a:lnTo>
                        <a:lnTo>
                          <a:pt x="59" y="102"/>
                        </a:lnTo>
                        <a:lnTo>
                          <a:pt x="61" y="96"/>
                        </a:lnTo>
                        <a:lnTo>
                          <a:pt x="63" y="91"/>
                        </a:lnTo>
                        <a:lnTo>
                          <a:pt x="65" y="86"/>
                        </a:lnTo>
                        <a:lnTo>
                          <a:pt x="66" y="81"/>
                        </a:lnTo>
                        <a:lnTo>
                          <a:pt x="69" y="77"/>
                        </a:lnTo>
                        <a:lnTo>
                          <a:pt x="71" y="72"/>
                        </a:lnTo>
                        <a:lnTo>
                          <a:pt x="73" y="68"/>
                        </a:lnTo>
                        <a:lnTo>
                          <a:pt x="74" y="63"/>
                        </a:lnTo>
                        <a:lnTo>
                          <a:pt x="76" y="59"/>
                        </a:lnTo>
                        <a:lnTo>
                          <a:pt x="77" y="55"/>
                        </a:lnTo>
                        <a:lnTo>
                          <a:pt x="80" y="52"/>
                        </a:lnTo>
                        <a:lnTo>
                          <a:pt x="82" y="47"/>
                        </a:lnTo>
                        <a:lnTo>
                          <a:pt x="85" y="43"/>
                        </a:lnTo>
                        <a:lnTo>
                          <a:pt x="87" y="39"/>
                        </a:lnTo>
                        <a:lnTo>
                          <a:pt x="91" y="37"/>
                        </a:lnTo>
                        <a:lnTo>
                          <a:pt x="95" y="34"/>
                        </a:lnTo>
                        <a:lnTo>
                          <a:pt x="101" y="33"/>
                        </a:lnTo>
                        <a:lnTo>
                          <a:pt x="105" y="31"/>
                        </a:lnTo>
                        <a:lnTo>
                          <a:pt x="111" y="30"/>
                        </a:lnTo>
                        <a:lnTo>
                          <a:pt x="116" y="28"/>
                        </a:lnTo>
                        <a:lnTo>
                          <a:pt x="122" y="27"/>
                        </a:lnTo>
                        <a:lnTo>
                          <a:pt x="127" y="25"/>
                        </a:lnTo>
                        <a:lnTo>
                          <a:pt x="132" y="25"/>
                        </a:lnTo>
                        <a:lnTo>
                          <a:pt x="137" y="23"/>
                        </a:lnTo>
                        <a:lnTo>
                          <a:pt x="141" y="22"/>
                        </a:lnTo>
                        <a:lnTo>
                          <a:pt x="144" y="22"/>
                        </a:lnTo>
                        <a:lnTo>
                          <a:pt x="148" y="22"/>
                        </a:lnTo>
                        <a:lnTo>
                          <a:pt x="149" y="22"/>
                        </a:lnTo>
                        <a:lnTo>
                          <a:pt x="150" y="22"/>
                        </a:lnTo>
                        <a:lnTo>
                          <a:pt x="138" y="0"/>
                        </a:lnTo>
                        <a:close/>
                      </a:path>
                    </a:pathLst>
                  </a:custGeom>
                  <a:solidFill>
                    <a:srgbClr val="000000"/>
                  </a:solidFill>
                  <a:ln w="9525">
                    <a:noFill/>
                    <a:round/>
                    <a:headEnd/>
                    <a:tailEnd/>
                  </a:ln>
                </p:spPr>
                <p:txBody>
                  <a:bodyPr/>
                  <a:lstStyle/>
                  <a:p>
                    <a:endParaRPr lang="ja-JP" altLang="en-US"/>
                  </a:p>
                </p:txBody>
              </p:sp>
              <p:sp>
                <p:nvSpPr>
                  <p:cNvPr id="627" name="Freeform 31"/>
                  <p:cNvSpPr>
                    <a:spLocks/>
                  </p:cNvSpPr>
                  <p:nvPr/>
                </p:nvSpPr>
                <p:spPr bwMode="auto">
                  <a:xfrm flipH="1">
                    <a:off x="6111598" y="2935478"/>
                    <a:ext cx="451257" cy="308682"/>
                  </a:xfrm>
                  <a:custGeom>
                    <a:avLst/>
                    <a:gdLst>
                      <a:gd name="T0" fmla="*/ 2147483647 w 326"/>
                      <a:gd name="T1" fmla="*/ 2147483647 h 223"/>
                      <a:gd name="T2" fmla="*/ 2147483647 w 326"/>
                      <a:gd name="T3" fmla="*/ 2147483647 h 223"/>
                      <a:gd name="T4" fmla="*/ 2147483647 w 326"/>
                      <a:gd name="T5" fmla="*/ 2147483647 h 223"/>
                      <a:gd name="T6" fmla="*/ 2147483647 w 326"/>
                      <a:gd name="T7" fmla="*/ 2147483647 h 223"/>
                      <a:gd name="T8" fmla="*/ 2147483647 w 326"/>
                      <a:gd name="T9" fmla="*/ 2147483647 h 223"/>
                      <a:gd name="T10" fmla="*/ 2147483647 w 326"/>
                      <a:gd name="T11" fmla="*/ 2147483647 h 223"/>
                      <a:gd name="T12" fmla="*/ 2147483647 w 326"/>
                      <a:gd name="T13" fmla="*/ 2147483647 h 223"/>
                      <a:gd name="T14" fmla="*/ 2147483647 w 326"/>
                      <a:gd name="T15" fmla="*/ 2147483647 h 223"/>
                      <a:gd name="T16" fmla="*/ 2147483647 w 326"/>
                      <a:gd name="T17" fmla="*/ 2147483647 h 223"/>
                      <a:gd name="T18" fmla="*/ 2147483647 w 326"/>
                      <a:gd name="T19" fmla="*/ 2147483647 h 223"/>
                      <a:gd name="T20" fmla="*/ 2147483647 w 326"/>
                      <a:gd name="T21" fmla="*/ 2147483647 h 223"/>
                      <a:gd name="T22" fmla="*/ 2147483647 w 326"/>
                      <a:gd name="T23" fmla="*/ 2147483647 h 223"/>
                      <a:gd name="T24" fmla="*/ 2147483647 w 326"/>
                      <a:gd name="T25" fmla="*/ 2147483647 h 223"/>
                      <a:gd name="T26" fmla="*/ 2147483647 w 326"/>
                      <a:gd name="T27" fmla="*/ 2147483647 h 223"/>
                      <a:gd name="T28" fmla="*/ 2147483647 w 326"/>
                      <a:gd name="T29" fmla="*/ 2147483647 h 223"/>
                      <a:gd name="T30" fmla="*/ 2147483647 w 326"/>
                      <a:gd name="T31" fmla="*/ 2147483647 h 223"/>
                      <a:gd name="T32" fmla="*/ 2147483647 w 326"/>
                      <a:gd name="T33" fmla="*/ 2147483647 h 223"/>
                      <a:gd name="T34" fmla="*/ 2147483647 w 326"/>
                      <a:gd name="T35" fmla="*/ 2147483647 h 223"/>
                      <a:gd name="T36" fmla="*/ 2147483647 w 326"/>
                      <a:gd name="T37" fmla="*/ 2147483647 h 223"/>
                      <a:gd name="T38" fmla="*/ 2147483647 w 326"/>
                      <a:gd name="T39" fmla="*/ 2147483647 h 223"/>
                      <a:gd name="T40" fmla="*/ 2147483647 w 326"/>
                      <a:gd name="T41" fmla="*/ 2147483647 h 223"/>
                      <a:gd name="T42" fmla="*/ 2147483647 w 326"/>
                      <a:gd name="T43" fmla="*/ 2147483647 h 223"/>
                      <a:gd name="T44" fmla="*/ 2147483647 w 326"/>
                      <a:gd name="T45" fmla="*/ 2147483647 h 223"/>
                      <a:gd name="T46" fmla="*/ 2147483647 w 326"/>
                      <a:gd name="T47" fmla="*/ 2147483647 h 223"/>
                      <a:gd name="T48" fmla="*/ 2147483647 w 326"/>
                      <a:gd name="T49" fmla="*/ 2147483647 h 223"/>
                      <a:gd name="T50" fmla="*/ 2147483647 w 326"/>
                      <a:gd name="T51" fmla="*/ 2147483647 h 223"/>
                      <a:gd name="T52" fmla="*/ 2147483647 w 326"/>
                      <a:gd name="T53" fmla="*/ 2147483647 h 223"/>
                      <a:gd name="T54" fmla="*/ 2147483647 w 326"/>
                      <a:gd name="T55" fmla="*/ 2147483647 h 223"/>
                      <a:gd name="T56" fmla="*/ 2147483647 w 326"/>
                      <a:gd name="T57" fmla="*/ 2147483647 h 223"/>
                      <a:gd name="T58" fmla="*/ 2147483647 w 326"/>
                      <a:gd name="T59" fmla="*/ 2147483647 h 223"/>
                      <a:gd name="T60" fmla="*/ 2147483647 w 326"/>
                      <a:gd name="T61" fmla="*/ 2147483647 h 223"/>
                      <a:gd name="T62" fmla="*/ 2147483647 w 326"/>
                      <a:gd name="T63" fmla="*/ 2147483647 h 223"/>
                      <a:gd name="T64" fmla="*/ 2147483647 w 326"/>
                      <a:gd name="T65" fmla="*/ 2147483647 h 223"/>
                      <a:gd name="T66" fmla="*/ 2147483647 w 326"/>
                      <a:gd name="T67" fmla="*/ 2147483647 h 223"/>
                      <a:gd name="T68" fmla="*/ 2147483647 w 326"/>
                      <a:gd name="T69" fmla="*/ 2147483647 h 223"/>
                      <a:gd name="T70" fmla="*/ 2147483647 w 326"/>
                      <a:gd name="T71" fmla="*/ 2147483647 h 223"/>
                      <a:gd name="T72" fmla="*/ 2147483647 w 326"/>
                      <a:gd name="T73" fmla="*/ 2147483647 h 223"/>
                      <a:gd name="T74" fmla="*/ 2147483647 w 326"/>
                      <a:gd name="T75" fmla="*/ 2147483647 h 223"/>
                      <a:gd name="T76" fmla="*/ 2147483647 w 326"/>
                      <a:gd name="T77" fmla="*/ 2147483647 h 223"/>
                      <a:gd name="T78" fmla="*/ 2147483647 w 326"/>
                      <a:gd name="T79" fmla="*/ 2147483647 h 223"/>
                      <a:gd name="T80" fmla="*/ 2147483647 w 326"/>
                      <a:gd name="T81" fmla="*/ 2147483647 h 223"/>
                      <a:gd name="T82" fmla="*/ 2147483647 w 326"/>
                      <a:gd name="T83" fmla="*/ 2147483647 h 223"/>
                      <a:gd name="T84" fmla="*/ 2147483647 w 326"/>
                      <a:gd name="T85" fmla="*/ 2147483647 h 223"/>
                      <a:gd name="T86" fmla="*/ 0 w 326"/>
                      <a:gd name="T87" fmla="*/ 2147483647 h 2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6"/>
                      <a:gd name="T133" fmla="*/ 0 h 223"/>
                      <a:gd name="T134" fmla="*/ 326 w 326"/>
                      <a:gd name="T135" fmla="*/ 223 h 2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6" h="223">
                        <a:moveTo>
                          <a:pt x="9" y="130"/>
                        </a:moveTo>
                        <a:lnTo>
                          <a:pt x="57" y="202"/>
                        </a:lnTo>
                        <a:lnTo>
                          <a:pt x="58" y="202"/>
                        </a:lnTo>
                        <a:lnTo>
                          <a:pt x="61" y="202"/>
                        </a:lnTo>
                        <a:lnTo>
                          <a:pt x="63" y="201"/>
                        </a:lnTo>
                        <a:lnTo>
                          <a:pt x="66" y="201"/>
                        </a:lnTo>
                        <a:lnTo>
                          <a:pt x="68" y="201"/>
                        </a:lnTo>
                        <a:lnTo>
                          <a:pt x="72" y="201"/>
                        </a:lnTo>
                        <a:lnTo>
                          <a:pt x="76" y="199"/>
                        </a:lnTo>
                        <a:lnTo>
                          <a:pt x="79" y="199"/>
                        </a:lnTo>
                        <a:lnTo>
                          <a:pt x="84" y="198"/>
                        </a:lnTo>
                        <a:lnTo>
                          <a:pt x="89" y="198"/>
                        </a:lnTo>
                        <a:lnTo>
                          <a:pt x="93" y="197"/>
                        </a:lnTo>
                        <a:lnTo>
                          <a:pt x="98" y="197"/>
                        </a:lnTo>
                        <a:lnTo>
                          <a:pt x="104" y="196"/>
                        </a:lnTo>
                        <a:lnTo>
                          <a:pt x="110" y="196"/>
                        </a:lnTo>
                        <a:lnTo>
                          <a:pt x="115" y="194"/>
                        </a:lnTo>
                        <a:lnTo>
                          <a:pt x="120" y="193"/>
                        </a:lnTo>
                        <a:lnTo>
                          <a:pt x="126" y="191"/>
                        </a:lnTo>
                        <a:lnTo>
                          <a:pt x="131" y="189"/>
                        </a:lnTo>
                        <a:lnTo>
                          <a:pt x="138" y="188"/>
                        </a:lnTo>
                        <a:lnTo>
                          <a:pt x="144" y="187"/>
                        </a:lnTo>
                        <a:lnTo>
                          <a:pt x="149" y="186"/>
                        </a:lnTo>
                        <a:lnTo>
                          <a:pt x="155" y="184"/>
                        </a:lnTo>
                        <a:lnTo>
                          <a:pt x="161" y="182"/>
                        </a:lnTo>
                        <a:lnTo>
                          <a:pt x="166" y="181"/>
                        </a:lnTo>
                        <a:lnTo>
                          <a:pt x="171" y="178"/>
                        </a:lnTo>
                        <a:lnTo>
                          <a:pt x="177" y="177"/>
                        </a:lnTo>
                        <a:lnTo>
                          <a:pt x="181" y="175"/>
                        </a:lnTo>
                        <a:lnTo>
                          <a:pt x="186" y="173"/>
                        </a:lnTo>
                        <a:lnTo>
                          <a:pt x="191" y="171"/>
                        </a:lnTo>
                        <a:lnTo>
                          <a:pt x="196" y="168"/>
                        </a:lnTo>
                        <a:lnTo>
                          <a:pt x="199" y="166"/>
                        </a:lnTo>
                        <a:lnTo>
                          <a:pt x="203" y="162"/>
                        </a:lnTo>
                        <a:lnTo>
                          <a:pt x="208" y="158"/>
                        </a:lnTo>
                        <a:lnTo>
                          <a:pt x="212" y="156"/>
                        </a:lnTo>
                        <a:lnTo>
                          <a:pt x="217" y="152"/>
                        </a:lnTo>
                        <a:lnTo>
                          <a:pt x="222" y="150"/>
                        </a:lnTo>
                        <a:lnTo>
                          <a:pt x="225" y="146"/>
                        </a:lnTo>
                        <a:lnTo>
                          <a:pt x="230" y="144"/>
                        </a:lnTo>
                        <a:lnTo>
                          <a:pt x="234" y="140"/>
                        </a:lnTo>
                        <a:lnTo>
                          <a:pt x="238" y="136"/>
                        </a:lnTo>
                        <a:lnTo>
                          <a:pt x="242" y="132"/>
                        </a:lnTo>
                        <a:lnTo>
                          <a:pt x="246" y="129"/>
                        </a:lnTo>
                        <a:lnTo>
                          <a:pt x="250" y="125"/>
                        </a:lnTo>
                        <a:lnTo>
                          <a:pt x="254" y="123"/>
                        </a:lnTo>
                        <a:lnTo>
                          <a:pt x="258" y="119"/>
                        </a:lnTo>
                        <a:lnTo>
                          <a:pt x="263" y="116"/>
                        </a:lnTo>
                        <a:lnTo>
                          <a:pt x="269" y="109"/>
                        </a:lnTo>
                        <a:lnTo>
                          <a:pt x="276" y="103"/>
                        </a:lnTo>
                        <a:lnTo>
                          <a:pt x="281" y="98"/>
                        </a:lnTo>
                        <a:lnTo>
                          <a:pt x="286" y="94"/>
                        </a:lnTo>
                        <a:lnTo>
                          <a:pt x="290" y="89"/>
                        </a:lnTo>
                        <a:lnTo>
                          <a:pt x="293" y="87"/>
                        </a:lnTo>
                        <a:lnTo>
                          <a:pt x="295" y="85"/>
                        </a:lnTo>
                        <a:lnTo>
                          <a:pt x="296" y="85"/>
                        </a:lnTo>
                        <a:lnTo>
                          <a:pt x="235" y="5"/>
                        </a:lnTo>
                        <a:lnTo>
                          <a:pt x="263" y="0"/>
                        </a:lnTo>
                        <a:lnTo>
                          <a:pt x="326" y="77"/>
                        </a:lnTo>
                        <a:lnTo>
                          <a:pt x="324" y="77"/>
                        </a:lnTo>
                        <a:lnTo>
                          <a:pt x="324" y="78"/>
                        </a:lnTo>
                        <a:lnTo>
                          <a:pt x="322" y="81"/>
                        </a:lnTo>
                        <a:lnTo>
                          <a:pt x="321" y="85"/>
                        </a:lnTo>
                        <a:lnTo>
                          <a:pt x="318" y="90"/>
                        </a:lnTo>
                        <a:lnTo>
                          <a:pt x="315" y="97"/>
                        </a:lnTo>
                        <a:lnTo>
                          <a:pt x="313" y="99"/>
                        </a:lnTo>
                        <a:lnTo>
                          <a:pt x="311" y="103"/>
                        </a:lnTo>
                        <a:lnTo>
                          <a:pt x="308" y="106"/>
                        </a:lnTo>
                        <a:lnTo>
                          <a:pt x="307" y="110"/>
                        </a:lnTo>
                        <a:lnTo>
                          <a:pt x="303" y="114"/>
                        </a:lnTo>
                        <a:lnTo>
                          <a:pt x="301" y="118"/>
                        </a:lnTo>
                        <a:lnTo>
                          <a:pt x="296" y="121"/>
                        </a:lnTo>
                        <a:lnTo>
                          <a:pt x="292" y="125"/>
                        </a:lnTo>
                        <a:lnTo>
                          <a:pt x="289" y="129"/>
                        </a:lnTo>
                        <a:lnTo>
                          <a:pt x="284" y="134"/>
                        </a:lnTo>
                        <a:lnTo>
                          <a:pt x="279" y="139"/>
                        </a:lnTo>
                        <a:lnTo>
                          <a:pt x="275" y="142"/>
                        </a:lnTo>
                        <a:lnTo>
                          <a:pt x="269" y="146"/>
                        </a:lnTo>
                        <a:lnTo>
                          <a:pt x="263" y="151"/>
                        </a:lnTo>
                        <a:lnTo>
                          <a:pt x="256" y="155"/>
                        </a:lnTo>
                        <a:lnTo>
                          <a:pt x="250" y="160"/>
                        </a:lnTo>
                        <a:lnTo>
                          <a:pt x="246" y="161"/>
                        </a:lnTo>
                        <a:lnTo>
                          <a:pt x="243" y="163"/>
                        </a:lnTo>
                        <a:lnTo>
                          <a:pt x="239" y="166"/>
                        </a:lnTo>
                        <a:lnTo>
                          <a:pt x="235" y="168"/>
                        </a:lnTo>
                        <a:lnTo>
                          <a:pt x="232" y="171"/>
                        </a:lnTo>
                        <a:lnTo>
                          <a:pt x="228" y="172"/>
                        </a:lnTo>
                        <a:lnTo>
                          <a:pt x="224" y="175"/>
                        </a:lnTo>
                        <a:lnTo>
                          <a:pt x="220" y="177"/>
                        </a:lnTo>
                        <a:lnTo>
                          <a:pt x="216" y="178"/>
                        </a:lnTo>
                        <a:lnTo>
                          <a:pt x="211" y="181"/>
                        </a:lnTo>
                        <a:lnTo>
                          <a:pt x="207" y="182"/>
                        </a:lnTo>
                        <a:lnTo>
                          <a:pt x="203" y="184"/>
                        </a:lnTo>
                        <a:lnTo>
                          <a:pt x="198" y="186"/>
                        </a:lnTo>
                        <a:lnTo>
                          <a:pt x="195" y="187"/>
                        </a:lnTo>
                        <a:lnTo>
                          <a:pt x="190" y="189"/>
                        </a:lnTo>
                        <a:lnTo>
                          <a:pt x="186" y="191"/>
                        </a:lnTo>
                        <a:lnTo>
                          <a:pt x="181" y="193"/>
                        </a:lnTo>
                        <a:lnTo>
                          <a:pt x="177" y="194"/>
                        </a:lnTo>
                        <a:lnTo>
                          <a:pt x="173" y="196"/>
                        </a:lnTo>
                        <a:lnTo>
                          <a:pt x="170" y="197"/>
                        </a:lnTo>
                        <a:lnTo>
                          <a:pt x="166" y="198"/>
                        </a:lnTo>
                        <a:lnTo>
                          <a:pt x="162" y="199"/>
                        </a:lnTo>
                        <a:lnTo>
                          <a:pt x="157" y="201"/>
                        </a:lnTo>
                        <a:lnTo>
                          <a:pt x="154" y="203"/>
                        </a:lnTo>
                        <a:lnTo>
                          <a:pt x="150" y="203"/>
                        </a:lnTo>
                        <a:lnTo>
                          <a:pt x="146" y="204"/>
                        </a:lnTo>
                        <a:lnTo>
                          <a:pt x="143" y="205"/>
                        </a:lnTo>
                        <a:lnTo>
                          <a:pt x="139" y="207"/>
                        </a:lnTo>
                        <a:lnTo>
                          <a:pt x="134" y="207"/>
                        </a:lnTo>
                        <a:lnTo>
                          <a:pt x="130" y="208"/>
                        </a:lnTo>
                        <a:lnTo>
                          <a:pt x="128" y="209"/>
                        </a:lnTo>
                        <a:lnTo>
                          <a:pt x="124" y="210"/>
                        </a:lnTo>
                        <a:lnTo>
                          <a:pt x="120" y="210"/>
                        </a:lnTo>
                        <a:lnTo>
                          <a:pt x="117" y="212"/>
                        </a:lnTo>
                        <a:lnTo>
                          <a:pt x="114" y="212"/>
                        </a:lnTo>
                        <a:lnTo>
                          <a:pt x="110" y="213"/>
                        </a:lnTo>
                        <a:lnTo>
                          <a:pt x="104" y="214"/>
                        </a:lnTo>
                        <a:lnTo>
                          <a:pt x="98" y="217"/>
                        </a:lnTo>
                        <a:lnTo>
                          <a:pt x="92" y="218"/>
                        </a:lnTo>
                        <a:lnTo>
                          <a:pt x="87" y="218"/>
                        </a:lnTo>
                        <a:lnTo>
                          <a:pt x="81" y="219"/>
                        </a:lnTo>
                        <a:lnTo>
                          <a:pt x="76" y="219"/>
                        </a:lnTo>
                        <a:lnTo>
                          <a:pt x="71" y="219"/>
                        </a:lnTo>
                        <a:lnTo>
                          <a:pt x="66" y="220"/>
                        </a:lnTo>
                        <a:lnTo>
                          <a:pt x="62" y="220"/>
                        </a:lnTo>
                        <a:lnTo>
                          <a:pt x="60" y="222"/>
                        </a:lnTo>
                        <a:lnTo>
                          <a:pt x="53" y="222"/>
                        </a:lnTo>
                        <a:lnTo>
                          <a:pt x="49" y="222"/>
                        </a:lnTo>
                        <a:lnTo>
                          <a:pt x="46" y="222"/>
                        </a:lnTo>
                        <a:lnTo>
                          <a:pt x="45" y="223"/>
                        </a:lnTo>
                        <a:lnTo>
                          <a:pt x="0" y="150"/>
                        </a:lnTo>
                        <a:lnTo>
                          <a:pt x="9" y="130"/>
                        </a:lnTo>
                        <a:close/>
                      </a:path>
                    </a:pathLst>
                  </a:custGeom>
                  <a:solidFill>
                    <a:srgbClr val="000000"/>
                  </a:solidFill>
                  <a:ln w="9525">
                    <a:noFill/>
                    <a:round/>
                    <a:headEnd/>
                    <a:tailEnd/>
                  </a:ln>
                </p:spPr>
                <p:txBody>
                  <a:bodyPr/>
                  <a:lstStyle/>
                  <a:p>
                    <a:endParaRPr lang="ja-JP" altLang="en-US"/>
                  </a:p>
                </p:txBody>
              </p:sp>
              <p:sp>
                <p:nvSpPr>
                  <p:cNvPr id="628" name="Freeform 32"/>
                  <p:cNvSpPr>
                    <a:spLocks/>
                  </p:cNvSpPr>
                  <p:nvPr/>
                </p:nvSpPr>
                <p:spPr bwMode="auto">
                  <a:xfrm flipH="1">
                    <a:off x="5858285" y="3223396"/>
                    <a:ext cx="602138" cy="472020"/>
                  </a:xfrm>
                  <a:custGeom>
                    <a:avLst/>
                    <a:gdLst>
                      <a:gd name="T0" fmla="*/ 2147483647 w 435"/>
                      <a:gd name="T1" fmla="*/ 2147483647 h 341"/>
                      <a:gd name="T2" fmla="*/ 2147483647 w 435"/>
                      <a:gd name="T3" fmla="*/ 2147483647 h 341"/>
                      <a:gd name="T4" fmla="*/ 2147483647 w 435"/>
                      <a:gd name="T5" fmla="*/ 2147483647 h 341"/>
                      <a:gd name="T6" fmla="*/ 2147483647 w 435"/>
                      <a:gd name="T7" fmla="*/ 2147483647 h 341"/>
                      <a:gd name="T8" fmla="*/ 2147483647 w 435"/>
                      <a:gd name="T9" fmla="*/ 2147483647 h 341"/>
                      <a:gd name="T10" fmla="*/ 2147483647 w 435"/>
                      <a:gd name="T11" fmla="*/ 2147483647 h 341"/>
                      <a:gd name="T12" fmla="*/ 2147483647 w 435"/>
                      <a:gd name="T13" fmla="*/ 2147483647 h 341"/>
                      <a:gd name="T14" fmla="*/ 2147483647 w 435"/>
                      <a:gd name="T15" fmla="*/ 2147483647 h 341"/>
                      <a:gd name="T16" fmla="*/ 2147483647 w 435"/>
                      <a:gd name="T17" fmla="*/ 2147483647 h 341"/>
                      <a:gd name="T18" fmla="*/ 2147483647 w 435"/>
                      <a:gd name="T19" fmla="*/ 2147483647 h 341"/>
                      <a:gd name="T20" fmla="*/ 2147483647 w 435"/>
                      <a:gd name="T21" fmla="*/ 2147483647 h 341"/>
                      <a:gd name="T22" fmla="*/ 2147483647 w 435"/>
                      <a:gd name="T23" fmla="*/ 2147483647 h 341"/>
                      <a:gd name="T24" fmla="*/ 2147483647 w 435"/>
                      <a:gd name="T25" fmla="*/ 2147483647 h 341"/>
                      <a:gd name="T26" fmla="*/ 2147483647 w 435"/>
                      <a:gd name="T27" fmla="*/ 2147483647 h 341"/>
                      <a:gd name="T28" fmla="*/ 2147483647 w 435"/>
                      <a:gd name="T29" fmla="*/ 2147483647 h 341"/>
                      <a:gd name="T30" fmla="*/ 2147483647 w 435"/>
                      <a:gd name="T31" fmla="*/ 2147483647 h 341"/>
                      <a:gd name="T32" fmla="*/ 2147483647 w 435"/>
                      <a:gd name="T33" fmla="*/ 2147483647 h 341"/>
                      <a:gd name="T34" fmla="*/ 2147483647 w 435"/>
                      <a:gd name="T35" fmla="*/ 2147483647 h 341"/>
                      <a:gd name="T36" fmla="*/ 2147483647 w 435"/>
                      <a:gd name="T37" fmla="*/ 2147483647 h 341"/>
                      <a:gd name="T38" fmla="*/ 2147483647 w 435"/>
                      <a:gd name="T39" fmla="*/ 2147483647 h 341"/>
                      <a:gd name="T40" fmla="*/ 2147483647 w 435"/>
                      <a:gd name="T41" fmla="*/ 2147483647 h 341"/>
                      <a:gd name="T42" fmla="*/ 2147483647 w 435"/>
                      <a:gd name="T43" fmla="*/ 2147483647 h 341"/>
                      <a:gd name="T44" fmla="*/ 2147483647 w 435"/>
                      <a:gd name="T45" fmla="*/ 2147483647 h 341"/>
                      <a:gd name="T46" fmla="*/ 2147483647 w 435"/>
                      <a:gd name="T47" fmla="*/ 2147483647 h 341"/>
                      <a:gd name="T48" fmla="*/ 2147483647 w 435"/>
                      <a:gd name="T49" fmla="*/ 2147483647 h 341"/>
                      <a:gd name="T50" fmla="*/ 2147483647 w 435"/>
                      <a:gd name="T51" fmla="*/ 2147483647 h 341"/>
                      <a:gd name="T52" fmla="*/ 2147483647 w 435"/>
                      <a:gd name="T53" fmla="*/ 2147483647 h 341"/>
                      <a:gd name="T54" fmla="*/ 2147483647 w 435"/>
                      <a:gd name="T55" fmla="*/ 2147483647 h 341"/>
                      <a:gd name="T56" fmla="*/ 2147483647 w 435"/>
                      <a:gd name="T57" fmla="*/ 2147483647 h 341"/>
                      <a:gd name="T58" fmla="*/ 2147483647 w 435"/>
                      <a:gd name="T59" fmla="*/ 2147483647 h 341"/>
                      <a:gd name="T60" fmla="*/ 2147483647 w 435"/>
                      <a:gd name="T61" fmla="*/ 2147483647 h 341"/>
                      <a:gd name="T62" fmla="*/ 2147483647 w 435"/>
                      <a:gd name="T63" fmla="*/ 2147483647 h 341"/>
                      <a:gd name="T64" fmla="*/ 2147483647 w 435"/>
                      <a:gd name="T65" fmla="*/ 2147483647 h 341"/>
                      <a:gd name="T66" fmla="*/ 2147483647 w 435"/>
                      <a:gd name="T67" fmla="*/ 2147483647 h 341"/>
                      <a:gd name="T68" fmla="*/ 2147483647 w 435"/>
                      <a:gd name="T69" fmla="*/ 2147483647 h 341"/>
                      <a:gd name="T70" fmla="*/ 2147483647 w 435"/>
                      <a:gd name="T71" fmla="*/ 2147483647 h 341"/>
                      <a:gd name="T72" fmla="*/ 2147483647 w 435"/>
                      <a:gd name="T73" fmla="*/ 2147483647 h 341"/>
                      <a:gd name="T74" fmla="*/ 2147483647 w 435"/>
                      <a:gd name="T75" fmla="*/ 2147483647 h 341"/>
                      <a:gd name="T76" fmla="*/ 2147483647 w 435"/>
                      <a:gd name="T77" fmla="*/ 2147483647 h 341"/>
                      <a:gd name="T78" fmla="*/ 2147483647 w 435"/>
                      <a:gd name="T79" fmla="*/ 2147483647 h 341"/>
                      <a:gd name="T80" fmla="*/ 2147483647 w 435"/>
                      <a:gd name="T81" fmla="*/ 2147483647 h 341"/>
                      <a:gd name="T82" fmla="*/ 2147483647 w 435"/>
                      <a:gd name="T83" fmla="*/ 2147483647 h 341"/>
                      <a:gd name="T84" fmla="*/ 2147483647 w 435"/>
                      <a:gd name="T85" fmla="*/ 2147483647 h 341"/>
                      <a:gd name="T86" fmla="*/ 2147483647 w 435"/>
                      <a:gd name="T87" fmla="*/ 2147483647 h 341"/>
                      <a:gd name="T88" fmla="*/ 2147483647 w 435"/>
                      <a:gd name="T89" fmla="*/ 2147483647 h 341"/>
                      <a:gd name="T90" fmla="*/ 2147483647 w 435"/>
                      <a:gd name="T91" fmla="*/ 2147483647 h 341"/>
                      <a:gd name="T92" fmla="*/ 2147483647 w 435"/>
                      <a:gd name="T93" fmla="*/ 2147483647 h 341"/>
                      <a:gd name="T94" fmla="*/ 2147483647 w 435"/>
                      <a:gd name="T95" fmla="*/ 2147483647 h 341"/>
                      <a:gd name="T96" fmla="*/ 2147483647 w 435"/>
                      <a:gd name="T97" fmla="*/ 2147483647 h 341"/>
                      <a:gd name="T98" fmla="*/ 2147483647 w 435"/>
                      <a:gd name="T99" fmla="*/ 2147483647 h 341"/>
                      <a:gd name="T100" fmla="*/ 2147483647 w 435"/>
                      <a:gd name="T101" fmla="*/ 2147483647 h 341"/>
                      <a:gd name="T102" fmla="*/ 2147483647 w 435"/>
                      <a:gd name="T103" fmla="*/ 2147483647 h 341"/>
                      <a:gd name="T104" fmla="*/ 2147483647 w 435"/>
                      <a:gd name="T105" fmla="*/ 2147483647 h 341"/>
                      <a:gd name="T106" fmla="*/ 2147483647 w 435"/>
                      <a:gd name="T107" fmla="*/ 2147483647 h 341"/>
                      <a:gd name="T108" fmla="*/ 2147483647 w 435"/>
                      <a:gd name="T109" fmla="*/ 2147483647 h 341"/>
                      <a:gd name="T110" fmla="*/ 2147483647 w 435"/>
                      <a:gd name="T111" fmla="*/ 2147483647 h 341"/>
                      <a:gd name="T112" fmla="*/ 2147483647 w 435"/>
                      <a:gd name="T113" fmla="*/ 2147483647 h 341"/>
                      <a:gd name="T114" fmla="*/ 2147483647 w 435"/>
                      <a:gd name="T115" fmla="*/ 2147483647 h 341"/>
                      <a:gd name="T116" fmla="*/ 2147483647 w 435"/>
                      <a:gd name="T117" fmla="*/ 2147483647 h 341"/>
                      <a:gd name="T118" fmla="*/ 2147483647 w 435"/>
                      <a:gd name="T119" fmla="*/ 2147483647 h 341"/>
                      <a:gd name="T120" fmla="*/ 2147483647 w 435"/>
                      <a:gd name="T121" fmla="*/ 2147483647 h 341"/>
                      <a:gd name="T122" fmla="*/ 2147483647 w 435"/>
                      <a:gd name="T123" fmla="*/ 0 h 34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41"/>
                      <a:gd name="T188" fmla="*/ 435 w 435"/>
                      <a:gd name="T189" fmla="*/ 341 h 34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41">
                        <a:moveTo>
                          <a:pt x="0" y="9"/>
                        </a:moveTo>
                        <a:lnTo>
                          <a:pt x="2" y="10"/>
                        </a:lnTo>
                        <a:lnTo>
                          <a:pt x="4" y="15"/>
                        </a:lnTo>
                        <a:lnTo>
                          <a:pt x="7" y="17"/>
                        </a:lnTo>
                        <a:lnTo>
                          <a:pt x="8" y="21"/>
                        </a:lnTo>
                        <a:lnTo>
                          <a:pt x="10" y="25"/>
                        </a:lnTo>
                        <a:lnTo>
                          <a:pt x="14" y="28"/>
                        </a:lnTo>
                        <a:lnTo>
                          <a:pt x="17" y="32"/>
                        </a:lnTo>
                        <a:lnTo>
                          <a:pt x="20" y="37"/>
                        </a:lnTo>
                        <a:lnTo>
                          <a:pt x="24" y="42"/>
                        </a:lnTo>
                        <a:lnTo>
                          <a:pt x="28" y="46"/>
                        </a:lnTo>
                        <a:lnTo>
                          <a:pt x="31" y="49"/>
                        </a:lnTo>
                        <a:lnTo>
                          <a:pt x="35" y="53"/>
                        </a:lnTo>
                        <a:lnTo>
                          <a:pt x="39" y="56"/>
                        </a:lnTo>
                        <a:lnTo>
                          <a:pt x="43" y="61"/>
                        </a:lnTo>
                        <a:lnTo>
                          <a:pt x="49" y="65"/>
                        </a:lnTo>
                        <a:lnTo>
                          <a:pt x="54" y="70"/>
                        </a:lnTo>
                        <a:lnTo>
                          <a:pt x="59" y="75"/>
                        </a:lnTo>
                        <a:lnTo>
                          <a:pt x="62" y="80"/>
                        </a:lnTo>
                        <a:lnTo>
                          <a:pt x="65" y="84"/>
                        </a:lnTo>
                        <a:lnTo>
                          <a:pt x="67" y="89"/>
                        </a:lnTo>
                        <a:lnTo>
                          <a:pt x="69" y="94"/>
                        </a:lnTo>
                        <a:lnTo>
                          <a:pt x="70" y="99"/>
                        </a:lnTo>
                        <a:lnTo>
                          <a:pt x="70" y="101"/>
                        </a:lnTo>
                        <a:lnTo>
                          <a:pt x="70" y="105"/>
                        </a:lnTo>
                        <a:lnTo>
                          <a:pt x="70" y="111"/>
                        </a:lnTo>
                        <a:lnTo>
                          <a:pt x="71" y="117"/>
                        </a:lnTo>
                        <a:lnTo>
                          <a:pt x="71" y="121"/>
                        </a:lnTo>
                        <a:lnTo>
                          <a:pt x="71" y="124"/>
                        </a:lnTo>
                        <a:lnTo>
                          <a:pt x="72" y="127"/>
                        </a:lnTo>
                        <a:lnTo>
                          <a:pt x="72" y="131"/>
                        </a:lnTo>
                        <a:lnTo>
                          <a:pt x="72" y="135"/>
                        </a:lnTo>
                        <a:lnTo>
                          <a:pt x="73" y="140"/>
                        </a:lnTo>
                        <a:lnTo>
                          <a:pt x="73" y="143"/>
                        </a:lnTo>
                        <a:lnTo>
                          <a:pt x="75" y="147"/>
                        </a:lnTo>
                        <a:lnTo>
                          <a:pt x="75" y="151"/>
                        </a:lnTo>
                        <a:lnTo>
                          <a:pt x="75" y="155"/>
                        </a:lnTo>
                        <a:lnTo>
                          <a:pt x="76" y="158"/>
                        </a:lnTo>
                        <a:lnTo>
                          <a:pt x="76" y="162"/>
                        </a:lnTo>
                        <a:lnTo>
                          <a:pt x="77" y="168"/>
                        </a:lnTo>
                        <a:lnTo>
                          <a:pt x="78" y="174"/>
                        </a:lnTo>
                        <a:lnTo>
                          <a:pt x="78" y="179"/>
                        </a:lnTo>
                        <a:lnTo>
                          <a:pt x="78" y="183"/>
                        </a:lnTo>
                        <a:lnTo>
                          <a:pt x="80" y="186"/>
                        </a:lnTo>
                        <a:lnTo>
                          <a:pt x="80" y="187"/>
                        </a:lnTo>
                        <a:lnTo>
                          <a:pt x="78" y="187"/>
                        </a:lnTo>
                        <a:lnTo>
                          <a:pt x="77" y="190"/>
                        </a:lnTo>
                        <a:lnTo>
                          <a:pt x="75" y="195"/>
                        </a:lnTo>
                        <a:lnTo>
                          <a:pt x="73" y="202"/>
                        </a:lnTo>
                        <a:lnTo>
                          <a:pt x="71" y="204"/>
                        </a:lnTo>
                        <a:lnTo>
                          <a:pt x="71" y="208"/>
                        </a:lnTo>
                        <a:lnTo>
                          <a:pt x="70" y="211"/>
                        </a:lnTo>
                        <a:lnTo>
                          <a:pt x="69" y="216"/>
                        </a:lnTo>
                        <a:lnTo>
                          <a:pt x="69" y="220"/>
                        </a:lnTo>
                        <a:lnTo>
                          <a:pt x="67" y="224"/>
                        </a:lnTo>
                        <a:lnTo>
                          <a:pt x="67" y="228"/>
                        </a:lnTo>
                        <a:lnTo>
                          <a:pt x="69" y="233"/>
                        </a:lnTo>
                        <a:lnTo>
                          <a:pt x="69" y="236"/>
                        </a:lnTo>
                        <a:lnTo>
                          <a:pt x="71" y="240"/>
                        </a:lnTo>
                        <a:lnTo>
                          <a:pt x="75" y="245"/>
                        </a:lnTo>
                        <a:lnTo>
                          <a:pt x="81" y="250"/>
                        </a:lnTo>
                        <a:lnTo>
                          <a:pt x="87" y="255"/>
                        </a:lnTo>
                        <a:lnTo>
                          <a:pt x="93" y="260"/>
                        </a:lnTo>
                        <a:lnTo>
                          <a:pt x="97" y="261"/>
                        </a:lnTo>
                        <a:lnTo>
                          <a:pt x="101" y="265"/>
                        </a:lnTo>
                        <a:lnTo>
                          <a:pt x="104" y="266"/>
                        </a:lnTo>
                        <a:lnTo>
                          <a:pt x="109" y="270"/>
                        </a:lnTo>
                        <a:lnTo>
                          <a:pt x="113" y="272"/>
                        </a:lnTo>
                        <a:lnTo>
                          <a:pt x="117" y="275"/>
                        </a:lnTo>
                        <a:lnTo>
                          <a:pt x="121" y="276"/>
                        </a:lnTo>
                        <a:lnTo>
                          <a:pt x="124" y="278"/>
                        </a:lnTo>
                        <a:lnTo>
                          <a:pt x="128" y="281"/>
                        </a:lnTo>
                        <a:lnTo>
                          <a:pt x="132" y="282"/>
                        </a:lnTo>
                        <a:lnTo>
                          <a:pt x="135" y="284"/>
                        </a:lnTo>
                        <a:lnTo>
                          <a:pt x="140" y="286"/>
                        </a:lnTo>
                        <a:lnTo>
                          <a:pt x="146" y="288"/>
                        </a:lnTo>
                        <a:lnTo>
                          <a:pt x="153" y="292"/>
                        </a:lnTo>
                        <a:lnTo>
                          <a:pt x="158" y="294"/>
                        </a:lnTo>
                        <a:lnTo>
                          <a:pt x="161" y="296"/>
                        </a:lnTo>
                        <a:lnTo>
                          <a:pt x="165" y="297"/>
                        </a:lnTo>
                        <a:lnTo>
                          <a:pt x="171" y="299"/>
                        </a:lnTo>
                        <a:lnTo>
                          <a:pt x="174" y="301"/>
                        </a:lnTo>
                        <a:lnTo>
                          <a:pt x="179" y="303"/>
                        </a:lnTo>
                        <a:lnTo>
                          <a:pt x="182" y="306"/>
                        </a:lnTo>
                        <a:lnTo>
                          <a:pt x="189" y="308"/>
                        </a:lnTo>
                        <a:lnTo>
                          <a:pt x="192" y="309"/>
                        </a:lnTo>
                        <a:lnTo>
                          <a:pt x="198" y="313"/>
                        </a:lnTo>
                        <a:lnTo>
                          <a:pt x="205" y="315"/>
                        </a:lnTo>
                        <a:lnTo>
                          <a:pt x="211" y="318"/>
                        </a:lnTo>
                        <a:lnTo>
                          <a:pt x="217" y="320"/>
                        </a:lnTo>
                        <a:lnTo>
                          <a:pt x="223" y="324"/>
                        </a:lnTo>
                        <a:lnTo>
                          <a:pt x="228" y="325"/>
                        </a:lnTo>
                        <a:lnTo>
                          <a:pt x="232" y="327"/>
                        </a:lnTo>
                        <a:lnTo>
                          <a:pt x="236" y="328"/>
                        </a:lnTo>
                        <a:lnTo>
                          <a:pt x="239" y="329"/>
                        </a:lnTo>
                        <a:lnTo>
                          <a:pt x="242" y="330"/>
                        </a:lnTo>
                        <a:lnTo>
                          <a:pt x="245" y="331"/>
                        </a:lnTo>
                        <a:lnTo>
                          <a:pt x="250" y="331"/>
                        </a:lnTo>
                        <a:lnTo>
                          <a:pt x="254" y="333"/>
                        </a:lnTo>
                        <a:lnTo>
                          <a:pt x="258" y="334"/>
                        </a:lnTo>
                        <a:lnTo>
                          <a:pt x="262" y="335"/>
                        </a:lnTo>
                        <a:lnTo>
                          <a:pt x="265" y="336"/>
                        </a:lnTo>
                        <a:lnTo>
                          <a:pt x="269" y="338"/>
                        </a:lnTo>
                        <a:lnTo>
                          <a:pt x="273" y="338"/>
                        </a:lnTo>
                        <a:lnTo>
                          <a:pt x="276" y="339"/>
                        </a:lnTo>
                        <a:lnTo>
                          <a:pt x="280" y="339"/>
                        </a:lnTo>
                        <a:lnTo>
                          <a:pt x="285" y="340"/>
                        </a:lnTo>
                        <a:lnTo>
                          <a:pt x="289" y="340"/>
                        </a:lnTo>
                        <a:lnTo>
                          <a:pt x="292" y="340"/>
                        </a:lnTo>
                        <a:lnTo>
                          <a:pt x="296" y="341"/>
                        </a:lnTo>
                        <a:lnTo>
                          <a:pt x="301" y="341"/>
                        </a:lnTo>
                        <a:lnTo>
                          <a:pt x="305" y="341"/>
                        </a:lnTo>
                        <a:lnTo>
                          <a:pt x="309" y="341"/>
                        </a:lnTo>
                        <a:lnTo>
                          <a:pt x="312" y="341"/>
                        </a:lnTo>
                        <a:lnTo>
                          <a:pt x="316" y="341"/>
                        </a:lnTo>
                        <a:lnTo>
                          <a:pt x="320" y="341"/>
                        </a:lnTo>
                        <a:lnTo>
                          <a:pt x="323" y="340"/>
                        </a:lnTo>
                        <a:lnTo>
                          <a:pt x="327" y="340"/>
                        </a:lnTo>
                        <a:lnTo>
                          <a:pt x="332" y="340"/>
                        </a:lnTo>
                        <a:lnTo>
                          <a:pt x="336" y="339"/>
                        </a:lnTo>
                        <a:lnTo>
                          <a:pt x="340" y="338"/>
                        </a:lnTo>
                        <a:lnTo>
                          <a:pt x="343" y="336"/>
                        </a:lnTo>
                        <a:lnTo>
                          <a:pt x="347" y="336"/>
                        </a:lnTo>
                        <a:lnTo>
                          <a:pt x="351" y="334"/>
                        </a:lnTo>
                        <a:lnTo>
                          <a:pt x="354" y="333"/>
                        </a:lnTo>
                        <a:lnTo>
                          <a:pt x="359" y="331"/>
                        </a:lnTo>
                        <a:lnTo>
                          <a:pt x="363" y="330"/>
                        </a:lnTo>
                        <a:lnTo>
                          <a:pt x="369" y="327"/>
                        </a:lnTo>
                        <a:lnTo>
                          <a:pt x="375" y="323"/>
                        </a:lnTo>
                        <a:lnTo>
                          <a:pt x="380" y="319"/>
                        </a:lnTo>
                        <a:lnTo>
                          <a:pt x="388" y="315"/>
                        </a:lnTo>
                        <a:lnTo>
                          <a:pt x="393" y="312"/>
                        </a:lnTo>
                        <a:lnTo>
                          <a:pt x="398" y="308"/>
                        </a:lnTo>
                        <a:lnTo>
                          <a:pt x="401" y="304"/>
                        </a:lnTo>
                        <a:lnTo>
                          <a:pt x="406" y="302"/>
                        </a:lnTo>
                        <a:lnTo>
                          <a:pt x="410" y="298"/>
                        </a:lnTo>
                        <a:lnTo>
                          <a:pt x="415" y="294"/>
                        </a:lnTo>
                        <a:lnTo>
                          <a:pt x="417" y="291"/>
                        </a:lnTo>
                        <a:lnTo>
                          <a:pt x="421" y="287"/>
                        </a:lnTo>
                        <a:lnTo>
                          <a:pt x="426" y="281"/>
                        </a:lnTo>
                        <a:lnTo>
                          <a:pt x="430" y="275"/>
                        </a:lnTo>
                        <a:lnTo>
                          <a:pt x="431" y="271"/>
                        </a:lnTo>
                        <a:lnTo>
                          <a:pt x="432" y="266"/>
                        </a:lnTo>
                        <a:lnTo>
                          <a:pt x="434" y="262"/>
                        </a:lnTo>
                        <a:lnTo>
                          <a:pt x="435" y="260"/>
                        </a:lnTo>
                        <a:lnTo>
                          <a:pt x="435" y="256"/>
                        </a:lnTo>
                        <a:lnTo>
                          <a:pt x="435" y="252"/>
                        </a:lnTo>
                        <a:lnTo>
                          <a:pt x="435" y="249"/>
                        </a:lnTo>
                        <a:lnTo>
                          <a:pt x="435" y="245"/>
                        </a:lnTo>
                        <a:lnTo>
                          <a:pt x="434" y="240"/>
                        </a:lnTo>
                        <a:lnTo>
                          <a:pt x="434" y="236"/>
                        </a:lnTo>
                        <a:lnTo>
                          <a:pt x="432" y="233"/>
                        </a:lnTo>
                        <a:lnTo>
                          <a:pt x="431" y="229"/>
                        </a:lnTo>
                        <a:lnTo>
                          <a:pt x="430" y="225"/>
                        </a:lnTo>
                        <a:lnTo>
                          <a:pt x="427" y="221"/>
                        </a:lnTo>
                        <a:lnTo>
                          <a:pt x="426" y="218"/>
                        </a:lnTo>
                        <a:lnTo>
                          <a:pt x="425" y="213"/>
                        </a:lnTo>
                        <a:lnTo>
                          <a:pt x="422" y="209"/>
                        </a:lnTo>
                        <a:lnTo>
                          <a:pt x="420" y="204"/>
                        </a:lnTo>
                        <a:lnTo>
                          <a:pt x="417" y="200"/>
                        </a:lnTo>
                        <a:lnTo>
                          <a:pt x="415" y="198"/>
                        </a:lnTo>
                        <a:lnTo>
                          <a:pt x="409" y="190"/>
                        </a:lnTo>
                        <a:lnTo>
                          <a:pt x="404" y="186"/>
                        </a:lnTo>
                        <a:lnTo>
                          <a:pt x="398" y="179"/>
                        </a:lnTo>
                        <a:lnTo>
                          <a:pt x="393" y="176"/>
                        </a:lnTo>
                        <a:lnTo>
                          <a:pt x="387" y="172"/>
                        </a:lnTo>
                        <a:lnTo>
                          <a:pt x="380" y="169"/>
                        </a:lnTo>
                        <a:lnTo>
                          <a:pt x="375" y="167"/>
                        </a:lnTo>
                        <a:lnTo>
                          <a:pt x="369" y="164"/>
                        </a:lnTo>
                        <a:lnTo>
                          <a:pt x="364" y="163"/>
                        </a:lnTo>
                        <a:lnTo>
                          <a:pt x="359" y="162"/>
                        </a:lnTo>
                        <a:lnTo>
                          <a:pt x="354" y="160"/>
                        </a:lnTo>
                        <a:lnTo>
                          <a:pt x="351" y="158"/>
                        </a:lnTo>
                        <a:lnTo>
                          <a:pt x="347" y="157"/>
                        </a:lnTo>
                        <a:lnTo>
                          <a:pt x="346" y="157"/>
                        </a:lnTo>
                        <a:lnTo>
                          <a:pt x="342" y="155"/>
                        </a:lnTo>
                        <a:lnTo>
                          <a:pt x="340" y="155"/>
                        </a:lnTo>
                        <a:lnTo>
                          <a:pt x="336" y="153"/>
                        </a:lnTo>
                        <a:lnTo>
                          <a:pt x="331" y="153"/>
                        </a:lnTo>
                        <a:lnTo>
                          <a:pt x="327" y="153"/>
                        </a:lnTo>
                        <a:lnTo>
                          <a:pt x="322" y="153"/>
                        </a:lnTo>
                        <a:lnTo>
                          <a:pt x="318" y="153"/>
                        </a:lnTo>
                        <a:lnTo>
                          <a:pt x="315" y="153"/>
                        </a:lnTo>
                        <a:lnTo>
                          <a:pt x="310" y="153"/>
                        </a:lnTo>
                        <a:lnTo>
                          <a:pt x="305" y="153"/>
                        </a:lnTo>
                        <a:lnTo>
                          <a:pt x="301" y="155"/>
                        </a:lnTo>
                        <a:lnTo>
                          <a:pt x="297" y="155"/>
                        </a:lnTo>
                        <a:lnTo>
                          <a:pt x="291" y="156"/>
                        </a:lnTo>
                        <a:lnTo>
                          <a:pt x="288" y="157"/>
                        </a:lnTo>
                        <a:lnTo>
                          <a:pt x="285" y="157"/>
                        </a:lnTo>
                        <a:lnTo>
                          <a:pt x="283" y="157"/>
                        </a:lnTo>
                        <a:lnTo>
                          <a:pt x="279" y="158"/>
                        </a:lnTo>
                        <a:lnTo>
                          <a:pt x="275" y="160"/>
                        </a:lnTo>
                        <a:lnTo>
                          <a:pt x="270" y="162"/>
                        </a:lnTo>
                        <a:lnTo>
                          <a:pt x="267" y="164"/>
                        </a:lnTo>
                        <a:lnTo>
                          <a:pt x="262" y="167"/>
                        </a:lnTo>
                        <a:lnTo>
                          <a:pt x="258" y="169"/>
                        </a:lnTo>
                        <a:lnTo>
                          <a:pt x="254" y="171"/>
                        </a:lnTo>
                        <a:lnTo>
                          <a:pt x="250" y="173"/>
                        </a:lnTo>
                        <a:lnTo>
                          <a:pt x="247" y="176"/>
                        </a:lnTo>
                        <a:lnTo>
                          <a:pt x="244" y="178"/>
                        </a:lnTo>
                        <a:lnTo>
                          <a:pt x="243" y="181"/>
                        </a:lnTo>
                        <a:lnTo>
                          <a:pt x="247" y="183"/>
                        </a:lnTo>
                        <a:lnTo>
                          <a:pt x="253" y="183"/>
                        </a:lnTo>
                        <a:lnTo>
                          <a:pt x="260" y="182"/>
                        </a:lnTo>
                        <a:lnTo>
                          <a:pt x="267" y="179"/>
                        </a:lnTo>
                        <a:lnTo>
                          <a:pt x="273" y="177"/>
                        </a:lnTo>
                        <a:lnTo>
                          <a:pt x="276" y="176"/>
                        </a:lnTo>
                        <a:lnTo>
                          <a:pt x="280" y="174"/>
                        </a:lnTo>
                        <a:lnTo>
                          <a:pt x="284" y="173"/>
                        </a:lnTo>
                        <a:lnTo>
                          <a:pt x="288" y="173"/>
                        </a:lnTo>
                        <a:lnTo>
                          <a:pt x="291" y="172"/>
                        </a:lnTo>
                        <a:lnTo>
                          <a:pt x="295" y="171"/>
                        </a:lnTo>
                        <a:lnTo>
                          <a:pt x="299" y="171"/>
                        </a:lnTo>
                        <a:lnTo>
                          <a:pt x="302" y="172"/>
                        </a:lnTo>
                        <a:lnTo>
                          <a:pt x="306" y="172"/>
                        </a:lnTo>
                        <a:lnTo>
                          <a:pt x="310" y="172"/>
                        </a:lnTo>
                        <a:lnTo>
                          <a:pt x="315" y="172"/>
                        </a:lnTo>
                        <a:lnTo>
                          <a:pt x="320" y="173"/>
                        </a:lnTo>
                        <a:lnTo>
                          <a:pt x="325" y="174"/>
                        </a:lnTo>
                        <a:lnTo>
                          <a:pt x="330" y="176"/>
                        </a:lnTo>
                        <a:lnTo>
                          <a:pt x="335" y="177"/>
                        </a:lnTo>
                        <a:lnTo>
                          <a:pt x="341" y="178"/>
                        </a:lnTo>
                        <a:lnTo>
                          <a:pt x="344" y="179"/>
                        </a:lnTo>
                        <a:lnTo>
                          <a:pt x="349" y="182"/>
                        </a:lnTo>
                        <a:lnTo>
                          <a:pt x="353" y="183"/>
                        </a:lnTo>
                        <a:lnTo>
                          <a:pt x="359" y="184"/>
                        </a:lnTo>
                        <a:lnTo>
                          <a:pt x="363" y="186"/>
                        </a:lnTo>
                        <a:lnTo>
                          <a:pt x="367" y="188"/>
                        </a:lnTo>
                        <a:lnTo>
                          <a:pt x="369" y="190"/>
                        </a:lnTo>
                        <a:lnTo>
                          <a:pt x="373" y="192"/>
                        </a:lnTo>
                        <a:lnTo>
                          <a:pt x="378" y="195"/>
                        </a:lnTo>
                        <a:lnTo>
                          <a:pt x="384" y="199"/>
                        </a:lnTo>
                        <a:lnTo>
                          <a:pt x="387" y="202"/>
                        </a:lnTo>
                        <a:lnTo>
                          <a:pt x="390" y="205"/>
                        </a:lnTo>
                        <a:lnTo>
                          <a:pt x="393" y="208"/>
                        </a:lnTo>
                        <a:lnTo>
                          <a:pt x="395" y="211"/>
                        </a:lnTo>
                        <a:lnTo>
                          <a:pt x="398" y="215"/>
                        </a:lnTo>
                        <a:lnTo>
                          <a:pt x="399" y="219"/>
                        </a:lnTo>
                        <a:lnTo>
                          <a:pt x="400" y="224"/>
                        </a:lnTo>
                        <a:lnTo>
                          <a:pt x="403" y="229"/>
                        </a:lnTo>
                        <a:lnTo>
                          <a:pt x="403" y="233"/>
                        </a:lnTo>
                        <a:lnTo>
                          <a:pt x="404" y="237"/>
                        </a:lnTo>
                        <a:lnTo>
                          <a:pt x="403" y="244"/>
                        </a:lnTo>
                        <a:lnTo>
                          <a:pt x="403" y="250"/>
                        </a:lnTo>
                        <a:lnTo>
                          <a:pt x="401" y="255"/>
                        </a:lnTo>
                        <a:lnTo>
                          <a:pt x="399" y="260"/>
                        </a:lnTo>
                        <a:lnTo>
                          <a:pt x="396" y="265"/>
                        </a:lnTo>
                        <a:lnTo>
                          <a:pt x="394" y="271"/>
                        </a:lnTo>
                        <a:lnTo>
                          <a:pt x="389" y="276"/>
                        </a:lnTo>
                        <a:lnTo>
                          <a:pt x="384" y="281"/>
                        </a:lnTo>
                        <a:lnTo>
                          <a:pt x="379" y="286"/>
                        </a:lnTo>
                        <a:lnTo>
                          <a:pt x="374" y="291"/>
                        </a:lnTo>
                        <a:lnTo>
                          <a:pt x="369" y="294"/>
                        </a:lnTo>
                        <a:lnTo>
                          <a:pt x="363" y="298"/>
                        </a:lnTo>
                        <a:lnTo>
                          <a:pt x="357" y="302"/>
                        </a:lnTo>
                        <a:lnTo>
                          <a:pt x="352" y="306"/>
                        </a:lnTo>
                        <a:lnTo>
                          <a:pt x="347" y="308"/>
                        </a:lnTo>
                        <a:lnTo>
                          <a:pt x="342" y="310"/>
                        </a:lnTo>
                        <a:lnTo>
                          <a:pt x="337" y="312"/>
                        </a:lnTo>
                        <a:lnTo>
                          <a:pt x="333" y="314"/>
                        </a:lnTo>
                        <a:lnTo>
                          <a:pt x="328" y="314"/>
                        </a:lnTo>
                        <a:lnTo>
                          <a:pt x="323" y="315"/>
                        </a:lnTo>
                        <a:lnTo>
                          <a:pt x="318" y="317"/>
                        </a:lnTo>
                        <a:lnTo>
                          <a:pt x="315" y="318"/>
                        </a:lnTo>
                        <a:lnTo>
                          <a:pt x="309" y="318"/>
                        </a:lnTo>
                        <a:lnTo>
                          <a:pt x="304" y="318"/>
                        </a:lnTo>
                        <a:lnTo>
                          <a:pt x="299" y="318"/>
                        </a:lnTo>
                        <a:lnTo>
                          <a:pt x="294" y="319"/>
                        </a:lnTo>
                        <a:lnTo>
                          <a:pt x="288" y="318"/>
                        </a:lnTo>
                        <a:lnTo>
                          <a:pt x="283" y="318"/>
                        </a:lnTo>
                        <a:lnTo>
                          <a:pt x="279" y="317"/>
                        </a:lnTo>
                        <a:lnTo>
                          <a:pt x="274" y="317"/>
                        </a:lnTo>
                        <a:lnTo>
                          <a:pt x="270" y="315"/>
                        </a:lnTo>
                        <a:lnTo>
                          <a:pt x="268" y="315"/>
                        </a:lnTo>
                        <a:lnTo>
                          <a:pt x="264" y="314"/>
                        </a:lnTo>
                        <a:lnTo>
                          <a:pt x="263" y="314"/>
                        </a:lnTo>
                        <a:lnTo>
                          <a:pt x="259" y="312"/>
                        </a:lnTo>
                        <a:lnTo>
                          <a:pt x="255" y="309"/>
                        </a:lnTo>
                        <a:lnTo>
                          <a:pt x="252" y="308"/>
                        </a:lnTo>
                        <a:lnTo>
                          <a:pt x="248" y="306"/>
                        </a:lnTo>
                        <a:lnTo>
                          <a:pt x="244" y="304"/>
                        </a:lnTo>
                        <a:lnTo>
                          <a:pt x="241" y="303"/>
                        </a:lnTo>
                        <a:lnTo>
                          <a:pt x="236" y="301"/>
                        </a:lnTo>
                        <a:lnTo>
                          <a:pt x="232" y="298"/>
                        </a:lnTo>
                        <a:lnTo>
                          <a:pt x="227" y="296"/>
                        </a:lnTo>
                        <a:lnTo>
                          <a:pt x="222" y="294"/>
                        </a:lnTo>
                        <a:lnTo>
                          <a:pt x="217" y="291"/>
                        </a:lnTo>
                        <a:lnTo>
                          <a:pt x="212" y="288"/>
                        </a:lnTo>
                        <a:lnTo>
                          <a:pt x="207" y="286"/>
                        </a:lnTo>
                        <a:lnTo>
                          <a:pt x="202" y="284"/>
                        </a:lnTo>
                        <a:lnTo>
                          <a:pt x="196" y="281"/>
                        </a:lnTo>
                        <a:lnTo>
                          <a:pt x="190" y="278"/>
                        </a:lnTo>
                        <a:lnTo>
                          <a:pt x="185" y="276"/>
                        </a:lnTo>
                        <a:lnTo>
                          <a:pt x="180" y="273"/>
                        </a:lnTo>
                        <a:lnTo>
                          <a:pt x="175" y="271"/>
                        </a:lnTo>
                        <a:lnTo>
                          <a:pt x="169" y="268"/>
                        </a:lnTo>
                        <a:lnTo>
                          <a:pt x="164" y="266"/>
                        </a:lnTo>
                        <a:lnTo>
                          <a:pt x="160" y="265"/>
                        </a:lnTo>
                        <a:lnTo>
                          <a:pt x="155" y="262"/>
                        </a:lnTo>
                        <a:lnTo>
                          <a:pt x="151" y="260"/>
                        </a:lnTo>
                        <a:lnTo>
                          <a:pt x="148" y="258"/>
                        </a:lnTo>
                        <a:lnTo>
                          <a:pt x="144" y="257"/>
                        </a:lnTo>
                        <a:lnTo>
                          <a:pt x="137" y="254"/>
                        </a:lnTo>
                        <a:lnTo>
                          <a:pt x="133" y="252"/>
                        </a:lnTo>
                        <a:lnTo>
                          <a:pt x="128" y="250"/>
                        </a:lnTo>
                        <a:lnTo>
                          <a:pt x="124" y="249"/>
                        </a:lnTo>
                        <a:lnTo>
                          <a:pt x="121" y="246"/>
                        </a:lnTo>
                        <a:lnTo>
                          <a:pt x="118" y="245"/>
                        </a:lnTo>
                        <a:lnTo>
                          <a:pt x="111" y="240"/>
                        </a:lnTo>
                        <a:lnTo>
                          <a:pt x="106" y="236"/>
                        </a:lnTo>
                        <a:lnTo>
                          <a:pt x="101" y="233"/>
                        </a:lnTo>
                        <a:lnTo>
                          <a:pt x="98" y="229"/>
                        </a:lnTo>
                        <a:lnTo>
                          <a:pt x="96" y="225"/>
                        </a:lnTo>
                        <a:lnTo>
                          <a:pt x="96" y="223"/>
                        </a:lnTo>
                        <a:lnTo>
                          <a:pt x="96" y="219"/>
                        </a:lnTo>
                        <a:lnTo>
                          <a:pt x="97" y="216"/>
                        </a:lnTo>
                        <a:lnTo>
                          <a:pt x="98" y="211"/>
                        </a:lnTo>
                        <a:lnTo>
                          <a:pt x="101" y="208"/>
                        </a:lnTo>
                        <a:lnTo>
                          <a:pt x="104" y="202"/>
                        </a:lnTo>
                        <a:lnTo>
                          <a:pt x="107" y="200"/>
                        </a:lnTo>
                        <a:lnTo>
                          <a:pt x="102" y="183"/>
                        </a:lnTo>
                        <a:lnTo>
                          <a:pt x="101" y="182"/>
                        </a:lnTo>
                        <a:lnTo>
                          <a:pt x="101" y="181"/>
                        </a:lnTo>
                        <a:lnTo>
                          <a:pt x="99" y="177"/>
                        </a:lnTo>
                        <a:lnTo>
                          <a:pt x="99" y="174"/>
                        </a:lnTo>
                        <a:lnTo>
                          <a:pt x="98" y="169"/>
                        </a:lnTo>
                        <a:lnTo>
                          <a:pt x="98" y="164"/>
                        </a:lnTo>
                        <a:lnTo>
                          <a:pt x="97" y="158"/>
                        </a:lnTo>
                        <a:lnTo>
                          <a:pt x="96" y="153"/>
                        </a:lnTo>
                        <a:lnTo>
                          <a:pt x="95" y="147"/>
                        </a:lnTo>
                        <a:lnTo>
                          <a:pt x="93" y="141"/>
                        </a:lnTo>
                        <a:lnTo>
                          <a:pt x="92" y="135"/>
                        </a:lnTo>
                        <a:lnTo>
                          <a:pt x="92" y="130"/>
                        </a:lnTo>
                        <a:lnTo>
                          <a:pt x="92" y="124"/>
                        </a:lnTo>
                        <a:lnTo>
                          <a:pt x="92" y="120"/>
                        </a:lnTo>
                        <a:lnTo>
                          <a:pt x="92" y="116"/>
                        </a:lnTo>
                        <a:lnTo>
                          <a:pt x="92" y="114"/>
                        </a:lnTo>
                        <a:lnTo>
                          <a:pt x="93" y="108"/>
                        </a:lnTo>
                        <a:lnTo>
                          <a:pt x="96" y="103"/>
                        </a:lnTo>
                        <a:lnTo>
                          <a:pt x="97" y="99"/>
                        </a:lnTo>
                        <a:lnTo>
                          <a:pt x="98" y="95"/>
                        </a:lnTo>
                        <a:lnTo>
                          <a:pt x="99" y="91"/>
                        </a:lnTo>
                        <a:lnTo>
                          <a:pt x="101" y="88"/>
                        </a:lnTo>
                        <a:lnTo>
                          <a:pt x="101" y="84"/>
                        </a:lnTo>
                        <a:lnTo>
                          <a:pt x="101" y="82"/>
                        </a:lnTo>
                        <a:lnTo>
                          <a:pt x="97" y="77"/>
                        </a:lnTo>
                        <a:lnTo>
                          <a:pt x="92" y="73"/>
                        </a:lnTo>
                        <a:lnTo>
                          <a:pt x="88" y="70"/>
                        </a:lnTo>
                        <a:lnTo>
                          <a:pt x="86" y="69"/>
                        </a:lnTo>
                        <a:lnTo>
                          <a:pt x="81" y="67"/>
                        </a:lnTo>
                        <a:lnTo>
                          <a:pt x="78" y="65"/>
                        </a:lnTo>
                        <a:lnTo>
                          <a:pt x="73" y="63"/>
                        </a:lnTo>
                        <a:lnTo>
                          <a:pt x="70" y="61"/>
                        </a:lnTo>
                        <a:lnTo>
                          <a:pt x="66" y="57"/>
                        </a:lnTo>
                        <a:lnTo>
                          <a:pt x="64" y="56"/>
                        </a:lnTo>
                        <a:lnTo>
                          <a:pt x="57" y="51"/>
                        </a:lnTo>
                        <a:lnTo>
                          <a:pt x="54" y="47"/>
                        </a:lnTo>
                        <a:lnTo>
                          <a:pt x="51" y="43"/>
                        </a:lnTo>
                        <a:lnTo>
                          <a:pt x="50" y="41"/>
                        </a:lnTo>
                        <a:lnTo>
                          <a:pt x="48" y="37"/>
                        </a:lnTo>
                        <a:lnTo>
                          <a:pt x="46" y="33"/>
                        </a:lnTo>
                        <a:lnTo>
                          <a:pt x="45" y="30"/>
                        </a:lnTo>
                        <a:lnTo>
                          <a:pt x="43" y="26"/>
                        </a:lnTo>
                        <a:lnTo>
                          <a:pt x="41" y="22"/>
                        </a:lnTo>
                        <a:lnTo>
                          <a:pt x="39" y="18"/>
                        </a:lnTo>
                        <a:lnTo>
                          <a:pt x="38" y="15"/>
                        </a:lnTo>
                        <a:lnTo>
                          <a:pt x="35" y="11"/>
                        </a:lnTo>
                        <a:lnTo>
                          <a:pt x="34" y="7"/>
                        </a:lnTo>
                        <a:lnTo>
                          <a:pt x="33" y="5"/>
                        </a:lnTo>
                        <a:lnTo>
                          <a:pt x="31" y="1"/>
                        </a:lnTo>
                        <a:lnTo>
                          <a:pt x="31" y="0"/>
                        </a:lnTo>
                        <a:lnTo>
                          <a:pt x="0" y="9"/>
                        </a:lnTo>
                        <a:close/>
                      </a:path>
                    </a:pathLst>
                  </a:custGeom>
                  <a:solidFill>
                    <a:srgbClr val="000000"/>
                  </a:solidFill>
                  <a:ln w="9525">
                    <a:noFill/>
                    <a:round/>
                    <a:headEnd/>
                    <a:tailEnd/>
                  </a:ln>
                </p:spPr>
                <p:txBody>
                  <a:bodyPr/>
                  <a:lstStyle/>
                  <a:p>
                    <a:endParaRPr lang="ja-JP" altLang="en-US"/>
                  </a:p>
                </p:txBody>
              </p:sp>
              <p:sp>
                <p:nvSpPr>
                  <p:cNvPr id="629" name="Freeform 33"/>
                  <p:cNvSpPr>
                    <a:spLocks/>
                  </p:cNvSpPr>
                  <p:nvPr/>
                </p:nvSpPr>
                <p:spPr bwMode="auto">
                  <a:xfrm flipH="1">
                    <a:off x="6043770" y="3079437"/>
                    <a:ext cx="297608" cy="430493"/>
                  </a:xfrm>
                  <a:custGeom>
                    <a:avLst/>
                    <a:gdLst>
                      <a:gd name="T0" fmla="*/ 2147483647 w 215"/>
                      <a:gd name="T1" fmla="*/ 2147483647 h 311"/>
                      <a:gd name="T2" fmla="*/ 2147483647 w 215"/>
                      <a:gd name="T3" fmla="*/ 2147483647 h 311"/>
                      <a:gd name="T4" fmla="*/ 2147483647 w 215"/>
                      <a:gd name="T5" fmla="*/ 2147483647 h 311"/>
                      <a:gd name="T6" fmla="*/ 2147483647 w 215"/>
                      <a:gd name="T7" fmla="*/ 2147483647 h 311"/>
                      <a:gd name="T8" fmla="*/ 2147483647 w 215"/>
                      <a:gd name="T9" fmla="*/ 2147483647 h 311"/>
                      <a:gd name="T10" fmla="*/ 2147483647 w 215"/>
                      <a:gd name="T11" fmla="*/ 2147483647 h 311"/>
                      <a:gd name="T12" fmla="*/ 2147483647 w 215"/>
                      <a:gd name="T13" fmla="*/ 2147483647 h 311"/>
                      <a:gd name="T14" fmla="*/ 2147483647 w 215"/>
                      <a:gd name="T15" fmla="*/ 2147483647 h 311"/>
                      <a:gd name="T16" fmla="*/ 2147483647 w 215"/>
                      <a:gd name="T17" fmla="*/ 2147483647 h 311"/>
                      <a:gd name="T18" fmla="*/ 2147483647 w 215"/>
                      <a:gd name="T19" fmla="*/ 2147483647 h 311"/>
                      <a:gd name="T20" fmla="*/ 2147483647 w 215"/>
                      <a:gd name="T21" fmla="*/ 2147483647 h 311"/>
                      <a:gd name="T22" fmla="*/ 2147483647 w 215"/>
                      <a:gd name="T23" fmla="*/ 2147483647 h 311"/>
                      <a:gd name="T24" fmla="*/ 2147483647 w 215"/>
                      <a:gd name="T25" fmla="*/ 2147483647 h 311"/>
                      <a:gd name="T26" fmla="*/ 2147483647 w 215"/>
                      <a:gd name="T27" fmla="*/ 2147483647 h 311"/>
                      <a:gd name="T28" fmla="*/ 2147483647 w 215"/>
                      <a:gd name="T29" fmla="*/ 2147483647 h 311"/>
                      <a:gd name="T30" fmla="*/ 2147483647 w 215"/>
                      <a:gd name="T31" fmla="*/ 2147483647 h 311"/>
                      <a:gd name="T32" fmla="*/ 2147483647 w 215"/>
                      <a:gd name="T33" fmla="*/ 2147483647 h 311"/>
                      <a:gd name="T34" fmla="*/ 2147483647 w 215"/>
                      <a:gd name="T35" fmla="*/ 2147483647 h 311"/>
                      <a:gd name="T36" fmla="*/ 2147483647 w 215"/>
                      <a:gd name="T37" fmla="*/ 2147483647 h 311"/>
                      <a:gd name="T38" fmla="*/ 2147483647 w 215"/>
                      <a:gd name="T39" fmla="*/ 2147483647 h 311"/>
                      <a:gd name="T40" fmla="*/ 2147483647 w 215"/>
                      <a:gd name="T41" fmla="*/ 2147483647 h 311"/>
                      <a:gd name="T42" fmla="*/ 2147483647 w 215"/>
                      <a:gd name="T43" fmla="*/ 2147483647 h 311"/>
                      <a:gd name="T44" fmla="*/ 2147483647 w 215"/>
                      <a:gd name="T45" fmla="*/ 2147483647 h 311"/>
                      <a:gd name="T46" fmla="*/ 2147483647 w 215"/>
                      <a:gd name="T47" fmla="*/ 2147483647 h 311"/>
                      <a:gd name="T48" fmla="*/ 2147483647 w 215"/>
                      <a:gd name="T49" fmla="*/ 2147483647 h 311"/>
                      <a:gd name="T50" fmla="*/ 2147483647 w 215"/>
                      <a:gd name="T51" fmla="*/ 2147483647 h 311"/>
                      <a:gd name="T52" fmla="*/ 2147483647 w 215"/>
                      <a:gd name="T53" fmla="*/ 2147483647 h 311"/>
                      <a:gd name="T54" fmla="*/ 2147483647 w 215"/>
                      <a:gd name="T55" fmla="*/ 2147483647 h 311"/>
                      <a:gd name="T56" fmla="*/ 2147483647 w 215"/>
                      <a:gd name="T57" fmla="*/ 2147483647 h 311"/>
                      <a:gd name="T58" fmla="*/ 2147483647 w 215"/>
                      <a:gd name="T59" fmla="*/ 2147483647 h 311"/>
                      <a:gd name="T60" fmla="*/ 2147483647 w 215"/>
                      <a:gd name="T61" fmla="*/ 2147483647 h 311"/>
                      <a:gd name="T62" fmla="*/ 2147483647 w 215"/>
                      <a:gd name="T63" fmla="*/ 2147483647 h 311"/>
                      <a:gd name="T64" fmla="*/ 2147483647 w 215"/>
                      <a:gd name="T65" fmla="*/ 2147483647 h 311"/>
                      <a:gd name="T66" fmla="*/ 2147483647 w 215"/>
                      <a:gd name="T67" fmla="*/ 2147483647 h 311"/>
                      <a:gd name="T68" fmla="*/ 2147483647 w 215"/>
                      <a:gd name="T69" fmla="*/ 2147483647 h 311"/>
                      <a:gd name="T70" fmla="*/ 2147483647 w 215"/>
                      <a:gd name="T71" fmla="*/ 2147483647 h 311"/>
                      <a:gd name="T72" fmla="*/ 2147483647 w 215"/>
                      <a:gd name="T73" fmla="*/ 2147483647 h 311"/>
                      <a:gd name="T74" fmla="*/ 2147483647 w 215"/>
                      <a:gd name="T75" fmla="*/ 2147483647 h 311"/>
                      <a:gd name="T76" fmla="*/ 2147483647 w 215"/>
                      <a:gd name="T77" fmla="*/ 2147483647 h 311"/>
                      <a:gd name="T78" fmla="*/ 2147483647 w 215"/>
                      <a:gd name="T79" fmla="*/ 2147483647 h 311"/>
                      <a:gd name="T80" fmla="*/ 2147483647 w 215"/>
                      <a:gd name="T81" fmla="*/ 2147483647 h 311"/>
                      <a:gd name="T82" fmla="*/ 2147483647 w 215"/>
                      <a:gd name="T83" fmla="*/ 2147483647 h 311"/>
                      <a:gd name="T84" fmla="*/ 2147483647 w 215"/>
                      <a:gd name="T85" fmla="*/ 2147483647 h 311"/>
                      <a:gd name="T86" fmla="*/ 2147483647 w 215"/>
                      <a:gd name="T87" fmla="*/ 2147483647 h 311"/>
                      <a:gd name="T88" fmla="*/ 2147483647 w 215"/>
                      <a:gd name="T89" fmla="*/ 2147483647 h 311"/>
                      <a:gd name="T90" fmla="*/ 2147483647 w 215"/>
                      <a:gd name="T91" fmla="*/ 2147483647 h 311"/>
                      <a:gd name="T92" fmla="*/ 2147483647 w 215"/>
                      <a:gd name="T93" fmla="*/ 2147483647 h 311"/>
                      <a:gd name="T94" fmla="*/ 2147483647 w 215"/>
                      <a:gd name="T95" fmla="*/ 2147483647 h 311"/>
                      <a:gd name="T96" fmla="*/ 2147483647 w 215"/>
                      <a:gd name="T97" fmla="*/ 2147483647 h 311"/>
                      <a:gd name="T98" fmla="*/ 2147483647 w 215"/>
                      <a:gd name="T99" fmla="*/ 2147483647 h 311"/>
                      <a:gd name="T100" fmla="*/ 2147483647 w 215"/>
                      <a:gd name="T101" fmla="*/ 2147483647 h 311"/>
                      <a:gd name="T102" fmla="*/ 2147483647 w 215"/>
                      <a:gd name="T103" fmla="*/ 2147483647 h 311"/>
                      <a:gd name="T104" fmla="*/ 2147483647 w 215"/>
                      <a:gd name="T105" fmla="*/ 2147483647 h 311"/>
                      <a:gd name="T106" fmla="*/ 2147483647 w 215"/>
                      <a:gd name="T107" fmla="*/ 2147483647 h 311"/>
                      <a:gd name="T108" fmla="*/ 2147483647 w 215"/>
                      <a:gd name="T109" fmla="*/ 2147483647 h 311"/>
                      <a:gd name="T110" fmla="*/ 2147483647 w 215"/>
                      <a:gd name="T111" fmla="*/ 2147483647 h 311"/>
                      <a:gd name="T112" fmla="*/ 2147483647 w 215"/>
                      <a:gd name="T113" fmla="*/ 2147483647 h 311"/>
                      <a:gd name="T114" fmla="*/ 2147483647 w 215"/>
                      <a:gd name="T115" fmla="*/ 2147483647 h 311"/>
                      <a:gd name="T116" fmla="*/ 2147483647 w 215"/>
                      <a:gd name="T117" fmla="*/ 2147483647 h 311"/>
                      <a:gd name="T118" fmla="*/ 2147483647 w 215"/>
                      <a:gd name="T119" fmla="*/ 2147483647 h 311"/>
                      <a:gd name="T120" fmla="*/ 2147483647 w 215"/>
                      <a:gd name="T121" fmla="*/ 2147483647 h 3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15"/>
                      <a:gd name="T184" fmla="*/ 0 h 311"/>
                      <a:gd name="T185" fmla="*/ 215 w 215"/>
                      <a:gd name="T186" fmla="*/ 311 h 31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15" h="311">
                        <a:moveTo>
                          <a:pt x="131" y="15"/>
                        </a:moveTo>
                        <a:lnTo>
                          <a:pt x="132" y="16"/>
                        </a:lnTo>
                        <a:lnTo>
                          <a:pt x="136" y="20"/>
                        </a:lnTo>
                        <a:lnTo>
                          <a:pt x="137" y="22"/>
                        </a:lnTo>
                        <a:lnTo>
                          <a:pt x="141" y="26"/>
                        </a:lnTo>
                        <a:lnTo>
                          <a:pt x="143" y="30"/>
                        </a:lnTo>
                        <a:lnTo>
                          <a:pt x="147" y="35"/>
                        </a:lnTo>
                        <a:lnTo>
                          <a:pt x="150" y="40"/>
                        </a:lnTo>
                        <a:lnTo>
                          <a:pt x="152" y="45"/>
                        </a:lnTo>
                        <a:lnTo>
                          <a:pt x="155" y="49"/>
                        </a:lnTo>
                        <a:lnTo>
                          <a:pt x="158" y="56"/>
                        </a:lnTo>
                        <a:lnTo>
                          <a:pt x="161" y="62"/>
                        </a:lnTo>
                        <a:lnTo>
                          <a:pt x="163" y="69"/>
                        </a:lnTo>
                        <a:lnTo>
                          <a:pt x="164" y="72"/>
                        </a:lnTo>
                        <a:lnTo>
                          <a:pt x="164" y="75"/>
                        </a:lnTo>
                        <a:lnTo>
                          <a:pt x="166" y="79"/>
                        </a:lnTo>
                        <a:lnTo>
                          <a:pt x="167" y="83"/>
                        </a:lnTo>
                        <a:lnTo>
                          <a:pt x="167" y="85"/>
                        </a:lnTo>
                        <a:lnTo>
                          <a:pt x="167" y="90"/>
                        </a:lnTo>
                        <a:lnTo>
                          <a:pt x="167" y="94"/>
                        </a:lnTo>
                        <a:lnTo>
                          <a:pt x="167" y="99"/>
                        </a:lnTo>
                        <a:lnTo>
                          <a:pt x="167" y="104"/>
                        </a:lnTo>
                        <a:lnTo>
                          <a:pt x="168" y="109"/>
                        </a:lnTo>
                        <a:lnTo>
                          <a:pt x="168" y="115"/>
                        </a:lnTo>
                        <a:lnTo>
                          <a:pt x="168" y="121"/>
                        </a:lnTo>
                        <a:lnTo>
                          <a:pt x="168" y="127"/>
                        </a:lnTo>
                        <a:lnTo>
                          <a:pt x="168" y="132"/>
                        </a:lnTo>
                        <a:lnTo>
                          <a:pt x="168" y="139"/>
                        </a:lnTo>
                        <a:lnTo>
                          <a:pt x="168" y="146"/>
                        </a:lnTo>
                        <a:lnTo>
                          <a:pt x="168" y="152"/>
                        </a:lnTo>
                        <a:lnTo>
                          <a:pt x="168" y="158"/>
                        </a:lnTo>
                        <a:lnTo>
                          <a:pt x="168" y="166"/>
                        </a:lnTo>
                        <a:lnTo>
                          <a:pt x="169" y="172"/>
                        </a:lnTo>
                        <a:lnTo>
                          <a:pt x="169" y="178"/>
                        </a:lnTo>
                        <a:lnTo>
                          <a:pt x="169" y="183"/>
                        </a:lnTo>
                        <a:lnTo>
                          <a:pt x="169" y="189"/>
                        </a:lnTo>
                        <a:lnTo>
                          <a:pt x="169" y="195"/>
                        </a:lnTo>
                        <a:lnTo>
                          <a:pt x="169" y="200"/>
                        </a:lnTo>
                        <a:lnTo>
                          <a:pt x="169" y="207"/>
                        </a:lnTo>
                        <a:lnTo>
                          <a:pt x="169" y="210"/>
                        </a:lnTo>
                        <a:lnTo>
                          <a:pt x="169" y="217"/>
                        </a:lnTo>
                        <a:lnTo>
                          <a:pt x="169" y="220"/>
                        </a:lnTo>
                        <a:lnTo>
                          <a:pt x="169" y="224"/>
                        </a:lnTo>
                        <a:lnTo>
                          <a:pt x="169" y="226"/>
                        </a:lnTo>
                        <a:lnTo>
                          <a:pt x="169" y="229"/>
                        </a:lnTo>
                        <a:lnTo>
                          <a:pt x="169" y="233"/>
                        </a:lnTo>
                        <a:lnTo>
                          <a:pt x="169" y="235"/>
                        </a:lnTo>
                        <a:lnTo>
                          <a:pt x="171" y="238"/>
                        </a:lnTo>
                        <a:lnTo>
                          <a:pt x="169" y="241"/>
                        </a:lnTo>
                        <a:lnTo>
                          <a:pt x="168" y="247"/>
                        </a:lnTo>
                        <a:lnTo>
                          <a:pt x="166" y="249"/>
                        </a:lnTo>
                        <a:lnTo>
                          <a:pt x="163" y="252"/>
                        </a:lnTo>
                        <a:lnTo>
                          <a:pt x="158" y="255"/>
                        </a:lnTo>
                        <a:lnTo>
                          <a:pt x="155" y="259"/>
                        </a:lnTo>
                        <a:lnTo>
                          <a:pt x="151" y="260"/>
                        </a:lnTo>
                        <a:lnTo>
                          <a:pt x="147" y="261"/>
                        </a:lnTo>
                        <a:lnTo>
                          <a:pt x="143" y="262"/>
                        </a:lnTo>
                        <a:lnTo>
                          <a:pt x="140" y="264"/>
                        </a:lnTo>
                        <a:lnTo>
                          <a:pt x="133" y="266"/>
                        </a:lnTo>
                        <a:lnTo>
                          <a:pt x="130" y="267"/>
                        </a:lnTo>
                        <a:lnTo>
                          <a:pt x="124" y="268"/>
                        </a:lnTo>
                        <a:lnTo>
                          <a:pt x="119" y="271"/>
                        </a:lnTo>
                        <a:lnTo>
                          <a:pt x="111" y="271"/>
                        </a:lnTo>
                        <a:lnTo>
                          <a:pt x="105" y="272"/>
                        </a:lnTo>
                        <a:lnTo>
                          <a:pt x="99" y="273"/>
                        </a:lnTo>
                        <a:lnTo>
                          <a:pt x="93" y="275"/>
                        </a:lnTo>
                        <a:lnTo>
                          <a:pt x="86" y="276"/>
                        </a:lnTo>
                        <a:lnTo>
                          <a:pt x="80" y="277"/>
                        </a:lnTo>
                        <a:lnTo>
                          <a:pt x="75" y="278"/>
                        </a:lnTo>
                        <a:lnTo>
                          <a:pt x="70" y="280"/>
                        </a:lnTo>
                        <a:lnTo>
                          <a:pt x="64" y="280"/>
                        </a:lnTo>
                        <a:lnTo>
                          <a:pt x="59" y="281"/>
                        </a:lnTo>
                        <a:lnTo>
                          <a:pt x="54" y="282"/>
                        </a:lnTo>
                        <a:lnTo>
                          <a:pt x="49" y="283"/>
                        </a:lnTo>
                        <a:lnTo>
                          <a:pt x="44" y="283"/>
                        </a:lnTo>
                        <a:lnTo>
                          <a:pt x="41" y="285"/>
                        </a:lnTo>
                        <a:lnTo>
                          <a:pt x="37" y="286"/>
                        </a:lnTo>
                        <a:lnTo>
                          <a:pt x="33" y="287"/>
                        </a:lnTo>
                        <a:lnTo>
                          <a:pt x="28" y="287"/>
                        </a:lnTo>
                        <a:lnTo>
                          <a:pt x="25" y="287"/>
                        </a:lnTo>
                        <a:lnTo>
                          <a:pt x="21" y="288"/>
                        </a:lnTo>
                        <a:lnTo>
                          <a:pt x="18" y="288"/>
                        </a:lnTo>
                        <a:lnTo>
                          <a:pt x="12" y="290"/>
                        </a:lnTo>
                        <a:lnTo>
                          <a:pt x="9" y="291"/>
                        </a:lnTo>
                        <a:lnTo>
                          <a:pt x="4" y="292"/>
                        </a:lnTo>
                        <a:lnTo>
                          <a:pt x="2" y="292"/>
                        </a:lnTo>
                        <a:lnTo>
                          <a:pt x="0" y="292"/>
                        </a:lnTo>
                        <a:lnTo>
                          <a:pt x="0" y="293"/>
                        </a:lnTo>
                        <a:lnTo>
                          <a:pt x="5" y="311"/>
                        </a:lnTo>
                        <a:lnTo>
                          <a:pt x="6" y="309"/>
                        </a:lnTo>
                        <a:lnTo>
                          <a:pt x="10" y="309"/>
                        </a:lnTo>
                        <a:lnTo>
                          <a:pt x="11" y="308"/>
                        </a:lnTo>
                        <a:lnTo>
                          <a:pt x="15" y="308"/>
                        </a:lnTo>
                        <a:lnTo>
                          <a:pt x="17" y="307"/>
                        </a:lnTo>
                        <a:lnTo>
                          <a:pt x="21" y="307"/>
                        </a:lnTo>
                        <a:lnTo>
                          <a:pt x="25" y="306"/>
                        </a:lnTo>
                        <a:lnTo>
                          <a:pt x="30" y="306"/>
                        </a:lnTo>
                        <a:lnTo>
                          <a:pt x="35" y="304"/>
                        </a:lnTo>
                        <a:lnTo>
                          <a:pt x="39" y="303"/>
                        </a:lnTo>
                        <a:lnTo>
                          <a:pt x="44" y="302"/>
                        </a:lnTo>
                        <a:lnTo>
                          <a:pt x="49" y="302"/>
                        </a:lnTo>
                        <a:lnTo>
                          <a:pt x="56" y="301"/>
                        </a:lnTo>
                        <a:lnTo>
                          <a:pt x="60" y="301"/>
                        </a:lnTo>
                        <a:lnTo>
                          <a:pt x="65" y="299"/>
                        </a:lnTo>
                        <a:lnTo>
                          <a:pt x="72" y="298"/>
                        </a:lnTo>
                        <a:lnTo>
                          <a:pt x="77" y="297"/>
                        </a:lnTo>
                        <a:lnTo>
                          <a:pt x="82" y="296"/>
                        </a:lnTo>
                        <a:lnTo>
                          <a:pt x="88" y="294"/>
                        </a:lnTo>
                        <a:lnTo>
                          <a:pt x="93" y="294"/>
                        </a:lnTo>
                        <a:lnTo>
                          <a:pt x="98" y="292"/>
                        </a:lnTo>
                        <a:lnTo>
                          <a:pt x="104" y="292"/>
                        </a:lnTo>
                        <a:lnTo>
                          <a:pt x="108" y="291"/>
                        </a:lnTo>
                        <a:lnTo>
                          <a:pt x="112" y="290"/>
                        </a:lnTo>
                        <a:lnTo>
                          <a:pt x="116" y="288"/>
                        </a:lnTo>
                        <a:lnTo>
                          <a:pt x="120" y="288"/>
                        </a:lnTo>
                        <a:lnTo>
                          <a:pt x="124" y="287"/>
                        </a:lnTo>
                        <a:lnTo>
                          <a:pt x="126" y="286"/>
                        </a:lnTo>
                        <a:lnTo>
                          <a:pt x="129" y="285"/>
                        </a:lnTo>
                        <a:lnTo>
                          <a:pt x="131" y="285"/>
                        </a:lnTo>
                        <a:lnTo>
                          <a:pt x="135" y="283"/>
                        </a:lnTo>
                        <a:lnTo>
                          <a:pt x="138" y="281"/>
                        </a:lnTo>
                        <a:lnTo>
                          <a:pt x="142" y="280"/>
                        </a:lnTo>
                        <a:lnTo>
                          <a:pt x="147" y="277"/>
                        </a:lnTo>
                        <a:lnTo>
                          <a:pt x="151" y="276"/>
                        </a:lnTo>
                        <a:lnTo>
                          <a:pt x="155" y="273"/>
                        </a:lnTo>
                        <a:lnTo>
                          <a:pt x="158" y="272"/>
                        </a:lnTo>
                        <a:lnTo>
                          <a:pt x="162" y="270"/>
                        </a:lnTo>
                        <a:lnTo>
                          <a:pt x="168" y="266"/>
                        </a:lnTo>
                        <a:lnTo>
                          <a:pt x="173" y="264"/>
                        </a:lnTo>
                        <a:lnTo>
                          <a:pt x="177" y="261"/>
                        </a:lnTo>
                        <a:lnTo>
                          <a:pt x="178" y="261"/>
                        </a:lnTo>
                        <a:lnTo>
                          <a:pt x="194" y="266"/>
                        </a:lnTo>
                        <a:lnTo>
                          <a:pt x="215" y="262"/>
                        </a:lnTo>
                        <a:lnTo>
                          <a:pt x="188" y="233"/>
                        </a:lnTo>
                        <a:lnTo>
                          <a:pt x="188" y="230"/>
                        </a:lnTo>
                        <a:lnTo>
                          <a:pt x="188" y="226"/>
                        </a:lnTo>
                        <a:lnTo>
                          <a:pt x="188" y="224"/>
                        </a:lnTo>
                        <a:lnTo>
                          <a:pt x="188" y="221"/>
                        </a:lnTo>
                        <a:lnTo>
                          <a:pt x="188" y="218"/>
                        </a:lnTo>
                        <a:lnTo>
                          <a:pt x="188" y="213"/>
                        </a:lnTo>
                        <a:lnTo>
                          <a:pt x="188" y="208"/>
                        </a:lnTo>
                        <a:lnTo>
                          <a:pt x="188" y="203"/>
                        </a:lnTo>
                        <a:lnTo>
                          <a:pt x="189" y="198"/>
                        </a:lnTo>
                        <a:lnTo>
                          <a:pt x="189" y="193"/>
                        </a:lnTo>
                        <a:lnTo>
                          <a:pt x="189" y="187"/>
                        </a:lnTo>
                        <a:lnTo>
                          <a:pt x="189" y="181"/>
                        </a:lnTo>
                        <a:lnTo>
                          <a:pt x="190" y="176"/>
                        </a:lnTo>
                        <a:lnTo>
                          <a:pt x="190" y="169"/>
                        </a:lnTo>
                        <a:lnTo>
                          <a:pt x="190" y="163"/>
                        </a:lnTo>
                        <a:lnTo>
                          <a:pt x="190" y="156"/>
                        </a:lnTo>
                        <a:lnTo>
                          <a:pt x="190" y="150"/>
                        </a:lnTo>
                        <a:lnTo>
                          <a:pt x="190" y="144"/>
                        </a:lnTo>
                        <a:lnTo>
                          <a:pt x="190" y="137"/>
                        </a:lnTo>
                        <a:lnTo>
                          <a:pt x="190" y="131"/>
                        </a:lnTo>
                        <a:lnTo>
                          <a:pt x="190" y="125"/>
                        </a:lnTo>
                        <a:lnTo>
                          <a:pt x="192" y="120"/>
                        </a:lnTo>
                        <a:lnTo>
                          <a:pt x="190" y="114"/>
                        </a:lnTo>
                        <a:lnTo>
                          <a:pt x="190" y="108"/>
                        </a:lnTo>
                        <a:lnTo>
                          <a:pt x="190" y="103"/>
                        </a:lnTo>
                        <a:lnTo>
                          <a:pt x="190" y="98"/>
                        </a:lnTo>
                        <a:lnTo>
                          <a:pt x="189" y="93"/>
                        </a:lnTo>
                        <a:lnTo>
                          <a:pt x="189" y="89"/>
                        </a:lnTo>
                        <a:lnTo>
                          <a:pt x="189" y="85"/>
                        </a:lnTo>
                        <a:lnTo>
                          <a:pt x="189" y="83"/>
                        </a:lnTo>
                        <a:lnTo>
                          <a:pt x="187" y="75"/>
                        </a:lnTo>
                        <a:lnTo>
                          <a:pt x="185" y="69"/>
                        </a:lnTo>
                        <a:lnTo>
                          <a:pt x="182" y="63"/>
                        </a:lnTo>
                        <a:lnTo>
                          <a:pt x="179" y="56"/>
                        </a:lnTo>
                        <a:lnTo>
                          <a:pt x="178" y="52"/>
                        </a:lnTo>
                        <a:lnTo>
                          <a:pt x="176" y="48"/>
                        </a:lnTo>
                        <a:lnTo>
                          <a:pt x="174" y="46"/>
                        </a:lnTo>
                        <a:lnTo>
                          <a:pt x="172" y="42"/>
                        </a:lnTo>
                        <a:lnTo>
                          <a:pt x="168" y="36"/>
                        </a:lnTo>
                        <a:lnTo>
                          <a:pt x="166" y="30"/>
                        </a:lnTo>
                        <a:lnTo>
                          <a:pt x="161" y="22"/>
                        </a:lnTo>
                        <a:lnTo>
                          <a:pt x="157" y="17"/>
                        </a:lnTo>
                        <a:lnTo>
                          <a:pt x="153" y="12"/>
                        </a:lnTo>
                        <a:lnTo>
                          <a:pt x="152" y="7"/>
                        </a:lnTo>
                        <a:lnTo>
                          <a:pt x="148" y="4"/>
                        </a:lnTo>
                        <a:lnTo>
                          <a:pt x="147" y="1"/>
                        </a:lnTo>
                        <a:lnTo>
                          <a:pt x="146" y="0"/>
                        </a:lnTo>
                        <a:lnTo>
                          <a:pt x="131" y="15"/>
                        </a:lnTo>
                        <a:close/>
                      </a:path>
                    </a:pathLst>
                  </a:custGeom>
                  <a:solidFill>
                    <a:srgbClr val="000000"/>
                  </a:solidFill>
                  <a:ln w="9525">
                    <a:noFill/>
                    <a:round/>
                    <a:headEnd/>
                    <a:tailEnd/>
                  </a:ln>
                </p:spPr>
                <p:txBody>
                  <a:bodyPr/>
                  <a:lstStyle/>
                  <a:p>
                    <a:endParaRPr lang="ja-JP" altLang="en-US"/>
                  </a:p>
                </p:txBody>
              </p:sp>
              <p:sp>
                <p:nvSpPr>
                  <p:cNvPr id="630" name="Freeform 34"/>
                  <p:cNvSpPr>
                    <a:spLocks/>
                  </p:cNvSpPr>
                  <p:nvPr/>
                </p:nvSpPr>
                <p:spPr bwMode="auto">
                  <a:xfrm flipH="1">
                    <a:off x="6937980" y="3064211"/>
                    <a:ext cx="69211" cy="174412"/>
                  </a:xfrm>
                  <a:custGeom>
                    <a:avLst/>
                    <a:gdLst>
                      <a:gd name="T0" fmla="*/ 2147483647 w 50"/>
                      <a:gd name="T1" fmla="*/ 0 h 126"/>
                      <a:gd name="T2" fmla="*/ 2147483647 w 50"/>
                      <a:gd name="T3" fmla="*/ 2147483647 h 126"/>
                      <a:gd name="T4" fmla="*/ 2147483647 w 50"/>
                      <a:gd name="T5" fmla="*/ 2147483647 h 126"/>
                      <a:gd name="T6" fmla="*/ 2147483647 w 50"/>
                      <a:gd name="T7" fmla="*/ 2147483647 h 126"/>
                      <a:gd name="T8" fmla="*/ 2147483647 w 50"/>
                      <a:gd name="T9" fmla="*/ 2147483647 h 126"/>
                      <a:gd name="T10" fmla="*/ 2147483647 w 50"/>
                      <a:gd name="T11" fmla="*/ 2147483647 h 126"/>
                      <a:gd name="T12" fmla="*/ 2147483647 w 50"/>
                      <a:gd name="T13" fmla="*/ 2147483647 h 126"/>
                      <a:gd name="T14" fmla="*/ 2147483647 w 50"/>
                      <a:gd name="T15" fmla="*/ 2147483647 h 126"/>
                      <a:gd name="T16" fmla="*/ 2147483647 w 50"/>
                      <a:gd name="T17" fmla="*/ 2147483647 h 126"/>
                      <a:gd name="T18" fmla="*/ 2147483647 w 50"/>
                      <a:gd name="T19" fmla="*/ 2147483647 h 126"/>
                      <a:gd name="T20" fmla="*/ 2147483647 w 50"/>
                      <a:gd name="T21" fmla="*/ 2147483647 h 126"/>
                      <a:gd name="T22" fmla="*/ 2147483647 w 50"/>
                      <a:gd name="T23" fmla="*/ 2147483647 h 126"/>
                      <a:gd name="T24" fmla="*/ 2147483647 w 50"/>
                      <a:gd name="T25" fmla="*/ 2147483647 h 126"/>
                      <a:gd name="T26" fmla="*/ 2147483647 w 50"/>
                      <a:gd name="T27" fmla="*/ 2147483647 h 126"/>
                      <a:gd name="T28" fmla="*/ 2147483647 w 50"/>
                      <a:gd name="T29" fmla="*/ 2147483647 h 126"/>
                      <a:gd name="T30" fmla="*/ 2147483647 w 50"/>
                      <a:gd name="T31" fmla="*/ 2147483647 h 126"/>
                      <a:gd name="T32" fmla="*/ 2147483647 w 50"/>
                      <a:gd name="T33" fmla="*/ 2147483647 h 126"/>
                      <a:gd name="T34" fmla="*/ 2147483647 w 50"/>
                      <a:gd name="T35" fmla="*/ 2147483647 h 126"/>
                      <a:gd name="T36" fmla="*/ 2147483647 w 50"/>
                      <a:gd name="T37" fmla="*/ 2147483647 h 126"/>
                      <a:gd name="T38" fmla="*/ 0 w 50"/>
                      <a:gd name="T39" fmla="*/ 2147483647 h 126"/>
                      <a:gd name="T40" fmla="*/ 0 w 50"/>
                      <a:gd name="T41" fmla="*/ 2147483647 h 126"/>
                      <a:gd name="T42" fmla="*/ 0 w 50"/>
                      <a:gd name="T43" fmla="*/ 2147483647 h 126"/>
                      <a:gd name="T44" fmla="*/ 0 w 50"/>
                      <a:gd name="T45" fmla="*/ 2147483647 h 126"/>
                      <a:gd name="T46" fmla="*/ 0 w 50"/>
                      <a:gd name="T47" fmla="*/ 2147483647 h 126"/>
                      <a:gd name="T48" fmla="*/ 0 w 50"/>
                      <a:gd name="T49" fmla="*/ 2147483647 h 126"/>
                      <a:gd name="T50" fmla="*/ 2147483647 w 50"/>
                      <a:gd name="T51" fmla="*/ 2147483647 h 126"/>
                      <a:gd name="T52" fmla="*/ 2147483647 w 50"/>
                      <a:gd name="T53" fmla="*/ 2147483647 h 126"/>
                      <a:gd name="T54" fmla="*/ 2147483647 w 50"/>
                      <a:gd name="T55" fmla="*/ 2147483647 h 126"/>
                      <a:gd name="T56" fmla="*/ 2147483647 w 50"/>
                      <a:gd name="T57" fmla="*/ 2147483647 h 126"/>
                      <a:gd name="T58" fmla="*/ 2147483647 w 50"/>
                      <a:gd name="T59" fmla="*/ 2147483647 h 126"/>
                      <a:gd name="T60" fmla="*/ 2147483647 w 50"/>
                      <a:gd name="T61" fmla="*/ 2147483647 h 126"/>
                      <a:gd name="T62" fmla="*/ 2147483647 w 50"/>
                      <a:gd name="T63" fmla="*/ 2147483647 h 126"/>
                      <a:gd name="T64" fmla="*/ 2147483647 w 50"/>
                      <a:gd name="T65" fmla="*/ 2147483647 h 126"/>
                      <a:gd name="T66" fmla="*/ 2147483647 w 50"/>
                      <a:gd name="T67" fmla="*/ 2147483647 h 126"/>
                      <a:gd name="T68" fmla="*/ 2147483647 w 50"/>
                      <a:gd name="T69" fmla="*/ 2147483647 h 126"/>
                      <a:gd name="T70" fmla="*/ 2147483647 w 50"/>
                      <a:gd name="T71" fmla="*/ 2147483647 h 126"/>
                      <a:gd name="T72" fmla="*/ 2147483647 w 50"/>
                      <a:gd name="T73" fmla="*/ 2147483647 h 126"/>
                      <a:gd name="T74" fmla="*/ 2147483647 w 50"/>
                      <a:gd name="T75" fmla="*/ 2147483647 h 126"/>
                      <a:gd name="T76" fmla="*/ 2147483647 w 50"/>
                      <a:gd name="T77" fmla="*/ 2147483647 h 126"/>
                      <a:gd name="T78" fmla="*/ 2147483647 w 50"/>
                      <a:gd name="T79" fmla="*/ 2147483647 h 126"/>
                      <a:gd name="T80" fmla="*/ 2147483647 w 50"/>
                      <a:gd name="T81" fmla="*/ 2147483647 h 126"/>
                      <a:gd name="T82" fmla="*/ 2147483647 w 50"/>
                      <a:gd name="T83" fmla="*/ 2147483647 h 126"/>
                      <a:gd name="T84" fmla="*/ 2147483647 w 50"/>
                      <a:gd name="T85" fmla="*/ 2147483647 h 126"/>
                      <a:gd name="T86" fmla="*/ 2147483647 w 50"/>
                      <a:gd name="T87" fmla="*/ 2147483647 h 126"/>
                      <a:gd name="T88" fmla="*/ 2147483647 w 50"/>
                      <a:gd name="T89" fmla="*/ 2147483647 h 126"/>
                      <a:gd name="T90" fmla="*/ 2147483647 w 50"/>
                      <a:gd name="T91" fmla="*/ 2147483647 h 126"/>
                      <a:gd name="T92" fmla="*/ 2147483647 w 50"/>
                      <a:gd name="T93" fmla="*/ 2147483647 h 126"/>
                      <a:gd name="T94" fmla="*/ 2147483647 w 50"/>
                      <a:gd name="T95" fmla="*/ 2147483647 h 126"/>
                      <a:gd name="T96" fmla="*/ 2147483647 w 50"/>
                      <a:gd name="T97" fmla="*/ 2147483647 h 126"/>
                      <a:gd name="T98" fmla="*/ 2147483647 w 50"/>
                      <a:gd name="T99" fmla="*/ 2147483647 h 126"/>
                      <a:gd name="T100" fmla="*/ 2147483647 w 50"/>
                      <a:gd name="T101" fmla="*/ 2147483647 h 126"/>
                      <a:gd name="T102" fmla="*/ 2147483647 w 50"/>
                      <a:gd name="T103" fmla="*/ 2147483647 h 126"/>
                      <a:gd name="T104" fmla="*/ 2147483647 w 50"/>
                      <a:gd name="T105" fmla="*/ 2147483647 h 126"/>
                      <a:gd name="T106" fmla="*/ 2147483647 w 50"/>
                      <a:gd name="T107" fmla="*/ 2147483647 h 126"/>
                      <a:gd name="T108" fmla="*/ 2147483647 w 50"/>
                      <a:gd name="T109" fmla="*/ 2147483647 h 126"/>
                      <a:gd name="T110" fmla="*/ 2147483647 w 50"/>
                      <a:gd name="T111" fmla="*/ 2147483647 h 126"/>
                      <a:gd name="T112" fmla="*/ 2147483647 w 50"/>
                      <a:gd name="T113" fmla="*/ 2147483647 h 126"/>
                      <a:gd name="T114" fmla="*/ 2147483647 w 50"/>
                      <a:gd name="T115" fmla="*/ 2147483647 h 126"/>
                      <a:gd name="T116" fmla="*/ 2147483647 w 50"/>
                      <a:gd name="T117" fmla="*/ 2147483647 h 126"/>
                      <a:gd name="T118" fmla="*/ 2147483647 w 50"/>
                      <a:gd name="T119" fmla="*/ 2147483647 h 126"/>
                      <a:gd name="T120" fmla="*/ 2147483647 w 50"/>
                      <a:gd name="T121" fmla="*/ 2147483647 h 126"/>
                      <a:gd name="T122" fmla="*/ 2147483647 w 50"/>
                      <a:gd name="T123" fmla="*/ 0 h 126"/>
                      <a:gd name="T124" fmla="*/ 2147483647 w 50"/>
                      <a:gd name="T125" fmla="*/ 0 h 1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0"/>
                      <a:gd name="T190" fmla="*/ 0 h 126"/>
                      <a:gd name="T191" fmla="*/ 50 w 50"/>
                      <a:gd name="T192" fmla="*/ 126 h 12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0" h="126">
                        <a:moveTo>
                          <a:pt x="32" y="0"/>
                        </a:moveTo>
                        <a:lnTo>
                          <a:pt x="31" y="1"/>
                        </a:lnTo>
                        <a:lnTo>
                          <a:pt x="28" y="4"/>
                        </a:lnTo>
                        <a:lnTo>
                          <a:pt x="26" y="6"/>
                        </a:lnTo>
                        <a:lnTo>
                          <a:pt x="24" y="9"/>
                        </a:lnTo>
                        <a:lnTo>
                          <a:pt x="22" y="12"/>
                        </a:lnTo>
                        <a:lnTo>
                          <a:pt x="21" y="16"/>
                        </a:lnTo>
                        <a:lnTo>
                          <a:pt x="17" y="18"/>
                        </a:lnTo>
                        <a:lnTo>
                          <a:pt x="14" y="23"/>
                        </a:lnTo>
                        <a:lnTo>
                          <a:pt x="13" y="27"/>
                        </a:lnTo>
                        <a:lnTo>
                          <a:pt x="11" y="32"/>
                        </a:lnTo>
                        <a:lnTo>
                          <a:pt x="8" y="37"/>
                        </a:lnTo>
                        <a:lnTo>
                          <a:pt x="7" y="42"/>
                        </a:lnTo>
                        <a:lnTo>
                          <a:pt x="5" y="47"/>
                        </a:lnTo>
                        <a:lnTo>
                          <a:pt x="5" y="52"/>
                        </a:lnTo>
                        <a:lnTo>
                          <a:pt x="2" y="57"/>
                        </a:lnTo>
                        <a:lnTo>
                          <a:pt x="2" y="60"/>
                        </a:lnTo>
                        <a:lnTo>
                          <a:pt x="1" y="65"/>
                        </a:lnTo>
                        <a:lnTo>
                          <a:pt x="1" y="70"/>
                        </a:lnTo>
                        <a:lnTo>
                          <a:pt x="0" y="74"/>
                        </a:lnTo>
                        <a:lnTo>
                          <a:pt x="0" y="79"/>
                        </a:lnTo>
                        <a:lnTo>
                          <a:pt x="0" y="83"/>
                        </a:lnTo>
                        <a:lnTo>
                          <a:pt x="0" y="86"/>
                        </a:lnTo>
                        <a:lnTo>
                          <a:pt x="0" y="90"/>
                        </a:lnTo>
                        <a:lnTo>
                          <a:pt x="0" y="94"/>
                        </a:lnTo>
                        <a:lnTo>
                          <a:pt x="1" y="96"/>
                        </a:lnTo>
                        <a:lnTo>
                          <a:pt x="2" y="100"/>
                        </a:lnTo>
                        <a:lnTo>
                          <a:pt x="3" y="105"/>
                        </a:lnTo>
                        <a:lnTo>
                          <a:pt x="6" y="110"/>
                        </a:lnTo>
                        <a:lnTo>
                          <a:pt x="8" y="114"/>
                        </a:lnTo>
                        <a:lnTo>
                          <a:pt x="11" y="117"/>
                        </a:lnTo>
                        <a:lnTo>
                          <a:pt x="13" y="121"/>
                        </a:lnTo>
                        <a:lnTo>
                          <a:pt x="16" y="125"/>
                        </a:lnTo>
                        <a:lnTo>
                          <a:pt x="17" y="126"/>
                        </a:lnTo>
                        <a:lnTo>
                          <a:pt x="19" y="126"/>
                        </a:lnTo>
                        <a:lnTo>
                          <a:pt x="21" y="125"/>
                        </a:lnTo>
                        <a:lnTo>
                          <a:pt x="21" y="122"/>
                        </a:lnTo>
                        <a:lnTo>
                          <a:pt x="21" y="119"/>
                        </a:lnTo>
                        <a:lnTo>
                          <a:pt x="19" y="116"/>
                        </a:lnTo>
                        <a:lnTo>
                          <a:pt x="19" y="112"/>
                        </a:lnTo>
                        <a:lnTo>
                          <a:pt x="19" y="109"/>
                        </a:lnTo>
                        <a:lnTo>
                          <a:pt x="18" y="105"/>
                        </a:lnTo>
                        <a:lnTo>
                          <a:pt x="17" y="100"/>
                        </a:lnTo>
                        <a:lnTo>
                          <a:pt x="17" y="95"/>
                        </a:lnTo>
                        <a:lnTo>
                          <a:pt x="17" y="91"/>
                        </a:lnTo>
                        <a:lnTo>
                          <a:pt x="17" y="86"/>
                        </a:lnTo>
                        <a:lnTo>
                          <a:pt x="17" y="83"/>
                        </a:lnTo>
                        <a:lnTo>
                          <a:pt x="17" y="78"/>
                        </a:lnTo>
                        <a:lnTo>
                          <a:pt x="17" y="74"/>
                        </a:lnTo>
                        <a:lnTo>
                          <a:pt x="17" y="69"/>
                        </a:lnTo>
                        <a:lnTo>
                          <a:pt x="18" y="67"/>
                        </a:lnTo>
                        <a:lnTo>
                          <a:pt x="19" y="63"/>
                        </a:lnTo>
                        <a:lnTo>
                          <a:pt x="21" y="62"/>
                        </a:lnTo>
                        <a:lnTo>
                          <a:pt x="23" y="56"/>
                        </a:lnTo>
                        <a:lnTo>
                          <a:pt x="27" y="51"/>
                        </a:lnTo>
                        <a:lnTo>
                          <a:pt x="32" y="44"/>
                        </a:lnTo>
                        <a:lnTo>
                          <a:pt x="37" y="38"/>
                        </a:lnTo>
                        <a:lnTo>
                          <a:pt x="42" y="33"/>
                        </a:lnTo>
                        <a:lnTo>
                          <a:pt x="47" y="30"/>
                        </a:lnTo>
                        <a:lnTo>
                          <a:pt x="49" y="26"/>
                        </a:lnTo>
                        <a:lnTo>
                          <a:pt x="50" y="26"/>
                        </a:lnTo>
                        <a:lnTo>
                          <a:pt x="32" y="0"/>
                        </a:lnTo>
                        <a:close/>
                      </a:path>
                    </a:pathLst>
                  </a:custGeom>
                  <a:solidFill>
                    <a:srgbClr val="000000"/>
                  </a:solidFill>
                  <a:ln w="9525">
                    <a:noFill/>
                    <a:round/>
                    <a:headEnd/>
                    <a:tailEnd/>
                  </a:ln>
                </p:spPr>
                <p:txBody>
                  <a:bodyPr/>
                  <a:lstStyle/>
                  <a:p>
                    <a:endParaRPr lang="ja-JP" altLang="en-US"/>
                  </a:p>
                </p:txBody>
              </p:sp>
              <p:sp>
                <p:nvSpPr>
                  <p:cNvPr id="631" name="Freeform 35"/>
                  <p:cNvSpPr>
                    <a:spLocks/>
                  </p:cNvSpPr>
                  <p:nvPr/>
                </p:nvSpPr>
                <p:spPr bwMode="auto">
                  <a:xfrm flipH="1">
                    <a:off x="6655598" y="3213706"/>
                    <a:ext cx="560612" cy="155033"/>
                  </a:xfrm>
                  <a:custGeom>
                    <a:avLst/>
                    <a:gdLst>
                      <a:gd name="T0" fmla="*/ 2147483647 w 405"/>
                      <a:gd name="T1" fmla="*/ 2147483647 h 112"/>
                      <a:gd name="T2" fmla="*/ 2147483647 w 405"/>
                      <a:gd name="T3" fmla="*/ 2147483647 h 112"/>
                      <a:gd name="T4" fmla="*/ 2147483647 w 405"/>
                      <a:gd name="T5" fmla="*/ 2147483647 h 112"/>
                      <a:gd name="T6" fmla="*/ 2147483647 w 405"/>
                      <a:gd name="T7" fmla="*/ 2147483647 h 112"/>
                      <a:gd name="T8" fmla="*/ 2147483647 w 405"/>
                      <a:gd name="T9" fmla="*/ 2147483647 h 112"/>
                      <a:gd name="T10" fmla="*/ 2147483647 w 405"/>
                      <a:gd name="T11" fmla="*/ 2147483647 h 112"/>
                      <a:gd name="T12" fmla="*/ 2147483647 w 405"/>
                      <a:gd name="T13" fmla="*/ 2147483647 h 112"/>
                      <a:gd name="T14" fmla="*/ 2147483647 w 405"/>
                      <a:gd name="T15" fmla="*/ 2147483647 h 112"/>
                      <a:gd name="T16" fmla="*/ 2147483647 w 405"/>
                      <a:gd name="T17" fmla="*/ 2147483647 h 112"/>
                      <a:gd name="T18" fmla="*/ 2147483647 w 405"/>
                      <a:gd name="T19" fmla="*/ 2147483647 h 112"/>
                      <a:gd name="T20" fmla="*/ 2147483647 w 405"/>
                      <a:gd name="T21" fmla="*/ 2147483647 h 112"/>
                      <a:gd name="T22" fmla="*/ 2147483647 w 405"/>
                      <a:gd name="T23" fmla="*/ 2147483647 h 112"/>
                      <a:gd name="T24" fmla="*/ 2147483647 w 405"/>
                      <a:gd name="T25" fmla="*/ 2147483647 h 112"/>
                      <a:gd name="T26" fmla="*/ 2147483647 w 405"/>
                      <a:gd name="T27" fmla="*/ 2147483647 h 112"/>
                      <a:gd name="T28" fmla="*/ 2147483647 w 405"/>
                      <a:gd name="T29" fmla="*/ 2147483647 h 112"/>
                      <a:gd name="T30" fmla="*/ 2147483647 w 405"/>
                      <a:gd name="T31" fmla="*/ 2147483647 h 112"/>
                      <a:gd name="T32" fmla="*/ 2147483647 w 405"/>
                      <a:gd name="T33" fmla="*/ 2147483647 h 112"/>
                      <a:gd name="T34" fmla="*/ 2147483647 w 405"/>
                      <a:gd name="T35" fmla="*/ 2147483647 h 112"/>
                      <a:gd name="T36" fmla="*/ 2147483647 w 405"/>
                      <a:gd name="T37" fmla="*/ 2147483647 h 112"/>
                      <a:gd name="T38" fmla="*/ 2147483647 w 405"/>
                      <a:gd name="T39" fmla="*/ 2147483647 h 112"/>
                      <a:gd name="T40" fmla="*/ 2147483647 w 405"/>
                      <a:gd name="T41" fmla="*/ 2147483647 h 112"/>
                      <a:gd name="T42" fmla="*/ 2147483647 w 405"/>
                      <a:gd name="T43" fmla="*/ 2147483647 h 112"/>
                      <a:gd name="T44" fmla="*/ 2147483647 w 405"/>
                      <a:gd name="T45" fmla="*/ 2147483647 h 112"/>
                      <a:gd name="T46" fmla="*/ 2147483647 w 405"/>
                      <a:gd name="T47" fmla="*/ 2147483647 h 112"/>
                      <a:gd name="T48" fmla="*/ 2147483647 w 405"/>
                      <a:gd name="T49" fmla="*/ 2147483647 h 112"/>
                      <a:gd name="T50" fmla="*/ 2147483647 w 405"/>
                      <a:gd name="T51" fmla="*/ 2147483647 h 112"/>
                      <a:gd name="T52" fmla="*/ 2147483647 w 405"/>
                      <a:gd name="T53" fmla="*/ 2147483647 h 112"/>
                      <a:gd name="T54" fmla="*/ 2147483647 w 405"/>
                      <a:gd name="T55" fmla="*/ 2147483647 h 112"/>
                      <a:gd name="T56" fmla="*/ 2147483647 w 405"/>
                      <a:gd name="T57" fmla="*/ 2147483647 h 112"/>
                      <a:gd name="T58" fmla="*/ 2147483647 w 405"/>
                      <a:gd name="T59" fmla="*/ 0 h 112"/>
                      <a:gd name="T60" fmla="*/ 2147483647 w 405"/>
                      <a:gd name="T61" fmla="*/ 2147483647 h 112"/>
                      <a:gd name="T62" fmla="*/ 2147483647 w 405"/>
                      <a:gd name="T63" fmla="*/ 2147483647 h 112"/>
                      <a:gd name="T64" fmla="*/ 2147483647 w 405"/>
                      <a:gd name="T65" fmla="*/ 2147483647 h 112"/>
                      <a:gd name="T66" fmla="*/ 2147483647 w 405"/>
                      <a:gd name="T67" fmla="*/ 2147483647 h 112"/>
                      <a:gd name="T68" fmla="*/ 2147483647 w 405"/>
                      <a:gd name="T69" fmla="*/ 2147483647 h 112"/>
                      <a:gd name="T70" fmla="*/ 2147483647 w 405"/>
                      <a:gd name="T71" fmla="*/ 2147483647 h 112"/>
                      <a:gd name="T72" fmla="*/ 2147483647 w 405"/>
                      <a:gd name="T73" fmla="*/ 2147483647 h 112"/>
                      <a:gd name="T74" fmla="*/ 2147483647 w 405"/>
                      <a:gd name="T75" fmla="*/ 2147483647 h 112"/>
                      <a:gd name="T76" fmla="*/ 2147483647 w 405"/>
                      <a:gd name="T77" fmla="*/ 2147483647 h 112"/>
                      <a:gd name="T78" fmla="*/ 2147483647 w 405"/>
                      <a:gd name="T79" fmla="*/ 2147483647 h 112"/>
                      <a:gd name="T80" fmla="*/ 2147483647 w 405"/>
                      <a:gd name="T81" fmla="*/ 2147483647 h 112"/>
                      <a:gd name="T82" fmla="*/ 2147483647 w 405"/>
                      <a:gd name="T83" fmla="*/ 2147483647 h 112"/>
                      <a:gd name="T84" fmla="*/ 2147483647 w 405"/>
                      <a:gd name="T85" fmla="*/ 2147483647 h 112"/>
                      <a:gd name="T86" fmla="*/ 2147483647 w 405"/>
                      <a:gd name="T87" fmla="*/ 2147483647 h 112"/>
                      <a:gd name="T88" fmla="*/ 2147483647 w 405"/>
                      <a:gd name="T89" fmla="*/ 2147483647 h 112"/>
                      <a:gd name="T90" fmla="*/ 2147483647 w 405"/>
                      <a:gd name="T91" fmla="*/ 2147483647 h 112"/>
                      <a:gd name="T92" fmla="*/ 2147483647 w 405"/>
                      <a:gd name="T93" fmla="*/ 2147483647 h 112"/>
                      <a:gd name="T94" fmla="*/ 2147483647 w 405"/>
                      <a:gd name="T95" fmla="*/ 2147483647 h 112"/>
                      <a:gd name="T96" fmla="*/ 2147483647 w 405"/>
                      <a:gd name="T97" fmla="*/ 2147483647 h 112"/>
                      <a:gd name="T98" fmla="*/ 2147483647 w 405"/>
                      <a:gd name="T99" fmla="*/ 2147483647 h 112"/>
                      <a:gd name="T100" fmla="*/ 2147483647 w 405"/>
                      <a:gd name="T101" fmla="*/ 2147483647 h 112"/>
                      <a:gd name="T102" fmla="*/ 2147483647 w 405"/>
                      <a:gd name="T103" fmla="*/ 2147483647 h 112"/>
                      <a:gd name="T104" fmla="*/ 2147483647 w 405"/>
                      <a:gd name="T105" fmla="*/ 2147483647 h 112"/>
                      <a:gd name="T106" fmla="*/ 2147483647 w 405"/>
                      <a:gd name="T107" fmla="*/ 2147483647 h 112"/>
                      <a:gd name="T108" fmla="*/ 2147483647 w 405"/>
                      <a:gd name="T109" fmla="*/ 2147483647 h 112"/>
                      <a:gd name="T110" fmla="*/ 2147483647 w 405"/>
                      <a:gd name="T111" fmla="*/ 2147483647 h 112"/>
                      <a:gd name="T112" fmla="*/ 2147483647 w 405"/>
                      <a:gd name="T113" fmla="*/ 2147483647 h 112"/>
                      <a:gd name="T114" fmla="*/ 2147483647 w 405"/>
                      <a:gd name="T115" fmla="*/ 2147483647 h 112"/>
                      <a:gd name="T116" fmla="*/ 2147483647 w 405"/>
                      <a:gd name="T117" fmla="*/ 2147483647 h 112"/>
                      <a:gd name="T118" fmla="*/ 2147483647 w 405"/>
                      <a:gd name="T119" fmla="*/ 2147483647 h 112"/>
                      <a:gd name="T120" fmla="*/ 2147483647 w 405"/>
                      <a:gd name="T121" fmla="*/ 2147483647 h 112"/>
                      <a:gd name="T122" fmla="*/ 2147483647 w 405"/>
                      <a:gd name="T123" fmla="*/ 2147483647 h 112"/>
                      <a:gd name="T124" fmla="*/ 2147483647 w 405"/>
                      <a:gd name="T125" fmla="*/ 2147483647 h 1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05"/>
                      <a:gd name="T190" fmla="*/ 0 h 112"/>
                      <a:gd name="T191" fmla="*/ 405 w 405"/>
                      <a:gd name="T192" fmla="*/ 112 h 11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05" h="112">
                        <a:moveTo>
                          <a:pt x="384" y="14"/>
                        </a:moveTo>
                        <a:lnTo>
                          <a:pt x="383" y="14"/>
                        </a:lnTo>
                        <a:lnTo>
                          <a:pt x="382" y="17"/>
                        </a:lnTo>
                        <a:lnTo>
                          <a:pt x="379" y="19"/>
                        </a:lnTo>
                        <a:lnTo>
                          <a:pt x="377" y="23"/>
                        </a:lnTo>
                        <a:lnTo>
                          <a:pt x="372" y="28"/>
                        </a:lnTo>
                        <a:lnTo>
                          <a:pt x="368" y="33"/>
                        </a:lnTo>
                        <a:lnTo>
                          <a:pt x="362" y="39"/>
                        </a:lnTo>
                        <a:lnTo>
                          <a:pt x="356" y="45"/>
                        </a:lnTo>
                        <a:lnTo>
                          <a:pt x="352" y="48"/>
                        </a:lnTo>
                        <a:lnTo>
                          <a:pt x="349" y="51"/>
                        </a:lnTo>
                        <a:lnTo>
                          <a:pt x="345" y="54"/>
                        </a:lnTo>
                        <a:lnTo>
                          <a:pt x="341" y="58"/>
                        </a:lnTo>
                        <a:lnTo>
                          <a:pt x="337" y="60"/>
                        </a:lnTo>
                        <a:lnTo>
                          <a:pt x="332" y="64"/>
                        </a:lnTo>
                        <a:lnTo>
                          <a:pt x="328" y="68"/>
                        </a:lnTo>
                        <a:lnTo>
                          <a:pt x="324" y="71"/>
                        </a:lnTo>
                        <a:lnTo>
                          <a:pt x="319" y="74"/>
                        </a:lnTo>
                        <a:lnTo>
                          <a:pt x="314" y="76"/>
                        </a:lnTo>
                        <a:lnTo>
                          <a:pt x="308" y="79"/>
                        </a:lnTo>
                        <a:lnTo>
                          <a:pt x="303" y="81"/>
                        </a:lnTo>
                        <a:lnTo>
                          <a:pt x="297" y="82"/>
                        </a:lnTo>
                        <a:lnTo>
                          <a:pt x="290" y="85"/>
                        </a:lnTo>
                        <a:lnTo>
                          <a:pt x="285" y="87"/>
                        </a:lnTo>
                        <a:lnTo>
                          <a:pt x="279" y="90"/>
                        </a:lnTo>
                        <a:lnTo>
                          <a:pt x="276" y="90"/>
                        </a:lnTo>
                        <a:lnTo>
                          <a:pt x="272" y="90"/>
                        </a:lnTo>
                        <a:lnTo>
                          <a:pt x="268" y="90"/>
                        </a:lnTo>
                        <a:lnTo>
                          <a:pt x="266" y="91"/>
                        </a:lnTo>
                        <a:lnTo>
                          <a:pt x="262" y="91"/>
                        </a:lnTo>
                        <a:lnTo>
                          <a:pt x="258" y="91"/>
                        </a:lnTo>
                        <a:lnTo>
                          <a:pt x="255" y="91"/>
                        </a:lnTo>
                        <a:lnTo>
                          <a:pt x="251" y="91"/>
                        </a:lnTo>
                        <a:lnTo>
                          <a:pt x="246" y="90"/>
                        </a:lnTo>
                        <a:lnTo>
                          <a:pt x="242" y="90"/>
                        </a:lnTo>
                        <a:lnTo>
                          <a:pt x="238" y="89"/>
                        </a:lnTo>
                        <a:lnTo>
                          <a:pt x="235" y="89"/>
                        </a:lnTo>
                        <a:lnTo>
                          <a:pt x="231" y="87"/>
                        </a:lnTo>
                        <a:lnTo>
                          <a:pt x="227" y="86"/>
                        </a:lnTo>
                        <a:lnTo>
                          <a:pt x="222" y="85"/>
                        </a:lnTo>
                        <a:lnTo>
                          <a:pt x="219" y="85"/>
                        </a:lnTo>
                        <a:lnTo>
                          <a:pt x="215" y="82"/>
                        </a:lnTo>
                        <a:lnTo>
                          <a:pt x="210" y="81"/>
                        </a:lnTo>
                        <a:lnTo>
                          <a:pt x="206" y="80"/>
                        </a:lnTo>
                        <a:lnTo>
                          <a:pt x="203" y="79"/>
                        </a:lnTo>
                        <a:lnTo>
                          <a:pt x="198" y="77"/>
                        </a:lnTo>
                        <a:lnTo>
                          <a:pt x="193" y="76"/>
                        </a:lnTo>
                        <a:lnTo>
                          <a:pt x="189" y="75"/>
                        </a:lnTo>
                        <a:lnTo>
                          <a:pt x="185" y="74"/>
                        </a:lnTo>
                        <a:lnTo>
                          <a:pt x="180" y="71"/>
                        </a:lnTo>
                        <a:lnTo>
                          <a:pt x="177" y="70"/>
                        </a:lnTo>
                        <a:lnTo>
                          <a:pt x="172" y="68"/>
                        </a:lnTo>
                        <a:lnTo>
                          <a:pt x="168" y="66"/>
                        </a:lnTo>
                        <a:lnTo>
                          <a:pt x="163" y="64"/>
                        </a:lnTo>
                        <a:lnTo>
                          <a:pt x="159" y="63"/>
                        </a:lnTo>
                        <a:lnTo>
                          <a:pt x="156" y="61"/>
                        </a:lnTo>
                        <a:lnTo>
                          <a:pt x="152" y="60"/>
                        </a:lnTo>
                        <a:lnTo>
                          <a:pt x="148" y="58"/>
                        </a:lnTo>
                        <a:lnTo>
                          <a:pt x="144" y="56"/>
                        </a:lnTo>
                        <a:lnTo>
                          <a:pt x="141" y="54"/>
                        </a:lnTo>
                        <a:lnTo>
                          <a:pt x="136" y="53"/>
                        </a:lnTo>
                        <a:lnTo>
                          <a:pt x="132" y="50"/>
                        </a:lnTo>
                        <a:lnTo>
                          <a:pt x="128" y="49"/>
                        </a:lnTo>
                        <a:lnTo>
                          <a:pt x="125" y="47"/>
                        </a:lnTo>
                        <a:lnTo>
                          <a:pt x="122" y="45"/>
                        </a:lnTo>
                        <a:lnTo>
                          <a:pt x="118" y="43"/>
                        </a:lnTo>
                        <a:lnTo>
                          <a:pt x="113" y="40"/>
                        </a:lnTo>
                        <a:lnTo>
                          <a:pt x="111" y="39"/>
                        </a:lnTo>
                        <a:lnTo>
                          <a:pt x="109" y="38"/>
                        </a:lnTo>
                        <a:lnTo>
                          <a:pt x="102" y="34"/>
                        </a:lnTo>
                        <a:lnTo>
                          <a:pt x="97" y="32"/>
                        </a:lnTo>
                        <a:lnTo>
                          <a:pt x="91" y="29"/>
                        </a:lnTo>
                        <a:lnTo>
                          <a:pt x="87" y="27"/>
                        </a:lnTo>
                        <a:lnTo>
                          <a:pt x="83" y="24"/>
                        </a:lnTo>
                        <a:lnTo>
                          <a:pt x="79" y="23"/>
                        </a:lnTo>
                        <a:lnTo>
                          <a:pt x="74" y="22"/>
                        </a:lnTo>
                        <a:lnTo>
                          <a:pt x="73" y="22"/>
                        </a:lnTo>
                        <a:lnTo>
                          <a:pt x="66" y="23"/>
                        </a:lnTo>
                        <a:lnTo>
                          <a:pt x="59" y="24"/>
                        </a:lnTo>
                        <a:lnTo>
                          <a:pt x="54" y="24"/>
                        </a:lnTo>
                        <a:lnTo>
                          <a:pt x="53" y="25"/>
                        </a:lnTo>
                        <a:lnTo>
                          <a:pt x="52" y="24"/>
                        </a:lnTo>
                        <a:lnTo>
                          <a:pt x="48" y="21"/>
                        </a:lnTo>
                        <a:lnTo>
                          <a:pt x="43" y="17"/>
                        </a:lnTo>
                        <a:lnTo>
                          <a:pt x="38" y="12"/>
                        </a:lnTo>
                        <a:lnTo>
                          <a:pt x="32" y="7"/>
                        </a:lnTo>
                        <a:lnTo>
                          <a:pt x="26" y="4"/>
                        </a:lnTo>
                        <a:lnTo>
                          <a:pt x="21" y="1"/>
                        </a:lnTo>
                        <a:lnTo>
                          <a:pt x="18" y="0"/>
                        </a:lnTo>
                        <a:lnTo>
                          <a:pt x="14" y="0"/>
                        </a:lnTo>
                        <a:lnTo>
                          <a:pt x="12" y="1"/>
                        </a:lnTo>
                        <a:lnTo>
                          <a:pt x="8" y="2"/>
                        </a:lnTo>
                        <a:lnTo>
                          <a:pt x="5" y="4"/>
                        </a:lnTo>
                        <a:lnTo>
                          <a:pt x="0" y="11"/>
                        </a:lnTo>
                        <a:lnTo>
                          <a:pt x="1" y="16"/>
                        </a:lnTo>
                        <a:lnTo>
                          <a:pt x="2" y="17"/>
                        </a:lnTo>
                        <a:lnTo>
                          <a:pt x="6" y="19"/>
                        </a:lnTo>
                        <a:lnTo>
                          <a:pt x="10" y="21"/>
                        </a:lnTo>
                        <a:lnTo>
                          <a:pt x="14" y="24"/>
                        </a:lnTo>
                        <a:lnTo>
                          <a:pt x="19" y="28"/>
                        </a:lnTo>
                        <a:lnTo>
                          <a:pt x="26" y="32"/>
                        </a:lnTo>
                        <a:lnTo>
                          <a:pt x="33" y="35"/>
                        </a:lnTo>
                        <a:lnTo>
                          <a:pt x="39" y="40"/>
                        </a:lnTo>
                        <a:lnTo>
                          <a:pt x="45" y="44"/>
                        </a:lnTo>
                        <a:lnTo>
                          <a:pt x="52" y="48"/>
                        </a:lnTo>
                        <a:lnTo>
                          <a:pt x="57" y="50"/>
                        </a:lnTo>
                        <a:lnTo>
                          <a:pt x="63" y="54"/>
                        </a:lnTo>
                        <a:lnTo>
                          <a:pt x="66" y="56"/>
                        </a:lnTo>
                        <a:lnTo>
                          <a:pt x="70" y="59"/>
                        </a:lnTo>
                        <a:lnTo>
                          <a:pt x="73" y="60"/>
                        </a:lnTo>
                        <a:lnTo>
                          <a:pt x="74" y="61"/>
                        </a:lnTo>
                        <a:lnTo>
                          <a:pt x="106" y="61"/>
                        </a:lnTo>
                        <a:lnTo>
                          <a:pt x="109" y="64"/>
                        </a:lnTo>
                        <a:lnTo>
                          <a:pt x="112" y="66"/>
                        </a:lnTo>
                        <a:lnTo>
                          <a:pt x="118" y="70"/>
                        </a:lnTo>
                        <a:lnTo>
                          <a:pt x="121" y="72"/>
                        </a:lnTo>
                        <a:lnTo>
                          <a:pt x="125" y="74"/>
                        </a:lnTo>
                        <a:lnTo>
                          <a:pt x="128" y="76"/>
                        </a:lnTo>
                        <a:lnTo>
                          <a:pt x="132" y="79"/>
                        </a:lnTo>
                        <a:lnTo>
                          <a:pt x="136" y="81"/>
                        </a:lnTo>
                        <a:lnTo>
                          <a:pt x="142" y="84"/>
                        </a:lnTo>
                        <a:lnTo>
                          <a:pt x="147" y="86"/>
                        </a:lnTo>
                        <a:lnTo>
                          <a:pt x="153" y="90"/>
                        </a:lnTo>
                        <a:lnTo>
                          <a:pt x="158" y="91"/>
                        </a:lnTo>
                        <a:lnTo>
                          <a:pt x="164" y="95"/>
                        </a:lnTo>
                        <a:lnTo>
                          <a:pt x="170" y="97"/>
                        </a:lnTo>
                        <a:lnTo>
                          <a:pt x="178" y="100"/>
                        </a:lnTo>
                        <a:lnTo>
                          <a:pt x="180" y="100"/>
                        </a:lnTo>
                        <a:lnTo>
                          <a:pt x="184" y="101"/>
                        </a:lnTo>
                        <a:lnTo>
                          <a:pt x="188" y="102"/>
                        </a:lnTo>
                        <a:lnTo>
                          <a:pt x="191" y="103"/>
                        </a:lnTo>
                        <a:lnTo>
                          <a:pt x="195" y="103"/>
                        </a:lnTo>
                        <a:lnTo>
                          <a:pt x="199" y="105"/>
                        </a:lnTo>
                        <a:lnTo>
                          <a:pt x="203" y="106"/>
                        </a:lnTo>
                        <a:lnTo>
                          <a:pt x="207" y="107"/>
                        </a:lnTo>
                        <a:lnTo>
                          <a:pt x="211" y="107"/>
                        </a:lnTo>
                        <a:lnTo>
                          <a:pt x="215" y="108"/>
                        </a:lnTo>
                        <a:lnTo>
                          <a:pt x="219" y="108"/>
                        </a:lnTo>
                        <a:lnTo>
                          <a:pt x="224" y="110"/>
                        </a:lnTo>
                        <a:lnTo>
                          <a:pt x="227" y="110"/>
                        </a:lnTo>
                        <a:lnTo>
                          <a:pt x="232" y="111"/>
                        </a:lnTo>
                        <a:lnTo>
                          <a:pt x="236" y="111"/>
                        </a:lnTo>
                        <a:lnTo>
                          <a:pt x="241" y="112"/>
                        </a:lnTo>
                        <a:lnTo>
                          <a:pt x="245" y="112"/>
                        </a:lnTo>
                        <a:lnTo>
                          <a:pt x="251" y="112"/>
                        </a:lnTo>
                        <a:lnTo>
                          <a:pt x="255" y="112"/>
                        </a:lnTo>
                        <a:lnTo>
                          <a:pt x="259" y="112"/>
                        </a:lnTo>
                        <a:lnTo>
                          <a:pt x="264" y="111"/>
                        </a:lnTo>
                        <a:lnTo>
                          <a:pt x="269" y="111"/>
                        </a:lnTo>
                        <a:lnTo>
                          <a:pt x="273" y="111"/>
                        </a:lnTo>
                        <a:lnTo>
                          <a:pt x="279" y="111"/>
                        </a:lnTo>
                        <a:lnTo>
                          <a:pt x="284" y="110"/>
                        </a:lnTo>
                        <a:lnTo>
                          <a:pt x="288" y="110"/>
                        </a:lnTo>
                        <a:lnTo>
                          <a:pt x="293" y="108"/>
                        </a:lnTo>
                        <a:lnTo>
                          <a:pt x="298" y="107"/>
                        </a:lnTo>
                        <a:lnTo>
                          <a:pt x="302" y="106"/>
                        </a:lnTo>
                        <a:lnTo>
                          <a:pt x="306" y="105"/>
                        </a:lnTo>
                        <a:lnTo>
                          <a:pt x="310" y="103"/>
                        </a:lnTo>
                        <a:lnTo>
                          <a:pt x="314" y="103"/>
                        </a:lnTo>
                        <a:lnTo>
                          <a:pt x="318" y="101"/>
                        </a:lnTo>
                        <a:lnTo>
                          <a:pt x="321" y="100"/>
                        </a:lnTo>
                        <a:lnTo>
                          <a:pt x="325" y="98"/>
                        </a:lnTo>
                        <a:lnTo>
                          <a:pt x="329" y="97"/>
                        </a:lnTo>
                        <a:lnTo>
                          <a:pt x="332" y="96"/>
                        </a:lnTo>
                        <a:lnTo>
                          <a:pt x="336" y="95"/>
                        </a:lnTo>
                        <a:lnTo>
                          <a:pt x="340" y="92"/>
                        </a:lnTo>
                        <a:lnTo>
                          <a:pt x="344" y="91"/>
                        </a:lnTo>
                        <a:lnTo>
                          <a:pt x="349" y="86"/>
                        </a:lnTo>
                        <a:lnTo>
                          <a:pt x="355" y="82"/>
                        </a:lnTo>
                        <a:lnTo>
                          <a:pt x="360" y="79"/>
                        </a:lnTo>
                        <a:lnTo>
                          <a:pt x="365" y="75"/>
                        </a:lnTo>
                        <a:lnTo>
                          <a:pt x="370" y="71"/>
                        </a:lnTo>
                        <a:lnTo>
                          <a:pt x="373" y="68"/>
                        </a:lnTo>
                        <a:lnTo>
                          <a:pt x="377" y="63"/>
                        </a:lnTo>
                        <a:lnTo>
                          <a:pt x="382" y="59"/>
                        </a:lnTo>
                        <a:lnTo>
                          <a:pt x="384" y="54"/>
                        </a:lnTo>
                        <a:lnTo>
                          <a:pt x="387" y="50"/>
                        </a:lnTo>
                        <a:lnTo>
                          <a:pt x="391" y="45"/>
                        </a:lnTo>
                        <a:lnTo>
                          <a:pt x="393" y="42"/>
                        </a:lnTo>
                        <a:lnTo>
                          <a:pt x="394" y="38"/>
                        </a:lnTo>
                        <a:lnTo>
                          <a:pt x="397" y="34"/>
                        </a:lnTo>
                        <a:lnTo>
                          <a:pt x="398" y="30"/>
                        </a:lnTo>
                        <a:lnTo>
                          <a:pt x="400" y="28"/>
                        </a:lnTo>
                        <a:lnTo>
                          <a:pt x="402" y="22"/>
                        </a:lnTo>
                        <a:lnTo>
                          <a:pt x="404" y="18"/>
                        </a:lnTo>
                        <a:lnTo>
                          <a:pt x="405" y="16"/>
                        </a:lnTo>
                        <a:lnTo>
                          <a:pt x="405" y="14"/>
                        </a:lnTo>
                        <a:lnTo>
                          <a:pt x="384" y="14"/>
                        </a:lnTo>
                        <a:close/>
                      </a:path>
                    </a:pathLst>
                  </a:custGeom>
                  <a:solidFill>
                    <a:srgbClr val="000000"/>
                  </a:solidFill>
                  <a:ln w="9525">
                    <a:noFill/>
                    <a:round/>
                    <a:headEnd/>
                    <a:tailEnd/>
                  </a:ln>
                </p:spPr>
                <p:txBody>
                  <a:bodyPr/>
                  <a:lstStyle/>
                  <a:p>
                    <a:endParaRPr lang="ja-JP" altLang="en-US"/>
                  </a:p>
                </p:txBody>
              </p:sp>
              <p:sp>
                <p:nvSpPr>
                  <p:cNvPr id="632" name="Freeform 36"/>
                  <p:cNvSpPr>
                    <a:spLocks/>
                  </p:cNvSpPr>
                  <p:nvPr/>
                </p:nvSpPr>
                <p:spPr bwMode="auto">
                  <a:xfrm flipH="1">
                    <a:off x="6960128" y="2963162"/>
                    <a:ext cx="390351" cy="474788"/>
                  </a:xfrm>
                  <a:custGeom>
                    <a:avLst/>
                    <a:gdLst>
                      <a:gd name="T0" fmla="*/ 2147483647 w 282"/>
                      <a:gd name="T1" fmla="*/ 2147483647 h 343"/>
                      <a:gd name="T2" fmla="*/ 2147483647 w 282"/>
                      <a:gd name="T3" fmla="*/ 2147483647 h 343"/>
                      <a:gd name="T4" fmla="*/ 2147483647 w 282"/>
                      <a:gd name="T5" fmla="*/ 2147483647 h 343"/>
                      <a:gd name="T6" fmla="*/ 2147483647 w 282"/>
                      <a:gd name="T7" fmla="*/ 2147483647 h 343"/>
                      <a:gd name="T8" fmla="*/ 2147483647 w 282"/>
                      <a:gd name="T9" fmla="*/ 2147483647 h 343"/>
                      <a:gd name="T10" fmla="*/ 2147483647 w 282"/>
                      <a:gd name="T11" fmla="*/ 2147483647 h 343"/>
                      <a:gd name="T12" fmla="*/ 2147483647 w 282"/>
                      <a:gd name="T13" fmla="*/ 2147483647 h 343"/>
                      <a:gd name="T14" fmla="*/ 2147483647 w 282"/>
                      <a:gd name="T15" fmla="*/ 2147483647 h 343"/>
                      <a:gd name="T16" fmla="*/ 2147483647 w 282"/>
                      <a:gd name="T17" fmla="*/ 2147483647 h 343"/>
                      <a:gd name="T18" fmla="*/ 2147483647 w 282"/>
                      <a:gd name="T19" fmla="*/ 2147483647 h 343"/>
                      <a:gd name="T20" fmla="*/ 2147483647 w 282"/>
                      <a:gd name="T21" fmla="*/ 2147483647 h 343"/>
                      <a:gd name="T22" fmla="*/ 2147483647 w 282"/>
                      <a:gd name="T23" fmla="*/ 2147483647 h 343"/>
                      <a:gd name="T24" fmla="*/ 2147483647 w 282"/>
                      <a:gd name="T25" fmla="*/ 2147483647 h 343"/>
                      <a:gd name="T26" fmla="*/ 2147483647 w 282"/>
                      <a:gd name="T27" fmla="*/ 2147483647 h 343"/>
                      <a:gd name="T28" fmla="*/ 2147483647 w 282"/>
                      <a:gd name="T29" fmla="*/ 2147483647 h 343"/>
                      <a:gd name="T30" fmla="*/ 2147483647 w 282"/>
                      <a:gd name="T31" fmla="*/ 2147483647 h 343"/>
                      <a:gd name="T32" fmla="*/ 2147483647 w 282"/>
                      <a:gd name="T33" fmla="*/ 2147483647 h 343"/>
                      <a:gd name="T34" fmla="*/ 2147483647 w 282"/>
                      <a:gd name="T35" fmla="*/ 2147483647 h 343"/>
                      <a:gd name="T36" fmla="*/ 2147483647 w 282"/>
                      <a:gd name="T37" fmla="*/ 2147483647 h 343"/>
                      <a:gd name="T38" fmla="*/ 2147483647 w 282"/>
                      <a:gd name="T39" fmla="*/ 2147483647 h 343"/>
                      <a:gd name="T40" fmla="*/ 2147483647 w 282"/>
                      <a:gd name="T41" fmla="*/ 2147483647 h 343"/>
                      <a:gd name="T42" fmla="*/ 2147483647 w 282"/>
                      <a:gd name="T43" fmla="*/ 2147483647 h 343"/>
                      <a:gd name="T44" fmla="*/ 2147483647 w 282"/>
                      <a:gd name="T45" fmla="*/ 2147483647 h 343"/>
                      <a:gd name="T46" fmla="*/ 2147483647 w 282"/>
                      <a:gd name="T47" fmla="*/ 2147483647 h 343"/>
                      <a:gd name="T48" fmla="*/ 2147483647 w 282"/>
                      <a:gd name="T49" fmla="*/ 2147483647 h 343"/>
                      <a:gd name="T50" fmla="*/ 2147483647 w 282"/>
                      <a:gd name="T51" fmla="*/ 2147483647 h 343"/>
                      <a:gd name="T52" fmla="*/ 2147483647 w 282"/>
                      <a:gd name="T53" fmla="*/ 2147483647 h 343"/>
                      <a:gd name="T54" fmla="*/ 2147483647 w 282"/>
                      <a:gd name="T55" fmla="*/ 2147483647 h 343"/>
                      <a:gd name="T56" fmla="*/ 2147483647 w 282"/>
                      <a:gd name="T57" fmla="*/ 2147483647 h 343"/>
                      <a:gd name="T58" fmla="*/ 2147483647 w 282"/>
                      <a:gd name="T59" fmla="*/ 2147483647 h 343"/>
                      <a:gd name="T60" fmla="*/ 2147483647 w 282"/>
                      <a:gd name="T61" fmla="*/ 2147483647 h 343"/>
                      <a:gd name="T62" fmla="*/ 2147483647 w 282"/>
                      <a:gd name="T63" fmla="*/ 2147483647 h 343"/>
                      <a:gd name="T64" fmla="*/ 2147483647 w 282"/>
                      <a:gd name="T65" fmla="*/ 2147483647 h 343"/>
                      <a:gd name="T66" fmla="*/ 2147483647 w 282"/>
                      <a:gd name="T67" fmla="*/ 2147483647 h 343"/>
                      <a:gd name="T68" fmla="*/ 2147483647 w 282"/>
                      <a:gd name="T69" fmla="*/ 2147483647 h 343"/>
                      <a:gd name="T70" fmla="*/ 2147483647 w 282"/>
                      <a:gd name="T71" fmla="*/ 2147483647 h 343"/>
                      <a:gd name="T72" fmla="*/ 2147483647 w 282"/>
                      <a:gd name="T73" fmla="*/ 2147483647 h 343"/>
                      <a:gd name="T74" fmla="*/ 2147483647 w 282"/>
                      <a:gd name="T75" fmla="*/ 2147483647 h 343"/>
                      <a:gd name="T76" fmla="*/ 2147483647 w 282"/>
                      <a:gd name="T77" fmla="*/ 2147483647 h 343"/>
                      <a:gd name="T78" fmla="*/ 2147483647 w 282"/>
                      <a:gd name="T79" fmla="*/ 2147483647 h 343"/>
                      <a:gd name="T80" fmla="*/ 2147483647 w 282"/>
                      <a:gd name="T81" fmla="*/ 2147483647 h 343"/>
                      <a:gd name="T82" fmla="*/ 2147483647 w 282"/>
                      <a:gd name="T83" fmla="*/ 2147483647 h 343"/>
                      <a:gd name="T84" fmla="*/ 2147483647 w 282"/>
                      <a:gd name="T85" fmla="*/ 2147483647 h 343"/>
                      <a:gd name="T86" fmla="*/ 2147483647 w 282"/>
                      <a:gd name="T87" fmla="*/ 2147483647 h 343"/>
                      <a:gd name="T88" fmla="*/ 2147483647 w 282"/>
                      <a:gd name="T89" fmla="*/ 2147483647 h 343"/>
                      <a:gd name="T90" fmla="*/ 2147483647 w 282"/>
                      <a:gd name="T91" fmla="*/ 2147483647 h 343"/>
                      <a:gd name="T92" fmla="*/ 2147483647 w 282"/>
                      <a:gd name="T93" fmla="*/ 2147483647 h 343"/>
                      <a:gd name="T94" fmla="*/ 2147483647 w 282"/>
                      <a:gd name="T95" fmla="*/ 2147483647 h 343"/>
                      <a:gd name="T96" fmla="*/ 2147483647 w 282"/>
                      <a:gd name="T97" fmla="*/ 2147483647 h 343"/>
                      <a:gd name="T98" fmla="*/ 2147483647 w 282"/>
                      <a:gd name="T99" fmla="*/ 2147483647 h 343"/>
                      <a:gd name="T100" fmla="*/ 2147483647 w 282"/>
                      <a:gd name="T101" fmla="*/ 2147483647 h 343"/>
                      <a:gd name="T102" fmla="*/ 2147483647 w 282"/>
                      <a:gd name="T103" fmla="*/ 2147483647 h 343"/>
                      <a:gd name="T104" fmla="*/ 2147483647 w 282"/>
                      <a:gd name="T105" fmla="*/ 2147483647 h 343"/>
                      <a:gd name="T106" fmla="*/ 2147483647 w 282"/>
                      <a:gd name="T107" fmla="*/ 2147483647 h 343"/>
                      <a:gd name="T108" fmla="*/ 2147483647 w 282"/>
                      <a:gd name="T109" fmla="*/ 2147483647 h 343"/>
                      <a:gd name="T110" fmla="*/ 2147483647 w 282"/>
                      <a:gd name="T111" fmla="*/ 2147483647 h 343"/>
                      <a:gd name="T112" fmla="*/ 2147483647 w 282"/>
                      <a:gd name="T113" fmla="*/ 0 h 343"/>
                      <a:gd name="T114" fmla="*/ 2147483647 w 282"/>
                      <a:gd name="T115" fmla="*/ 2147483647 h 343"/>
                      <a:gd name="T116" fmla="*/ 2147483647 w 282"/>
                      <a:gd name="T117" fmla="*/ 2147483647 h 343"/>
                      <a:gd name="T118" fmla="*/ 2147483647 w 282"/>
                      <a:gd name="T119" fmla="*/ 2147483647 h 343"/>
                      <a:gd name="T120" fmla="*/ 2147483647 w 282"/>
                      <a:gd name="T121" fmla="*/ 2147483647 h 343"/>
                      <a:gd name="T122" fmla="*/ 2147483647 w 282"/>
                      <a:gd name="T123" fmla="*/ 2147483647 h 34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82"/>
                      <a:gd name="T187" fmla="*/ 0 h 343"/>
                      <a:gd name="T188" fmla="*/ 282 w 282"/>
                      <a:gd name="T189" fmla="*/ 343 h 34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82" h="343">
                        <a:moveTo>
                          <a:pt x="269" y="44"/>
                        </a:moveTo>
                        <a:lnTo>
                          <a:pt x="267" y="43"/>
                        </a:lnTo>
                        <a:lnTo>
                          <a:pt x="261" y="42"/>
                        </a:lnTo>
                        <a:lnTo>
                          <a:pt x="257" y="41"/>
                        </a:lnTo>
                        <a:lnTo>
                          <a:pt x="255" y="39"/>
                        </a:lnTo>
                        <a:lnTo>
                          <a:pt x="251" y="38"/>
                        </a:lnTo>
                        <a:lnTo>
                          <a:pt x="248" y="38"/>
                        </a:lnTo>
                        <a:lnTo>
                          <a:pt x="243" y="36"/>
                        </a:lnTo>
                        <a:lnTo>
                          <a:pt x="239" y="36"/>
                        </a:lnTo>
                        <a:lnTo>
                          <a:pt x="233" y="35"/>
                        </a:lnTo>
                        <a:lnTo>
                          <a:pt x="229" y="35"/>
                        </a:lnTo>
                        <a:lnTo>
                          <a:pt x="225" y="33"/>
                        </a:lnTo>
                        <a:lnTo>
                          <a:pt x="222" y="33"/>
                        </a:lnTo>
                        <a:lnTo>
                          <a:pt x="218" y="33"/>
                        </a:lnTo>
                        <a:lnTo>
                          <a:pt x="217" y="35"/>
                        </a:lnTo>
                        <a:lnTo>
                          <a:pt x="213" y="36"/>
                        </a:lnTo>
                        <a:lnTo>
                          <a:pt x="209" y="38"/>
                        </a:lnTo>
                        <a:lnTo>
                          <a:pt x="206" y="42"/>
                        </a:lnTo>
                        <a:lnTo>
                          <a:pt x="203" y="48"/>
                        </a:lnTo>
                        <a:lnTo>
                          <a:pt x="201" y="51"/>
                        </a:lnTo>
                        <a:lnTo>
                          <a:pt x="199" y="53"/>
                        </a:lnTo>
                        <a:lnTo>
                          <a:pt x="197" y="57"/>
                        </a:lnTo>
                        <a:lnTo>
                          <a:pt x="196" y="61"/>
                        </a:lnTo>
                        <a:lnTo>
                          <a:pt x="193" y="63"/>
                        </a:lnTo>
                        <a:lnTo>
                          <a:pt x="192" y="68"/>
                        </a:lnTo>
                        <a:lnTo>
                          <a:pt x="189" y="72"/>
                        </a:lnTo>
                        <a:lnTo>
                          <a:pt x="188" y="75"/>
                        </a:lnTo>
                        <a:lnTo>
                          <a:pt x="187" y="79"/>
                        </a:lnTo>
                        <a:lnTo>
                          <a:pt x="184" y="83"/>
                        </a:lnTo>
                        <a:lnTo>
                          <a:pt x="183" y="86"/>
                        </a:lnTo>
                        <a:lnTo>
                          <a:pt x="181" y="90"/>
                        </a:lnTo>
                        <a:lnTo>
                          <a:pt x="178" y="95"/>
                        </a:lnTo>
                        <a:lnTo>
                          <a:pt x="177" y="99"/>
                        </a:lnTo>
                        <a:lnTo>
                          <a:pt x="176" y="103"/>
                        </a:lnTo>
                        <a:lnTo>
                          <a:pt x="176" y="106"/>
                        </a:lnTo>
                        <a:lnTo>
                          <a:pt x="173" y="110"/>
                        </a:lnTo>
                        <a:lnTo>
                          <a:pt x="173" y="114"/>
                        </a:lnTo>
                        <a:lnTo>
                          <a:pt x="172" y="116"/>
                        </a:lnTo>
                        <a:lnTo>
                          <a:pt x="171" y="121"/>
                        </a:lnTo>
                        <a:lnTo>
                          <a:pt x="170" y="124"/>
                        </a:lnTo>
                        <a:lnTo>
                          <a:pt x="170" y="127"/>
                        </a:lnTo>
                        <a:lnTo>
                          <a:pt x="170" y="130"/>
                        </a:lnTo>
                        <a:lnTo>
                          <a:pt x="170" y="133"/>
                        </a:lnTo>
                        <a:lnTo>
                          <a:pt x="167" y="138"/>
                        </a:lnTo>
                        <a:lnTo>
                          <a:pt x="167" y="145"/>
                        </a:lnTo>
                        <a:lnTo>
                          <a:pt x="167" y="151"/>
                        </a:lnTo>
                        <a:lnTo>
                          <a:pt x="168" y="157"/>
                        </a:lnTo>
                        <a:lnTo>
                          <a:pt x="168" y="161"/>
                        </a:lnTo>
                        <a:lnTo>
                          <a:pt x="168" y="164"/>
                        </a:lnTo>
                        <a:lnTo>
                          <a:pt x="168" y="167"/>
                        </a:lnTo>
                        <a:lnTo>
                          <a:pt x="170" y="171"/>
                        </a:lnTo>
                        <a:lnTo>
                          <a:pt x="170" y="174"/>
                        </a:lnTo>
                        <a:lnTo>
                          <a:pt x="171" y="178"/>
                        </a:lnTo>
                        <a:lnTo>
                          <a:pt x="171" y="182"/>
                        </a:lnTo>
                        <a:lnTo>
                          <a:pt x="172" y="185"/>
                        </a:lnTo>
                        <a:lnTo>
                          <a:pt x="172" y="190"/>
                        </a:lnTo>
                        <a:lnTo>
                          <a:pt x="173" y="197"/>
                        </a:lnTo>
                        <a:lnTo>
                          <a:pt x="173" y="202"/>
                        </a:lnTo>
                        <a:lnTo>
                          <a:pt x="175" y="206"/>
                        </a:lnTo>
                        <a:lnTo>
                          <a:pt x="175" y="209"/>
                        </a:lnTo>
                        <a:lnTo>
                          <a:pt x="175" y="211"/>
                        </a:lnTo>
                        <a:lnTo>
                          <a:pt x="175" y="213"/>
                        </a:lnTo>
                        <a:lnTo>
                          <a:pt x="172" y="210"/>
                        </a:lnTo>
                        <a:lnTo>
                          <a:pt x="170" y="208"/>
                        </a:lnTo>
                        <a:lnTo>
                          <a:pt x="167" y="204"/>
                        </a:lnTo>
                        <a:lnTo>
                          <a:pt x="166" y="200"/>
                        </a:lnTo>
                        <a:lnTo>
                          <a:pt x="162" y="193"/>
                        </a:lnTo>
                        <a:lnTo>
                          <a:pt x="160" y="188"/>
                        </a:lnTo>
                        <a:lnTo>
                          <a:pt x="158" y="184"/>
                        </a:lnTo>
                        <a:lnTo>
                          <a:pt x="157" y="181"/>
                        </a:lnTo>
                        <a:lnTo>
                          <a:pt x="156" y="177"/>
                        </a:lnTo>
                        <a:lnTo>
                          <a:pt x="155" y="174"/>
                        </a:lnTo>
                        <a:lnTo>
                          <a:pt x="154" y="169"/>
                        </a:lnTo>
                        <a:lnTo>
                          <a:pt x="152" y="166"/>
                        </a:lnTo>
                        <a:lnTo>
                          <a:pt x="151" y="162"/>
                        </a:lnTo>
                        <a:lnTo>
                          <a:pt x="150" y="158"/>
                        </a:lnTo>
                        <a:lnTo>
                          <a:pt x="149" y="153"/>
                        </a:lnTo>
                        <a:lnTo>
                          <a:pt x="149" y="150"/>
                        </a:lnTo>
                        <a:lnTo>
                          <a:pt x="147" y="146"/>
                        </a:lnTo>
                        <a:lnTo>
                          <a:pt x="147" y="142"/>
                        </a:lnTo>
                        <a:lnTo>
                          <a:pt x="147" y="138"/>
                        </a:lnTo>
                        <a:lnTo>
                          <a:pt x="146" y="135"/>
                        </a:lnTo>
                        <a:lnTo>
                          <a:pt x="146" y="131"/>
                        </a:lnTo>
                        <a:lnTo>
                          <a:pt x="146" y="127"/>
                        </a:lnTo>
                        <a:lnTo>
                          <a:pt x="146" y="124"/>
                        </a:lnTo>
                        <a:lnTo>
                          <a:pt x="147" y="120"/>
                        </a:lnTo>
                        <a:lnTo>
                          <a:pt x="147" y="116"/>
                        </a:lnTo>
                        <a:lnTo>
                          <a:pt x="149" y="112"/>
                        </a:lnTo>
                        <a:lnTo>
                          <a:pt x="149" y="109"/>
                        </a:lnTo>
                        <a:lnTo>
                          <a:pt x="150" y="105"/>
                        </a:lnTo>
                        <a:lnTo>
                          <a:pt x="151" y="101"/>
                        </a:lnTo>
                        <a:lnTo>
                          <a:pt x="152" y="99"/>
                        </a:lnTo>
                        <a:lnTo>
                          <a:pt x="155" y="91"/>
                        </a:lnTo>
                        <a:lnTo>
                          <a:pt x="158" y="85"/>
                        </a:lnTo>
                        <a:lnTo>
                          <a:pt x="161" y="79"/>
                        </a:lnTo>
                        <a:lnTo>
                          <a:pt x="163" y="73"/>
                        </a:lnTo>
                        <a:lnTo>
                          <a:pt x="167" y="67"/>
                        </a:lnTo>
                        <a:lnTo>
                          <a:pt x="170" y="62"/>
                        </a:lnTo>
                        <a:lnTo>
                          <a:pt x="172" y="56"/>
                        </a:lnTo>
                        <a:lnTo>
                          <a:pt x="175" y="52"/>
                        </a:lnTo>
                        <a:lnTo>
                          <a:pt x="177" y="47"/>
                        </a:lnTo>
                        <a:lnTo>
                          <a:pt x="180" y="44"/>
                        </a:lnTo>
                        <a:lnTo>
                          <a:pt x="183" y="38"/>
                        </a:lnTo>
                        <a:lnTo>
                          <a:pt x="184" y="37"/>
                        </a:lnTo>
                        <a:lnTo>
                          <a:pt x="182" y="36"/>
                        </a:lnTo>
                        <a:lnTo>
                          <a:pt x="178" y="35"/>
                        </a:lnTo>
                        <a:lnTo>
                          <a:pt x="172" y="32"/>
                        </a:lnTo>
                        <a:lnTo>
                          <a:pt x="167" y="31"/>
                        </a:lnTo>
                        <a:lnTo>
                          <a:pt x="163" y="28"/>
                        </a:lnTo>
                        <a:lnTo>
                          <a:pt x="160" y="28"/>
                        </a:lnTo>
                        <a:lnTo>
                          <a:pt x="155" y="27"/>
                        </a:lnTo>
                        <a:lnTo>
                          <a:pt x="152" y="26"/>
                        </a:lnTo>
                        <a:lnTo>
                          <a:pt x="145" y="25"/>
                        </a:lnTo>
                        <a:lnTo>
                          <a:pt x="141" y="26"/>
                        </a:lnTo>
                        <a:lnTo>
                          <a:pt x="137" y="26"/>
                        </a:lnTo>
                        <a:lnTo>
                          <a:pt x="134" y="28"/>
                        </a:lnTo>
                        <a:lnTo>
                          <a:pt x="129" y="32"/>
                        </a:lnTo>
                        <a:lnTo>
                          <a:pt x="123" y="38"/>
                        </a:lnTo>
                        <a:lnTo>
                          <a:pt x="120" y="42"/>
                        </a:lnTo>
                        <a:lnTo>
                          <a:pt x="116" y="44"/>
                        </a:lnTo>
                        <a:lnTo>
                          <a:pt x="114" y="48"/>
                        </a:lnTo>
                        <a:lnTo>
                          <a:pt x="110" y="52"/>
                        </a:lnTo>
                        <a:lnTo>
                          <a:pt x="107" y="56"/>
                        </a:lnTo>
                        <a:lnTo>
                          <a:pt x="104" y="59"/>
                        </a:lnTo>
                        <a:lnTo>
                          <a:pt x="100" y="64"/>
                        </a:lnTo>
                        <a:lnTo>
                          <a:pt x="97" y="69"/>
                        </a:lnTo>
                        <a:lnTo>
                          <a:pt x="93" y="73"/>
                        </a:lnTo>
                        <a:lnTo>
                          <a:pt x="89" y="78"/>
                        </a:lnTo>
                        <a:lnTo>
                          <a:pt x="85" y="82"/>
                        </a:lnTo>
                        <a:lnTo>
                          <a:pt x="83" y="86"/>
                        </a:lnTo>
                        <a:lnTo>
                          <a:pt x="79" y="90"/>
                        </a:lnTo>
                        <a:lnTo>
                          <a:pt x="76" y="96"/>
                        </a:lnTo>
                        <a:lnTo>
                          <a:pt x="73" y="100"/>
                        </a:lnTo>
                        <a:lnTo>
                          <a:pt x="69" y="105"/>
                        </a:lnTo>
                        <a:lnTo>
                          <a:pt x="66" y="109"/>
                        </a:lnTo>
                        <a:lnTo>
                          <a:pt x="63" y="112"/>
                        </a:lnTo>
                        <a:lnTo>
                          <a:pt x="61" y="116"/>
                        </a:lnTo>
                        <a:lnTo>
                          <a:pt x="58" y="121"/>
                        </a:lnTo>
                        <a:lnTo>
                          <a:pt x="56" y="125"/>
                        </a:lnTo>
                        <a:lnTo>
                          <a:pt x="55" y="129"/>
                        </a:lnTo>
                        <a:lnTo>
                          <a:pt x="52" y="131"/>
                        </a:lnTo>
                        <a:lnTo>
                          <a:pt x="51" y="135"/>
                        </a:lnTo>
                        <a:lnTo>
                          <a:pt x="50" y="137"/>
                        </a:lnTo>
                        <a:lnTo>
                          <a:pt x="47" y="140"/>
                        </a:lnTo>
                        <a:lnTo>
                          <a:pt x="46" y="145"/>
                        </a:lnTo>
                        <a:lnTo>
                          <a:pt x="45" y="148"/>
                        </a:lnTo>
                        <a:lnTo>
                          <a:pt x="42" y="152"/>
                        </a:lnTo>
                        <a:lnTo>
                          <a:pt x="41" y="156"/>
                        </a:lnTo>
                        <a:lnTo>
                          <a:pt x="40" y="159"/>
                        </a:lnTo>
                        <a:lnTo>
                          <a:pt x="38" y="164"/>
                        </a:lnTo>
                        <a:lnTo>
                          <a:pt x="37" y="168"/>
                        </a:lnTo>
                        <a:lnTo>
                          <a:pt x="36" y="174"/>
                        </a:lnTo>
                        <a:lnTo>
                          <a:pt x="35" y="178"/>
                        </a:lnTo>
                        <a:lnTo>
                          <a:pt x="34" y="184"/>
                        </a:lnTo>
                        <a:lnTo>
                          <a:pt x="32" y="189"/>
                        </a:lnTo>
                        <a:lnTo>
                          <a:pt x="32" y="194"/>
                        </a:lnTo>
                        <a:lnTo>
                          <a:pt x="31" y="199"/>
                        </a:lnTo>
                        <a:lnTo>
                          <a:pt x="31" y="205"/>
                        </a:lnTo>
                        <a:lnTo>
                          <a:pt x="30" y="210"/>
                        </a:lnTo>
                        <a:lnTo>
                          <a:pt x="29" y="215"/>
                        </a:lnTo>
                        <a:lnTo>
                          <a:pt x="27" y="220"/>
                        </a:lnTo>
                        <a:lnTo>
                          <a:pt x="27" y="226"/>
                        </a:lnTo>
                        <a:lnTo>
                          <a:pt x="27" y="231"/>
                        </a:lnTo>
                        <a:lnTo>
                          <a:pt x="27" y="236"/>
                        </a:lnTo>
                        <a:lnTo>
                          <a:pt x="27" y="241"/>
                        </a:lnTo>
                        <a:lnTo>
                          <a:pt x="27" y="247"/>
                        </a:lnTo>
                        <a:lnTo>
                          <a:pt x="27" y="251"/>
                        </a:lnTo>
                        <a:lnTo>
                          <a:pt x="27" y="256"/>
                        </a:lnTo>
                        <a:lnTo>
                          <a:pt x="27" y="260"/>
                        </a:lnTo>
                        <a:lnTo>
                          <a:pt x="29" y="265"/>
                        </a:lnTo>
                        <a:lnTo>
                          <a:pt x="29" y="268"/>
                        </a:lnTo>
                        <a:lnTo>
                          <a:pt x="30" y="273"/>
                        </a:lnTo>
                        <a:lnTo>
                          <a:pt x="30" y="277"/>
                        </a:lnTo>
                        <a:lnTo>
                          <a:pt x="32" y="282"/>
                        </a:lnTo>
                        <a:lnTo>
                          <a:pt x="34" y="287"/>
                        </a:lnTo>
                        <a:lnTo>
                          <a:pt x="38" y="293"/>
                        </a:lnTo>
                        <a:lnTo>
                          <a:pt x="41" y="296"/>
                        </a:lnTo>
                        <a:lnTo>
                          <a:pt x="43" y="299"/>
                        </a:lnTo>
                        <a:lnTo>
                          <a:pt x="47" y="302"/>
                        </a:lnTo>
                        <a:lnTo>
                          <a:pt x="51" y="304"/>
                        </a:lnTo>
                        <a:lnTo>
                          <a:pt x="55" y="305"/>
                        </a:lnTo>
                        <a:lnTo>
                          <a:pt x="58" y="307"/>
                        </a:lnTo>
                        <a:lnTo>
                          <a:pt x="62" y="309"/>
                        </a:lnTo>
                        <a:lnTo>
                          <a:pt x="67" y="310"/>
                        </a:lnTo>
                        <a:lnTo>
                          <a:pt x="71" y="312"/>
                        </a:lnTo>
                        <a:lnTo>
                          <a:pt x="76" y="314"/>
                        </a:lnTo>
                        <a:lnTo>
                          <a:pt x="81" y="315"/>
                        </a:lnTo>
                        <a:lnTo>
                          <a:pt x="85" y="317"/>
                        </a:lnTo>
                        <a:lnTo>
                          <a:pt x="89" y="317"/>
                        </a:lnTo>
                        <a:lnTo>
                          <a:pt x="94" y="318"/>
                        </a:lnTo>
                        <a:lnTo>
                          <a:pt x="98" y="318"/>
                        </a:lnTo>
                        <a:lnTo>
                          <a:pt x="103" y="318"/>
                        </a:lnTo>
                        <a:lnTo>
                          <a:pt x="108" y="318"/>
                        </a:lnTo>
                        <a:lnTo>
                          <a:pt x="111" y="318"/>
                        </a:lnTo>
                        <a:lnTo>
                          <a:pt x="116" y="318"/>
                        </a:lnTo>
                        <a:lnTo>
                          <a:pt x="121" y="319"/>
                        </a:lnTo>
                        <a:lnTo>
                          <a:pt x="125" y="318"/>
                        </a:lnTo>
                        <a:lnTo>
                          <a:pt x="129" y="318"/>
                        </a:lnTo>
                        <a:lnTo>
                          <a:pt x="133" y="317"/>
                        </a:lnTo>
                        <a:lnTo>
                          <a:pt x="136" y="317"/>
                        </a:lnTo>
                        <a:lnTo>
                          <a:pt x="140" y="315"/>
                        </a:lnTo>
                        <a:lnTo>
                          <a:pt x="142" y="314"/>
                        </a:lnTo>
                        <a:lnTo>
                          <a:pt x="146" y="313"/>
                        </a:lnTo>
                        <a:lnTo>
                          <a:pt x="149" y="313"/>
                        </a:lnTo>
                        <a:lnTo>
                          <a:pt x="152" y="308"/>
                        </a:lnTo>
                        <a:lnTo>
                          <a:pt x="156" y="304"/>
                        </a:lnTo>
                        <a:lnTo>
                          <a:pt x="160" y="298"/>
                        </a:lnTo>
                        <a:lnTo>
                          <a:pt x="162" y="292"/>
                        </a:lnTo>
                        <a:lnTo>
                          <a:pt x="162" y="288"/>
                        </a:lnTo>
                        <a:lnTo>
                          <a:pt x="163" y="286"/>
                        </a:lnTo>
                        <a:lnTo>
                          <a:pt x="163" y="282"/>
                        </a:lnTo>
                        <a:lnTo>
                          <a:pt x="165" y="278"/>
                        </a:lnTo>
                        <a:lnTo>
                          <a:pt x="165" y="271"/>
                        </a:lnTo>
                        <a:lnTo>
                          <a:pt x="166" y="265"/>
                        </a:lnTo>
                        <a:lnTo>
                          <a:pt x="165" y="261"/>
                        </a:lnTo>
                        <a:lnTo>
                          <a:pt x="165" y="257"/>
                        </a:lnTo>
                        <a:lnTo>
                          <a:pt x="165" y="255"/>
                        </a:lnTo>
                        <a:lnTo>
                          <a:pt x="165" y="251"/>
                        </a:lnTo>
                        <a:lnTo>
                          <a:pt x="165" y="245"/>
                        </a:lnTo>
                        <a:lnTo>
                          <a:pt x="165" y="240"/>
                        </a:lnTo>
                        <a:lnTo>
                          <a:pt x="163" y="236"/>
                        </a:lnTo>
                        <a:lnTo>
                          <a:pt x="163" y="232"/>
                        </a:lnTo>
                        <a:lnTo>
                          <a:pt x="163" y="230"/>
                        </a:lnTo>
                        <a:lnTo>
                          <a:pt x="192" y="237"/>
                        </a:lnTo>
                        <a:lnTo>
                          <a:pt x="192" y="239"/>
                        </a:lnTo>
                        <a:lnTo>
                          <a:pt x="193" y="241"/>
                        </a:lnTo>
                        <a:lnTo>
                          <a:pt x="193" y="246"/>
                        </a:lnTo>
                        <a:lnTo>
                          <a:pt x="194" y="250"/>
                        </a:lnTo>
                        <a:lnTo>
                          <a:pt x="194" y="256"/>
                        </a:lnTo>
                        <a:lnTo>
                          <a:pt x="194" y="261"/>
                        </a:lnTo>
                        <a:lnTo>
                          <a:pt x="194" y="268"/>
                        </a:lnTo>
                        <a:lnTo>
                          <a:pt x="193" y="271"/>
                        </a:lnTo>
                        <a:lnTo>
                          <a:pt x="193" y="275"/>
                        </a:lnTo>
                        <a:lnTo>
                          <a:pt x="192" y="278"/>
                        </a:lnTo>
                        <a:lnTo>
                          <a:pt x="192" y="282"/>
                        </a:lnTo>
                        <a:lnTo>
                          <a:pt x="191" y="286"/>
                        </a:lnTo>
                        <a:lnTo>
                          <a:pt x="189" y="289"/>
                        </a:lnTo>
                        <a:lnTo>
                          <a:pt x="188" y="293"/>
                        </a:lnTo>
                        <a:lnTo>
                          <a:pt x="187" y="297"/>
                        </a:lnTo>
                        <a:lnTo>
                          <a:pt x="184" y="301"/>
                        </a:lnTo>
                        <a:lnTo>
                          <a:pt x="183" y="304"/>
                        </a:lnTo>
                        <a:lnTo>
                          <a:pt x="180" y="308"/>
                        </a:lnTo>
                        <a:lnTo>
                          <a:pt x="178" y="312"/>
                        </a:lnTo>
                        <a:lnTo>
                          <a:pt x="175" y="315"/>
                        </a:lnTo>
                        <a:lnTo>
                          <a:pt x="172" y="319"/>
                        </a:lnTo>
                        <a:lnTo>
                          <a:pt x="168" y="323"/>
                        </a:lnTo>
                        <a:lnTo>
                          <a:pt x="165" y="328"/>
                        </a:lnTo>
                        <a:lnTo>
                          <a:pt x="160" y="330"/>
                        </a:lnTo>
                        <a:lnTo>
                          <a:pt x="155" y="333"/>
                        </a:lnTo>
                        <a:lnTo>
                          <a:pt x="151" y="334"/>
                        </a:lnTo>
                        <a:lnTo>
                          <a:pt x="146" y="336"/>
                        </a:lnTo>
                        <a:lnTo>
                          <a:pt x="141" y="338"/>
                        </a:lnTo>
                        <a:lnTo>
                          <a:pt x="136" y="340"/>
                        </a:lnTo>
                        <a:lnTo>
                          <a:pt x="130" y="341"/>
                        </a:lnTo>
                        <a:lnTo>
                          <a:pt x="125" y="343"/>
                        </a:lnTo>
                        <a:lnTo>
                          <a:pt x="119" y="343"/>
                        </a:lnTo>
                        <a:lnTo>
                          <a:pt x="113" y="343"/>
                        </a:lnTo>
                        <a:lnTo>
                          <a:pt x="107" y="343"/>
                        </a:lnTo>
                        <a:lnTo>
                          <a:pt x="100" y="343"/>
                        </a:lnTo>
                        <a:lnTo>
                          <a:pt x="94" y="341"/>
                        </a:lnTo>
                        <a:lnTo>
                          <a:pt x="89" y="341"/>
                        </a:lnTo>
                        <a:lnTo>
                          <a:pt x="83" y="340"/>
                        </a:lnTo>
                        <a:lnTo>
                          <a:pt x="78" y="339"/>
                        </a:lnTo>
                        <a:lnTo>
                          <a:pt x="71" y="336"/>
                        </a:lnTo>
                        <a:lnTo>
                          <a:pt x="66" y="335"/>
                        </a:lnTo>
                        <a:lnTo>
                          <a:pt x="60" y="333"/>
                        </a:lnTo>
                        <a:lnTo>
                          <a:pt x="55" y="330"/>
                        </a:lnTo>
                        <a:lnTo>
                          <a:pt x="48" y="325"/>
                        </a:lnTo>
                        <a:lnTo>
                          <a:pt x="43" y="323"/>
                        </a:lnTo>
                        <a:lnTo>
                          <a:pt x="38" y="319"/>
                        </a:lnTo>
                        <a:lnTo>
                          <a:pt x="34" y="315"/>
                        </a:lnTo>
                        <a:lnTo>
                          <a:pt x="29" y="310"/>
                        </a:lnTo>
                        <a:lnTo>
                          <a:pt x="25" y="307"/>
                        </a:lnTo>
                        <a:lnTo>
                          <a:pt x="21" y="302"/>
                        </a:lnTo>
                        <a:lnTo>
                          <a:pt x="17" y="297"/>
                        </a:lnTo>
                        <a:lnTo>
                          <a:pt x="14" y="291"/>
                        </a:lnTo>
                        <a:lnTo>
                          <a:pt x="11" y="286"/>
                        </a:lnTo>
                        <a:lnTo>
                          <a:pt x="9" y="281"/>
                        </a:lnTo>
                        <a:lnTo>
                          <a:pt x="6" y="275"/>
                        </a:lnTo>
                        <a:lnTo>
                          <a:pt x="4" y="267"/>
                        </a:lnTo>
                        <a:lnTo>
                          <a:pt x="3" y="261"/>
                        </a:lnTo>
                        <a:lnTo>
                          <a:pt x="1" y="255"/>
                        </a:lnTo>
                        <a:lnTo>
                          <a:pt x="1" y="249"/>
                        </a:lnTo>
                        <a:lnTo>
                          <a:pt x="0" y="241"/>
                        </a:lnTo>
                        <a:lnTo>
                          <a:pt x="0" y="236"/>
                        </a:lnTo>
                        <a:lnTo>
                          <a:pt x="0" y="229"/>
                        </a:lnTo>
                        <a:lnTo>
                          <a:pt x="1" y="223"/>
                        </a:lnTo>
                        <a:lnTo>
                          <a:pt x="1" y="216"/>
                        </a:lnTo>
                        <a:lnTo>
                          <a:pt x="1" y="210"/>
                        </a:lnTo>
                        <a:lnTo>
                          <a:pt x="3" y="204"/>
                        </a:lnTo>
                        <a:lnTo>
                          <a:pt x="4" y="198"/>
                        </a:lnTo>
                        <a:lnTo>
                          <a:pt x="5" y="192"/>
                        </a:lnTo>
                        <a:lnTo>
                          <a:pt x="6" y="185"/>
                        </a:lnTo>
                        <a:lnTo>
                          <a:pt x="9" y="181"/>
                        </a:lnTo>
                        <a:lnTo>
                          <a:pt x="10" y="174"/>
                        </a:lnTo>
                        <a:lnTo>
                          <a:pt x="11" y="168"/>
                        </a:lnTo>
                        <a:lnTo>
                          <a:pt x="14" y="163"/>
                        </a:lnTo>
                        <a:lnTo>
                          <a:pt x="15" y="157"/>
                        </a:lnTo>
                        <a:lnTo>
                          <a:pt x="17" y="152"/>
                        </a:lnTo>
                        <a:lnTo>
                          <a:pt x="20" y="147"/>
                        </a:lnTo>
                        <a:lnTo>
                          <a:pt x="22" y="142"/>
                        </a:lnTo>
                        <a:lnTo>
                          <a:pt x="24" y="138"/>
                        </a:lnTo>
                        <a:lnTo>
                          <a:pt x="26" y="135"/>
                        </a:lnTo>
                        <a:lnTo>
                          <a:pt x="29" y="130"/>
                        </a:lnTo>
                        <a:lnTo>
                          <a:pt x="30" y="126"/>
                        </a:lnTo>
                        <a:lnTo>
                          <a:pt x="32" y="124"/>
                        </a:lnTo>
                        <a:lnTo>
                          <a:pt x="34" y="120"/>
                        </a:lnTo>
                        <a:lnTo>
                          <a:pt x="37" y="115"/>
                        </a:lnTo>
                        <a:lnTo>
                          <a:pt x="40" y="111"/>
                        </a:lnTo>
                        <a:lnTo>
                          <a:pt x="42" y="108"/>
                        </a:lnTo>
                        <a:lnTo>
                          <a:pt x="46" y="103"/>
                        </a:lnTo>
                        <a:lnTo>
                          <a:pt x="50" y="98"/>
                        </a:lnTo>
                        <a:lnTo>
                          <a:pt x="55" y="90"/>
                        </a:lnTo>
                        <a:lnTo>
                          <a:pt x="56" y="86"/>
                        </a:lnTo>
                        <a:lnTo>
                          <a:pt x="58" y="83"/>
                        </a:lnTo>
                        <a:lnTo>
                          <a:pt x="61" y="79"/>
                        </a:lnTo>
                        <a:lnTo>
                          <a:pt x="64" y="77"/>
                        </a:lnTo>
                        <a:lnTo>
                          <a:pt x="67" y="73"/>
                        </a:lnTo>
                        <a:lnTo>
                          <a:pt x="69" y="69"/>
                        </a:lnTo>
                        <a:lnTo>
                          <a:pt x="73" y="65"/>
                        </a:lnTo>
                        <a:lnTo>
                          <a:pt x="77" y="61"/>
                        </a:lnTo>
                        <a:lnTo>
                          <a:pt x="79" y="57"/>
                        </a:lnTo>
                        <a:lnTo>
                          <a:pt x="82" y="53"/>
                        </a:lnTo>
                        <a:lnTo>
                          <a:pt x="84" y="48"/>
                        </a:lnTo>
                        <a:lnTo>
                          <a:pt x="88" y="44"/>
                        </a:lnTo>
                        <a:lnTo>
                          <a:pt x="90" y="41"/>
                        </a:lnTo>
                        <a:lnTo>
                          <a:pt x="93" y="37"/>
                        </a:lnTo>
                        <a:lnTo>
                          <a:pt x="95" y="33"/>
                        </a:lnTo>
                        <a:lnTo>
                          <a:pt x="99" y="31"/>
                        </a:lnTo>
                        <a:lnTo>
                          <a:pt x="105" y="23"/>
                        </a:lnTo>
                        <a:lnTo>
                          <a:pt x="110" y="18"/>
                        </a:lnTo>
                        <a:lnTo>
                          <a:pt x="115" y="15"/>
                        </a:lnTo>
                        <a:lnTo>
                          <a:pt x="120" y="11"/>
                        </a:lnTo>
                        <a:lnTo>
                          <a:pt x="124" y="7"/>
                        </a:lnTo>
                        <a:lnTo>
                          <a:pt x="129" y="6"/>
                        </a:lnTo>
                        <a:lnTo>
                          <a:pt x="133" y="4"/>
                        </a:lnTo>
                        <a:lnTo>
                          <a:pt x="136" y="2"/>
                        </a:lnTo>
                        <a:lnTo>
                          <a:pt x="140" y="1"/>
                        </a:lnTo>
                        <a:lnTo>
                          <a:pt x="144" y="0"/>
                        </a:lnTo>
                        <a:lnTo>
                          <a:pt x="147" y="0"/>
                        </a:lnTo>
                        <a:lnTo>
                          <a:pt x="151" y="0"/>
                        </a:lnTo>
                        <a:lnTo>
                          <a:pt x="156" y="0"/>
                        </a:lnTo>
                        <a:lnTo>
                          <a:pt x="163" y="1"/>
                        </a:lnTo>
                        <a:lnTo>
                          <a:pt x="168" y="2"/>
                        </a:lnTo>
                        <a:lnTo>
                          <a:pt x="175" y="4"/>
                        </a:lnTo>
                        <a:lnTo>
                          <a:pt x="180" y="5"/>
                        </a:lnTo>
                        <a:lnTo>
                          <a:pt x="186" y="9"/>
                        </a:lnTo>
                        <a:lnTo>
                          <a:pt x="189" y="11"/>
                        </a:lnTo>
                        <a:lnTo>
                          <a:pt x="194" y="16"/>
                        </a:lnTo>
                        <a:lnTo>
                          <a:pt x="197" y="20"/>
                        </a:lnTo>
                        <a:lnTo>
                          <a:pt x="201" y="23"/>
                        </a:lnTo>
                        <a:lnTo>
                          <a:pt x="202" y="26"/>
                        </a:lnTo>
                        <a:lnTo>
                          <a:pt x="203" y="27"/>
                        </a:lnTo>
                        <a:lnTo>
                          <a:pt x="204" y="26"/>
                        </a:lnTo>
                        <a:lnTo>
                          <a:pt x="207" y="26"/>
                        </a:lnTo>
                        <a:lnTo>
                          <a:pt x="209" y="25"/>
                        </a:lnTo>
                        <a:lnTo>
                          <a:pt x="213" y="25"/>
                        </a:lnTo>
                        <a:lnTo>
                          <a:pt x="217" y="25"/>
                        </a:lnTo>
                        <a:lnTo>
                          <a:pt x="220" y="25"/>
                        </a:lnTo>
                        <a:lnTo>
                          <a:pt x="224" y="23"/>
                        </a:lnTo>
                        <a:lnTo>
                          <a:pt x="228" y="23"/>
                        </a:lnTo>
                        <a:lnTo>
                          <a:pt x="231" y="22"/>
                        </a:lnTo>
                        <a:lnTo>
                          <a:pt x="235" y="22"/>
                        </a:lnTo>
                        <a:lnTo>
                          <a:pt x="239" y="22"/>
                        </a:lnTo>
                        <a:lnTo>
                          <a:pt x="243" y="22"/>
                        </a:lnTo>
                        <a:lnTo>
                          <a:pt x="246" y="22"/>
                        </a:lnTo>
                        <a:lnTo>
                          <a:pt x="250" y="23"/>
                        </a:lnTo>
                        <a:lnTo>
                          <a:pt x="255" y="23"/>
                        </a:lnTo>
                        <a:lnTo>
                          <a:pt x="261" y="26"/>
                        </a:lnTo>
                        <a:lnTo>
                          <a:pt x="267" y="27"/>
                        </a:lnTo>
                        <a:lnTo>
                          <a:pt x="272" y="31"/>
                        </a:lnTo>
                        <a:lnTo>
                          <a:pt x="276" y="32"/>
                        </a:lnTo>
                        <a:lnTo>
                          <a:pt x="279" y="35"/>
                        </a:lnTo>
                        <a:lnTo>
                          <a:pt x="281" y="36"/>
                        </a:lnTo>
                        <a:lnTo>
                          <a:pt x="282" y="37"/>
                        </a:lnTo>
                        <a:lnTo>
                          <a:pt x="269" y="44"/>
                        </a:lnTo>
                        <a:close/>
                      </a:path>
                    </a:pathLst>
                  </a:custGeom>
                  <a:solidFill>
                    <a:srgbClr val="000000"/>
                  </a:solidFill>
                  <a:ln w="9525">
                    <a:noFill/>
                    <a:round/>
                    <a:headEnd/>
                    <a:tailEnd/>
                  </a:ln>
                </p:spPr>
                <p:txBody>
                  <a:bodyPr/>
                  <a:lstStyle/>
                  <a:p>
                    <a:endParaRPr lang="ja-JP" altLang="en-US"/>
                  </a:p>
                </p:txBody>
              </p:sp>
              <p:sp>
                <p:nvSpPr>
                  <p:cNvPr id="633" name="フローチャート: データ 632"/>
                  <p:cNvSpPr/>
                  <p:nvPr/>
                </p:nvSpPr>
                <p:spPr>
                  <a:xfrm rot="1238793">
                    <a:off x="5762951" y="1614483"/>
                    <a:ext cx="718356" cy="159118"/>
                  </a:xfrm>
                  <a:prstGeom prst="flowChartInputOutpu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79477" fontAlgn="auto">
                      <a:spcBef>
                        <a:spcPts val="0"/>
                      </a:spcBef>
                      <a:spcAft>
                        <a:spcPts val="0"/>
                      </a:spcAft>
                      <a:defRPr/>
                    </a:pPr>
                    <a:endParaRPr lang="ja-JP" altLang="en-US"/>
                  </a:p>
                </p:txBody>
              </p:sp>
            </p:grpSp>
            <p:pic>
              <p:nvPicPr>
                <p:cNvPr id="419" name="図 484" descr="子育て支援2.png"/>
                <p:cNvPicPr>
                  <a:picLocks noChangeAspect="1"/>
                </p:cNvPicPr>
                <p:nvPr/>
              </p:nvPicPr>
              <p:blipFill>
                <a:blip r:embed="rId3" cstate="print"/>
                <a:srcRect/>
                <a:stretch>
                  <a:fillRect/>
                </a:stretch>
              </p:blipFill>
              <p:spPr bwMode="auto">
                <a:xfrm>
                  <a:off x="8198856" y="6124952"/>
                  <a:ext cx="574350" cy="431800"/>
                </a:xfrm>
                <a:prstGeom prst="rect">
                  <a:avLst/>
                </a:prstGeom>
                <a:noFill/>
                <a:ln w="9525">
                  <a:noFill/>
                  <a:miter lim="800000"/>
                  <a:headEnd/>
                  <a:tailEnd/>
                </a:ln>
              </p:spPr>
            </p:pic>
            <p:pic>
              <p:nvPicPr>
                <p:cNvPr id="420" name="Picture 26" descr="C:\Users\is991608\AppData\Local\Microsoft\Windows\Temporary Internet Files\Content.IE5\529J7KRC\MC900223648[1].wmf"/>
                <p:cNvPicPr>
                  <a:picLocks noChangeAspect="1" noChangeArrowheads="1"/>
                </p:cNvPicPr>
                <p:nvPr/>
              </p:nvPicPr>
              <p:blipFill>
                <a:blip r:embed="rId4" cstate="print"/>
                <a:srcRect/>
                <a:stretch>
                  <a:fillRect/>
                </a:stretch>
              </p:blipFill>
              <p:spPr bwMode="auto">
                <a:xfrm>
                  <a:off x="5672112" y="4911601"/>
                  <a:ext cx="257122" cy="215900"/>
                </a:xfrm>
                <a:prstGeom prst="rect">
                  <a:avLst/>
                </a:prstGeom>
                <a:noFill/>
                <a:ln w="9525">
                  <a:noFill/>
                  <a:miter lim="800000"/>
                  <a:headEnd/>
                  <a:tailEnd/>
                </a:ln>
              </p:spPr>
            </p:pic>
            <p:grpSp>
              <p:nvGrpSpPr>
                <p:cNvPr id="421" name="Group 4"/>
                <p:cNvGrpSpPr>
                  <a:grpSpLocks noChangeAspect="1"/>
                </p:cNvGrpSpPr>
                <p:nvPr/>
              </p:nvGrpSpPr>
              <p:grpSpPr bwMode="auto">
                <a:xfrm>
                  <a:off x="5249697" y="4929064"/>
                  <a:ext cx="440781" cy="387350"/>
                  <a:chOff x="1627" y="1782"/>
                  <a:chExt cx="931" cy="818"/>
                </a:xfrm>
              </p:grpSpPr>
              <p:sp>
                <p:nvSpPr>
                  <p:cNvPr id="514" name="AutoShape 3"/>
                  <p:cNvSpPr>
                    <a:spLocks noChangeAspect="1" noChangeArrowheads="1" noTextEdit="1"/>
                  </p:cNvSpPr>
                  <p:nvPr/>
                </p:nvSpPr>
                <p:spPr bwMode="auto">
                  <a:xfrm>
                    <a:off x="1627" y="1782"/>
                    <a:ext cx="931" cy="818"/>
                  </a:xfrm>
                  <a:prstGeom prst="rect">
                    <a:avLst/>
                  </a:prstGeom>
                  <a:noFill/>
                  <a:ln w="9525">
                    <a:noFill/>
                    <a:miter lim="800000"/>
                    <a:headEnd/>
                    <a:tailEnd/>
                  </a:ln>
                </p:spPr>
                <p:txBody>
                  <a:bodyPr/>
                  <a:lstStyle/>
                  <a:p>
                    <a:endParaRPr lang="ja-JP" altLang="en-US"/>
                  </a:p>
                </p:txBody>
              </p:sp>
              <p:sp>
                <p:nvSpPr>
                  <p:cNvPr id="515" name="Rectangle 5"/>
                  <p:cNvSpPr>
                    <a:spLocks noChangeArrowheads="1"/>
                  </p:cNvSpPr>
                  <p:nvPr/>
                </p:nvSpPr>
                <p:spPr bwMode="auto">
                  <a:xfrm>
                    <a:off x="2160" y="2410"/>
                    <a:ext cx="255" cy="79"/>
                  </a:xfrm>
                  <a:prstGeom prst="rect">
                    <a:avLst/>
                  </a:prstGeom>
                  <a:solidFill>
                    <a:srgbClr val="7F7F7F"/>
                  </a:solidFill>
                  <a:ln w="9525">
                    <a:noFill/>
                    <a:miter lim="800000"/>
                    <a:headEnd/>
                    <a:tailEnd/>
                  </a:ln>
                </p:spPr>
                <p:txBody>
                  <a:bodyPr/>
                  <a:lstStyle/>
                  <a:p>
                    <a:endParaRPr lang="ja-JP" altLang="en-US">
                      <a:latin typeface="Calibri" pitchFamily="34" charset="0"/>
                    </a:endParaRPr>
                  </a:p>
                </p:txBody>
              </p:sp>
              <p:sp>
                <p:nvSpPr>
                  <p:cNvPr id="516" name="Freeform 6"/>
                  <p:cNvSpPr>
                    <a:spLocks/>
                  </p:cNvSpPr>
                  <p:nvPr/>
                </p:nvSpPr>
                <p:spPr bwMode="auto">
                  <a:xfrm>
                    <a:off x="2200" y="2220"/>
                    <a:ext cx="177" cy="181"/>
                  </a:xfrm>
                  <a:custGeom>
                    <a:avLst/>
                    <a:gdLst>
                      <a:gd name="T0" fmla="*/ 0 w 3194"/>
                      <a:gd name="T1" fmla="*/ 0 h 3439"/>
                      <a:gd name="T2" fmla="*/ 0 w 3194"/>
                      <a:gd name="T3" fmla="*/ 0 h 3439"/>
                      <a:gd name="T4" fmla="*/ 0 w 3194"/>
                      <a:gd name="T5" fmla="*/ 0 h 3439"/>
                      <a:gd name="T6" fmla="*/ 0 w 3194"/>
                      <a:gd name="T7" fmla="*/ 0 h 3439"/>
                      <a:gd name="T8" fmla="*/ 0 w 3194"/>
                      <a:gd name="T9" fmla="*/ 0 h 3439"/>
                      <a:gd name="T10" fmla="*/ 0 w 3194"/>
                      <a:gd name="T11" fmla="*/ 0 h 3439"/>
                      <a:gd name="T12" fmla="*/ 0 w 3194"/>
                      <a:gd name="T13" fmla="*/ 0 h 3439"/>
                      <a:gd name="T14" fmla="*/ 0 w 3194"/>
                      <a:gd name="T15" fmla="*/ 0 h 3439"/>
                      <a:gd name="T16" fmla="*/ 0 w 3194"/>
                      <a:gd name="T17" fmla="*/ 0 h 3439"/>
                      <a:gd name="T18" fmla="*/ 0 w 3194"/>
                      <a:gd name="T19" fmla="*/ 0 h 3439"/>
                      <a:gd name="T20" fmla="*/ 0 w 3194"/>
                      <a:gd name="T21" fmla="*/ 0 h 3439"/>
                      <a:gd name="T22" fmla="*/ 0 w 3194"/>
                      <a:gd name="T23" fmla="*/ 0 h 3439"/>
                      <a:gd name="T24" fmla="*/ 0 w 3194"/>
                      <a:gd name="T25" fmla="*/ 0 h 3439"/>
                      <a:gd name="T26" fmla="*/ 0 w 3194"/>
                      <a:gd name="T27" fmla="*/ 0 h 3439"/>
                      <a:gd name="T28" fmla="*/ 0 w 3194"/>
                      <a:gd name="T29" fmla="*/ 0 h 3439"/>
                      <a:gd name="T30" fmla="*/ 0 w 3194"/>
                      <a:gd name="T31" fmla="*/ 0 h 3439"/>
                      <a:gd name="T32" fmla="*/ 0 w 3194"/>
                      <a:gd name="T33" fmla="*/ 0 h 3439"/>
                      <a:gd name="T34" fmla="*/ 0 w 3194"/>
                      <a:gd name="T35" fmla="*/ 0 h 3439"/>
                      <a:gd name="T36" fmla="*/ 0 w 3194"/>
                      <a:gd name="T37" fmla="*/ 0 h 3439"/>
                      <a:gd name="T38" fmla="*/ 0 w 3194"/>
                      <a:gd name="T39" fmla="*/ 0 h 3439"/>
                      <a:gd name="T40" fmla="*/ 0 w 3194"/>
                      <a:gd name="T41" fmla="*/ 0 h 3439"/>
                      <a:gd name="T42" fmla="*/ 0 w 3194"/>
                      <a:gd name="T43" fmla="*/ 0 h 3439"/>
                      <a:gd name="T44" fmla="*/ 0 w 3194"/>
                      <a:gd name="T45" fmla="*/ 0 h 3439"/>
                      <a:gd name="T46" fmla="*/ 0 w 3194"/>
                      <a:gd name="T47" fmla="*/ 0 h 3439"/>
                      <a:gd name="T48" fmla="*/ 0 w 3194"/>
                      <a:gd name="T49" fmla="*/ 0 h 3439"/>
                      <a:gd name="T50" fmla="*/ 0 w 3194"/>
                      <a:gd name="T51" fmla="*/ 0 h 3439"/>
                      <a:gd name="T52" fmla="*/ 0 w 3194"/>
                      <a:gd name="T53" fmla="*/ 0 h 3439"/>
                      <a:gd name="T54" fmla="*/ 0 w 3194"/>
                      <a:gd name="T55" fmla="*/ 0 h 3439"/>
                      <a:gd name="T56" fmla="*/ 0 w 3194"/>
                      <a:gd name="T57" fmla="*/ 0 h 3439"/>
                      <a:gd name="T58" fmla="*/ 0 w 3194"/>
                      <a:gd name="T59" fmla="*/ 0 h 3439"/>
                      <a:gd name="T60" fmla="*/ 0 w 3194"/>
                      <a:gd name="T61" fmla="*/ 0 h 3439"/>
                      <a:gd name="T62" fmla="*/ 0 w 3194"/>
                      <a:gd name="T63" fmla="*/ 0 h 3439"/>
                      <a:gd name="T64" fmla="*/ 0 w 3194"/>
                      <a:gd name="T65" fmla="*/ 0 h 3439"/>
                      <a:gd name="T66" fmla="*/ 0 w 3194"/>
                      <a:gd name="T67" fmla="*/ 0 h 3439"/>
                      <a:gd name="T68" fmla="*/ 0 w 3194"/>
                      <a:gd name="T69" fmla="*/ 0 h 3439"/>
                      <a:gd name="T70" fmla="*/ 0 w 3194"/>
                      <a:gd name="T71" fmla="*/ 0 h 3439"/>
                      <a:gd name="T72" fmla="*/ 0 w 3194"/>
                      <a:gd name="T73" fmla="*/ 0 h 3439"/>
                      <a:gd name="T74" fmla="*/ 0 w 3194"/>
                      <a:gd name="T75" fmla="*/ 0 h 3439"/>
                      <a:gd name="T76" fmla="*/ 0 w 3194"/>
                      <a:gd name="T77" fmla="*/ 0 h 3439"/>
                      <a:gd name="T78" fmla="*/ 0 w 3194"/>
                      <a:gd name="T79" fmla="*/ 0 h 3439"/>
                      <a:gd name="T80" fmla="*/ 0 w 3194"/>
                      <a:gd name="T81" fmla="*/ 0 h 3439"/>
                      <a:gd name="T82" fmla="*/ 0 w 3194"/>
                      <a:gd name="T83" fmla="*/ 0 h 3439"/>
                      <a:gd name="T84" fmla="*/ 0 w 3194"/>
                      <a:gd name="T85" fmla="*/ 0 h 3439"/>
                      <a:gd name="T86" fmla="*/ 0 w 3194"/>
                      <a:gd name="T87" fmla="*/ 0 h 3439"/>
                      <a:gd name="T88" fmla="*/ 0 w 3194"/>
                      <a:gd name="T89" fmla="*/ 0 h 343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194"/>
                      <a:gd name="T136" fmla="*/ 0 h 3439"/>
                      <a:gd name="T137" fmla="*/ 3194 w 3194"/>
                      <a:gd name="T138" fmla="*/ 3439 h 343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194" h="3439">
                        <a:moveTo>
                          <a:pt x="142" y="41"/>
                        </a:moveTo>
                        <a:lnTo>
                          <a:pt x="3194" y="41"/>
                        </a:lnTo>
                        <a:lnTo>
                          <a:pt x="3190" y="154"/>
                        </a:lnTo>
                        <a:lnTo>
                          <a:pt x="3177" y="458"/>
                        </a:lnTo>
                        <a:lnTo>
                          <a:pt x="3159" y="901"/>
                        </a:lnTo>
                        <a:lnTo>
                          <a:pt x="3138" y="1433"/>
                        </a:lnTo>
                        <a:lnTo>
                          <a:pt x="3114" y="2004"/>
                        </a:lnTo>
                        <a:lnTo>
                          <a:pt x="3091" y="2562"/>
                        </a:lnTo>
                        <a:lnTo>
                          <a:pt x="3069" y="3058"/>
                        </a:lnTo>
                        <a:lnTo>
                          <a:pt x="3052" y="3439"/>
                        </a:lnTo>
                        <a:lnTo>
                          <a:pt x="1688" y="3357"/>
                        </a:lnTo>
                        <a:lnTo>
                          <a:pt x="1729" y="921"/>
                        </a:lnTo>
                        <a:lnTo>
                          <a:pt x="1485" y="3337"/>
                        </a:lnTo>
                        <a:lnTo>
                          <a:pt x="0" y="3337"/>
                        </a:lnTo>
                        <a:lnTo>
                          <a:pt x="10" y="3241"/>
                        </a:lnTo>
                        <a:lnTo>
                          <a:pt x="35" y="2990"/>
                        </a:lnTo>
                        <a:lnTo>
                          <a:pt x="71" y="2634"/>
                        </a:lnTo>
                        <a:lnTo>
                          <a:pt x="112" y="2223"/>
                        </a:lnTo>
                        <a:lnTo>
                          <a:pt x="152" y="1810"/>
                        </a:lnTo>
                        <a:lnTo>
                          <a:pt x="189" y="1446"/>
                        </a:lnTo>
                        <a:lnTo>
                          <a:pt x="214" y="1180"/>
                        </a:lnTo>
                        <a:lnTo>
                          <a:pt x="224" y="1064"/>
                        </a:lnTo>
                        <a:lnTo>
                          <a:pt x="222" y="1049"/>
                        </a:lnTo>
                        <a:lnTo>
                          <a:pt x="217" y="1023"/>
                        </a:lnTo>
                        <a:lnTo>
                          <a:pt x="211" y="990"/>
                        </a:lnTo>
                        <a:lnTo>
                          <a:pt x="203" y="947"/>
                        </a:lnTo>
                        <a:lnTo>
                          <a:pt x="192" y="898"/>
                        </a:lnTo>
                        <a:lnTo>
                          <a:pt x="182" y="841"/>
                        </a:lnTo>
                        <a:lnTo>
                          <a:pt x="170" y="778"/>
                        </a:lnTo>
                        <a:lnTo>
                          <a:pt x="160" y="709"/>
                        </a:lnTo>
                        <a:lnTo>
                          <a:pt x="150" y="635"/>
                        </a:lnTo>
                        <a:lnTo>
                          <a:pt x="141" y="554"/>
                        </a:lnTo>
                        <a:lnTo>
                          <a:pt x="138" y="513"/>
                        </a:lnTo>
                        <a:lnTo>
                          <a:pt x="134" y="471"/>
                        </a:lnTo>
                        <a:lnTo>
                          <a:pt x="131" y="427"/>
                        </a:lnTo>
                        <a:lnTo>
                          <a:pt x="129" y="383"/>
                        </a:lnTo>
                        <a:lnTo>
                          <a:pt x="127" y="337"/>
                        </a:lnTo>
                        <a:lnTo>
                          <a:pt x="127" y="291"/>
                        </a:lnTo>
                        <a:lnTo>
                          <a:pt x="127" y="244"/>
                        </a:lnTo>
                        <a:lnTo>
                          <a:pt x="128" y="196"/>
                        </a:lnTo>
                        <a:lnTo>
                          <a:pt x="130" y="148"/>
                        </a:lnTo>
                        <a:lnTo>
                          <a:pt x="133" y="99"/>
                        </a:lnTo>
                        <a:lnTo>
                          <a:pt x="137" y="50"/>
                        </a:lnTo>
                        <a:lnTo>
                          <a:pt x="142" y="0"/>
                        </a:lnTo>
                        <a:lnTo>
                          <a:pt x="142" y="41"/>
                        </a:lnTo>
                        <a:close/>
                      </a:path>
                    </a:pathLst>
                  </a:custGeom>
                  <a:solidFill>
                    <a:srgbClr val="000066"/>
                  </a:solidFill>
                  <a:ln w="9525">
                    <a:noFill/>
                    <a:round/>
                    <a:headEnd/>
                    <a:tailEnd/>
                  </a:ln>
                </p:spPr>
                <p:txBody>
                  <a:bodyPr/>
                  <a:lstStyle/>
                  <a:p>
                    <a:endParaRPr lang="ja-JP" altLang="en-US"/>
                  </a:p>
                </p:txBody>
              </p:sp>
              <p:sp>
                <p:nvSpPr>
                  <p:cNvPr id="517" name="Freeform 7"/>
                  <p:cNvSpPr>
                    <a:spLocks/>
                  </p:cNvSpPr>
                  <p:nvPr/>
                </p:nvSpPr>
                <p:spPr bwMode="auto">
                  <a:xfrm>
                    <a:off x="2189" y="2372"/>
                    <a:ext cx="99" cy="45"/>
                  </a:xfrm>
                  <a:custGeom>
                    <a:avLst/>
                    <a:gdLst>
                      <a:gd name="T0" fmla="*/ 0 w 1790"/>
                      <a:gd name="T1" fmla="*/ 0 h 859"/>
                      <a:gd name="T2" fmla="*/ 0 w 1790"/>
                      <a:gd name="T3" fmla="*/ 0 h 859"/>
                      <a:gd name="T4" fmla="*/ 0 w 1790"/>
                      <a:gd name="T5" fmla="*/ 0 h 859"/>
                      <a:gd name="T6" fmla="*/ 0 w 1790"/>
                      <a:gd name="T7" fmla="*/ 0 h 859"/>
                      <a:gd name="T8" fmla="*/ 0 w 1790"/>
                      <a:gd name="T9" fmla="*/ 0 h 859"/>
                      <a:gd name="T10" fmla="*/ 0 w 1790"/>
                      <a:gd name="T11" fmla="*/ 0 h 859"/>
                      <a:gd name="T12" fmla="*/ 0 w 1790"/>
                      <a:gd name="T13" fmla="*/ 0 h 859"/>
                      <a:gd name="T14" fmla="*/ 0 w 1790"/>
                      <a:gd name="T15" fmla="*/ 0 h 859"/>
                      <a:gd name="T16" fmla="*/ 0 w 1790"/>
                      <a:gd name="T17" fmla="*/ 0 h 859"/>
                      <a:gd name="T18" fmla="*/ 0 w 1790"/>
                      <a:gd name="T19" fmla="*/ 0 h 859"/>
                      <a:gd name="T20" fmla="*/ 0 w 1790"/>
                      <a:gd name="T21" fmla="*/ 0 h 859"/>
                      <a:gd name="T22" fmla="*/ 0 w 1790"/>
                      <a:gd name="T23" fmla="*/ 0 h 859"/>
                      <a:gd name="T24" fmla="*/ 0 w 1790"/>
                      <a:gd name="T25" fmla="*/ 0 h 859"/>
                      <a:gd name="T26" fmla="*/ 0 w 1790"/>
                      <a:gd name="T27" fmla="*/ 0 h 859"/>
                      <a:gd name="T28" fmla="*/ 0 w 1790"/>
                      <a:gd name="T29" fmla="*/ 0 h 859"/>
                      <a:gd name="T30" fmla="*/ 0 w 1790"/>
                      <a:gd name="T31" fmla="*/ 0 h 859"/>
                      <a:gd name="T32" fmla="*/ 0 w 1790"/>
                      <a:gd name="T33" fmla="*/ 0 h 859"/>
                      <a:gd name="T34" fmla="*/ 0 w 1790"/>
                      <a:gd name="T35" fmla="*/ 0 h 859"/>
                      <a:gd name="T36" fmla="*/ 0 w 1790"/>
                      <a:gd name="T37" fmla="*/ 0 h 859"/>
                      <a:gd name="T38" fmla="*/ 0 w 1790"/>
                      <a:gd name="T39" fmla="*/ 0 h 859"/>
                      <a:gd name="T40" fmla="*/ 0 w 1790"/>
                      <a:gd name="T41" fmla="*/ 0 h 859"/>
                      <a:gd name="T42" fmla="*/ 0 w 1790"/>
                      <a:gd name="T43" fmla="*/ 0 h 859"/>
                      <a:gd name="T44" fmla="*/ 0 w 1790"/>
                      <a:gd name="T45" fmla="*/ 0 h 859"/>
                      <a:gd name="T46" fmla="*/ 0 w 1790"/>
                      <a:gd name="T47" fmla="*/ 0 h 859"/>
                      <a:gd name="T48" fmla="*/ 0 w 1790"/>
                      <a:gd name="T49" fmla="*/ 0 h 859"/>
                      <a:gd name="T50" fmla="*/ 0 w 1790"/>
                      <a:gd name="T51" fmla="*/ 0 h 859"/>
                      <a:gd name="T52" fmla="*/ 0 w 1790"/>
                      <a:gd name="T53" fmla="*/ 0 h 859"/>
                      <a:gd name="T54" fmla="*/ 0 w 1790"/>
                      <a:gd name="T55" fmla="*/ 0 h 859"/>
                      <a:gd name="T56" fmla="*/ 0 w 1790"/>
                      <a:gd name="T57" fmla="*/ 0 h 859"/>
                      <a:gd name="T58" fmla="*/ 0 w 1790"/>
                      <a:gd name="T59" fmla="*/ 0 h 859"/>
                      <a:gd name="T60" fmla="*/ 0 w 1790"/>
                      <a:gd name="T61" fmla="*/ 0 h 859"/>
                      <a:gd name="T62" fmla="*/ 0 w 1790"/>
                      <a:gd name="T63" fmla="*/ 0 h 859"/>
                      <a:gd name="T64" fmla="*/ 0 w 1790"/>
                      <a:gd name="T65" fmla="*/ 0 h 859"/>
                      <a:gd name="T66" fmla="*/ 0 w 1790"/>
                      <a:gd name="T67" fmla="*/ 0 h 859"/>
                      <a:gd name="T68" fmla="*/ 0 w 1790"/>
                      <a:gd name="T69" fmla="*/ 0 h 859"/>
                      <a:gd name="T70" fmla="*/ 0 w 1790"/>
                      <a:gd name="T71" fmla="*/ 0 h 859"/>
                      <a:gd name="T72" fmla="*/ 0 w 1790"/>
                      <a:gd name="T73" fmla="*/ 0 h 859"/>
                      <a:gd name="T74" fmla="*/ 0 w 1790"/>
                      <a:gd name="T75" fmla="*/ 0 h 859"/>
                      <a:gd name="T76" fmla="*/ 0 w 1790"/>
                      <a:gd name="T77" fmla="*/ 0 h 859"/>
                      <a:gd name="T78" fmla="*/ 0 w 1790"/>
                      <a:gd name="T79" fmla="*/ 0 h 859"/>
                      <a:gd name="T80" fmla="*/ 0 w 1790"/>
                      <a:gd name="T81" fmla="*/ 0 h 859"/>
                      <a:gd name="T82" fmla="*/ 0 w 1790"/>
                      <a:gd name="T83" fmla="*/ 0 h 859"/>
                      <a:gd name="T84" fmla="*/ 0 w 1790"/>
                      <a:gd name="T85" fmla="*/ 0 h 85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90"/>
                      <a:gd name="T130" fmla="*/ 0 h 859"/>
                      <a:gd name="T131" fmla="*/ 1790 w 1790"/>
                      <a:gd name="T132" fmla="*/ 859 h 85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90" h="859">
                        <a:moveTo>
                          <a:pt x="1790" y="532"/>
                        </a:moveTo>
                        <a:lnTo>
                          <a:pt x="1789" y="554"/>
                        </a:lnTo>
                        <a:lnTo>
                          <a:pt x="1786" y="575"/>
                        </a:lnTo>
                        <a:lnTo>
                          <a:pt x="1781" y="595"/>
                        </a:lnTo>
                        <a:lnTo>
                          <a:pt x="1772" y="614"/>
                        </a:lnTo>
                        <a:lnTo>
                          <a:pt x="1762" y="633"/>
                        </a:lnTo>
                        <a:lnTo>
                          <a:pt x="1750" y="651"/>
                        </a:lnTo>
                        <a:lnTo>
                          <a:pt x="1736" y="668"/>
                        </a:lnTo>
                        <a:lnTo>
                          <a:pt x="1720" y="684"/>
                        </a:lnTo>
                        <a:lnTo>
                          <a:pt x="1702" y="699"/>
                        </a:lnTo>
                        <a:lnTo>
                          <a:pt x="1682" y="713"/>
                        </a:lnTo>
                        <a:lnTo>
                          <a:pt x="1661" y="727"/>
                        </a:lnTo>
                        <a:lnTo>
                          <a:pt x="1637" y="740"/>
                        </a:lnTo>
                        <a:lnTo>
                          <a:pt x="1613" y="752"/>
                        </a:lnTo>
                        <a:lnTo>
                          <a:pt x="1586" y="764"/>
                        </a:lnTo>
                        <a:lnTo>
                          <a:pt x="1558" y="775"/>
                        </a:lnTo>
                        <a:lnTo>
                          <a:pt x="1528" y="785"/>
                        </a:lnTo>
                        <a:lnTo>
                          <a:pt x="1497" y="794"/>
                        </a:lnTo>
                        <a:lnTo>
                          <a:pt x="1465" y="804"/>
                        </a:lnTo>
                        <a:lnTo>
                          <a:pt x="1431" y="811"/>
                        </a:lnTo>
                        <a:lnTo>
                          <a:pt x="1395" y="818"/>
                        </a:lnTo>
                        <a:lnTo>
                          <a:pt x="1360" y="826"/>
                        </a:lnTo>
                        <a:lnTo>
                          <a:pt x="1322" y="832"/>
                        </a:lnTo>
                        <a:lnTo>
                          <a:pt x="1283" y="837"/>
                        </a:lnTo>
                        <a:lnTo>
                          <a:pt x="1244" y="842"/>
                        </a:lnTo>
                        <a:lnTo>
                          <a:pt x="1203" y="846"/>
                        </a:lnTo>
                        <a:lnTo>
                          <a:pt x="1162" y="850"/>
                        </a:lnTo>
                        <a:lnTo>
                          <a:pt x="1119" y="853"/>
                        </a:lnTo>
                        <a:lnTo>
                          <a:pt x="1076" y="855"/>
                        </a:lnTo>
                        <a:lnTo>
                          <a:pt x="1032" y="857"/>
                        </a:lnTo>
                        <a:lnTo>
                          <a:pt x="987" y="858"/>
                        </a:lnTo>
                        <a:lnTo>
                          <a:pt x="942" y="859"/>
                        </a:lnTo>
                        <a:lnTo>
                          <a:pt x="896" y="859"/>
                        </a:lnTo>
                        <a:lnTo>
                          <a:pt x="850" y="859"/>
                        </a:lnTo>
                        <a:lnTo>
                          <a:pt x="804" y="858"/>
                        </a:lnTo>
                        <a:lnTo>
                          <a:pt x="760" y="857"/>
                        </a:lnTo>
                        <a:lnTo>
                          <a:pt x="715" y="855"/>
                        </a:lnTo>
                        <a:lnTo>
                          <a:pt x="672" y="853"/>
                        </a:lnTo>
                        <a:lnTo>
                          <a:pt x="630" y="850"/>
                        </a:lnTo>
                        <a:lnTo>
                          <a:pt x="588" y="846"/>
                        </a:lnTo>
                        <a:lnTo>
                          <a:pt x="547" y="842"/>
                        </a:lnTo>
                        <a:lnTo>
                          <a:pt x="507" y="837"/>
                        </a:lnTo>
                        <a:lnTo>
                          <a:pt x="468" y="832"/>
                        </a:lnTo>
                        <a:lnTo>
                          <a:pt x="431" y="826"/>
                        </a:lnTo>
                        <a:lnTo>
                          <a:pt x="395" y="818"/>
                        </a:lnTo>
                        <a:lnTo>
                          <a:pt x="360" y="811"/>
                        </a:lnTo>
                        <a:lnTo>
                          <a:pt x="326" y="804"/>
                        </a:lnTo>
                        <a:lnTo>
                          <a:pt x="294" y="794"/>
                        </a:lnTo>
                        <a:lnTo>
                          <a:pt x="262" y="785"/>
                        </a:lnTo>
                        <a:lnTo>
                          <a:pt x="233" y="775"/>
                        </a:lnTo>
                        <a:lnTo>
                          <a:pt x="205" y="764"/>
                        </a:lnTo>
                        <a:lnTo>
                          <a:pt x="178" y="752"/>
                        </a:lnTo>
                        <a:lnTo>
                          <a:pt x="153" y="740"/>
                        </a:lnTo>
                        <a:lnTo>
                          <a:pt x="130" y="727"/>
                        </a:lnTo>
                        <a:lnTo>
                          <a:pt x="108" y="713"/>
                        </a:lnTo>
                        <a:lnTo>
                          <a:pt x="88" y="699"/>
                        </a:lnTo>
                        <a:lnTo>
                          <a:pt x="70" y="684"/>
                        </a:lnTo>
                        <a:lnTo>
                          <a:pt x="55" y="668"/>
                        </a:lnTo>
                        <a:lnTo>
                          <a:pt x="41" y="651"/>
                        </a:lnTo>
                        <a:lnTo>
                          <a:pt x="29" y="633"/>
                        </a:lnTo>
                        <a:lnTo>
                          <a:pt x="19" y="614"/>
                        </a:lnTo>
                        <a:lnTo>
                          <a:pt x="11" y="595"/>
                        </a:lnTo>
                        <a:lnTo>
                          <a:pt x="6" y="575"/>
                        </a:lnTo>
                        <a:lnTo>
                          <a:pt x="1" y="554"/>
                        </a:lnTo>
                        <a:lnTo>
                          <a:pt x="0" y="532"/>
                        </a:lnTo>
                        <a:lnTo>
                          <a:pt x="1" y="510"/>
                        </a:lnTo>
                        <a:lnTo>
                          <a:pt x="6" y="487"/>
                        </a:lnTo>
                        <a:lnTo>
                          <a:pt x="11" y="464"/>
                        </a:lnTo>
                        <a:lnTo>
                          <a:pt x="19" y="441"/>
                        </a:lnTo>
                        <a:lnTo>
                          <a:pt x="29" y="418"/>
                        </a:lnTo>
                        <a:lnTo>
                          <a:pt x="41" y="395"/>
                        </a:lnTo>
                        <a:lnTo>
                          <a:pt x="55" y="372"/>
                        </a:lnTo>
                        <a:lnTo>
                          <a:pt x="70" y="349"/>
                        </a:lnTo>
                        <a:lnTo>
                          <a:pt x="88" y="326"/>
                        </a:lnTo>
                        <a:lnTo>
                          <a:pt x="108" y="303"/>
                        </a:lnTo>
                        <a:lnTo>
                          <a:pt x="130" y="281"/>
                        </a:lnTo>
                        <a:lnTo>
                          <a:pt x="153" y="260"/>
                        </a:lnTo>
                        <a:lnTo>
                          <a:pt x="178" y="238"/>
                        </a:lnTo>
                        <a:lnTo>
                          <a:pt x="205" y="217"/>
                        </a:lnTo>
                        <a:lnTo>
                          <a:pt x="233" y="197"/>
                        </a:lnTo>
                        <a:lnTo>
                          <a:pt x="262" y="177"/>
                        </a:lnTo>
                        <a:lnTo>
                          <a:pt x="294" y="158"/>
                        </a:lnTo>
                        <a:lnTo>
                          <a:pt x="326" y="140"/>
                        </a:lnTo>
                        <a:lnTo>
                          <a:pt x="360" y="122"/>
                        </a:lnTo>
                        <a:lnTo>
                          <a:pt x="395" y="106"/>
                        </a:lnTo>
                        <a:lnTo>
                          <a:pt x="431" y="90"/>
                        </a:lnTo>
                        <a:lnTo>
                          <a:pt x="468" y="76"/>
                        </a:lnTo>
                        <a:lnTo>
                          <a:pt x="507" y="62"/>
                        </a:lnTo>
                        <a:lnTo>
                          <a:pt x="547" y="50"/>
                        </a:lnTo>
                        <a:lnTo>
                          <a:pt x="588" y="39"/>
                        </a:lnTo>
                        <a:lnTo>
                          <a:pt x="630" y="29"/>
                        </a:lnTo>
                        <a:lnTo>
                          <a:pt x="672" y="21"/>
                        </a:lnTo>
                        <a:lnTo>
                          <a:pt x="715" y="14"/>
                        </a:lnTo>
                        <a:lnTo>
                          <a:pt x="760" y="7"/>
                        </a:lnTo>
                        <a:lnTo>
                          <a:pt x="804" y="3"/>
                        </a:lnTo>
                        <a:lnTo>
                          <a:pt x="850" y="1"/>
                        </a:lnTo>
                        <a:lnTo>
                          <a:pt x="896" y="0"/>
                        </a:lnTo>
                        <a:lnTo>
                          <a:pt x="942" y="1"/>
                        </a:lnTo>
                        <a:lnTo>
                          <a:pt x="987" y="3"/>
                        </a:lnTo>
                        <a:lnTo>
                          <a:pt x="1032" y="7"/>
                        </a:lnTo>
                        <a:lnTo>
                          <a:pt x="1076" y="14"/>
                        </a:lnTo>
                        <a:lnTo>
                          <a:pt x="1119" y="21"/>
                        </a:lnTo>
                        <a:lnTo>
                          <a:pt x="1162" y="29"/>
                        </a:lnTo>
                        <a:lnTo>
                          <a:pt x="1203" y="39"/>
                        </a:lnTo>
                        <a:lnTo>
                          <a:pt x="1244" y="50"/>
                        </a:lnTo>
                        <a:lnTo>
                          <a:pt x="1283" y="62"/>
                        </a:lnTo>
                        <a:lnTo>
                          <a:pt x="1322" y="76"/>
                        </a:lnTo>
                        <a:lnTo>
                          <a:pt x="1360" y="90"/>
                        </a:lnTo>
                        <a:lnTo>
                          <a:pt x="1395" y="106"/>
                        </a:lnTo>
                        <a:lnTo>
                          <a:pt x="1431" y="122"/>
                        </a:lnTo>
                        <a:lnTo>
                          <a:pt x="1465" y="140"/>
                        </a:lnTo>
                        <a:lnTo>
                          <a:pt x="1497" y="158"/>
                        </a:lnTo>
                        <a:lnTo>
                          <a:pt x="1528" y="177"/>
                        </a:lnTo>
                        <a:lnTo>
                          <a:pt x="1558" y="197"/>
                        </a:lnTo>
                        <a:lnTo>
                          <a:pt x="1586" y="217"/>
                        </a:lnTo>
                        <a:lnTo>
                          <a:pt x="1613" y="238"/>
                        </a:lnTo>
                        <a:lnTo>
                          <a:pt x="1637" y="260"/>
                        </a:lnTo>
                        <a:lnTo>
                          <a:pt x="1661" y="281"/>
                        </a:lnTo>
                        <a:lnTo>
                          <a:pt x="1682" y="303"/>
                        </a:lnTo>
                        <a:lnTo>
                          <a:pt x="1702" y="326"/>
                        </a:lnTo>
                        <a:lnTo>
                          <a:pt x="1720" y="349"/>
                        </a:lnTo>
                        <a:lnTo>
                          <a:pt x="1736" y="372"/>
                        </a:lnTo>
                        <a:lnTo>
                          <a:pt x="1750" y="395"/>
                        </a:lnTo>
                        <a:lnTo>
                          <a:pt x="1762" y="418"/>
                        </a:lnTo>
                        <a:lnTo>
                          <a:pt x="1772" y="441"/>
                        </a:lnTo>
                        <a:lnTo>
                          <a:pt x="1781" y="464"/>
                        </a:lnTo>
                        <a:lnTo>
                          <a:pt x="1786" y="487"/>
                        </a:lnTo>
                        <a:lnTo>
                          <a:pt x="1789" y="510"/>
                        </a:lnTo>
                        <a:lnTo>
                          <a:pt x="1790" y="532"/>
                        </a:lnTo>
                        <a:close/>
                      </a:path>
                    </a:pathLst>
                  </a:custGeom>
                  <a:solidFill>
                    <a:srgbClr val="323232"/>
                  </a:solidFill>
                  <a:ln w="9525">
                    <a:noFill/>
                    <a:round/>
                    <a:headEnd/>
                    <a:tailEnd/>
                  </a:ln>
                </p:spPr>
                <p:txBody>
                  <a:bodyPr/>
                  <a:lstStyle/>
                  <a:p>
                    <a:endParaRPr lang="ja-JP" altLang="en-US"/>
                  </a:p>
                </p:txBody>
              </p:sp>
              <p:sp>
                <p:nvSpPr>
                  <p:cNvPr id="518" name="Freeform 8"/>
                  <p:cNvSpPr>
                    <a:spLocks/>
                  </p:cNvSpPr>
                  <p:nvPr/>
                </p:nvSpPr>
                <p:spPr bwMode="auto">
                  <a:xfrm>
                    <a:off x="2284" y="2372"/>
                    <a:ext cx="99" cy="45"/>
                  </a:xfrm>
                  <a:custGeom>
                    <a:avLst/>
                    <a:gdLst>
                      <a:gd name="T0" fmla="*/ 0 w 1790"/>
                      <a:gd name="T1" fmla="*/ 0 h 859"/>
                      <a:gd name="T2" fmla="*/ 0 w 1790"/>
                      <a:gd name="T3" fmla="*/ 0 h 859"/>
                      <a:gd name="T4" fmla="*/ 0 w 1790"/>
                      <a:gd name="T5" fmla="*/ 0 h 859"/>
                      <a:gd name="T6" fmla="*/ 0 w 1790"/>
                      <a:gd name="T7" fmla="*/ 0 h 859"/>
                      <a:gd name="T8" fmla="*/ 0 w 1790"/>
                      <a:gd name="T9" fmla="*/ 0 h 859"/>
                      <a:gd name="T10" fmla="*/ 0 w 1790"/>
                      <a:gd name="T11" fmla="*/ 0 h 859"/>
                      <a:gd name="T12" fmla="*/ 0 w 1790"/>
                      <a:gd name="T13" fmla="*/ 0 h 859"/>
                      <a:gd name="T14" fmla="*/ 0 w 1790"/>
                      <a:gd name="T15" fmla="*/ 0 h 859"/>
                      <a:gd name="T16" fmla="*/ 0 w 1790"/>
                      <a:gd name="T17" fmla="*/ 0 h 859"/>
                      <a:gd name="T18" fmla="*/ 0 w 1790"/>
                      <a:gd name="T19" fmla="*/ 0 h 859"/>
                      <a:gd name="T20" fmla="*/ 0 w 1790"/>
                      <a:gd name="T21" fmla="*/ 0 h 859"/>
                      <a:gd name="T22" fmla="*/ 0 w 1790"/>
                      <a:gd name="T23" fmla="*/ 0 h 859"/>
                      <a:gd name="T24" fmla="*/ 0 w 1790"/>
                      <a:gd name="T25" fmla="*/ 0 h 859"/>
                      <a:gd name="T26" fmla="*/ 0 w 1790"/>
                      <a:gd name="T27" fmla="*/ 0 h 859"/>
                      <a:gd name="T28" fmla="*/ 0 w 1790"/>
                      <a:gd name="T29" fmla="*/ 0 h 859"/>
                      <a:gd name="T30" fmla="*/ 0 w 1790"/>
                      <a:gd name="T31" fmla="*/ 0 h 859"/>
                      <a:gd name="T32" fmla="*/ 0 w 1790"/>
                      <a:gd name="T33" fmla="*/ 0 h 859"/>
                      <a:gd name="T34" fmla="*/ 0 w 1790"/>
                      <a:gd name="T35" fmla="*/ 0 h 859"/>
                      <a:gd name="T36" fmla="*/ 0 w 1790"/>
                      <a:gd name="T37" fmla="*/ 0 h 859"/>
                      <a:gd name="T38" fmla="*/ 0 w 1790"/>
                      <a:gd name="T39" fmla="*/ 0 h 859"/>
                      <a:gd name="T40" fmla="*/ 0 w 1790"/>
                      <a:gd name="T41" fmla="*/ 0 h 859"/>
                      <a:gd name="T42" fmla="*/ 0 w 1790"/>
                      <a:gd name="T43" fmla="*/ 0 h 859"/>
                      <a:gd name="T44" fmla="*/ 0 w 1790"/>
                      <a:gd name="T45" fmla="*/ 0 h 859"/>
                      <a:gd name="T46" fmla="*/ 0 w 1790"/>
                      <a:gd name="T47" fmla="*/ 0 h 859"/>
                      <a:gd name="T48" fmla="*/ 0 w 1790"/>
                      <a:gd name="T49" fmla="*/ 0 h 859"/>
                      <a:gd name="T50" fmla="*/ 0 w 1790"/>
                      <a:gd name="T51" fmla="*/ 0 h 859"/>
                      <a:gd name="T52" fmla="*/ 0 w 1790"/>
                      <a:gd name="T53" fmla="*/ 0 h 859"/>
                      <a:gd name="T54" fmla="*/ 0 w 1790"/>
                      <a:gd name="T55" fmla="*/ 0 h 859"/>
                      <a:gd name="T56" fmla="*/ 0 w 1790"/>
                      <a:gd name="T57" fmla="*/ 0 h 859"/>
                      <a:gd name="T58" fmla="*/ 0 w 1790"/>
                      <a:gd name="T59" fmla="*/ 0 h 859"/>
                      <a:gd name="T60" fmla="*/ 0 w 1790"/>
                      <a:gd name="T61" fmla="*/ 0 h 859"/>
                      <a:gd name="T62" fmla="*/ 0 w 1790"/>
                      <a:gd name="T63" fmla="*/ 0 h 859"/>
                      <a:gd name="T64" fmla="*/ 0 w 1790"/>
                      <a:gd name="T65" fmla="*/ 0 h 859"/>
                      <a:gd name="T66" fmla="*/ 0 w 1790"/>
                      <a:gd name="T67" fmla="*/ 0 h 859"/>
                      <a:gd name="T68" fmla="*/ 0 w 1790"/>
                      <a:gd name="T69" fmla="*/ 0 h 859"/>
                      <a:gd name="T70" fmla="*/ 0 w 1790"/>
                      <a:gd name="T71" fmla="*/ 0 h 859"/>
                      <a:gd name="T72" fmla="*/ 0 w 1790"/>
                      <a:gd name="T73" fmla="*/ 0 h 859"/>
                      <a:gd name="T74" fmla="*/ 0 w 1790"/>
                      <a:gd name="T75" fmla="*/ 0 h 859"/>
                      <a:gd name="T76" fmla="*/ 0 w 1790"/>
                      <a:gd name="T77" fmla="*/ 0 h 859"/>
                      <a:gd name="T78" fmla="*/ 0 w 1790"/>
                      <a:gd name="T79" fmla="*/ 0 h 859"/>
                      <a:gd name="T80" fmla="*/ 0 w 1790"/>
                      <a:gd name="T81" fmla="*/ 0 h 859"/>
                      <a:gd name="T82" fmla="*/ 0 w 1790"/>
                      <a:gd name="T83" fmla="*/ 0 h 859"/>
                      <a:gd name="T84" fmla="*/ 0 w 1790"/>
                      <a:gd name="T85" fmla="*/ 0 h 85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90"/>
                      <a:gd name="T130" fmla="*/ 0 h 859"/>
                      <a:gd name="T131" fmla="*/ 1790 w 1790"/>
                      <a:gd name="T132" fmla="*/ 859 h 85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90" h="859">
                        <a:moveTo>
                          <a:pt x="1790" y="532"/>
                        </a:moveTo>
                        <a:lnTo>
                          <a:pt x="1789" y="554"/>
                        </a:lnTo>
                        <a:lnTo>
                          <a:pt x="1785" y="575"/>
                        </a:lnTo>
                        <a:lnTo>
                          <a:pt x="1779" y="595"/>
                        </a:lnTo>
                        <a:lnTo>
                          <a:pt x="1772" y="614"/>
                        </a:lnTo>
                        <a:lnTo>
                          <a:pt x="1761" y="633"/>
                        </a:lnTo>
                        <a:lnTo>
                          <a:pt x="1750" y="651"/>
                        </a:lnTo>
                        <a:lnTo>
                          <a:pt x="1735" y="668"/>
                        </a:lnTo>
                        <a:lnTo>
                          <a:pt x="1719" y="684"/>
                        </a:lnTo>
                        <a:lnTo>
                          <a:pt x="1702" y="699"/>
                        </a:lnTo>
                        <a:lnTo>
                          <a:pt x="1682" y="713"/>
                        </a:lnTo>
                        <a:lnTo>
                          <a:pt x="1660" y="727"/>
                        </a:lnTo>
                        <a:lnTo>
                          <a:pt x="1637" y="740"/>
                        </a:lnTo>
                        <a:lnTo>
                          <a:pt x="1612" y="752"/>
                        </a:lnTo>
                        <a:lnTo>
                          <a:pt x="1585" y="764"/>
                        </a:lnTo>
                        <a:lnTo>
                          <a:pt x="1557" y="775"/>
                        </a:lnTo>
                        <a:lnTo>
                          <a:pt x="1528" y="785"/>
                        </a:lnTo>
                        <a:lnTo>
                          <a:pt x="1496" y="794"/>
                        </a:lnTo>
                        <a:lnTo>
                          <a:pt x="1464" y="804"/>
                        </a:lnTo>
                        <a:lnTo>
                          <a:pt x="1430" y="811"/>
                        </a:lnTo>
                        <a:lnTo>
                          <a:pt x="1395" y="818"/>
                        </a:lnTo>
                        <a:lnTo>
                          <a:pt x="1359" y="826"/>
                        </a:lnTo>
                        <a:lnTo>
                          <a:pt x="1321" y="832"/>
                        </a:lnTo>
                        <a:lnTo>
                          <a:pt x="1283" y="837"/>
                        </a:lnTo>
                        <a:lnTo>
                          <a:pt x="1243" y="842"/>
                        </a:lnTo>
                        <a:lnTo>
                          <a:pt x="1202" y="846"/>
                        </a:lnTo>
                        <a:lnTo>
                          <a:pt x="1161" y="850"/>
                        </a:lnTo>
                        <a:lnTo>
                          <a:pt x="1118" y="853"/>
                        </a:lnTo>
                        <a:lnTo>
                          <a:pt x="1075" y="855"/>
                        </a:lnTo>
                        <a:lnTo>
                          <a:pt x="1031" y="857"/>
                        </a:lnTo>
                        <a:lnTo>
                          <a:pt x="986" y="858"/>
                        </a:lnTo>
                        <a:lnTo>
                          <a:pt x="940" y="859"/>
                        </a:lnTo>
                        <a:lnTo>
                          <a:pt x="894" y="859"/>
                        </a:lnTo>
                        <a:lnTo>
                          <a:pt x="848" y="859"/>
                        </a:lnTo>
                        <a:lnTo>
                          <a:pt x="803" y="858"/>
                        </a:lnTo>
                        <a:lnTo>
                          <a:pt x="758" y="857"/>
                        </a:lnTo>
                        <a:lnTo>
                          <a:pt x="714" y="855"/>
                        </a:lnTo>
                        <a:lnTo>
                          <a:pt x="671" y="853"/>
                        </a:lnTo>
                        <a:lnTo>
                          <a:pt x="628" y="850"/>
                        </a:lnTo>
                        <a:lnTo>
                          <a:pt x="587" y="846"/>
                        </a:lnTo>
                        <a:lnTo>
                          <a:pt x="546" y="842"/>
                        </a:lnTo>
                        <a:lnTo>
                          <a:pt x="507" y="837"/>
                        </a:lnTo>
                        <a:lnTo>
                          <a:pt x="468" y="832"/>
                        </a:lnTo>
                        <a:lnTo>
                          <a:pt x="430" y="826"/>
                        </a:lnTo>
                        <a:lnTo>
                          <a:pt x="394" y="818"/>
                        </a:lnTo>
                        <a:lnTo>
                          <a:pt x="359" y="811"/>
                        </a:lnTo>
                        <a:lnTo>
                          <a:pt x="325" y="804"/>
                        </a:lnTo>
                        <a:lnTo>
                          <a:pt x="293" y="794"/>
                        </a:lnTo>
                        <a:lnTo>
                          <a:pt x="261" y="785"/>
                        </a:lnTo>
                        <a:lnTo>
                          <a:pt x="232" y="775"/>
                        </a:lnTo>
                        <a:lnTo>
                          <a:pt x="204" y="764"/>
                        </a:lnTo>
                        <a:lnTo>
                          <a:pt x="178" y="752"/>
                        </a:lnTo>
                        <a:lnTo>
                          <a:pt x="153" y="740"/>
                        </a:lnTo>
                        <a:lnTo>
                          <a:pt x="130" y="727"/>
                        </a:lnTo>
                        <a:lnTo>
                          <a:pt x="108" y="713"/>
                        </a:lnTo>
                        <a:lnTo>
                          <a:pt x="88" y="699"/>
                        </a:lnTo>
                        <a:lnTo>
                          <a:pt x="70" y="684"/>
                        </a:lnTo>
                        <a:lnTo>
                          <a:pt x="54" y="668"/>
                        </a:lnTo>
                        <a:lnTo>
                          <a:pt x="39" y="651"/>
                        </a:lnTo>
                        <a:lnTo>
                          <a:pt x="28" y="633"/>
                        </a:lnTo>
                        <a:lnTo>
                          <a:pt x="17" y="614"/>
                        </a:lnTo>
                        <a:lnTo>
                          <a:pt x="10" y="595"/>
                        </a:lnTo>
                        <a:lnTo>
                          <a:pt x="4" y="575"/>
                        </a:lnTo>
                        <a:lnTo>
                          <a:pt x="1" y="554"/>
                        </a:lnTo>
                        <a:lnTo>
                          <a:pt x="0" y="532"/>
                        </a:lnTo>
                        <a:lnTo>
                          <a:pt x="1" y="510"/>
                        </a:lnTo>
                        <a:lnTo>
                          <a:pt x="4" y="487"/>
                        </a:lnTo>
                        <a:lnTo>
                          <a:pt x="10" y="464"/>
                        </a:lnTo>
                        <a:lnTo>
                          <a:pt x="17" y="441"/>
                        </a:lnTo>
                        <a:lnTo>
                          <a:pt x="28" y="418"/>
                        </a:lnTo>
                        <a:lnTo>
                          <a:pt x="39" y="395"/>
                        </a:lnTo>
                        <a:lnTo>
                          <a:pt x="54" y="372"/>
                        </a:lnTo>
                        <a:lnTo>
                          <a:pt x="70" y="349"/>
                        </a:lnTo>
                        <a:lnTo>
                          <a:pt x="88" y="326"/>
                        </a:lnTo>
                        <a:lnTo>
                          <a:pt x="108" y="303"/>
                        </a:lnTo>
                        <a:lnTo>
                          <a:pt x="130" y="281"/>
                        </a:lnTo>
                        <a:lnTo>
                          <a:pt x="153" y="260"/>
                        </a:lnTo>
                        <a:lnTo>
                          <a:pt x="178" y="238"/>
                        </a:lnTo>
                        <a:lnTo>
                          <a:pt x="204" y="217"/>
                        </a:lnTo>
                        <a:lnTo>
                          <a:pt x="232" y="197"/>
                        </a:lnTo>
                        <a:lnTo>
                          <a:pt x="261" y="177"/>
                        </a:lnTo>
                        <a:lnTo>
                          <a:pt x="293" y="158"/>
                        </a:lnTo>
                        <a:lnTo>
                          <a:pt x="325" y="140"/>
                        </a:lnTo>
                        <a:lnTo>
                          <a:pt x="359" y="122"/>
                        </a:lnTo>
                        <a:lnTo>
                          <a:pt x="394" y="106"/>
                        </a:lnTo>
                        <a:lnTo>
                          <a:pt x="430" y="90"/>
                        </a:lnTo>
                        <a:lnTo>
                          <a:pt x="468" y="76"/>
                        </a:lnTo>
                        <a:lnTo>
                          <a:pt x="507" y="62"/>
                        </a:lnTo>
                        <a:lnTo>
                          <a:pt x="546" y="50"/>
                        </a:lnTo>
                        <a:lnTo>
                          <a:pt x="587" y="39"/>
                        </a:lnTo>
                        <a:lnTo>
                          <a:pt x="628" y="29"/>
                        </a:lnTo>
                        <a:lnTo>
                          <a:pt x="671" y="21"/>
                        </a:lnTo>
                        <a:lnTo>
                          <a:pt x="714" y="14"/>
                        </a:lnTo>
                        <a:lnTo>
                          <a:pt x="758" y="7"/>
                        </a:lnTo>
                        <a:lnTo>
                          <a:pt x="803" y="3"/>
                        </a:lnTo>
                        <a:lnTo>
                          <a:pt x="848" y="1"/>
                        </a:lnTo>
                        <a:lnTo>
                          <a:pt x="894" y="0"/>
                        </a:lnTo>
                        <a:lnTo>
                          <a:pt x="940" y="1"/>
                        </a:lnTo>
                        <a:lnTo>
                          <a:pt x="986" y="3"/>
                        </a:lnTo>
                        <a:lnTo>
                          <a:pt x="1031" y="7"/>
                        </a:lnTo>
                        <a:lnTo>
                          <a:pt x="1075" y="14"/>
                        </a:lnTo>
                        <a:lnTo>
                          <a:pt x="1118" y="21"/>
                        </a:lnTo>
                        <a:lnTo>
                          <a:pt x="1161" y="29"/>
                        </a:lnTo>
                        <a:lnTo>
                          <a:pt x="1202" y="39"/>
                        </a:lnTo>
                        <a:lnTo>
                          <a:pt x="1243" y="50"/>
                        </a:lnTo>
                        <a:lnTo>
                          <a:pt x="1283" y="62"/>
                        </a:lnTo>
                        <a:lnTo>
                          <a:pt x="1321" y="76"/>
                        </a:lnTo>
                        <a:lnTo>
                          <a:pt x="1359" y="90"/>
                        </a:lnTo>
                        <a:lnTo>
                          <a:pt x="1395" y="106"/>
                        </a:lnTo>
                        <a:lnTo>
                          <a:pt x="1430" y="122"/>
                        </a:lnTo>
                        <a:lnTo>
                          <a:pt x="1464" y="140"/>
                        </a:lnTo>
                        <a:lnTo>
                          <a:pt x="1496" y="158"/>
                        </a:lnTo>
                        <a:lnTo>
                          <a:pt x="1528" y="177"/>
                        </a:lnTo>
                        <a:lnTo>
                          <a:pt x="1557" y="197"/>
                        </a:lnTo>
                        <a:lnTo>
                          <a:pt x="1585" y="217"/>
                        </a:lnTo>
                        <a:lnTo>
                          <a:pt x="1612" y="238"/>
                        </a:lnTo>
                        <a:lnTo>
                          <a:pt x="1637" y="260"/>
                        </a:lnTo>
                        <a:lnTo>
                          <a:pt x="1660" y="281"/>
                        </a:lnTo>
                        <a:lnTo>
                          <a:pt x="1682" y="303"/>
                        </a:lnTo>
                        <a:lnTo>
                          <a:pt x="1702" y="326"/>
                        </a:lnTo>
                        <a:lnTo>
                          <a:pt x="1719" y="349"/>
                        </a:lnTo>
                        <a:lnTo>
                          <a:pt x="1735" y="372"/>
                        </a:lnTo>
                        <a:lnTo>
                          <a:pt x="1750" y="395"/>
                        </a:lnTo>
                        <a:lnTo>
                          <a:pt x="1761" y="418"/>
                        </a:lnTo>
                        <a:lnTo>
                          <a:pt x="1772" y="441"/>
                        </a:lnTo>
                        <a:lnTo>
                          <a:pt x="1779" y="464"/>
                        </a:lnTo>
                        <a:lnTo>
                          <a:pt x="1785" y="487"/>
                        </a:lnTo>
                        <a:lnTo>
                          <a:pt x="1789" y="510"/>
                        </a:lnTo>
                        <a:lnTo>
                          <a:pt x="1790" y="532"/>
                        </a:lnTo>
                        <a:close/>
                      </a:path>
                    </a:pathLst>
                  </a:custGeom>
                  <a:solidFill>
                    <a:srgbClr val="323232"/>
                  </a:solidFill>
                  <a:ln w="9525">
                    <a:noFill/>
                    <a:round/>
                    <a:headEnd/>
                    <a:tailEnd/>
                  </a:ln>
                </p:spPr>
                <p:txBody>
                  <a:bodyPr/>
                  <a:lstStyle/>
                  <a:p>
                    <a:endParaRPr lang="ja-JP" altLang="en-US"/>
                  </a:p>
                </p:txBody>
              </p:sp>
              <p:sp>
                <p:nvSpPr>
                  <p:cNvPr id="519" name="Freeform 9"/>
                  <p:cNvSpPr>
                    <a:spLocks/>
                  </p:cNvSpPr>
                  <p:nvPr/>
                </p:nvSpPr>
                <p:spPr bwMode="auto">
                  <a:xfrm>
                    <a:off x="2188" y="2015"/>
                    <a:ext cx="311" cy="248"/>
                  </a:xfrm>
                  <a:custGeom>
                    <a:avLst/>
                    <a:gdLst>
                      <a:gd name="T0" fmla="*/ 0 w 5601"/>
                      <a:gd name="T1" fmla="*/ 0 h 4723"/>
                      <a:gd name="T2" fmla="*/ 0 w 5601"/>
                      <a:gd name="T3" fmla="*/ 0 h 4723"/>
                      <a:gd name="T4" fmla="*/ 0 w 5601"/>
                      <a:gd name="T5" fmla="*/ 0 h 4723"/>
                      <a:gd name="T6" fmla="*/ 0 w 5601"/>
                      <a:gd name="T7" fmla="*/ 0 h 4723"/>
                      <a:gd name="T8" fmla="*/ 0 w 5601"/>
                      <a:gd name="T9" fmla="*/ 0 h 4723"/>
                      <a:gd name="T10" fmla="*/ 0 w 5601"/>
                      <a:gd name="T11" fmla="*/ 0 h 4723"/>
                      <a:gd name="T12" fmla="*/ 0 w 5601"/>
                      <a:gd name="T13" fmla="*/ 0 h 4723"/>
                      <a:gd name="T14" fmla="*/ 0 w 5601"/>
                      <a:gd name="T15" fmla="*/ 0 h 4723"/>
                      <a:gd name="T16" fmla="*/ 0 w 5601"/>
                      <a:gd name="T17" fmla="*/ 0 h 4723"/>
                      <a:gd name="T18" fmla="*/ 0 w 5601"/>
                      <a:gd name="T19" fmla="*/ 0 h 4723"/>
                      <a:gd name="T20" fmla="*/ 0 w 5601"/>
                      <a:gd name="T21" fmla="*/ 0 h 4723"/>
                      <a:gd name="T22" fmla="*/ 0 w 5601"/>
                      <a:gd name="T23" fmla="*/ 0 h 4723"/>
                      <a:gd name="T24" fmla="*/ 0 w 5601"/>
                      <a:gd name="T25" fmla="*/ 0 h 4723"/>
                      <a:gd name="T26" fmla="*/ 0 w 5601"/>
                      <a:gd name="T27" fmla="*/ 0 h 4723"/>
                      <a:gd name="T28" fmla="*/ 0 w 5601"/>
                      <a:gd name="T29" fmla="*/ 0 h 4723"/>
                      <a:gd name="T30" fmla="*/ 0 w 5601"/>
                      <a:gd name="T31" fmla="*/ 0 h 4723"/>
                      <a:gd name="T32" fmla="*/ 0 w 5601"/>
                      <a:gd name="T33" fmla="*/ 0 h 4723"/>
                      <a:gd name="T34" fmla="*/ 0 w 5601"/>
                      <a:gd name="T35" fmla="*/ 0 h 4723"/>
                      <a:gd name="T36" fmla="*/ 0 w 5601"/>
                      <a:gd name="T37" fmla="*/ 0 h 4723"/>
                      <a:gd name="T38" fmla="*/ 0 w 5601"/>
                      <a:gd name="T39" fmla="*/ 0 h 4723"/>
                      <a:gd name="T40" fmla="*/ 0 w 5601"/>
                      <a:gd name="T41" fmla="*/ 0 h 4723"/>
                      <a:gd name="T42" fmla="*/ 0 w 5601"/>
                      <a:gd name="T43" fmla="*/ 0 h 4723"/>
                      <a:gd name="T44" fmla="*/ 0 w 5601"/>
                      <a:gd name="T45" fmla="*/ 0 h 4723"/>
                      <a:gd name="T46" fmla="*/ 0 w 5601"/>
                      <a:gd name="T47" fmla="*/ 0 h 4723"/>
                      <a:gd name="T48" fmla="*/ 0 w 5601"/>
                      <a:gd name="T49" fmla="*/ 0 h 4723"/>
                      <a:gd name="T50" fmla="*/ 0 w 5601"/>
                      <a:gd name="T51" fmla="*/ 0 h 4723"/>
                      <a:gd name="T52" fmla="*/ 0 w 5601"/>
                      <a:gd name="T53" fmla="*/ 0 h 4723"/>
                      <a:gd name="T54" fmla="*/ 0 w 5601"/>
                      <a:gd name="T55" fmla="*/ 0 h 4723"/>
                      <a:gd name="T56" fmla="*/ 0 w 5601"/>
                      <a:gd name="T57" fmla="*/ 0 h 4723"/>
                      <a:gd name="T58" fmla="*/ 0 w 5601"/>
                      <a:gd name="T59" fmla="*/ 0 h 4723"/>
                      <a:gd name="T60" fmla="*/ 0 w 5601"/>
                      <a:gd name="T61" fmla="*/ 0 h 4723"/>
                      <a:gd name="T62" fmla="*/ 0 w 5601"/>
                      <a:gd name="T63" fmla="*/ 0 h 4723"/>
                      <a:gd name="T64" fmla="*/ 0 w 5601"/>
                      <a:gd name="T65" fmla="*/ 0 h 4723"/>
                      <a:gd name="T66" fmla="*/ 0 w 5601"/>
                      <a:gd name="T67" fmla="*/ 0 h 4723"/>
                      <a:gd name="T68" fmla="*/ 0 w 5601"/>
                      <a:gd name="T69" fmla="*/ 0 h 4723"/>
                      <a:gd name="T70" fmla="*/ 0 w 5601"/>
                      <a:gd name="T71" fmla="*/ 0 h 4723"/>
                      <a:gd name="T72" fmla="*/ 0 w 5601"/>
                      <a:gd name="T73" fmla="*/ 0 h 47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601"/>
                      <a:gd name="T112" fmla="*/ 0 h 4723"/>
                      <a:gd name="T113" fmla="*/ 5601 w 5601"/>
                      <a:gd name="T114" fmla="*/ 4723 h 47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601" h="4723">
                        <a:moveTo>
                          <a:pt x="468" y="767"/>
                        </a:moveTo>
                        <a:lnTo>
                          <a:pt x="0" y="4669"/>
                        </a:lnTo>
                        <a:lnTo>
                          <a:pt x="1750" y="4723"/>
                        </a:lnTo>
                        <a:lnTo>
                          <a:pt x="1866" y="4187"/>
                        </a:lnTo>
                        <a:lnTo>
                          <a:pt x="1912" y="4697"/>
                        </a:lnTo>
                        <a:lnTo>
                          <a:pt x="3705" y="4697"/>
                        </a:lnTo>
                        <a:lnTo>
                          <a:pt x="3465" y="1344"/>
                        </a:lnTo>
                        <a:lnTo>
                          <a:pt x="5601" y="1290"/>
                        </a:lnTo>
                        <a:lnTo>
                          <a:pt x="5414" y="3"/>
                        </a:lnTo>
                        <a:lnTo>
                          <a:pt x="5381" y="3"/>
                        </a:lnTo>
                        <a:lnTo>
                          <a:pt x="5287" y="0"/>
                        </a:lnTo>
                        <a:lnTo>
                          <a:pt x="5136" y="0"/>
                        </a:lnTo>
                        <a:lnTo>
                          <a:pt x="4934" y="2"/>
                        </a:lnTo>
                        <a:lnTo>
                          <a:pt x="4815" y="4"/>
                        </a:lnTo>
                        <a:lnTo>
                          <a:pt x="4685" y="8"/>
                        </a:lnTo>
                        <a:lnTo>
                          <a:pt x="4546" y="12"/>
                        </a:lnTo>
                        <a:lnTo>
                          <a:pt x="4397" y="18"/>
                        </a:lnTo>
                        <a:lnTo>
                          <a:pt x="4239" y="27"/>
                        </a:lnTo>
                        <a:lnTo>
                          <a:pt x="4074" y="37"/>
                        </a:lnTo>
                        <a:lnTo>
                          <a:pt x="3901" y="49"/>
                        </a:lnTo>
                        <a:lnTo>
                          <a:pt x="3721" y="64"/>
                        </a:lnTo>
                        <a:lnTo>
                          <a:pt x="3534" y="81"/>
                        </a:lnTo>
                        <a:lnTo>
                          <a:pt x="3343" y="101"/>
                        </a:lnTo>
                        <a:lnTo>
                          <a:pt x="3147" y="123"/>
                        </a:lnTo>
                        <a:lnTo>
                          <a:pt x="2947" y="149"/>
                        </a:lnTo>
                        <a:lnTo>
                          <a:pt x="2742" y="177"/>
                        </a:lnTo>
                        <a:lnTo>
                          <a:pt x="2536" y="210"/>
                        </a:lnTo>
                        <a:lnTo>
                          <a:pt x="2328" y="246"/>
                        </a:lnTo>
                        <a:lnTo>
                          <a:pt x="2118" y="286"/>
                        </a:lnTo>
                        <a:lnTo>
                          <a:pt x="1907" y="330"/>
                        </a:lnTo>
                        <a:lnTo>
                          <a:pt x="1696" y="379"/>
                        </a:lnTo>
                        <a:lnTo>
                          <a:pt x="1486" y="431"/>
                        </a:lnTo>
                        <a:lnTo>
                          <a:pt x="1277" y="488"/>
                        </a:lnTo>
                        <a:lnTo>
                          <a:pt x="1070" y="550"/>
                        </a:lnTo>
                        <a:lnTo>
                          <a:pt x="866" y="618"/>
                        </a:lnTo>
                        <a:lnTo>
                          <a:pt x="664" y="689"/>
                        </a:lnTo>
                        <a:lnTo>
                          <a:pt x="468" y="767"/>
                        </a:lnTo>
                        <a:close/>
                      </a:path>
                    </a:pathLst>
                  </a:custGeom>
                  <a:solidFill>
                    <a:srgbClr val="0019CC"/>
                  </a:solidFill>
                  <a:ln w="9525">
                    <a:noFill/>
                    <a:round/>
                    <a:headEnd/>
                    <a:tailEnd/>
                  </a:ln>
                </p:spPr>
                <p:txBody>
                  <a:bodyPr/>
                  <a:lstStyle/>
                  <a:p>
                    <a:endParaRPr lang="ja-JP" altLang="en-US"/>
                  </a:p>
                </p:txBody>
              </p:sp>
              <p:sp>
                <p:nvSpPr>
                  <p:cNvPr id="520" name="Freeform 10"/>
                  <p:cNvSpPr>
                    <a:spLocks/>
                  </p:cNvSpPr>
                  <p:nvPr/>
                </p:nvSpPr>
                <p:spPr bwMode="auto">
                  <a:xfrm>
                    <a:off x="2241" y="2025"/>
                    <a:ext cx="98" cy="91"/>
                  </a:xfrm>
                  <a:custGeom>
                    <a:avLst/>
                    <a:gdLst>
                      <a:gd name="T0" fmla="*/ 0 w 1759"/>
                      <a:gd name="T1" fmla="*/ 0 h 1740"/>
                      <a:gd name="T2" fmla="*/ 0 w 1759"/>
                      <a:gd name="T3" fmla="*/ 0 h 1740"/>
                      <a:gd name="T4" fmla="*/ 0 w 1759"/>
                      <a:gd name="T5" fmla="*/ 0 h 1740"/>
                      <a:gd name="T6" fmla="*/ 0 w 1759"/>
                      <a:gd name="T7" fmla="*/ 0 h 1740"/>
                      <a:gd name="T8" fmla="*/ 0 w 1759"/>
                      <a:gd name="T9" fmla="*/ 0 h 1740"/>
                      <a:gd name="T10" fmla="*/ 0 w 1759"/>
                      <a:gd name="T11" fmla="*/ 0 h 1740"/>
                      <a:gd name="T12" fmla="*/ 0 w 1759"/>
                      <a:gd name="T13" fmla="*/ 0 h 1740"/>
                      <a:gd name="T14" fmla="*/ 0 60000 65536"/>
                      <a:gd name="T15" fmla="*/ 0 60000 65536"/>
                      <a:gd name="T16" fmla="*/ 0 60000 65536"/>
                      <a:gd name="T17" fmla="*/ 0 60000 65536"/>
                      <a:gd name="T18" fmla="*/ 0 60000 65536"/>
                      <a:gd name="T19" fmla="*/ 0 60000 65536"/>
                      <a:gd name="T20" fmla="*/ 0 60000 65536"/>
                      <a:gd name="T21" fmla="*/ 0 w 1759"/>
                      <a:gd name="T22" fmla="*/ 0 h 1740"/>
                      <a:gd name="T23" fmla="*/ 1759 w 1759"/>
                      <a:gd name="T24" fmla="*/ 1740 h 17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59" h="1740">
                        <a:moveTo>
                          <a:pt x="903" y="1231"/>
                        </a:moveTo>
                        <a:lnTo>
                          <a:pt x="1027" y="1740"/>
                        </a:lnTo>
                        <a:lnTo>
                          <a:pt x="1759" y="108"/>
                        </a:lnTo>
                        <a:lnTo>
                          <a:pt x="0" y="0"/>
                        </a:lnTo>
                        <a:lnTo>
                          <a:pt x="662" y="1469"/>
                        </a:lnTo>
                        <a:lnTo>
                          <a:pt x="720" y="1231"/>
                        </a:lnTo>
                        <a:lnTo>
                          <a:pt x="903" y="1231"/>
                        </a:lnTo>
                        <a:close/>
                      </a:path>
                    </a:pathLst>
                  </a:custGeom>
                  <a:solidFill>
                    <a:srgbClr val="E5FFFF"/>
                  </a:solidFill>
                  <a:ln w="9525">
                    <a:noFill/>
                    <a:round/>
                    <a:headEnd/>
                    <a:tailEnd/>
                  </a:ln>
                </p:spPr>
                <p:txBody>
                  <a:bodyPr/>
                  <a:lstStyle/>
                  <a:p>
                    <a:endParaRPr lang="ja-JP" altLang="en-US"/>
                  </a:p>
                </p:txBody>
              </p:sp>
              <p:sp>
                <p:nvSpPr>
                  <p:cNvPr id="521" name="Freeform 11"/>
                  <p:cNvSpPr>
                    <a:spLocks/>
                  </p:cNvSpPr>
                  <p:nvPr/>
                </p:nvSpPr>
                <p:spPr bwMode="auto">
                  <a:xfrm>
                    <a:off x="2278" y="2089"/>
                    <a:ext cx="20" cy="42"/>
                  </a:xfrm>
                  <a:custGeom>
                    <a:avLst/>
                    <a:gdLst>
                      <a:gd name="T0" fmla="*/ 0 w 365"/>
                      <a:gd name="T1" fmla="*/ 0 h 780"/>
                      <a:gd name="T2" fmla="*/ 0 w 365"/>
                      <a:gd name="T3" fmla="*/ 0 h 780"/>
                      <a:gd name="T4" fmla="*/ 0 w 365"/>
                      <a:gd name="T5" fmla="*/ 0 h 780"/>
                      <a:gd name="T6" fmla="*/ 0 w 365"/>
                      <a:gd name="T7" fmla="*/ 0 h 780"/>
                      <a:gd name="T8" fmla="*/ 0 w 365"/>
                      <a:gd name="T9" fmla="*/ 0 h 780"/>
                      <a:gd name="T10" fmla="*/ 0 w 365"/>
                      <a:gd name="T11" fmla="*/ 0 h 780"/>
                      <a:gd name="T12" fmla="*/ 0 60000 65536"/>
                      <a:gd name="T13" fmla="*/ 0 60000 65536"/>
                      <a:gd name="T14" fmla="*/ 0 60000 65536"/>
                      <a:gd name="T15" fmla="*/ 0 60000 65536"/>
                      <a:gd name="T16" fmla="*/ 0 60000 65536"/>
                      <a:gd name="T17" fmla="*/ 0 60000 65536"/>
                      <a:gd name="T18" fmla="*/ 0 w 365"/>
                      <a:gd name="T19" fmla="*/ 0 h 780"/>
                      <a:gd name="T20" fmla="*/ 365 w 365"/>
                      <a:gd name="T21" fmla="*/ 780 h 780"/>
                    </a:gdLst>
                    <a:ahLst/>
                    <a:cxnLst>
                      <a:cxn ang="T12">
                        <a:pos x="T0" y="T1"/>
                      </a:cxn>
                      <a:cxn ang="T13">
                        <a:pos x="T2" y="T3"/>
                      </a:cxn>
                      <a:cxn ang="T14">
                        <a:pos x="T4" y="T5"/>
                      </a:cxn>
                      <a:cxn ang="T15">
                        <a:pos x="T6" y="T7"/>
                      </a:cxn>
                      <a:cxn ang="T16">
                        <a:pos x="T8" y="T9"/>
                      </a:cxn>
                      <a:cxn ang="T17">
                        <a:pos x="T10" y="T11"/>
                      </a:cxn>
                    </a:cxnLst>
                    <a:rect l="T18" t="T19" r="T20" b="T21"/>
                    <a:pathLst>
                      <a:path w="365" h="780">
                        <a:moveTo>
                          <a:pt x="365" y="509"/>
                        </a:moveTo>
                        <a:lnTo>
                          <a:pt x="241" y="0"/>
                        </a:lnTo>
                        <a:lnTo>
                          <a:pt x="58" y="0"/>
                        </a:lnTo>
                        <a:lnTo>
                          <a:pt x="0" y="238"/>
                        </a:lnTo>
                        <a:lnTo>
                          <a:pt x="245" y="780"/>
                        </a:lnTo>
                        <a:lnTo>
                          <a:pt x="365" y="509"/>
                        </a:lnTo>
                        <a:close/>
                      </a:path>
                    </a:pathLst>
                  </a:custGeom>
                  <a:solidFill>
                    <a:srgbClr val="000066"/>
                  </a:solidFill>
                  <a:ln w="9525">
                    <a:noFill/>
                    <a:round/>
                    <a:headEnd/>
                    <a:tailEnd/>
                  </a:ln>
                </p:spPr>
                <p:txBody>
                  <a:bodyPr/>
                  <a:lstStyle/>
                  <a:p>
                    <a:endParaRPr lang="ja-JP" altLang="en-US"/>
                  </a:p>
                </p:txBody>
              </p:sp>
              <p:sp>
                <p:nvSpPr>
                  <p:cNvPr id="522" name="Freeform 12"/>
                  <p:cNvSpPr>
                    <a:spLocks/>
                  </p:cNvSpPr>
                  <p:nvPr/>
                </p:nvSpPr>
                <p:spPr bwMode="auto">
                  <a:xfrm>
                    <a:off x="2274" y="2066"/>
                    <a:ext cx="26" cy="23"/>
                  </a:xfrm>
                  <a:custGeom>
                    <a:avLst/>
                    <a:gdLst>
                      <a:gd name="T0" fmla="*/ 0 w 462"/>
                      <a:gd name="T1" fmla="*/ 0 h 438"/>
                      <a:gd name="T2" fmla="*/ 0 w 462"/>
                      <a:gd name="T3" fmla="*/ 0 h 438"/>
                      <a:gd name="T4" fmla="*/ 0 w 462"/>
                      <a:gd name="T5" fmla="*/ 0 h 438"/>
                      <a:gd name="T6" fmla="*/ 0 w 462"/>
                      <a:gd name="T7" fmla="*/ 0 h 438"/>
                      <a:gd name="T8" fmla="*/ 0 w 462"/>
                      <a:gd name="T9" fmla="*/ 0 h 438"/>
                      <a:gd name="T10" fmla="*/ 0 w 462"/>
                      <a:gd name="T11" fmla="*/ 0 h 438"/>
                      <a:gd name="T12" fmla="*/ 0 w 462"/>
                      <a:gd name="T13" fmla="*/ 0 h 438"/>
                      <a:gd name="T14" fmla="*/ 0 60000 65536"/>
                      <a:gd name="T15" fmla="*/ 0 60000 65536"/>
                      <a:gd name="T16" fmla="*/ 0 60000 65536"/>
                      <a:gd name="T17" fmla="*/ 0 60000 65536"/>
                      <a:gd name="T18" fmla="*/ 0 60000 65536"/>
                      <a:gd name="T19" fmla="*/ 0 60000 65536"/>
                      <a:gd name="T20" fmla="*/ 0 60000 65536"/>
                      <a:gd name="T21" fmla="*/ 0 w 462"/>
                      <a:gd name="T22" fmla="*/ 0 h 438"/>
                      <a:gd name="T23" fmla="*/ 462 w 462"/>
                      <a:gd name="T24" fmla="*/ 438 h 4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2" h="438">
                        <a:moveTo>
                          <a:pt x="154" y="0"/>
                        </a:moveTo>
                        <a:lnTo>
                          <a:pt x="321" y="0"/>
                        </a:lnTo>
                        <a:lnTo>
                          <a:pt x="462" y="212"/>
                        </a:lnTo>
                        <a:lnTo>
                          <a:pt x="308" y="438"/>
                        </a:lnTo>
                        <a:lnTo>
                          <a:pt x="125" y="438"/>
                        </a:lnTo>
                        <a:lnTo>
                          <a:pt x="0" y="184"/>
                        </a:lnTo>
                        <a:lnTo>
                          <a:pt x="154" y="0"/>
                        </a:lnTo>
                        <a:close/>
                      </a:path>
                    </a:pathLst>
                  </a:custGeom>
                  <a:solidFill>
                    <a:srgbClr val="000066"/>
                  </a:solidFill>
                  <a:ln w="9525">
                    <a:noFill/>
                    <a:round/>
                    <a:headEnd/>
                    <a:tailEnd/>
                  </a:ln>
                </p:spPr>
                <p:txBody>
                  <a:bodyPr/>
                  <a:lstStyle/>
                  <a:p>
                    <a:endParaRPr lang="ja-JP" altLang="en-US"/>
                  </a:p>
                </p:txBody>
              </p:sp>
              <p:sp>
                <p:nvSpPr>
                  <p:cNvPr id="523" name="Freeform 13"/>
                  <p:cNvSpPr>
                    <a:spLocks/>
                  </p:cNvSpPr>
                  <p:nvPr/>
                </p:nvSpPr>
                <p:spPr bwMode="auto">
                  <a:xfrm>
                    <a:off x="2189" y="1821"/>
                    <a:ext cx="188" cy="245"/>
                  </a:xfrm>
                  <a:custGeom>
                    <a:avLst/>
                    <a:gdLst>
                      <a:gd name="T0" fmla="*/ 0 w 3374"/>
                      <a:gd name="T1" fmla="*/ 0 h 4651"/>
                      <a:gd name="T2" fmla="*/ 0 w 3374"/>
                      <a:gd name="T3" fmla="*/ 0 h 4651"/>
                      <a:gd name="T4" fmla="*/ 0 w 3374"/>
                      <a:gd name="T5" fmla="*/ 0 h 4651"/>
                      <a:gd name="T6" fmla="*/ 0 w 3374"/>
                      <a:gd name="T7" fmla="*/ 0 h 4651"/>
                      <a:gd name="T8" fmla="*/ 0 w 3374"/>
                      <a:gd name="T9" fmla="*/ 0 h 4651"/>
                      <a:gd name="T10" fmla="*/ 0 w 3374"/>
                      <a:gd name="T11" fmla="*/ 0 h 4651"/>
                      <a:gd name="T12" fmla="*/ 0 w 3374"/>
                      <a:gd name="T13" fmla="*/ 0 h 4651"/>
                      <a:gd name="T14" fmla="*/ 0 w 3374"/>
                      <a:gd name="T15" fmla="*/ 0 h 4651"/>
                      <a:gd name="T16" fmla="*/ 0 w 3374"/>
                      <a:gd name="T17" fmla="*/ 0 h 4651"/>
                      <a:gd name="T18" fmla="*/ 0 w 3374"/>
                      <a:gd name="T19" fmla="*/ 0 h 4651"/>
                      <a:gd name="T20" fmla="*/ 0 w 3374"/>
                      <a:gd name="T21" fmla="*/ 0 h 4651"/>
                      <a:gd name="T22" fmla="*/ 0 w 3374"/>
                      <a:gd name="T23" fmla="*/ 0 h 4651"/>
                      <a:gd name="T24" fmla="*/ 0 w 3374"/>
                      <a:gd name="T25" fmla="*/ 0 h 4651"/>
                      <a:gd name="T26" fmla="*/ 0 w 3374"/>
                      <a:gd name="T27" fmla="*/ 0 h 4651"/>
                      <a:gd name="T28" fmla="*/ 0 w 3374"/>
                      <a:gd name="T29" fmla="*/ 0 h 4651"/>
                      <a:gd name="T30" fmla="*/ 0 w 3374"/>
                      <a:gd name="T31" fmla="*/ 0 h 4651"/>
                      <a:gd name="T32" fmla="*/ 0 w 3374"/>
                      <a:gd name="T33" fmla="*/ 0 h 4651"/>
                      <a:gd name="T34" fmla="*/ 0 w 3374"/>
                      <a:gd name="T35" fmla="*/ 0 h 4651"/>
                      <a:gd name="T36" fmla="*/ 0 w 3374"/>
                      <a:gd name="T37" fmla="*/ 0 h 4651"/>
                      <a:gd name="T38" fmla="*/ 0 w 3374"/>
                      <a:gd name="T39" fmla="*/ 0 h 4651"/>
                      <a:gd name="T40" fmla="*/ 0 w 3374"/>
                      <a:gd name="T41" fmla="*/ 0 h 4651"/>
                      <a:gd name="T42" fmla="*/ 0 w 3374"/>
                      <a:gd name="T43" fmla="*/ 0 h 4651"/>
                      <a:gd name="T44" fmla="*/ 0 w 3374"/>
                      <a:gd name="T45" fmla="*/ 0 h 4651"/>
                      <a:gd name="T46" fmla="*/ 0 w 3374"/>
                      <a:gd name="T47" fmla="*/ 0 h 4651"/>
                      <a:gd name="T48" fmla="*/ 0 w 3374"/>
                      <a:gd name="T49" fmla="*/ 0 h 4651"/>
                      <a:gd name="T50" fmla="*/ 0 w 3374"/>
                      <a:gd name="T51" fmla="*/ 0 h 4651"/>
                      <a:gd name="T52" fmla="*/ 0 w 3374"/>
                      <a:gd name="T53" fmla="*/ 0 h 4651"/>
                      <a:gd name="T54" fmla="*/ 0 w 3374"/>
                      <a:gd name="T55" fmla="*/ 0 h 4651"/>
                      <a:gd name="T56" fmla="*/ 0 w 3374"/>
                      <a:gd name="T57" fmla="*/ 0 h 4651"/>
                      <a:gd name="T58" fmla="*/ 0 w 3374"/>
                      <a:gd name="T59" fmla="*/ 0 h 4651"/>
                      <a:gd name="T60" fmla="*/ 0 w 3374"/>
                      <a:gd name="T61" fmla="*/ 0 h 4651"/>
                      <a:gd name="T62" fmla="*/ 0 w 3374"/>
                      <a:gd name="T63" fmla="*/ 0 h 4651"/>
                      <a:gd name="T64" fmla="*/ 0 w 3374"/>
                      <a:gd name="T65" fmla="*/ 0 h 4651"/>
                      <a:gd name="T66" fmla="*/ 0 w 3374"/>
                      <a:gd name="T67" fmla="*/ 0 h 4651"/>
                      <a:gd name="T68" fmla="*/ 0 w 3374"/>
                      <a:gd name="T69" fmla="*/ 0 h 4651"/>
                      <a:gd name="T70" fmla="*/ 0 w 3374"/>
                      <a:gd name="T71" fmla="*/ 0 h 4651"/>
                      <a:gd name="T72" fmla="*/ 0 w 3374"/>
                      <a:gd name="T73" fmla="*/ 0 h 4651"/>
                      <a:gd name="T74" fmla="*/ 0 w 3374"/>
                      <a:gd name="T75" fmla="*/ 0 h 4651"/>
                      <a:gd name="T76" fmla="*/ 0 w 3374"/>
                      <a:gd name="T77" fmla="*/ 0 h 4651"/>
                      <a:gd name="T78" fmla="*/ 0 w 3374"/>
                      <a:gd name="T79" fmla="*/ 0 h 4651"/>
                      <a:gd name="T80" fmla="*/ 0 w 3374"/>
                      <a:gd name="T81" fmla="*/ 0 h 4651"/>
                      <a:gd name="T82" fmla="*/ 0 w 3374"/>
                      <a:gd name="T83" fmla="*/ 0 h 4651"/>
                      <a:gd name="T84" fmla="*/ 0 w 3374"/>
                      <a:gd name="T85" fmla="*/ 0 h 465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74"/>
                      <a:gd name="T130" fmla="*/ 0 h 4651"/>
                      <a:gd name="T131" fmla="*/ 3374 w 3374"/>
                      <a:gd name="T132" fmla="*/ 4651 h 465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74" h="4651">
                        <a:moveTo>
                          <a:pt x="3365" y="2418"/>
                        </a:moveTo>
                        <a:lnTo>
                          <a:pt x="3355" y="2537"/>
                        </a:lnTo>
                        <a:lnTo>
                          <a:pt x="3341" y="2655"/>
                        </a:lnTo>
                        <a:lnTo>
                          <a:pt x="3323" y="2771"/>
                        </a:lnTo>
                        <a:lnTo>
                          <a:pt x="3302" y="2885"/>
                        </a:lnTo>
                        <a:lnTo>
                          <a:pt x="3278" y="2997"/>
                        </a:lnTo>
                        <a:lnTo>
                          <a:pt x="3251" y="3106"/>
                        </a:lnTo>
                        <a:lnTo>
                          <a:pt x="3219" y="3214"/>
                        </a:lnTo>
                        <a:lnTo>
                          <a:pt x="3185" y="3317"/>
                        </a:lnTo>
                        <a:lnTo>
                          <a:pt x="3147" y="3419"/>
                        </a:lnTo>
                        <a:lnTo>
                          <a:pt x="3107" y="3517"/>
                        </a:lnTo>
                        <a:lnTo>
                          <a:pt x="3063" y="3613"/>
                        </a:lnTo>
                        <a:lnTo>
                          <a:pt x="3017" y="3706"/>
                        </a:lnTo>
                        <a:lnTo>
                          <a:pt x="2967" y="3794"/>
                        </a:lnTo>
                        <a:lnTo>
                          <a:pt x="2915" y="3880"/>
                        </a:lnTo>
                        <a:lnTo>
                          <a:pt x="2860" y="3962"/>
                        </a:lnTo>
                        <a:lnTo>
                          <a:pt x="2802" y="4039"/>
                        </a:lnTo>
                        <a:lnTo>
                          <a:pt x="2742" y="4114"/>
                        </a:lnTo>
                        <a:lnTo>
                          <a:pt x="2679" y="4184"/>
                        </a:lnTo>
                        <a:lnTo>
                          <a:pt x="2614" y="4249"/>
                        </a:lnTo>
                        <a:lnTo>
                          <a:pt x="2546" y="4311"/>
                        </a:lnTo>
                        <a:lnTo>
                          <a:pt x="2476" y="4367"/>
                        </a:lnTo>
                        <a:lnTo>
                          <a:pt x="2403" y="4420"/>
                        </a:lnTo>
                        <a:lnTo>
                          <a:pt x="2329" y="4466"/>
                        </a:lnTo>
                        <a:lnTo>
                          <a:pt x="2252" y="4508"/>
                        </a:lnTo>
                        <a:lnTo>
                          <a:pt x="2173" y="4545"/>
                        </a:lnTo>
                        <a:lnTo>
                          <a:pt x="2092" y="4577"/>
                        </a:lnTo>
                        <a:lnTo>
                          <a:pt x="2009" y="4603"/>
                        </a:lnTo>
                        <a:lnTo>
                          <a:pt x="1924" y="4624"/>
                        </a:lnTo>
                        <a:lnTo>
                          <a:pt x="1838" y="4639"/>
                        </a:lnTo>
                        <a:lnTo>
                          <a:pt x="1749" y="4647"/>
                        </a:lnTo>
                        <a:lnTo>
                          <a:pt x="1659" y="4651"/>
                        </a:lnTo>
                        <a:lnTo>
                          <a:pt x="1568" y="4646"/>
                        </a:lnTo>
                        <a:lnTo>
                          <a:pt x="1476" y="4638"/>
                        </a:lnTo>
                        <a:lnTo>
                          <a:pt x="1387" y="4623"/>
                        </a:lnTo>
                        <a:lnTo>
                          <a:pt x="1303" y="4603"/>
                        </a:lnTo>
                        <a:lnTo>
                          <a:pt x="1220" y="4578"/>
                        </a:lnTo>
                        <a:lnTo>
                          <a:pt x="1140" y="4548"/>
                        </a:lnTo>
                        <a:lnTo>
                          <a:pt x="1063" y="4514"/>
                        </a:lnTo>
                        <a:lnTo>
                          <a:pt x="988" y="4474"/>
                        </a:lnTo>
                        <a:lnTo>
                          <a:pt x="917" y="4429"/>
                        </a:lnTo>
                        <a:lnTo>
                          <a:pt x="848" y="4380"/>
                        </a:lnTo>
                        <a:lnTo>
                          <a:pt x="782" y="4326"/>
                        </a:lnTo>
                        <a:lnTo>
                          <a:pt x="719" y="4268"/>
                        </a:lnTo>
                        <a:lnTo>
                          <a:pt x="658" y="4206"/>
                        </a:lnTo>
                        <a:lnTo>
                          <a:pt x="601" y="4140"/>
                        </a:lnTo>
                        <a:lnTo>
                          <a:pt x="545" y="4069"/>
                        </a:lnTo>
                        <a:lnTo>
                          <a:pt x="493" y="3994"/>
                        </a:lnTo>
                        <a:lnTo>
                          <a:pt x="443" y="3916"/>
                        </a:lnTo>
                        <a:lnTo>
                          <a:pt x="396" y="3834"/>
                        </a:lnTo>
                        <a:lnTo>
                          <a:pt x="352" y="3748"/>
                        </a:lnTo>
                        <a:lnTo>
                          <a:pt x="310" y="3658"/>
                        </a:lnTo>
                        <a:lnTo>
                          <a:pt x="271" y="3564"/>
                        </a:lnTo>
                        <a:lnTo>
                          <a:pt x="234" y="3467"/>
                        </a:lnTo>
                        <a:lnTo>
                          <a:pt x="201" y="3367"/>
                        </a:lnTo>
                        <a:lnTo>
                          <a:pt x="169" y="3264"/>
                        </a:lnTo>
                        <a:lnTo>
                          <a:pt x="140" y="3158"/>
                        </a:lnTo>
                        <a:lnTo>
                          <a:pt x="114" y="3049"/>
                        </a:lnTo>
                        <a:lnTo>
                          <a:pt x="91" y="2936"/>
                        </a:lnTo>
                        <a:lnTo>
                          <a:pt x="70" y="2822"/>
                        </a:lnTo>
                        <a:lnTo>
                          <a:pt x="51" y="2704"/>
                        </a:lnTo>
                        <a:lnTo>
                          <a:pt x="35" y="2584"/>
                        </a:lnTo>
                        <a:lnTo>
                          <a:pt x="23" y="2460"/>
                        </a:lnTo>
                        <a:lnTo>
                          <a:pt x="11" y="2335"/>
                        </a:lnTo>
                        <a:lnTo>
                          <a:pt x="4" y="2206"/>
                        </a:lnTo>
                        <a:lnTo>
                          <a:pt x="0" y="2087"/>
                        </a:lnTo>
                        <a:lnTo>
                          <a:pt x="3" y="1969"/>
                        </a:lnTo>
                        <a:lnTo>
                          <a:pt x="10" y="1855"/>
                        </a:lnTo>
                        <a:lnTo>
                          <a:pt x="25" y="1741"/>
                        </a:lnTo>
                        <a:lnTo>
                          <a:pt x="44" y="1629"/>
                        </a:lnTo>
                        <a:lnTo>
                          <a:pt x="68" y="1521"/>
                        </a:lnTo>
                        <a:lnTo>
                          <a:pt x="97" y="1414"/>
                        </a:lnTo>
                        <a:lnTo>
                          <a:pt x="132" y="1311"/>
                        </a:lnTo>
                        <a:lnTo>
                          <a:pt x="169" y="1211"/>
                        </a:lnTo>
                        <a:lnTo>
                          <a:pt x="213" y="1113"/>
                        </a:lnTo>
                        <a:lnTo>
                          <a:pt x="260" y="1018"/>
                        </a:lnTo>
                        <a:lnTo>
                          <a:pt x="312" y="927"/>
                        </a:lnTo>
                        <a:lnTo>
                          <a:pt x="367" y="839"/>
                        </a:lnTo>
                        <a:lnTo>
                          <a:pt x="426" y="755"/>
                        </a:lnTo>
                        <a:lnTo>
                          <a:pt x="488" y="675"/>
                        </a:lnTo>
                        <a:lnTo>
                          <a:pt x="554" y="598"/>
                        </a:lnTo>
                        <a:lnTo>
                          <a:pt x="623" y="525"/>
                        </a:lnTo>
                        <a:lnTo>
                          <a:pt x="694" y="457"/>
                        </a:lnTo>
                        <a:lnTo>
                          <a:pt x="768" y="391"/>
                        </a:lnTo>
                        <a:lnTo>
                          <a:pt x="845" y="331"/>
                        </a:lnTo>
                        <a:lnTo>
                          <a:pt x="925" y="276"/>
                        </a:lnTo>
                        <a:lnTo>
                          <a:pt x="1006" y="225"/>
                        </a:lnTo>
                        <a:lnTo>
                          <a:pt x="1089" y="180"/>
                        </a:lnTo>
                        <a:lnTo>
                          <a:pt x="1174" y="138"/>
                        </a:lnTo>
                        <a:lnTo>
                          <a:pt x="1261" y="102"/>
                        </a:lnTo>
                        <a:lnTo>
                          <a:pt x="1349" y="71"/>
                        </a:lnTo>
                        <a:lnTo>
                          <a:pt x="1439" y="46"/>
                        </a:lnTo>
                        <a:lnTo>
                          <a:pt x="1529" y="26"/>
                        </a:lnTo>
                        <a:lnTo>
                          <a:pt x="1620" y="12"/>
                        </a:lnTo>
                        <a:lnTo>
                          <a:pt x="1711" y="4"/>
                        </a:lnTo>
                        <a:lnTo>
                          <a:pt x="1803" y="0"/>
                        </a:lnTo>
                        <a:lnTo>
                          <a:pt x="1896" y="5"/>
                        </a:lnTo>
                        <a:lnTo>
                          <a:pt x="1988" y="14"/>
                        </a:lnTo>
                        <a:lnTo>
                          <a:pt x="2077" y="29"/>
                        </a:lnTo>
                        <a:lnTo>
                          <a:pt x="2163" y="50"/>
                        </a:lnTo>
                        <a:lnTo>
                          <a:pt x="2246" y="75"/>
                        </a:lnTo>
                        <a:lnTo>
                          <a:pt x="2328" y="107"/>
                        </a:lnTo>
                        <a:lnTo>
                          <a:pt x="2407" y="144"/>
                        </a:lnTo>
                        <a:lnTo>
                          <a:pt x="2482" y="185"/>
                        </a:lnTo>
                        <a:lnTo>
                          <a:pt x="2555" y="231"/>
                        </a:lnTo>
                        <a:lnTo>
                          <a:pt x="2625" y="282"/>
                        </a:lnTo>
                        <a:lnTo>
                          <a:pt x="2692" y="338"/>
                        </a:lnTo>
                        <a:lnTo>
                          <a:pt x="2757" y="398"/>
                        </a:lnTo>
                        <a:lnTo>
                          <a:pt x="2819" y="461"/>
                        </a:lnTo>
                        <a:lnTo>
                          <a:pt x="2878" y="529"/>
                        </a:lnTo>
                        <a:lnTo>
                          <a:pt x="2933" y="601"/>
                        </a:lnTo>
                        <a:lnTo>
                          <a:pt x="2986" y="678"/>
                        </a:lnTo>
                        <a:lnTo>
                          <a:pt x="3035" y="757"/>
                        </a:lnTo>
                        <a:lnTo>
                          <a:pt x="3081" y="840"/>
                        </a:lnTo>
                        <a:lnTo>
                          <a:pt x="3124" y="926"/>
                        </a:lnTo>
                        <a:lnTo>
                          <a:pt x="3164" y="1017"/>
                        </a:lnTo>
                        <a:lnTo>
                          <a:pt x="3200" y="1110"/>
                        </a:lnTo>
                        <a:lnTo>
                          <a:pt x="3234" y="1206"/>
                        </a:lnTo>
                        <a:lnTo>
                          <a:pt x="3263" y="1305"/>
                        </a:lnTo>
                        <a:lnTo>
                          <a:pt x="3291" y="1406"/>
                        </a:lnTo>
                        <a:lnTo>
                          <a:pt x="3313" y="1510"/>
                        </a:lnTo>
                        <a:lnTo>
                          <a:pt x="3332" y="1616"/>
                        </a:lnTo>
                        <a:lnTo>
                          <a:pt x="3348" y="1726"/>
                        </a:lnTo>
                        <a:lnTo>
                          <a:pt x="3361" y="1837"/>
                        </a:lnTo>
                        <a:lnTo>
                          <a:pt x="3369" y="1949"/>
                        </a:lnTo>
                        <a:lnTo>
                          <a:pt x="3373" y="2064"/>
                        </a:lnTo>
                        <a:lnTo>
                          <a:pt x="3374" y="2181"/>
                        </a:lnTo>
                        <a:lnTo>
                          <a:pt x="3372" y="2299"/>
                        </a:lnTo>
                        <a:lnTo>
                          <a:pt x="3365" y="2418"/>
                        </a:lnTo>
                        <a:close/>
                      </a:path>
                    </a:pathLst>
                  </a:custGeom>
                  <a:solidFill>
                    <a:srgbClr val="FFCCA5"/>
                  </a:solidFill>
                  <a:ln w="9525">
                    <a:noFill/>
                    <a:round/>
                    <a:headEnd/>
                    <a:tailEnd/>
                  </a:ln>
                </p:spPr>
                <p:txBody>
                  <a:bodyPr/>
                  <a:lstStyle/>
                  <a:p>
                    <a:endParaRPr lang="ja-JP" altLang="en-US"/>
                  </a:p>
                </p:txBody>
              </p:sp>
              <p:sp>
                <p:nvSpPr>
                  <p:cNvPr id="524" name="Freeform 14"/>
                  <p:cNvSpPr>
                    <a:spLocks/>
                  </p:cNvSpPr>
                  <p:nvPr/>
                </p:nvSpPr>
                <p:spPr bwMode="auto">
                  <a:xfrm>
                    <a:off x="2170" y="1917"/>
                    <a:ext cx="56" cy="53"/>
                  </a:xfrm>
                  <a:custGeom>
                    <a:avLst/>
                    <a:gdLst>
                      <a:gd name="T0" fmla="*/ 0 w 1008"/>
                      <a:gd name="T1" fmla="*/ 0 h 1014"/>
                      <a:gd name="T2" fmla="*/ 0 w 1008"/>
                      <a:gd name="T3" fmla="*/ 0 h 1014"/>
                      <a:gd name="T4" fmla="*/ 0 w 1008"/>
                      <a:gd name="T5" fmla="*/ 0 h 1014"/>
                      <a:gd name="T6" fmla="*/ 0 w 1008"/>
                      <a:gd name="T7" fmla="*/ 0 h 1014"/>
                      <a:gd name="T8" fmla="*/ 0 w 1008"/>
                      <a:gd name="T9" fmla="*/ 0 h 1014"/>
                      <a:gd name="T10" fmla="*/ 0 w 1008"/>
                      <a:gd name="T11" fmla="*/ 0 h 1014"/>
                      <a:gd name="T12" fmla="*/ 0 w 1008"/>
                      <a:gd name="T13" fmla="*/ 0 h 1014"/>
                      <a:gd name="T14" fmla="*/ 0 w 1008"/>
                      <a:gd name="T15" fmla="*/ 0 h 1014"/>
                      <a:gd name="T16" fmla="*/ 0 w 1008"/>
                      <a:gd name="T17" fmla="*/ 0 h 1014"/>
                      <a:gd name="T18" fmla="*/ 0 w 1008"/>
                      <a:gd name="T19" fmla="*/ 0 h 1014"/>
                      <a:gd name="T20" fmla="*/ 0 w 1008"/>
                      <a:gd name="T21" fmla="*/ 0 h 1014"/>
                      <a:gd name="T22" fmla="*/ 0 w 1008"/>
                      <a:gd name="T23" fmla="*/ 0 h 1014"/>
                      <a:gd name="T24" fmla="*/ 0 w 1008"/>
                      <a:gd name="T25" fmla="*/ 0 h 1014"/>
                      <a:gd name="T26" fmla="*/ 0 w 1008"/>
                      <a:gd name="T27" fmla="*/ 0 h 1014"/>
                      <a:gd name="T28" fmla="*/ 0 w 1008"/>
                      <a:gd name="T29" fmla="*/ 0 h 1014"/>
                      <a:gd name="T30" fmla="*/ 0 w 1008"/>
                      <a:gd name="T31" fmla="*/ 0 h 1014"/>
                      <a:gd name="T32" fmla="*/ 0 w 1008"/>
                      <a:gd name="T33" fmla="*/ 0 h 1014"/>
                      <a:gd name="T34" fmla="*/ 0 w 1008"/>
                      <a:gd name="T35" fmla="*/ 0 h 1014"/>
                      <a:gd name="T36" fmla="*/ 0 w 1008"/>
                      <a:gd name="T37" fmla="*/ 0 h 1014"/>
                      <a:gd name="T38" fmla="*/ 0 w 1008"/>
                      <a:gd name="T39" fmla="*/ 0 h 1014"/>
                      <a:gd name="T40" fmla="*/ 0 w 1008"/>
                      <a:gd name="T41" fmla="*/ 0 h 1014"/>
                      <a:gd name="T42" fmla="*/ 0 w 1008"/>
                      <a:gd name="T43" fmla="*/ 0 h 1014"/>
                      <a:gd name="T44" fmla="*/ 0 w 1008"/>
                      <a:gd name="T45" fmla="*/ 0 h 1014"/>
                      <a:gd name="T46" fmla="*/ 0 w 1008"/>
                      <a:gd name="T47" fmla="*/ 0 h 1014"/>
                      <a:gd name="T48" fmla="*/ 0 w 1008"/>
                      <a:gd name="T49" fmla="*/ 0 h 1014"/>
                      <a:gd name="T50" fmla="*/ 0 w 1008"/>
                      <a:gd name="T51" fmla="*/ 0 h 1014"/>
                      <a:gd name="T52" fmla="*/ 0 w 1008"/>
                      <a:gd name="T53" fmla="*/ 0 h 1014"/>
                      <a:gd name="T54" fmla="*/ 0 w 1008"/>
                      <a:gd name="T55" fmla="*/ 0 h 1014"/>
                      <a:gd name="T56" fmla="*/ 0 w 1008"/>
                      <a:gd name="T57" fmla="*/ 0 h 1014"/>
                      <a:gd name="T58" fmla="*/ 0 w 1008"/>
                      <a:gd name="T59" fmla="*/ 0 h 1014"/>
                      <a:gd name="T60" fmla="*/ 0 w 1008"/>
                      <a:gd name="T61" fmla="*/ 0 h 1014"/>
                      <a:gd name="T62" fmla="*/ 0 w 1008"/>
                      <a:gd name="T63" fmla="*/ 0 h 1014"/>
                      <a:gd name="T64" fmla="*/ 0 w 1008"/>
                      <a:gd name="T65" fmla="*/ 0 h 1014"/>
                      <a:gd name="T66" fmla="*/ 0 w 1008"/>
                      <a:gd name="T67" fmla="*/ 0 h 1014"/>
                      <a:gd name="T68" fmla="*/ 0 w 1008"/>
                      <a:gd name="T69" fmla="*/ 0 h 1014"/>
                      <a:gd name="T70" fmla="*/ 0 w 1008"/>
                      <a:gd name="T71" fmla="*/ 0 h 1014"/>
                      <a:gd name="T72" fmla="*/ 0 w 1008"/>
                      <a:gd name="T73" fmla="*/ 0 h 1014"/>
                      <a:gd name="T74" fmla="*/ 0 w 1008"/>
                      <a:gd name="T75" fmla="*/ 0 h 1014"/>
                      <a:gd name="T76" fmla="*/ 0 w 1008"/>
                      <a:gd name="T77" fmla="*/ 0 h 1014"/>
                      <a:gd name="T78" fmla="*/ 0 w 1008"/>
                      <a:gd name="T79" fmla="*/ 0 h 1014"/>
                      <a:gd name="T80" fmla="*/ 0 w 1008"/>
                      <a:gd name="T81" fmla="*/ 0 h 1014"/>
                      <a:gd name="T82" fmla="*/ 0 w 1008"/>
                      <a:gd name="T83" fmla="*/ 0 h 1014"/>
                      <a:gd name="T84" fmla="*/ 0 w 1008"/>
                      <a:gd name="T85" fmla="*/ 0 h 10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1014"/>
                      <a:gd name="T131" fmla="*/ 1008 w 1008"/>
                      <a:gd name="T132" fmla="*/ 1014 h 10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1014">
                        <a:moveTo>
                          <a:pt x="987" y="360"/>
                        </a:moveTo>
                        <a:lnTo>
                          <a:pt x="994" y="386"/>
                        </a:lnTo>
                        <a:lnTo>
                          <a:pt x="999" y="411"/>
                        </a:lnTo>
                        <a:lnTo>
                          <a:pt x="1003" y="436"/>
                        </a:lnTo>
                        <a:lnTo>
                          <a:pt x="1006" y="461"/>
                        </a:lnTo>
                        <a:lnTo>
                          <a:pt x="1008" y="487"/>
                        </a:lnTo>
                        <a:lnTo>
                          <a:pt x="1008" y="512"/>
                        </a:lnTo>
                        <a:lnTo>
                          <a:pt x="1008" y="536"/>
                        </a:lnTo>
                        <a:lnTo>
                          <a:pt x="1006" y="561"/>
                        </a:lnTo>
                        <a:lnTo>
                          <a:pt x="1003" y="586"/>
                        </a:lnTo>
                        <a:lnTo>
                          <a:pt x="998" y="610"/>
                        </a:lnTo>
                        <a:lnTo>
                          <a:pt x="993" y="634"/>
                        </a:lnTo>
                        <a:lnTo>
                          <a:pt x="986" y="657"/>
                        </a:lnTo>
                        <a:lnTo>
                          <a:pt x="978" y="681"/>
                        </a:lnTo>
                        <a:lnTo>
                          <a:pt x="970" y="703"/>
                        </a:lnTo>
                        <a:lnTo>
                          <a:pt x="960" y="726"/>
                        </a:lnTo>
                        <a:lnTo>
                          <a:pt x="949" y="747"/>
                        </a:lnTo>
                        <a:lnTo>
                          <a:pt x="937" y="768"/>
                        </a:lnTo>
                        <a:lnTo>
                          <a:pt x="924" y="789"/>
                        </a:lnTo>
                        <a:lnTo>
                          <a:pt x="910" y="809"/>
                        </a:lnTo>
                        <a:lnTo>
                          <a:pt x="895" y="828"/>
                        </a:lnTo>
                        <a:lnTo>
                          <a:pt x="880" y="847"/>
                        </a:lnTo>
                        <a:lnTo>
                          <a:pt x="863" y="865"/>
                        </a:lnTo>
                        <a:lnTo>
                          <a:pt x="845" y="882"/>
                        </a:lnTo>
                        <a:lnTo>
                          <a:pt x="826" y="898"/>
                        </a:lnTo>
                        <a:lnTo>
                          <a:pt x="807" y="913"/>
                        </a:lnTo>
                        <a:lnTo>
                          <a:pt x="787" y="928"/>
                        </a:lnTo>
                        <a:lnTo>
                          <a:pt x="766" y="941"/>
                        </a:lnTo>
                        <a:lnTo>
                          <a:pt x="744" y="953"/>
                        </a:lnTo>
                        <a:lnTo>
                          <a:pt x="722" y="965"/>
                        </a:lnTo>
                        <a:lnTo>
                          <a:pt x="698" y="975"/>
                        </a:lnTo>
                        <a:lnTo>
                          <a:pt x="675" y="985"/>
                        </a:lnTo>
                        <a:lnTo>
                          <a:pt x="650" y="993"/>
                        </a:lnTo>
                        <a:lnTo>
                          <a:pt x="625" y="1000"/>
                        </a:lnTo>
                        <a:lnTo>
                          <a:pt x="600" y="1006"/>
                        </a:lnTo>
                        <a:lnTo>
                          <a:pt x="575" y="1010"/>
                        </a:lnTo>
                        <a:lnTo>
                          <a:pt x="550" y="1012"/>
                        </a:lnTo>
                        <a:lnTo>
                          <a:pt x="525" y="1014"/>
                        </a:lnTo>
                        <a:lnTo>
                          <a:pt x="500" y="1014"/>
                        </a:lnTo>
                        <a:lnTo>
                          <a:pt x="475" y="1014"/>
                        </a:lnTo>
                        <a:lnTo>
                          <a:pt x="451" y="1012"/>
                        </a:lnTo>
                        <a:lnTo>
                          <a:pt x="426" y="1009"/>
                        </a:lnTo>
                        <a:lnTo>
                          <a:pt x="402" y="1005"/>
                        </a:lnTo>
                        <a:lnTo>
                          <a:pt x="379" y="999"/>
                        </a:lnTo>
                        <a:lnTo>
                          <a:pt x="355" y="992"/>
                        </a:lnTo>
                        <a:lnTo>
                          <a:pt x="332" y="985"/>
                        </a:lnTo>
                        <a:lnTo>
                          <a:pt x="310" y="975"/>
                        </a:lnTo>
                        <a:lnTo>
                          <a:pt x="288" y="966"/>
                        </a:lnTo>
                        <a:lnTo>
                          <a:pt x="266" y="954"/>
                        </a:lnTo>
                        <a:lnTo>
                          <a:pt x="245" y="943"/>
                        </a:lnTo>
                        <a:lnTo>
                          <a:pt x="225" y="930"/>
                        </a:lnTo>
                        <a:lnTo>
                          <a:pt x="205" y="915"/>
                        </a:lnTo>
                        <a:lnTo>
                          <a:pt x="185" y="901"/>
                        </a:lnTo>
                        <a:lnTo>
                          <a:pt x="167" y="885"/>
                        </a:lnTo>
                        <a:lnTo>
                          <a:pt x="150" y="868"/>
                        </a:lnTo>
                        <a:lnTo>
                          <a:pt x="132" y="850"/>
                        </a:lnTo>
                        <a:lnTo>
                          <a:pt x="116" y="832"/>
                        </a:lnTo>
                        <a:lnTo>
                          <a:pt x="100" y="812"/>
                        </a:lnTo>
                        <a:lnTo>
                          <a:pt x="87" y="792"/>
                        </a:lnTo>
                        <a:lnTo>
                          <a:pt x="73" y="771"/>
                        </a:lnTo>
                        <a:lnTo>
                          <a:pt x="61" y="749"/>
                        </a:lnTo>
                        <a:lnTo>
                          <a:pt x="49" y="727"/>
                        </a:lnTo>
                        <a:lnTo>
                          <a:pt x="39" y="703"/>
                        </a:lnTo>
                        <a:lnTo>
                          <a:pt x="29" y="679"/>
                        </a:lnTo>
                        <a:lnTo>
                          <a:pt x="22" y="654"/>
                        </a:lnTo>
                        <a:lnTo>
                          <a:pt x="14" y="629"/>
                        </a:lnTo>
                        <a:lnTo>
                          <a:pt x="9" y="604"/>
                        </a:lnTo>
                        <a:lnTo>
                          <a:pt x="5" y="578"/>
                        </a:lnTo>
                        <a:lnTo>
                          <a:pt x="2" y="553"/>
                        </a:lnTo>
                        <a:lnTo>
                          <a:pt x="0" y="528"/>
                        </a:lnTo>
                        <a:lnTo>
                          <a:pt x="0" y="504"/>
                        </a:lnTo>
                        <a:lnTo>
                          <a:pt x="1" y="478"/>
                        </a:lnTo>
                        <a:lnTo>
                          <a:pt x="3" y="454"/>
                        </a:lnTo>
                        <a:lnTo>
                          <a:pt x="6" y="429"/>
                        </a:lnTo>
                        <a:lnTo>
                          <a:pt x="10" y="404"/>
                        </a:lnTo>
                        <a:lnTo>
                          <a:pt x="15" y="381"/>
                        </a:lnTo>
                        <a:lnTo>
                          <a:pt x="22" y="357"/>
                        </a:lnTo>
                        <a:lnTo>
                          <a:pt x="30" y="335"/>
                        </a:lnTo>
                        <a:lnTo>
                          <a:pt x="39" y="312"/>
                        </a:lnTo>
                        <a:lnTo>
                          <a:pt x="49" y="290"/>
                        </a:lnTo>
                        <a:lnTo>
                          <a:pt x="59" y="268"/>
                        </a:lnTo>
                        <a:lnTo>
                          <a:pt x="72" y="246"/>
                        </a:lnTo>
                        <a:lnTo>
                          <a:pt x="85" y="226"/>
                        </a:lnTo>
                        <a:lnTo>
                          <a:pt x="98" y="206"/>
                        </a:lnTo>
                        <a:lnTo>
                          <a:pt x="113" y="186"/>
                        </a:lnTo>
                        <a:lnTo>
                          <a:pt x="129" y="169"/>
                        </a:lnTo>
                        <a:lnTo>
                          <a:pt x="145" y="151"/>
                        </a:lnTo>
                        <a:lnTo>
                          <a:pt x="163" y="134"/>
                        </a:lnTo>
                        <a:lnTo>
                          <a:pt x="182" y="117"/>
                        </a:lnTo>
                        <a:lnTo>
                          <a:pt x="201" y="102"/>
                        </a:lnTo>
                        <a:lnTo>
                          <a:pt x="221" y="87"/>
                        </a:lnTo>
                        <a:lnTo>
                          <a:pt x="242" y="74"/>
                        </a:lnTo>
                        <a:lnTo>
                          <a:pt x="264" y="61"/>
                        </a:lnTo>
                        <a:lnTo>
                          <a:pt x="287" y="49"/>
                        </a:lnTo>
                        <a:lnTo>
                          <a:pt x="310" y="39"/>
                        </a:lnTo>
                        <a:lnTo>
                          <a:pt x="334" y="29"/>
                        </a:lnTo>
                        <a:lnTo>
                          <a:pt x="358" y="22"/>
                        </a:lnTo>
                        <a:lnTo>
                          <a:pt x="383" y="15"/>
                        </a:lnTo>
                        <a:lnTo>
                          <a:pt x="408" y="9"/>
                        </a:lnTo>
                        <a:lnTo>
                          <a:pt x="433" y="5"/>
                        </a:lnTo>
                        <a:lnTo>
                          <a:pt x="459" y="2"/>
                        </a:lnTo>
                        <a:lnTo>
                          <a:pt x="484" y="0"/>
                        </a:lnTo>
                        <a:lnTo>
                          <a:pt x="509" y="0"/>
                        </a:lnTo>
                        <a:lnTo>
                          <a:pt x="533" y="1"/>
                        </a:lnTo>
                        <a:lnTo>
                          <a:pt x="558" y="3"/>
                        </a:lnTo>
                        <a:lnTo>
                          <a:pt x="582" y="6"/>
                        </a:lnTo>
                        <a:lnTo>
                          <a:pt x="606" y="10"/>
                        </a:lnTo>
                        <a:lnTo>
                          <a:pt x="629" y="16"/>
                        </a:lnTo>
                        <a:lnTo>
                          <a:pt x="653" y="23"/>
                        </a:lnTo>
                        <a:lnTo>
                          <a:pt x="676" y="31"/>
                        </a:lnTo>
                        <a:lnTo>
                          <a:pt x="698" y="39"/>
                        </a:lnTo>
                        <a:lnTo>
                          <a:pt x="720" y="49"/>
                        </a:lnTo>
                        <a:lnTo>
                          <a:pt x="742" y="60"/>
                        </a:lnTo>
                        <a:lnTo>
                          <a:pt x="763" y="73"/>
                        </a:lnTo>
                        <a:lnTo>
                          <a:pt x="784" y="85"/>
                        </a:lnTo>
                        <a:lnTo>
                          <a:pt x="804" y="99"/>
                        </a:lnTo>
                        <a:lnTo>
                          <a:pt x="823" y="114"/>
                        </a:lnTo>
                        <a:lnTo>
                          <a:pt x="842" y="131"/>
                        </a:lnTo>
                        <a:lnTo>
                          <a:pt x="860" y="146"/>
                        </a:lnTo>
                        <a:lnTo>
                          <a:pt x="876" y="164"/>
                        </a:lnTo>
                        <a:lnTo>
                          <a:pt x="892" y="183"/>
                        </a:lnTo>
                        <a:lnTo>
                          <a:pt x="908" y="202"/>
                        </a:lnTo>
                        <a:lnTo>
                          <a:pt x="921" y="223"/>
                        </a:lnTo>
                        <a:lnTo>
                          <a:pt x="935" y="244"/>
                        </a:lnTo>
                        <a:lnTo>
                          <a:pt x="948" y="265"/>
                        </a:lnTo>
                        <a:lnTo>
                          <a:pt x="959" y="289"/>
                        </a:lnTo>
                        <a:lnTo>
                          <a:pt x="970" y="312"/>
                        </a:lnTo>
                        <a:lnTo>
                          <a:pt x="979" y="336"/>
                        </a:lnTo>
                        <a:lnTo>
                          <a:pt x="987" y="360"/>
                        </a:lnTo>
                        <a:close/>
                      </a:path>
                    </a:pathLst>
                  </a:custGeom>
                  <a:solidFill>
                    <a:srgbClr val="FFCCA5"/>
                  </a:solidFill>
                  <a:ln w="9525">
                    <a:noFill/>
                    <a:round/>
                    <a:headEnd/>
                    <a:tailEnd/>
                  </a:ln>
                </p:spPr>
                <p:txBody>
                  <a:bodyPr/>
                  <a:lstStyle/>
                  <a:p>
                    <a:endParaRPr lang="ja-JP" altLang="en-US"/>
                  </a:p>
                </p:txBody>
              </p:sp>
              <p:sp>
                <p:nvSpPr>
                  <p:cNvPr id="525" name="Freeform 15"/>
                  <p:cNvSpPr>
                    <a:spLocks/>
                  </p:cNvSpPr>
                  <p:nvPr/>
                </p:nvSpPr>
                <p:spPr bwMode="auto">
                  <a:xfrm>
                    <a:off x="2239" y="1957"/>
                    <a:ext cx="22" cy="23"/>
                  </a:xfrm>
                  <a:custGeom>
                    <a:avLst/>
                    <a:gdLst>
                      <a:gd name="T0" fmla="*/ 0 w 396"/>
                      <a:gd name="T1" fmla="*/ 0 h 448"/>
                      <a:gd name="T2" fmla="*/ 0 w 396"/>
                      <a:gd name="T3" fmla="*/ 0 h 448"/>
                      <a:gd name="T4" fmla="*/ 0 w 396"/>
                      <a:gd name="T5" fmla="*/ 0 h 448"/>
                      <a:gd name="T6" fmla="*/ 0 w 396"/>
                      <a:gd name="T7" fmla="*/ 0 h 448"/>
                      <a:gd name="T8" fmla="*/ 0 60000 65536"/>
                      <a:gd name="T9" fmla="*/ 0 60000 65536"/>
                      <a:gd name="T10" fmla="*/ 0 60000 65536"/>
                      <a:gd name="T11" fmla="*/ 0 60000 65536"/>
                      <a:gd name="T12" fmla="*/ 0 w 396"/>
                      <a:gd name="T13" fmla="*/ 0 h 448"/>
                      <a:gd name="T14" fmla="*/ 396 w 396"/>
                      <a:gd name="T15" fmla="*/ 448 h 448"/>
                    </a:gdLst>
                    <a:ahLst/>
                    <a:cxnLst>
                      <a:cxn ang="T8">
                        <a:pos x="T0" y="T1"/>
                      </a:cxn>
                      <a:cxn ang="T9">
                        <a:pos x="T2" y="T3"/>
                      </a:cxn>
                      <a:cxn ang="T10">
                        <a:pos x="T4" y="T5"/>
                      </a:cxn>
                      <a:cxn ang="T11">
                        <a:pos x="T6" y="T7"/>
                      </a:cxn>
                    </a:cxnLst>
                    <a:rect l="T12" t="T13" r="T14" b="T15"/>
                    <a:pathLst>
                      <a:path w="396" h="448">
                        <a:moveTo>
                          <a:pt x="311" y="0"/>
                        </a:moveTo>
                        <a:lnTo>
                          <a:pt x="0" y="369"/>
                        </a:lnTo>
                        <a:lnTo>
                          <a:pt x="396" y="448"/>
                        </a:lnTo>
                        <a:lnTo>
                          <a:pt x="311" y="0"/>
                        </a:lnTo>
                        <a:close/>
                      </a:path>
                    </a:pathLst>
                  </a:custGeom>
                  <a:solidFill>
                    <a:srgbClr val="FF9966"/>
                  </a:solidFill>
                  <a:ln w="9525">
                    <a:noFill/>
                    <a:round/>
                    <a:headEnd/>
                    <a:tailEnd/>
                  </a:ln>
                </p:spPr>
                <p:txBody>
                  <a:bodyPr/>
                  <a:lstStyle/>
                  <a:p>
                    <a:endParaRPr lang="ja-JP" altLang="en-US"/>
                  </a:p>
                </p:txBody>
              </p:sp>
              <p:sp>
                <p:nvSpPr>
                  <p:cNvPr id="526" name="Freeform 16"/>
                  <p:cNvSpPr>
                    <a:spLocks/>
                  </p:cNvSpPr>
                  <p:nvPr/>
                </p:nvSpPr>
                <p:spPr bwMode="auto">
                  <a:xfrm>
                    <a:off x="2348" y="1915"/>
                    <a:ext cx="56" cy="53"/>
                  </a:xfrm>
                  <a:custGeom>
                    <a:avLst/>
                    <a:gdLst>
                      <a:gd name="T0" fmla="*/ 0 w 1008"/>
                      <a:gd name="T1" fmla="*/ 0 h 1015"/>
                      <a:gd name="T2" fmla="*/ 0 w 1008"/>
                      <a:gd name="T3" fmla="*/ 0 h 1015"/>
                      <a:gd name="T4" fmla="*/ 0 w 1008"/>
                      <a:gd name="T5" fmla="*/ 0 h 1015"/>
                      <a:gd name="T6" fmla="*/ 0 w 1008"/>
                      <a:gd name="T7" fmla="*/ 0 h 1015"/>
                      <a:gd name="T8" fmla="*/ 0 w 1008"/>
                      <a:gd name="T9" fmla="*/ 0 h 1015"/>
                      <a:gd name="T10" fmla="*/ 0 w 1008"/>
                      <a:gd name="T11" fmla="*/ 0 h 1015"/>
                      <a:gd name="T12" fmla="*/ 0 w 1008"/>
                      <a:gd name="T13" fmla="*/ 0 h 1015"/>
                      <a:gd name="T14" fmla="*/ 0 w 1008"/>
                      <a:gd name="T15" fmla="*/ 0 h 1015"/>
                      <a:gd name="T16" fmla="*/ 0 w 1008"/>
                      <a:gd name="T17" fmla="*/ 0 h 1015"/>
                      <a:gd name="T18" fmla="*/ 0 w 1008"/>
                      <a:gd name="T19" fmla="*/ 0 h 1015"/>
                      <a:gd name="T20" fmla="*/ 0 w 1008"/>
                      <a:gd name="T21" fmla="*/ 0 h 1015"/>
                      <a:gd name="T22" fmla="*/ 0 w 1008"/>
                      <a:gd name="T23" fmla="*/ 0 h 1015"/>
                      <a:gd name="T24" fmla="*/ 0 w 1008"/>
                      <a:gd name="T25" fmla="*/ 0 h 1015"/>
                      <a:gd name="T26" fmla="*/ 0 w 1008"/>
                      <a:gd name="T27" fmla="*/ 0 h 1015"/>
                      <a:gd name="T28" fmla="*/ 0 w 1008"/>
                      <a:gd name="T29" fmla="*/ 0 h 1015"/>
                      <a:gd name="T30" fmla="*/ 0 w 1008"/>
                      <a:gd name="T31" fmla="*/ 0 h 1015"/>
                      <a:gd name="T32" fmla="*/ 0 w 1008"/>
                      <a:gd name="T33" fmla="*/ 0 h 1015"/>
                      <a:gd name="T34" fmla="*/ 0 w 1008"/>
                      <a:gd name="T35" fmla="*/ 0 h 1015"/>
                      <a:gd name="T36" fmla="*/ 0 w 1008"/>
                      <a:gd name="T37" fmla="*/ 0 h 1015"/>
                      <a:gd name="T38" fmla="*/ 0 w 1008"/>
                      <a:gd name="T39" fmla="*/ 0 h 1015"/>
                      <a:gd name="T40" fmla="*/ 0 w 1008"/>
                      <a:gd name="T41" fmla="*/ 0 h 1015"/>
                      <a:gd name="T42" fmla="*/ 0 w 1008"/>
                      <a:gd name="T43" fmla="*/ 0 h 1015"/>
                      <a:gd name="T44" fmla="*/ 0 w 1008"/>
                      <a:gd name="T45" fmla="*/ 0 h 1015"/>
                      <a:gd name="T46" fmla="*/ 0 w 1008"/>
                      <a:gd name="T47" fmla="*/ 0 h 1015"/>
                      <a:gd name="T48" fmla="*/ 0 w 1008"/>
                      <a:gd name="T49" fmla="*/ 0 h 1015"/>
                      <a:gd name="T50" fmla="*/ 0 w 1008"/>
                      <a:gd name="T51" fmla="*/ 0 h 1015"/>
                      <a:gd name="T52" fmla="*/ 0 w 1008"/>
                      <a:gd name="T53" fmla="*/ 0 h 1015"/>
                      <a:gd name="T54" fmla="*/ 0 w 1008"/>
                      <a:gd name="T55" fmla="*/ 0 h 1015"/>
                      <a:gd name="T56" fmla="*/ 0 w 1008"/>
                      <a:gd name="T57" fmla="*/ 0 h 1015"/>
                      <a:gd name="T58" fmla="*/ 0 w 1008"/>
                      <a:gd name="T59" fmla="*/ 0 h 1015"/>
                      <a:gd name="T60" fmla="*/ 0 w 1008"/>
                      <a:gd name="T61" fmla="*/ 0 h 1015"/>
                      <a:gd name="T62" fmla="*/ 0 w 1008"/>
                      <a:gd name="T63" fmla="*/ 0 h 1015"/>
                      <a:gd name="T64" fmla="*/ 0 w 1008"/>
                      <a:gd name="T65" fmla="*/ 0 h 1015"/>
                      <a:gd name="T66" fmla="*/ 0 w 1008"/>
                      <a:gd name="T67" fmla="*/ 0 h 1015"/>
                      <a:gd name="T68" fmla="*/ 0 w 1008"/>
                      <a:gd name="T69" fmla="*/ 0 h 1015"/>
                      <a:gd name="T70" fmla="*/ 0 w 1008"/>
                      <a:gd name="T71" fmla="*/ 0 h 1015"/>
                      <a:gd name="T72" fmla="*/ 0 w 1008"/>
                      <a:gd name="T73" fmla="*/ 0 h 1015"/>
                      <a:gd name="T74" fmla="*/ 0 w 1008"/>
                      <a:gd name="T75" fmla="*/ 0 h 1015"/>
                      <a:gd name="T76" fmla="*/ 0 w 1008"/>
                      <a:gd name="T77" fmla="*/ 0 h 1015"/>
                      <a:gd name="T78" fmla="*/ 0 w 1008"/>
                      <a:gd name="T79" fmla="*/ 0 h 1015"/>
                      <a:gd name="T80" fmla="*/ 0 w 1008"/>
                      <a:gd name="T81" fmla="*/ 0 h 1015"/>
                      <a:gd name="T82" fmla="*/ 0 w 1008"/>
                      <a:gd name="T83" fmla="*/ 0 h 1015"/>
                      <a:gd name="T84" fmla="*/ 0 w 1008"/>
                      <a:gd name="T85" fmla="*/ 0 h 10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08"/>
                      <a:gd name="T130" fmla="*/ 0 h 1015"/>
                      <a:gd name="T131" fmla="*/ 1008 w 1008"/>
                      <a:gd name="T132" fmla="*/ 1015 h 10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08" h="1015">
                        <a:moveTo>
                          <a:pt x="987" y="360"/>
                        </a:moveTo>
                        <a:lnTo>
                          <a:pt x="994" y="385"/>
                        </a:lnTo>
                        <a:lnTo>
                          <a:pt x="999" y="411"/>
                        </a:lnTo>
                        <a:lnTo>
                          <a:pt x="1003" y="436"/>
                        </a:lnTo>
                        <a:lnTo>
                          <a:pt x="1006" y="461"/>
                        </a:lnTo>
                        <a:lnTo>
                          <a:pt x="1008" y="487"/>
                        </a:lnTo>
                        <a:lnTo>
                          <a:pt x="1008" y="512"/>
                        </a:lnTo>
                        <a:lnTo>
                          <a:pt x="1008" y="537"/>
                        </a:lnTo>
                        <a:lnTo>
                          <a:pt x="1006" y="561"/>
                        </a:lnTo>
                        <a:lnTo>
                          <a:pt x="1003" y="586"/>
                        </a:lnTo>
                        <a:lnTo>
                          <a:pt x="998" y="610"/>
                        </a:lnTo>
                        <a:lnTo>
                          <a:pt x="993" y="634"/>
                        </a:lnTo>
                        <a:lnTo>
                          <a:pt x="986" y="657"/>
                        </a:lnTo>
                        <a:lnTo>
                          <a:pt x="978" y="680"/>
                        </a:lnTo>
                        <a:lnTo>
                          <a:pt x="970" y="704"/>
                        </a:lnTo>
                        <a:lnTo>
                          <a:pt x="960" y="726"/>
                        </a:lnTo>
                        <a:lnTo>
                          <a:pt x="949" y="747"/>
                        </a:lnTo>
                        <a:lnTo>
                          <a:pt x="937" y="769"/>
                        </a:lnTo>
                        <a:lnTo>
                          <a:pt x="923" y="789"/>
                        </a:lnTo>
                        <a:lnTo>
                          <a:pt x="910" y="809"/>
                        </a:lnTo>
                        <a:lnTo>
                          <a:pt x="895" y="828"/>
                        </a:lnTo>
                        <a:lnTo>
                          <a:pt x="879" y="847"/>
                        </a:lnTo>
                        <a:lnTo>
                          <a:pt x="863" y="865"/>
                        </a:lnTo>
                        <a:lnTo>
                          <a:pt x="845" y="882"/>
                        </a:lnTo>
                        <a:lnTo>
                          <a:pt x="827" y="898"/>
                        </a:lnTo>
                        <a:lnTo>
                          <a:pt x="807" y="913"/>
                        </a:lnTo>
                        <a:lnTo>
                          <a:pt x="787" y="928"/>
                        </a:lnTo>
                        <a:lnTo>
                          <a:pt x="766" y="942"/>
                        </a:lnTo>
                        <a:lnTo>
                          <a:pt x="744" y="954"/>
                        </a:lnTo>
                        <a:lnTo>
                          <a:pt x="722" y="965"/>
                        </a:lnTo>
                        <a:lnTo>
                          <a:pt x="698" y="975"/>
                        </a:lnTo>
                        <a:lnTo>
                          <a:pt x="675" y="985"/>
                        </a:lnTo>
                        <a:lnTo>
                          <a:pt x="650" y="993"/>
                        </a:lnTo>
                        <a:lnTo>
                          <a:pt x="625" y="1001"/>
                        </a:lnTo>
                        <a:lnTo>
                          <a:pt x="600" y="1006"/>
                        </a:lnTo>
                        <a:lnTo>
                          <a:pt x="575" y="1010"/>
                        </a:lnTo>
                        <a:lnTo>
                          <a:pt x="550" y="1013"/>
                        </a:lnTo>
                        <a:lnTo>
                          <a:pt x="524" y="1014"/>
                        </a:lnTo>
                        <a:lnTo>
                          <a:pt x="500" y="1015"/>
                        </a:lnTo>
                        <a:lnTo>
                          <a:pt x="475" y="1014"/>
                        </a:lnTo>
                        <a:lnTo>
                          <a:pt x="451" y="1012"/>
                        </a:lnTo>
                        <a:lnTo>
                          <a:pt x="426" y="1009"/>
                        </a:lnTo>
                        <a:lnTo>
                          <a:pt x="402" y="1005"/>
                        </a:lnTo>
                        <a:lnTo>
                          <a:pt x="379" y="1000"/>
                        </a:lnTo>
                        <a:lnTo>
                          <a:pt x="355" y="992"/>
                        </a:lnTo>
                        <a:lnTo>
                          <a:pt x="332" y="985"/>
                        </a:lnTo>
                        <a:lnTo>
                          <a:pt x="310" y="975"/>
                        </a:lnTo>
                        <a:lnTo>
                          <a:pt x="288" y="966"/>
                        </a:lnTo>
                        <a:lnTo>
                          <a:pt x="266" y="955"/>
                        </a:lnTo>
                        <a:lnTo>
                          <a:pt x="245" y="943"/>
                        </a:lnTo>
                        <a:lnTo>
                          <a:pt x="224" y="930"/>
                        </a:lnTo>
                        <a:lnTo>
                          <a:pt x="205" y="916"/>
                        </a:lnTo>
                        <a:lnTo>
                          <a:pt x="185" y="901"/>
                        </a:lnTo>
                        <a:lnTo>
                          <a:pt x="166" y="885"/>
                        </a:lnTo>
                        <a:lnTo>
                          <a:pt x="149" y="868"/>
                        </a:lnTo>
                        <a:lnTo>
                          <a:pt x="132" y="851"/>
                        </a:lnTo>
                        <a:lnTo>
                          <a:pt x="116" y="832"/>
                        </a:lnTo>
                        <a:lnTo>
                          <a:pt x="100" y="812"/>
                        </a:lnTo>
                        <a:lnTo>
                          <a:pt x="87" y="792"/>
                        </a:lnTo>
                        <a:lnTo>
                          <a:pt x="73" y="771"/>
                        </a:lnTo>
                        <a:lnTo>
                          <a:pt x="60" y="749"/>
                        </a:lnTo>
                        <a:lnTo>
                          <a:pt x="49" y="727"/>
                        </a:lnTo>
                        <a:lnTo>
                          <a:pt x="38" y="704"/>
                        </a:lnTo>
                        <a:lnTo>
                          <a:pt x="29" y="679"/>
                        </a:lnTo>
                        <a:lnTo>
                          <a:pt x="22" y="654"/>
                        </a:lnTo>
                        <a:lnTo>
                          <a:pt x="14" y="629"/>
                        </a:lnTo>
                        <a:lnTo>
                          <a:pt x="9" y="603"/>
                        </a:lnTo>
                        <a:lnTo>
                          <a:pt x="5" y="579"/>
                        </a:lnTo>
                        <a:lnTo>
                          <a:pt x="2" y="554"/>
                        </a:lnTo>
                        <a:lnTo>
                          <a:pt x="0" y="529"/>
                        </a:lnTo>
                        <a:lnTo>
                          <a:pt x="0" y="503"/>
                        </a:lnTo>
                        <a:lnTo>
                          <a:pt x="1" y="478"/>
                        </a:lnTo>
                        <a:lnTo>
                          <a:pt x="3" y="454"/>
                        </a:lnTo>
                        <a:lnTo>
                          <a:pt x="6" y="430"/>
                        </a:lnTo>
                        <a:lnTo>
                          <a:pt x="10" y="405"/>
                        </a:lnTo>
                        <a:lnTo>
                          <a:pt x="15" y="381"/>
                        </a:lnTo>
                        <a:lnTo>
                          <a:pt x="22" y="358"/>
                        </a:lnTo>
                        <a:lnTo>
                          <a:pt x="30" y="335"/>
                        </a:lnTo>
                        <a:lnTo>
                          <a:pt x="38" y="312"/>
                        </a:lnTo>
                        <a:lnTo>
                          <a:pt x="49" y="290"/>
                        </a:lnTo>
                        <a:lnTo>
                          <a:pt x="59" y="267"/>
                        </a:lnTo>
                        <a:lnTo>
                          <a:pt x="71" y="246"/>
                        </a:lnTo>
                        <a:lnTo>
                          <a:pt x="85" y="226"/>
                        </a:lnTo>
                        <a:lnTo>
                          <a:pt x="98" y="206"/>
                        </a:lnTo>
                        <a:lnTo>
                          <a:pt x="113" y="187"/>
                        </a:lnTo>
                        <a:lnTo>
                          <a:pt x="129" y="168"/>
                        </a:lnTo>
                        <a:lnTo>
                          <a:pt x="145" y="150"/>
                        </a:lnTo>
                        <a:lnTo>
                          <a:pt x="163" y="134"/>
                        </a:lnTo>
                        <a:lnTo>
                          <a:pt x="182" y="117"/>
                        </a:lnTo>
                        <a:lnTo>
                          <a:pt x="201" y="102"/>
                        </a:lnTo>
                        <a:lnTo>
                          <a:pt x="221" y="87"/>
                        </a:lnTo>
                        <a:lnTo>
                          <a:pt x="242" y="74"/>
                        </a:lnTo>
                        <a:lnTo>
                          <a:pt x="264" y="61"/>
                        </a:lnTo>
                        <a:lnTo>
                          <a:pt x="287" y="50"/>
                        </a:lnTo>
                        <a:lnTo>
                          <a:pt x="310" y="40"/>
                        </a:lnTo>
                        <a:lnTo>
                          <a:pt x="334" y="30"/>
                        </a:lnTo>
                        <a:lnTo>
                          <a:pt x="358" y="22"/>
                        </a:lnTo>
                        <a:lnTo>
                          <a:pt x="383" y="15"/>
                        </a:lnTo>
                        <a:lnTo>
                          <a:pt x="408" y="9"/>
                        </a:lnTo>
                        <a:lnTo>
                          <a:pt x="433" y="5"/>
                        </a:lnTo>
                        <a:lnTo>
                          <a:pt x="458" y="2"/>
                        </a:lnTo>
                        <a:lnTo>
                          <a:pt x="484" y="1"/>
                        </a:lnTo>
                        <a:lnTo>
                          <a:pt x="509" y="0"/>
                        </a:lnTo>
                        <a:lnTo>
                          <a:pt x="533" y="1"/>
                        </a:lnTo>
                        <a:lnTo>
                          <a:pt x="558" y="3"/>
                        </a:lnTo>
                        <a:lnTo>
                          <a:pt x="582" y="6"/>
                        </a:lnTo>
                        <a:lnTo>
                          <a:pt x="606" y="10"/>
                        </a:lnTo>
                        <a:lnTo>
                          <a:pt x="629" y="16"/>
                        </a:lnTo>
                        <a:lnTo>
                          <a:pt x="653" y="23"/>
                        </a:lnTo>
                        <a:lnTo>
                          <a:pt x="676" y="30"/>
                        </a:lnTo>
                        <a:lnTo>
                          <a:pt x="698" y="40"/>
                        </a:lnTo>
                        <a:lnTo>
                          <a:pt x="720" y="49"/>
                        </a:lnTo>
                        <a:lnTo>
                          <a:pt x="742" y="60"/>
                        </a:lnTo>
                        <a:lnTo>
                          <a:pt x="763" y="73"/>
                        </a:lnTo>
                        <a:lnTo>
                          <a:pt x="784" y="85"/>
                        </a:lnTo>
                        <a:lnTo>
                          <a:pt x="804" y="99"/>
                        </a:lnTo>
                        <a:lnTo>
                          <a:pt x="823" y="115"/>
                        </a:lnTo>
                        <a:lnTo>
                          <a:pt x="842" y="130"/>
                        </a:lnTo>
                        <a:lnTo>
                          <a:pt x="859" y="147"/>
                        </a:lnTo>
                        <a:lnTo>
                          <a:pt x="876" y="164"/>
                        </a:lnTo>
                        <a:lnTo>
                          <a:pt x="892" y="183"/>
                        </a:lnTo>
                        <a:lnTo>
                          <a:pt x="908" y="203"/>
                        </a:lnTo>
                        <a:lnTo>
                          <a:pt x="921" y="223"/>
                        </a:lnTo>
                        <a:lnTo>
                          <a:pt x="935" y="244"/>
                        </a:lnTo>
                        <a:lnTo>
                          <a:pt x="948" y="265"/>
                        </a:lnTo>
                        <a:lnTo>
                          <a:pt x="959" y="288"/>
                        </a:lnTo>
                        <a:lnTo>
                          <a:pt x="970" y="312"/>
                        </a:lnTo>
                        <a:lnTo>
                          <a:pt x="979" y="336"/>
                        </a:lnTo>
                        <a:lnTo>
                          <a:pt x="987" y="360"/>
                        </a:lnTo>
                        <a:close/>
                      </a:path>
                    </a:pathLst>
                  </a:custGeom>
                  <a:solidFill>
                    <a:srgbClr val="FFCCA5"/>
                  </a:solidFill>
                  <a:ln w="9525">
                    <a:noFill/>
                    <a:round/>
                    <a:headEnd/>
                    <a:tailEnd/>
                  </a:ln>
                </p:spPr>
                <p:txBody>
                  <a:bodyPr/>
                  <a:lstStyle/>
                  <a:p>
                    <a:endParaRPr lang="ja-JP" altLang="en-US"/>
                  </a:p>
                </p:txBody>
              </p:sp>
              <p:sp>
                <p:nvSpPr>
                  <p:cNvPr id="527" name="Freeform 17"/>
                  <p:cNvSpPr>
                    <a:spLocks/>
                  </p:cNvSpPr>
                  <p:nvPr/>
                </p:nvSpPr>
                <p:spPr bwMode="auto">
                  <a:xfrm>
                    <a:off x="2205" y="1906"/>
                    <a:ext cx="50" cy="48"/>
                  </a:xfrm>
                  <a:custGeom>
                    <a:avLst/>
                    <a:gdLst>
                      <a:gd name="T0" fmla="*/ 0 w 899"/>
                      <a:gd name="T1" fmla="*/ 0 h 905"/>
                      <a:gd name="T2" fmla="*/ 0 w 899"/>
                      <a:gd name="T3" fmla="*/ 0 h 905"/>
                      <a:gd name="T4" fmla="*/ 0 w 899"/>
                      <a:gd name="T5" fmla="*/ 0 h 905"/>
                      <a:gd name="T6" fmla="*/ 0 w 899"/>
                      <a:gd name="T7" fmla="*/ 0 h 905"/>
                      <a:gd name="T8" fmla="*/ 0 w 899"/>
                      <a:gd name="T9" fmla="*/ 0 h 905"/>
                      <a:gd name="T10" fmla="*/ 0 w 899"/>
                      <a:gd name="T11" fmla="*/ 0 h 905"/>
                      <a:gd name="T12" fmla="*/ 0 w 899"/>
                      <a:gd name="T13" fmla="*/ 0 h 905"/>
                      <a:gd name="T14" fmla="*/ 0 w 899"/>
                      <a:gd name="T15" fmla="*/ 0 h 905"/>
                      <a:gd name="T16" fmla="*/ 0 w 899"/>
                      <a:gd name="T17" fmla="*/ 0 h 905"/>
                      <a:gd name="T18" fmla="*/ 0 w 899"/>
                      <a:gd name="T19" fmla="*/ 0 h 905"/>
                      <a:gd name="T20" fmla="*/ 0 w 899"/>
                      <a:gd name="T21" fmla="*/ 0 h 905"/>
                      <a:gd name="T22" fmla="*/ 0 w 899"/>
                      <a:gd name="T23" fmla="*/ 0 h 905"/>
                      <a:gd name="T24" fmla="*/ 0 w 899"/>
                      <a:gd name="T25" fmla="*/ 0 h 905"/>
                      <a:gd name="T26" fmla="*/ 0 w 899"/>
                      <a:gd name="T27" fmla="*/ 0 h 905"/>
                      <a:gd name="T28" fmla="*/ 0 w 899"/>
                      <a:gd name="T29" fmla="*/ 0 h 905"/>
                      <a:gd name="T30" fmla="*/ 0 w 899"/>
                      <a:gd name="T31" fmla="*/ 0 h 905"/>
                      <a:gd name="T32" fmla="*/ 0 w 899"/>
                      <a:gd name="T33" fmla="*/ 0 h 905"/>
                      <a:gd name="T34" fmla="*/ 0 w 899"/>
                      <a:gd name="T35" fmla="*/ 0 h 905"/>
                      <a:gd name="T36" fmla="*/ 0 w 899"/>
                      <a:gd name="T37" fmla="*/ 0 h 905"/>
                      <a:gd name="T38" fmla="*/ 0 w 899"/>
                      <a:gd name="T39" fmla="*/ 0 h 905"/>
                      <a:gd name="T40" fmla="*/ 0 w 899"/>
                      <a:gd name="T41" fmla="*/ 0 h 905"/>
                      <a:gd name="T42" fmla="*/ 0 w 899"/>
                      <a:gd name="T43" fmla="*/ 0 h 905"/>
                      <a:gd name="T44" fmla="*/ 0 w 899"/>
                      <a:gd name="T45" fmla="*/ 0 h 905"/>
                      <a:gd name="T46" fmla="*/ 0 w 899"/>
                      <a:gd name="T47" fmla="*/ 0 h 905"/>
                      <a:gd name="T48" fmla="*/ 0 w 899"/>
                      <a:gd name="T49" fmla="*/ 0 h 905"/>
                      <a:gd name="T50" fmla="*/ 0 w 899"/>
                      <a:gd name="T51" fmla="*/ 0 h 905"/>
                      <a:gd name="T52" fmla="*/ 0 w 899"/>
                      <a:gd name="T53" fmla="*/ 0 h 905"/>
                      <a:gd name="T54" fmla="*/ 0 w 899"/>
                      <a:gd name="T55" fmla="*/ 0 h 905"/>
                      <a:gd name="T56" fmla="*/ 0 w 899"/>
                      <a:gd name="T57" fmla="*/ 0 h 905"/>
                      <a:gd name="T58" fmla="*/ 0 w 899"/>
                      <a:gd name="T59" fmla="*/ 0 h 905"/>
                      <a:gd name="T60" fmla="*/ 0 w 899"/>
                      <a:gd name="T61" fmla="*/ 0 h 905"/>
                      <a:gd name="T62" fmla="*/ 0 w 899"/>
                      <a:gd name="T63" fmla="*/ 0 h 905"/>
                      <a:gd name="T64" fmla="*/ 0 w 899"/>
                      <a:gd name="T65" fmla="*/ 0 h 905"/>
                      <a:gd name="T66" fmla="*/ 0 w 899"/>
                      <a:gd name="T67" fmla="*/ 0 h 905"/>
                      <a:gd name="T68" fmla="*/ 0 w 899"/>
                      <a:gd name="T69" fmla="*/ 0 h 905"/>
                      <a:gd name="T70" fmla="*/ 0 w 899"/>
                      <a:gd name="T71" fmla="*/ 0 h 905"/>
                      <a:gd name="T72" fmla="*/ 0 w 899"/>
                      <a:gd name="T73" fmla="*/ 0 h 905"/>
                      <a:gd name="T74" fmla="*/ 0 w 899"/>
                      <a:gd name="T75" fmla="*/ 0 h 905"/>
                      <a:gd name="T76" fmla="*/ 0 w 899"/>
                      <a:gd name="T77" fmla="*/ 0 h 905"/>
                      <a:gd name="T78" fmla="*/ 0 w 899"/>
                      <a:gd name="T79" fmla="*/ 0 h 905"/>
                      <a:gd name="T80" fmla="*/ 0 w 899"/>
                      <a:gd name="T81" fmla="*/ 0 h 905"/>
                      <a:gd name="T82" fmla="*/ 0 w 899"/>
                      <a:gd name="T83" fmla="*/ 0 h 905"/>
                      <a:gd name="T84" fmla="*/ 0 w 899"/>
                      <a:gd name="T85" fmla="*/ 0 h 9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99"/>
                      <a:gd name="T130" fmla="*/ 0 h 905"/>
                      <a:gd name="T131" fmla="*/ 899 w 899"/>
                      <a:gd name="T132" fmla="*/ 905 h 9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99" h="905">
                        <a:moveTo>
                          <a:pt x="899" y="452"/>
                        </a:moveTo>
                        <a:lnTo>
                          <a:pt x="899" y="476"/>
                        </a:lnTo>
                        <a:lnTo>
                          <a:pt x="897" y="498"/>
                        </a:lnTo>
                        <a:lnTo>
                          <a:pt x="894" y="521"/>
                        </a:lnTo>
                        <a:lnTo>
                          <a:pt x="891" y="543"/>
                        </a:lnTo>
                        <a:lnTo>
                          <a:pt x="885" y="566"/>
                        </a:lnTo>
                        <a:lnTo>
                          <a:pt x="879" y="587"/>
                        </a:lnTo>
                        <a:lnTo>
                          <a:pt x="872" y="608"/>
                        </a:lnTo>
                        <a:lnTo>
                          <a:pt x="865" y="628"/>
                        </a:lnTo>
                        <a:lnTo>
                          <a:pt x="855" y="649"/>
                        </a:lnTo>
                        <a:lnTo>
                          <a:pt x="845" y="668"/>
                        </a:lnTo>
                        <a:lnTo>
                          <a:pt x="834" y="687"/>
                        </a:lnTo>
                        <a:lnTo>
                          <a:pt x="823" y="705"/>
                        </a:lnTo>
                        <a:lnTo>
                          <a:pt x="810" y="722"/>
                        </a:lnTo>
                        <a:lnTo>
                          <a:pt x="796" y="739"/>
                        </a:lnTo>
                        <a:lnTo>
                          <a:pt x="783" y="756"/>
                        </a:lnTo>
                        <a:lnTo>
                          <a:pt x="768" y="772"/>
                        </a:lnTo>
                        <a:lnTo>
                          <a:pt x="752" y="787"/>
                        </a:lnTo>
                        <a:lnTo>
                          <a:pt x="736" y="801"/>
                        </a:lnTo>
                        <a:lnTo>
                          <a:pt x="719" y="814"/>
                        </a:lnTo>
                        <a:lnTo>
                          <a:pt x="701" y="827"/>
                        </a:lnTo>
                        <a:lnTo>
                          <a:pt x="683" y="839"/>
                        </a:lnTo>
                        <a:lnTo>
                          <a:pt x="664" y="850"/>
                        </a:lnTo>
                        <a:lnTo>
                          <a:pt x="645" y="859"/>
                        </a:lnTo>
                        <a:lnTo>
                          <a:pt x="625" y="869"/>
                        </a:lnTo>
                        <a:lnTo>
                          <a:pt x="605" y="877"/>
                        </a:lnTo>
                        <a:lnTo>
                          <a:pt x="584" y="884"/>
                        </a:lnTo>
                        <a:lnTo>
                          <a:pt x="562" y="890"/>
                        </a:lnTo>
                        <a:lnTo>
                          <a:pt x="541" y="895"/>
                        </a:lnTo>
                        <a:lnTo>
                          <a:pt x="518" y="899"/>
                        </a:lnTo>
                        <a:lnTo>
                          <a:pt x="496" y="902"/>
                        </a:lnTo>
                        <a:lnTo>
                          <a:pt x="473" y="904"/>
                        </a:lnTo>
                        <a:lnTo>
                          <a:pt x="450" y="905"/>
                        </a:lnTo>
                        <a:lnTo>
                          <a:pt x="427" y="904"/>
                        </a:lnTo>
                        <a:lnTo>
                          <a:pt x="404" y="902"/>
                        </a:lnTo>
                        <a:lnTo>
                          <a:pt x="382" y="899"/>
                        </a:lnTo>
                        <a:lnTo>
                          <a:pt x="360" y="895"/>
                        </a:lnTo>
                        <a:lnTo>
                          <a:pt x="338" y="890"/>
                        </a:lnTo>
                        <a:lnTo>
                          <a:pt x="316" y="884"/>
                        </a:lnTo>
                        <a:lnTo>
                          <a:pt x="295" y="877"/>
                        </a:lnTo>
                        <a:lnTo>
                          <a:pt x="275" y="869"/>
                        </a:lnTo>
                        <a:lnTo>
                          <a:pt x="255" y="859"/>
                        </a:lnTo>
                        <a:lnTo>
                          <a:pt x="236" y="850"/>
                        </a:lnTo>
                        <a:lnTo>
                          <a:pt x="217" y="839"/>
                        </a:lnTo>
                        <a:lnTo>
                          <a:pt x="198" y="827"/>
                        </a:lnTo>
                        <a:lnTo>
                          <a:pt x="181" y="814"/>
                        </a:lnTo>
                        <a:lnTo>
                          <a:pt x="164" y="801"/>
                        </a:lnTo>
                        <a:lnTo>
                          <a:pt x="147" y="787"/>
                        </a:lnTo>
                        <a:lnTo>
                          <a:pt x="132" y="772"/>
                        </a:lnTo>
                        <a:lnTo>
                          <a:pt x="117" y="756"/>
                        </a:lnTo>
                        <a:lnTo>
                          <a:pt x="103" y="739"/>
                        </a:lnTo>
                        <a:lnTo>
                          <a:pt x="89" y="722"/>
                        </a:lnTo>
                        <a:lnTo>
                          <a:pt x="77" y="705"/>
                        </a:lnTo>
                        <a:lnTo>
                          <a:pt x="65" y="687"/>
                        </a:lnTo>
                        <a:lnTo>
                          <a:pt x="55" y="668"/>
                        </a:lnTo>
                        <a:lnTo>
                          <a:pt x="44" y="649"/>
                        </a:lnTo>
                        <a:lnTo>
                          <a:pt x="36" y="628"/>
                        </a:lnTo>
                        <a:lnTo>
                          <a:pt x="28" y="608"/>
                        </a:lnTo>
                        <a:lnTo>
                          <a:pt x="20" y="587"/>
                        </a:lnTo>
                        <a:lnTo>
                          <a:pt x="14" y="566"/>
                        </a:lnTo>
                        <a:lnTo>
                          <a:pt x="10" y="543"/>
                        </a:lnTo>
                        <a:lnTo>
                          <a:pt x="6" y="521"/>
                        </a:lnTo>
                        <a:lnTo>
                          <a:pt x="3" y="498"/>
                        </a:lnTo>
                        <a:lnTo>
                          <a:pt x="0" y="476"/>
                        </a:lnTo>
                        <a:lnTo>
                          <a:pt x="0" y="452"/>
                        </a:lnTo>
                        <a:lnTo>
                          <a:pt x="0" y="429"/>
                        </a:lnTo>
                        <a:lnTo>
                          <a:pt x="3" y="406"/>
                        </a:lnTo>
                        <a:lnTo>
                          <a:pt x="6" y="383"/>
                        </a:lnTo>
                        <a:lnTo>
                          <a:pt x="10" y="361"/>
                        </a:lnTo>
                        <a:lnTo>
                          <a:pt x="14" y="339"/>
                        </a:lnTo>
                        <a:lnTo>
                          <a:pt x="20" y="318"/>
                        </a:lnTo>
                        <a:lnTo>
                          <a:pt x="28" y="297"/>
                        </a:lnTo>
                        <a:lnTo>
                          <a:pt x="36" y="276"/>
                        </a:lnTo>
                        <a:lnTo>
                          <a:pt x="44" y="256"/>
                        </a:lnTo>
                        <a:lnTo>
                          <a:pt x="55" y="237"/>
                        </a:lnTo>
                        <a:lnTo>
                          <a:pt x="65" y="218"/>
                        </a:lnTo>
                        <a:lnTo>
                          <a:pt x="77" y="199"/>
                        </a:lnTo>
                        <a:lnTo>
                          <a:pt x="89" y="182"/>
                        </a:lnTo>
                        <a:lnTo>
                          <a:pt x="103" y="164"/>
                        </a:lnTo>
                        <a:lnTo>
                          <a:pt x="117" y="148"/>
                        </a:lnTo>
                        <a:lnTo>
                          <a:pt x="132" y="133"/>
                        </a:lnTo>
                        <a:lnTo>
                          <a:pt x="147" y="118"/>
                        </a:lnTo>
                        <a:lnTo>
                          <a:pt x="164" y="103"/>
                        </a:lnTo>
                        <a:lnTo>
                          <a:pt x="181" y="89"/>
                        </a:lnTo>
                        <a:lnTo>
                          <a:pt x="198" y="78"/>
                        </a:lnTo>
                        <a:lnTo>
                          <a:pt x="217" y="65"/>
                        </a:lnTo>
                        <a:lnTo>
                          <a:pt x="236" y="55"/>
                        </a:lnTo>
                        <a:lnTo>
                          <a:pt x="255" y="45"/>
                        </a:lnTo>
                        <a:lnTo>
                          <a:pt x="275" y="36"/>
                        </a:lnTo>
                        <a:lnTo>
                          <a:pt x="295" y="27"/>
                        </a:lnTo>
                        <a:lnTo>
                          <a:pt x="316" y="20"/>
                        </a:lnTo>
                        <a:lnTo>
                          <a:pt x="338" y="15"/>
                        </a:lnTo>
                        <a:lnTo>
                          <a:pt x="360" y="9"/>
                        </a:lnTo>
                        <a:lnTo>
                          <a:pt x="382" y="5"/>
                        </a:lnTo>
                        <a:lnTo>
                          <a:pt x="404" y="2"/>
                        </a:lnTo>
                        <a:lnTo>
                          <a:pt x="427" y="1"/>
                        </a:lnTo>
                        <a:lnTo>
                          <a:pt x="450" y="0"/>
                        </a:lnTo>
                        <a:lnTo>
                          <a:pt x="473" y="1"/>
                        </a:lnTo>
                        <a:lnTo>
                          <a:pt x="496" y="2"/>
                        </a:lnTo>
                        <a:lnTo>
                          <a:pt x="518" y="5"/>
                        </a:lnTo>
                        <a:lnTo>
                          <a:pt x="541" y="9"/>
                        </a:lnTo>
                        <a:lnTo>
                          <a:pt x="562" y="15"/>
                        </a:lnTo>
                        <a:lnTo>
                          <a:pt x="584" y="20"/>
                        </a:lnTo>
                        <a:lnTo>
                          <a:pt x="605" y="27"/>
                        </a:lnTo>
                        <a:lnTo>
                          <a:pt x="625" y="36"/>
                        </a:lnTo>
                        <a:lnTo>
                          <a:pt x="645" y="45"/>
                        </a:lnTo>
                        <a:lnTo>
                          <a:pt x="664" y="55"/>
                        </a:lnTo>
                        <a:lnTo>
                          <a:pt x="683" y="65"/>
                        </a:lnTo>
                        <a:lnTo>
                          <a:pt x="701" y="78"/>
                        </a:lnTo>
                        <a:lnTo>
                          <a:pt x="719" y="89"/>
                        </a:lnTo>
                        <a:lnTo>
                          <a:pt x="736" y="103"/>
                        </a:lnTo>
                        <a:lnTo>
                          <a:pt x="752" y="118"/>
                        </a:lnTo>
                        <a:lnTo>
                          <a:pt x="768" y="133"/>
                        </a:lnTo>
                        <a:lnTo>
                          <a:pt x="783" y="148"/>
                        </a:lnTo>
                        <a:lnTo>
                          <a:pt x="796" y="164"/>
                        </a:lnTo>
                        <a:lnTo>
                          <a:pt x="810" y="182"/>
                        </a:lnTo>
                        <a:lnTo>
                          <a:pt x="823" y="199"/>
                        </a:lnTo>
                        <a:lnTo>
                          <a:pt x="834" y="218"/>
                        </a:lnTo>
                        <a:lnTo>
                          <a:pt x="845" y="237"/>
                        </a:lnTo>
                        <a:lnTo>
                          <a:pt x="855" y="256"/>
                        </a:lnTo>
                        <a:lnTo>
                          <a:pt x="865" y="276"/>
                        </a:lnTo>
                        <a:lnTo>
                          <a:pt x="872" y="297"/>
                        </a:lnTo>
                        <a:lnTo>
                          <a:pt x="879" y="318"/>
                        </a:lnTo>
                        <a:lnTo>
                          <a:pt x="885" y="339"/>
                        </a:lnTo>
                        <a:lnTo>
                          <a:pt x="891" y="361"/>
                        </a:lnTo>
                        <a:lnTo>
                          <a:pt x="894" y="383"/>
                        </a:lnTo>
                        <a:lnTo>
                          <a:pt x="897" y="406"/>
                        </a:lnTo>
                        <a:lnTo>
                          <a:pt x="899" y="429"/>
                        </a:lnTo>
                        <a:lnTo>
                          <a:pt x="899" y="452"/>
                        </a:lnTo>
                        <a:close/>
                      </a:path>
                    </a:pathLst>
                  </a:custGeom>
                  <a:solidFill>
                    <a:srgbClr val="F2FFFF"/>
                  </a:solidFill>
                  <a:ln w="9525">
                    <a:noFill/>
                    <a:round/>
                    <a:headEnd/>
                    <a:tailEnd/>
                  </a:ln>
                </p:spPr>
                <p:txBody>
                  <a:bodyPr/>
                  <a:lstStyle/>
                  <a:p>
                    <a:endParaRPr lang="ja-JP" altLang="en-US"/>
                  </a:p>
                </p:txBody>
              </p:sp>
              <p:sp>
                <p:nvSpPr>
                  <p:cNvPr id="528" name="Freeform 18"/>
                  <p:cNvSpPr>
                    <a:spLocks/>
                  </p:cNvSpPr>
                  <p:nvPr/>
                </p:nvSpPr>
                <p:spPr bwMode="auto">
                  <a:xfrm>
                    <a:off x="2212" y="1928"/>
                    <a:ext cx="22" cy="21"/>
                  </a:xfrm>
                  <a:custGeom>
                    <a:avLst/>
                    <a:gdLst>
                      <a:gd name="T0" fmla="*/ 0 w 395"/>
                      <a:gd name="T1" fmla="*/ 0 h 397"/>
                      <a:gd name="T2" fmla="*/ 0 w 395"/>
                      <a:gd name="T3" fmla="*/ 0 h 397"/>
                      <a:gd name="T4" fmla="*/ 0 w 395"/>
                      <a:gd name="T5" fmla="*/ 0 h 397"/>
                      <a:gd name="T6" fmla="*/ 0 w 395"/>
                      <a:gd name="T7" fmla="*/ 0 h 397"/>
                      <a:gd name="T8" fmla="*/ 0 w 395"/>
                      <a:gd name="T9" fmla="*/ 0 h 397"/>
                      <a:gd name="T10" fmla="*/ 0 w 395"/>
                      <a:gd name="T11" fmla="*/ 0 h 397"/>
                      <a:gd name="T12" fmla="*/ 0 w 395"/>
                      <a:gd name="T13" fmla="*/ 0 h 397"/>
                      <a:gd name="T14" fmla="*/ 0 w 395"/>
                      <a:gd name="T15" fmla="*/ 0 h 397"/>
                      <a:gd name="T16" fmla="*/ 0 w 395"/>
                      <a:gd name="T17" fmla="*/ 0 h 397"/>
                      <a:gd name="T18" fmla="*/ 0 w 395"/>
                      <a:gd name="T19" fmla="*/ 0 h 397"/>
                      <a:gd name="T20" fmla="*/ 0 w 395"/>
                      <a:gd name="T21" fmla="*/ 0 h 397"/>
                      <a:gd name="T22" fmla="*/ 0 w 395"/>
                      <a:gd name="T23" fmla="*/ 0 h 397"/>
                      <a:gd name="T24" fmla="*/ 0 w 395"/>
                      <a:gd name="T25" fmla="*/ 0 h 397"/>
                      <a:gd name="T26" fmla="*/ 0 w 395"/>
                      <a:gd name="T27" fmla="*/ 0 h 397"/>
                      <a:gd name="T28" fmla="*/ 0 w 395"/>
                      <a:gd name="T29" fmla="*/ 0 h 397"/>
                      <a:gd name="T30" fmla="*/ 0 w 395"/>
                      <a:gd name="T31" fmla="*/ 0 h 397"/>
                      <a:gd name="T32" fmla="*/ 0 w 395"/>
                      <a:gd name="T33" fmla="*/ 0 h 397"/>
                      <a:gd name="T34" fmla="*/ 0 w 395"/>
                      <a:gd name="T35" fmla="*/ 0 h 397"/>
                      <a:gd name="T36" fmla="*/ 0 w 395"/>
                      <a:gd name="T37" fmla="*/ 0 h 397"/>
                      <a:gd name="T38" fmla="*/ 0 w 395"/>
                      <a:gd name="T39" fmla="*/ 0 h 397"/>
                      <a:gd name="T40" fmla="*/ 0 w 395"/>
                      <a:gd name="T41" fmla="*/ 0 h 397"/>
                      <a:gd name="T42" fmla="*/ 0 w 395"/>
                      <a:gd name="T43" fmla="*/ 0 h 397"/>
                      <a:gd name="T44" fmla="*/ 0 w 395"/>
                      <a:gd name="T45" fmla="*/ 0 h 397"/>
                      <a:gd name="T46" fmla="*/ 0 w 395"/>
                      <a:gd name="T47" fmla="*/ 0 h 397"/>
                      <a:gd name="T48" fmla="*/ 0 w 395"/>
                      <a:gd name="T49" fmla="*/ 0 h 397"/>
                      <a:gd name="T50" fmla="*/ 0 w 395"/>
                      <a:gd name="T51" fmla="*/ 0 h 397"/>
                      <a:gd name="T52" fmla="*/ 0 w 395"/>
                      <a:gd name="T53" fmla="*/ 0 h 397"/>
                      <a:gd name="T54" fmla="*/ 0 w 395"/>
                      <a:gd name="T55" fmla="*/ 0 h 397"/>
                      <a:gd name="T56" fmla="*/ 0 w 395"/>
                      <a:gd name="T57" fmla="*/ 0 h 397"/>
                      <a:gd name="T58" fmla="*/ 0 w 395"/>
                      <a:gd name="T59" fmla="*/ 0 h 397"/>
                      <a:gd name="T60" fmla="*/ 0 w 395"/>
                      <a:gd name="T61" fmla="*/ 0 h 397"/>
                      <a:gd name="T62" fmla="*/ 0 w 395"/>
                      <a:gd name="T63" fmla="*/ 0 h 3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5"/>
                      <a:gd name="T97" fmla="*/ 0 h 397"/>
                      <a:gd name="T98" fmla="*/ 395 w 395"/>
                      <a:gd name="T99" fmla="*/ 397 h 3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5" h="397">
                        <a:moveTo>
                          <a:pt x="395" y="198"/>
                        </a:moveTo>
                        <a:lnTo>
                          <a:pt x="394" y="219"/>
                        </a:lnTo>
                        <a:lnTo>
                          <a:pt x="391" y="238"/>
                        </a:lnTo>
                        <a:lnTo>
                          <a:pt x="386" y="257"/>
                        </a:lnTo>
                        <a:lnTo>
                          <a:pt x="380" y="276"/>
                        </a:lnTo>
                        <a:lnTo>
                          <a:pt x="371" y="292"/>
                        </a:lnTo>
                        <a:lnTo>
                          <a:pt x="361" y="309"/>
                        </a:lnTo>
                        <a:lnTo>
                          <a:pt x="349" y="324"/>
                        </a:lnTo>
                        <a:lnTo>
                          <a:pt x="337" y="339"/>
                        </a:lnTo>
                        <a:lnTo>
                          <a:pt x="323" y="351"/>
                        </a:lnTo>
                        <a:lnTo>
                          <a:pt x="307" y="363"/>
                        </a:lnTo>
                        <a:lnTo>
                          <a:pt x="292" y="373"/>
                        </a:lnTo>
                        <a:lnTo>
                          <a:pt x="274" y="381"/>
                        </a:lnTo>
                        <a:lnTo>
                          <a:pt x="256" y="387"/>
                        </a:lnTo>
                        <a:lnTo>
                          <a:pt x="237" y="393"/>
                        </a:lnTo>
                        <a:lnTo>
                          <a:pt x="217" y="396"/>
                        </a:lnTo>
                        <a:lnTo>
                          <a:pt x="197" y="397"/>
                        </a:lnTo>
                        <a:lnTo>
                          <a:pt x="178" y="396"/>
                        </a:lnTo>
                        <a:lnTo>
                          <a:pt x="158" y="393"/>
                        </a:lnTo>
                        <a:lnTo>
                          <a:pt x="139" y="387"/>
                        </a:lnTo>
                        <a:lnTo>
                          <a:pt x="121" y="381"/>
                        </a:lnTo>
                        <a:lnTo>
                          <a:pt x="103" y="373"/>
                        </a:lnTo>
                        <a:lnTo>
                          <a:pt x="88" y="363"/>
                        </a:lnTo>
                        <a:lnTo>
                          <a:pt x="72" y="351"/>
                        </a:lnTo>
                        <a:lnTo>
                          <a:pt x="58" y="339"/>
                        </a:lnTo>
                        <a:lnTo>
                          <a:pt x="45" y="324"/>
                        </a:lnTo>
                        <a:lnTo>
                          <a:pt x="34" y="309"/>
                        </a:lnTo>
                        <a:lnTo>
                          <a:pt x="24" y="292"/>
                        </a:lnTo>
                        <a:lnTo>
                          <a:pt x="15" y="276"/>
                        </a:lnTo>
                        <a:lnTo>
                          <a:pt x="9" y="257"/>
                        </a:lnTo>
                        <a:lnTo>
                          <a:pt x="4" y="238"/>
                        </a:lnTo>
                        <a:lnTo>
                          <a:pt x="1" y="219"/>
                        </a:lnTo>
                        <a:lnTo>
                          <a:pt x="0" y="198"/>
                        </a:lnTo>
                        <a:lnTo>
                          <a:pt x="1" y="178"/>
                        </a:lnTo>
                        <a:lnTo>
                          <a:pt x="4" y="158"/>
                        </a:lnTo>
                        <a:lnTo>
                          <a:pt x="9" y="139"/>
                        </a:lnTo>
                        <a:lnTo>
                          <a:pt x="15" y="121"/>
                        </a:lnTo>
                        <a:lnTo>
                          <a:pt x="24" y="103"/>
                        </a:lnTo>
                        <a:lnTo>
                          <a:pt x="34" y="87"/>
                        </a:lnTo>
                        <a:lnTo>
                          <a:pt x="45" y="71"/>
                        </a:lnTo>
                        <a:lnTo>
                          <a:pt x="58" y="58"/>
                        </a:lnTo>
                        <a:lnTo>
                          <a:pt x="72" y="45"/>
                        </a:lnTo>
                        <a:lnTo>
                          <a:pt x="88" y="33"/>
                        </a:lnTo>
                        <a:lnTo>
                          <a:pt x="103" y="24"/>
                        </a:lnTo>
                        <a:lnTo>
                          <a:pt x="121" y="15"/>
                        </a:lnTo>
                        <a:lnTo>
                          <a:pt x="139" y="8"/>
                        </a:lnTo>
                        <a:lnTo>
                          <a:pt x="158" y="4"/>
                        </a:lnTo>
                        <a:lnTo>
                          <a:pt x="178" y="1"/>
                        </a:lnTo>
                        <a:lnTo>
                          <a:pt x="197" y="0"/>
                        </a:lnTo>
                        <a:lnTo>
                          <a:pt x="217" y="1"/>
                        </a:lnTo>
                        <a:lnTo>
                          <a:pt x="237" y="4"/>
                        </a:lnTo>
                        <a:lnTo>
                          <a:pt x="256" y="8"/>
                        </a:lnTo>
                        <a:lnTo>
                          <a:pt x="274" y="15"/>
                        </a:lnTo>
                        <a:lnTo>
                          <a:pt x="292" y="24"/>
                        </a:lnTo>
                        <a:lnTo>
                          <a:pt x="307" y="33"/>
                        </a:lnTo>
                        <a:lnTo>
                          <a:pt x="323" y="45"/>
                        </a:lnTo>
                        <a:lnTo>
                          <a:pt x="337" y="58"/>
                        </a:lnTo>
                        <a:lnTo>
                          <a:pt x="349" y="71"/>
                        </a:lnTo>
                        <a:lnTo>
                          <a:pt x="361" y="87"/>
                        </a:lnTo>
                        <a:lnTo>
                          <a:pt x="371" y="103"/>
                        </a:lnTo>
                        <a:lnTo>
                          <a:pt x="380" y="121"/>
                        </a:lnTo>
                        <a:lnTo>
                          <a:pt x="386" y="139"/>
                        </a:lnTo>
                        <a:lnTo>
                          <a:pt x="391" y="158"/>
                        </a:lnTo>
                        <a:lnTo>
                          <a:pt x="394" y="178"/>
                        </a:lnTo>
                        <a:lnTo>
                          <a:pt x="395" y="198"/>
                        </a:lnTo>
                        <a:close/>
                      </a:path>
                    </a:pathLst>
                  </a:custGeom>
                  <a:solidFill>
                    <a:srgbClr val="000000"/>
                  </a:solidFill>
                  <a:ln w="9525">
                    <a:noFill/>
                    <a:round/>
                    <a:headEnd/>
                    <a:tailEnd/>
                  </a:ln>
                </p:spPr>
                <p:txBody>
                  <a:bodyPr/>
                  <a:lstStyle/>
                  <a:p>
                    <a:endParaRPr lang="ja-JP" altLang="en-US"/>
                  </a:p>
                </p:txBody>
              </p:sp>
              <p:sp>
                <p:nvSpPr>
                  <p:cNvPr id="529" name="Freeform 19"/>
                  <p:cNvSpPr>
                    <a:spLocks/>
                  </p:cNvSpPr>
                  <p:nvPr/>
                </p:nvSpPr>
                <p:spPr bwMode="auto">
                  <a:xfrm>
                    <a:off x="2289" y="1908"/>
                    <a:ext cx="50" cy="47"/>
                  </a:xfrm>
                  <a:custGeom>
                    <a:avLst/>
                    <a:gdLst>
                      <a:gd name="T0" fmla="*/ 0 w 899"/>
                      <a:gd name="T1" fmla="*/ 0 h 905"/>
                      <a:gd name="T2" fmla="*/ 0 w 899"/>
                      <a:gd name="T3" fmla="*/ 0 h 905"/>
                      <a:gd name="T4" fmla="*/ 0 w 899"/>
                      <a:gd name="T5" fmla="*/ 0 h 905"/>
                      <a:gd name="T6" fmla="*/ 0 w 899"/>
                      <a:gd name="T7" fmla="*/ 0 h 905"/>
                      <a:gd name="T8" fmla="*/ 0 w 899"/>
                      <a:gd name="T9" fmla="*/ 0 h 905"/>
                      <a:gd name="T10" fmla="*/ 0 w 899"/>
                      <a:gd name="T11" fmla="*/ 0 h 905"/>
                      <a:gd name="T12" fmla="*/ 0 w 899"/>
                      <a:gd name="T13" fmla="*/ 0 h 905"/>
                      <a:gd name="T14" fmla="*/ 0 w 899"/>
                      <a:gd name="T15" fmla="*/ 0 h 905"/>
                      <a:gd name="T16" fmla="*/ 0 w 899"/>
                      <a:gd name="T17" fmla="*/ 0 h 905"/>
                      <a:gd name="T18" fmla="*/ 0 w 899"/>
                      <a:gd name="T19" fmla="*/ 0 h 905"/>
                      <a:gd name="T20" fmla="*/ 0 w 899"/>
                      <a:gd name="T21" fmla="*/ 0 h 905"/>
                      <a:gd name="T22" fmla="*/ 0 w 899"/>
                      <a:gd name="T23" fmla="*/ 0 h 905"/>
                      <a:gd name="T24" fmla="*/ 0 w 899"/>
                      <a:gd name="T25" fmla="*/ 0 h 905"/>
                      <a:gd name="T26" fmla="*/ 0 w 899"/>
                      <a:gd name="T27" fmla="*/ 0 h 905"/>
                      <a:gd name="T28" fmla="*/ 0 w 899"/>
                      <a:gd name="T29" fmla="*/ 0 h 905"/>
                      <a:gd name="T30" fmla="*/ 0 w 899"/>
                      <a:gd name="T31" fmla="*/ 0 h 905"/>
                      <a:gd name="T32" fmla="*/ 0 w 899"/>
                      <a:gd name="T33" fmla="*/ 0 h 905"/>
                      <a:gd name="T34" fmla="*/ 0 w 899"/>
                      <a:gd name="T35" fmla="*/ 0 h 905"/>
                      <a:gd name="T36" fmla="*/ 0 w 899"/>
                      <a:gd name="T37" fmla="*/ 0 h 905"/>
                      <a:gd name="T38" fmla="*/ 0 w 899"/>
                      <a:gd name="T39" fmla="*/ 0 h 905"/>
                      <a:gd name="T40" fmla="*/ 0 w 899"/>
                      <a:gd name="T41" fmla="*/ 0 h 905"/>
                      <a:gd name="T42" fmla="*/ 0 w 899"/>
                      <a:gd name="T43" fmla="*/ 0 h 905"/>
                      <a:gd name="T44" fmla="*/ 0 w 899"/>
                      <a:gd name="T45" fmla="*/ 0 h 905"/>
                      <a:gd name="T46" fmla="*/ 0 w 899"/>
                      <a:gd name="T47" fmla="*/ 0 h 905"/>
                      <a:gd name="T48" fmla="*/ 0 w 899"/>
                      <a:gd name="T49" fmla="*/ 0 h 905"/>
                      <a:gd name="T50" fmla="*/ 0 w 899"/>
                      <a:gd name="T51" fmla="*/ 0 h 905"/>
                      <a:gd name="T52" fmla="*/ 0 w 899"/>
                      <a:gd name="T53" fmla="*/ 0 h 905"/>
                      <a:gd name="T54" fmla="*/ 0 w 899"/>
                      <a:gd name="T55" fmla="*/ 0 h 905"/>
                      <a:gd name="T56" fmla="*/ 0 w 899"/>
                      <a:gd name="T57" fmla="*/ 0 h 905"/>
                      <a:gd name="T58" fmla="*/ 0 w 899"/>
                      <a:gd name="T59" fmla="*/ 0 h 905"/>
                      <a:gd name="T60" fmla="*/ 0 w 899"/>
                      <a:gd name="T61" fmla="*/ 0 h 905"/>
                      <a:gd name="T62" fmla="*/ 0 w 899"/>
                      <a:gd name="T63" fmla="*/ 0 h 905"/>
                      <a:gd name="T64" fmla="*/ 0 w 899"/>
                      <a:gd name="T65" fmla="*/ 0 h 905"/>
                      <a:gd name="T66" fmla="*/ 0 w 899"/>
                      <a:gd name="T67" fmla="*/ 0 h 905"/>
                      <a:gd name="T68" fmla="*/ 0 w 899"/>
                      <a:gd name="T69" fmla="*/ 0 h 905"/>
                      <a:gd name="T70" fmla="*/ 0 w 899"/>
                      <a:gd name="T71" fmla="*/ 0 h 905"/>
                      <a:gd name="T72" fmla="*/ 0 w 899"/>
                      <a:gd name="T73" fmla="*/ 0 h 905"/>
                      <a:gd name="T74" fmla="*/ 0 w 899"/>
                      <a:gd name="T75" fmla="*/ 0 h 905"/>
                      <a:gd name="T76" fmla="*/ 0 w 899"/>
                      <a:gd name="T77" fmla="*/ 0 h 905"/>
                      <a:gd name="T78" fmla="*/ 0 w 899"/>
                      <a:gd name="T79" fmla="*/ 0 h 905"/>
                      <a:gd name="T80" fmla="*/ 0 w 899"/>
                      <a:gd name="T81" fmla="*/ 0 h 905"/>
                      <a:gd name="T82" fmla="*/ 0 w 899"/>
                      <a:gd name="T83" fmla="*/ 0 h 905"/>
                      <a:gd name="T84" fmla="*/ 0 w 899"/>
                      <a:gd name="T85" fmla="*/ 0 h 9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99"/>
                      <a:gd name="T130" fmla="*/ 0 h 905"/>
                      <a:gd name="T131" fmla="*/ 899 w 899"/>
                      <a:gd name="T132" fmla="*/ 905 h 9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99" h="905">
                        <a:moveTo>
                          <a:pt x="899" y="452"/>
                        </a:moveTo>
                        <a:lnTo>
                          <a:pt x="899" y="477"/>
                        </a:lnTo>
                        <a:lnTo>
                          <a:pt x="897" y="499"/>
                        </a:lnTo>
                        <a:lnTo>
                          <a:pt x="894" y="522"/>
                        </a:lnTo>
                        <a:lnTo>
                          <a:pt x="891" y="544"/>
                        </a:lnTo>
                        <a:lnTo>
                          <a:pt x="885" y="566"/>
                        </a:lnTo>
                        <a:lnTo>
                          <a:pt x="879" y="587"/>
                        </a:lnTo>
                        <a:lnTo>
                          <a:pt x="872" y="608"/>
                        </a:lnTo>
                        <a:lnTo>
                          <a:pt x="864" y="628"/>
                        </a:lnTo>
                        <a:lnTo>
                          <a:pt x="855" y="648"/>
                        </a:lnTo>
                        <a:lnTo>
                          <a:pt x="846" y="668"/>
                        </a:lnTo>
                        <a:lnTo>
                          <a:pt x="834" y="687"/>
                        </a:lnTo>
                        <a:lnTo>
                          <a:pt x="822" y="705"/>
                        </a:lnTo>
                        <a:lnTo>
                          <a:pt x="810" y="723"/>
                        </a:lnTo>
                        <a:lnTo>
                          <a:pt x="796" y="740"/>
                        </a:lnTo>
                        <a:lnTo>
                          <a:pt x="783" y="757"/>
                        </a:lnTo>
                        <a:lnTo>
                          <a:pt x="768" y="773"/>
                        </a:lnTo>
                        <a:lnTo>
                          <a:pt x="752" y="787"/>
                        </a:lnTo>
                        <a:lnTo>
                          <a:pt x="736" y="802"/>
                        </a:lnTo>
                        <a:lnTo>
                          <a:pt x="719" y="815"/>
                        </a:lnTo>
                        <a:lnTo>
                          <a:pt x="701" y="827"/>
                        </a:lnTo>
                        <a:lnTo>
                          <a:pt x="683" y="839"/>
                        </a:lnTo>
                        <a:lnTo>
                          <a:pt x="664" y="851"/>
                        </a:lnTo>
                        <a:lnTo>
                          <a:pt x="644" y="860"/>
                        </a:lnTo>
                        <a:lnTo>
                          <a:pt x="625" y="869"/>
                        </a:lnTo>
                        <a:lnTo>
                          <a:pt x="605" y="878"/>
                        </a:lnTo>
                        <a:lnTo>
                          <a:pt x="584" y="884"/>
                        </a:lnTo>
                        <a:lnTo>
                          <a:pt x="562" y="891"/>
                        </a:lnTo>
                        <a:lnTo>
                          <a:pt x="541" y="896"/>
                        </a:lnTo>
                        <a:lnTo>
                          <a:pt x="518" y="900"/>
                        </a:lnTo>
                        <a:lnTo>
                          <a:pt x="496" y="902"/>
                        </a:lnTo>
                        <a:lnTo>
                          <a:pt x="473" y="904"/>
                        </a:lnTo>
                        <a:lnTo>
                          <a:pt x="450" y="905"/>
                        </a:lnTo>
                        <a:lnTo>
                          <a:pt x="427" y="904"/>
                        </a:lnTo>
                        <a:lnTo>
                          <a:pt x="404" y="902"/>
                        </a:lnTo>
                        <a:lnTo>
                          <a:pt x="382" y="900"/>
                        </a:lnTo>
                        <a:lnTo>
                          <a:pt x="360" y="896"/>
                        </a:lnTo>
                        <a:lnTo>
                          <a:pt x="338" y="891"/>
                        </a:lnTo>
                        <a:lnTo>
                          <a:pt x="316" y="884"/>
                        </a:lnTo>
                        <a:lnTo>
                          <a:pt x="295" y="878"/>
                        </a:lnTo>
                        <a:lnTo>
                          <a:pt x="275" y="869"/>
                        </a:lnTo>
                        <a:lnTo>
                          <a:pt x="255" y="860"/>
                        </a:lnTo>
                        <a:lnTo>
                          <a:pt x="235" y="851"/>
                        </a:lnTo>
                        <a:lnTo>
                          <a:pt x="216" y="839"/>
                        </a:lnTo>
                        <a:lnTo>
                          <a:pt x="198" y="827"/>
                        </a:lnTo>
                        <a:lnTo>
                          <a:pt x="180" y="815"/>
                        </a:lnTo>
                        <a:lnTo>
                          <a:pt x="164" y="802"/>
                        </a:lnTo>
                        <a:lnTo>
                          <a:pt x="147" y="787"/>
                        </a:lnTo>
                        <a:lnTo>
                          <a:pt x="132" y="773"/>
                        </a:lnTo>
                        <a:lnTo>
                          <a:pt x="117" y="757"/>
                        </a:lnTo>
                        <a:lnTo>
                          <a:pt x="103" y="740"/>
                        </a:lnTo>
                        <a:lnTo>
                          <a:pt x="89" y="723"/>
                        </a:lnTo>
                        <a:lnTo>
                          <a:pt x="77" y="705"/>
                        </a:lnTo>
                        <a:lnTo>
                          <a:pt x="65" y="687"/>
                        </a:lnTo>
                        <a:lnTo>
                          <a:pt x="55" y="668"/>
                        </a:lnTo>
                        <a:lnTo>
                          <a:pt x="44" y="648"/>
                        </a:lnTo>
                        <a:lnTo>
                          <a:pt x="35" y="628"/>
                        </a:lnTo>
                        <a:lnTo>
                          <a:pt x="28" y="608"/>
                        </a:lnTo>
                        <a:lnTo>
                          <a:pt x="20" y="587"/>
                        </a:lnTo>
                        <a:lnTo>
                          <a:pt x="14" y="566"/>
                        </a:lnTo>
                        <a:lnTo>
                          <a:pt x="9" y="544"/>
                        </a:lnTo>
                        <a:lnTo>
                          <a:pt x="6" y="522"/>
                        </a:lnTo>
                        <a:lnTo>
                          <a:pt x="2" y="499"/>
                        </a:lnTo>
                        <a:lnTo>
                          <a:pt x="0" y="477"/>
                        </a:lnTo>
                        <a:lnTo>
                          <a:pt x="0" y="452"/>
                        </a:lnTo>
                        <a:lnTo>
                          <a:pt x="0" y="429"/>
                        </a:lnTo>
                        <a:lnTo>
                          <a:pt x="2" y="407"/>
                        </a:lnTo>
                        <a:lnTo>
                          <a:pt x="6" y="384"/>
                        </a:lnTo>
                        <a:lnTo>
                          <a:pt x="9" y="362"/>
                        </a:lnTo>
                        <a:lnTo>
                          <a:pt x="14" y="340"/>
                        </a:lnTo>
                        <a:lnTo>
                          <a:pt x="20" y="318"/>
                        </a:lnTo>
                        <a:lnTo>
                          <a:pt x="28" y="297"/>
                        </a:lnTo>
                        <a:lnTo>
                          <a:pt x="35" y="276"/>
                        </a:lnTo>
                        <a:lnTo>
                          <a:pt x="44" y="256"/>
                        </a:lnTo>
                        <a:lnTo>
                          <a:pt x="55" y="237"/>
                        </a:lnTo>
                        <a:lnTo>
                          <a:pt x="65" y="218"/>
                        </a:lnTo>
                        <a:lnTo>
                          <a:pt x="77" y="199"/>
                        </a:lnTo>
                        <a:lnTo>
                          <a:pt x="89" y="183"/>
                        </a:lnTo>
                        <a:lnTo>
                          <a:pt x="103" y="165"/>
                        </a:lnTo>
                        <a:lnTo>
                          <a:pt x="117" y="149"/>
                        </a:lnTo>
                        <a:lnTo>
                          <a:pt x="132" y="133"/>
                        </a:lnTo>
                        <a:lnTo>
                          <a:pt x="147" y="118"/>
                        </a:lnTo>
                        <a:lnTo>
                          <a:pt x="164" y="104"/>
                        </a:lnTo>
                        <a:lnTo>
                          <a:pt x="180" y="90"/>
                        </a:lnTo>
                        <a:lnTo>
                          <a:pt x="198" y="77"/>
                        </a:lnTo>
                        <a:lnTo>
                          <a:pt x="216" y="66"/>
                        </a:lnTo>
                        <a:lnTo>
                          <a:pt x="235" y="55"/>
                        </a:lnTo>
                        <a:lnTo>
                          <a:pt x="255" y="46"/>
                        </a:lnTo>
                        <a:lnTo>
                          <a:pt x="275" y="36"/>
                        </a:lnTo>
                        <a:lnTo>
                          <a:pt x="295" y="28"/>
                        </a:lnTo>
                        <a:lnTo>
                          <a:pt x="316" y="20"/>
                        </a:lnTo>
                        <a:lnTo>
                          <a:pt x="338" y="15"/>
                        </a:lnTo>
                        <a:lnTo>
                          <a:pt x="360" y="10"/>
                        </a:lnTo>
                        <a:lnTo>
                          <a:pt x="382" y="6"/>
                        </a:lnTo>
                        <a:lnTo>
                          <a:pt x="404" y="2"/>
                        </a:lnTo>
                        <a:lnTo>
                          <a:pt x="427" y="1"/>
                        </a:lnTo>
                        <a:lnTo>
                          <a:pt x="450" y="0"/>
                        </a:lnTo>
                        <a:lnTo>
                          <a:pt x="473" y="1"/>
                        </a:lnTo>
                        <a:lnTo>
                          <a:pt x="496" y="2"/>
                        </a:lnTo>
                        <a:lnTo>
                          <a:pt x="518" y="6"/>
                        </a:lnTo>
                        <a:lnTo>
                          <a:pt x="541" y="10"/>
                        </a:lnTo>
                        <a:lnTo>
                          <a:pt x="562" y="15"/>
                        </a:lnTo>
                        <a:lnTo>
                          <a:pt x="584" y="20"/>
                        </a:lnTo>
                        <a:lnTo>
                          <a:pt x="605" y="28"/>
                        </a:lnTo>
                        <a:lnTo>
                          <a:pt x="625" y="36"/>
                        </a:lnTo>
                        <a:lnTo>
                          <a:pt x="644" y="46"/>
                        </a:lnTo>
                        <a:lnTo>
                          <a:pt x="664" y="55"/>
                        </a:lnTo>
                        <a:lnTo>
                          <a:pt x="683" y="66"/>
                        </a:lnTo>
                        <a:lnTo>
                          <a:pt x="701" y="77"/>
                        </a:lnTo>
                        <a:lnTo>
                          <a:pt x="719" y="90"/>
                        </a:lnTo>
                        <a:lnTo>
                          <a:pt x="736" y="104"/>
                        </a:lnTo>
                        <a:lnTo>
                          <a:pt x="752" y="118"/>
                        </a:lnTo>
                        <a:lnTo>
                          <a:pt x="768" y="133"/>
                        </a:lnTo>
                        <a:lnTo>
                          <a:pt x="783" y="149"/>
                        </a:lnTo>
                        <a:lnTo>
                          <a:pt x="796" y="165"/>
                        </a:lnTo>
                        <a:lnTo>
                          <a:pt x="810" y="183"/>
                        </a:lnTo>
                        <a:lnTo>
                          <a:pt x="822" y="199"/>
                        </a:lnTo>
                        <a:lnTo>
                          <a:pt x="834" y="218"/>
                        </a:lnTo>
                        <a:lnTo>
                          <a:pt x="846" y="237"/>
                        </a:lnTo>
                        <a:lnTo>
                          <a:pt x="855" y="256"/>
                        </a:lnTo>
                        <a:lnTo>
                          <a:pt x="864" y="276"/>
                        </a:lnTo>
                        <a:lnTo>
                          <a:pt x="872" y="297"/>
                        </a:lnTo>
                        <a:lnTo>
                          <a:pt x="879" y="318"/>
                        </a:lnTo>
                        <a:lnTo>
                          <a:pt x="885" y="340"/>
                        </a:lnTo>
                        <a:lnTo>
                          <a:pt x="891" y="362"/>
                        </a:lnTo>
                        <a:lnTo>
                          <a:pt x="894" y="384"/>
                        </a:lnTo>
                        <a:lnTo>
                          <a:pt x="897" y="407"/>
                        </a:lnTo>
                        <a:lnTo>
                          <a:pt x="899" y="429"/>
                        </a:lnTo>
                        <a:lnTo>
                          <a:pt x="899" y="452"/>
                        </a:lnTo>
                        <a:close/>
                      </a:path>
                    </a:pathLst>
                  </a:custGeom>
                  <a:solidFill>
                    <a:srgbClr val="F2FFFF"/>
                  </a:solidFill>
                  <a:ln w="9525">
                    <a:noFill/>
                    <a:round/>
                    <a:headEnd/>
                    <a:tailEnd/>
                  </a:ln>
                </p:spPr>
                <p:txBody>
                  <a:bodyPr/>
                  <a:lstStyle/>
                  <a:p>
                    <a:endParaRPr lang="ja-JP" altLang="en-US"/>
                  </a:p>
                </p:txBody>
              </p:sp>
              <p:sp>
                <p:nvSpPr>
                  <p:cNvPr id="530" name="Freeform 20"/>
                  <p:cNvSpPr>
                    <a:spLocks/>
                  </p:cNvSpPr>
                  <p:nvPr/>
                </p:nvSpPr>
                <p:spPr bwMode="auto">
                  <a:xfrm>
                    <a:off x="2297" y="1929"/>
                    <a:ext cx="22" cy="21"/>
                  </a:xfrm>
                  <a:custGeom>
                    <a:avLst/>
                    <a:gdLst>
                      <a:gd name="T0" fmla="*/ 0 w 395"/>
                      <a:gd name="T1" fmla="*/ 0 h 397"/>
                      <a:gd name="T2" fmla="*/ 0 w 395"/>
                      <a:gd name="T3" fmla="*/ 0 h 397"/>
                      <a:gd name="T4" fmla="*/ 0 w 395"/>
                      <a:gd name="T5" fmla="*/ 0 h 397"/>
                      <a:gd name="T6" fmla="*/ 0 w 395"/>
                      <a:gd name="T7" fmla="*/ 0 h 397"/>
                      <a:gd name="T8" fmla="*/ 0 w 395"/>
                      <a:gd name="T9" fmla="*/ 0 h 397"/>
                      <a:gd name="T10" fmla="*/ 0 w 395"/>
                      <a:gd name="T11" fmla="*/ 0 h 397"/>
                      <a:gd name="T12" fmla="*/ 0 w 395"/>
                      <a:gd name="T13" fmla="*/ 0 h 397"/>
                      <a:gd name="T14" fmla="*/ 0 w 395"/>
                      <a:gd name="T15" fmla="*/ 0 h 397"/>
                      <a:gd name="T16" fmla="*/ 0 w 395"/>
                      <a:gd name="T17" fmla="*/ 0 h 397"/>
                      <a:gd name="T18" fmla="*/ 0 w 395"/>
                      <a:gd name="T19" fmla="*/ 0 h 397"/>
                      <a:gd name="T20" fmla="*/ 0 w 395"/>
                      <a:gd name="T21" fmla="*/ 0 h 397"/>
                      <a:gd name="T22" fmla="*/ 0 w 395"/>
                      <a:gd name="T23" fmla="*/ 0 h 397"/>
                      <a:gd name="T24" fmla="*/ 0 w 395"/>
                      <a:gd name="T25" fmla="*/ 0 h 397"/>
                      <a:gd name="T26" fmla="*/ 0 w 395"/>
                      <a:gd name="T27" fmla="*/ 0 h 397"/>
                      <a:gd name="T28" fmla="*/ 0 w 395"/>
                      <a:gd name="T29" fmla="*/ 0 h 397"/>
                      <a:gd name="T30" fmla="*/ 0 w 395"/>
                      <a:gd name="T31" fmla="*/ 0 h 397"/>
                      <a:gd name="T32" fmla="*/ 0 w 395"/>
                      <a:gd name="T33" fmla="*/ 0 h 397"/>
                      <a:gd name="T34" fmla="*/ 0 w 395"/>
                      <a:gd name="T35" fmla="*/ 0 h 397"/>
                      <a:gd name="T36" fmla="*/ 0 w 395"/>
                      <a:gd name="T37" fmla="*/ 0 h 397"/>
                      <a:gd name="T38" fmla="*/ 0 w 395"/>
                      <a:gd name="T39" fmla="*/ 0 h 397"/>
                      <a:gd name="T40" fmla="*/ 0 w 395"/>
                      <a:gd name="T41" fmla="*/ 0 h 397"/>
                      <a:gd name="T42" fmla="*/ 0 w 395"/>
                      <a:gd name="T43" fmla="*/ 0 h 397"/>
                      <a:gd name="T44" fmla="*/ 0 w 395"/>
                      <a:gd name="T45" fmla="*/ 0 h 397"/>
                      <a:gd name="T46" fmla="*/ 0 w 395"/>
                      <a:gd name="T47" fmla="*/ 0 h 397"/>
                      <a:gd name="T48" fmla="*/ 0 w 395"/>
                      <a:gd name="T49" fmla="*/ 0 h 397"/>
                      <a:gd name="T50" fmla="*/ 0 w 395"/>
                      <a:gd name="T51" fmla="*/ 0 h 397"/>
                      <a:gd name="T52" fmla="*/ 0 w 395"/>
                      <a:gd name="T53" fmla="*/ 0 h 397"/>
                      <a:gd name="T54" fmla="*/ 0 w 395"/>
                      <a:gd name="T55" fmla="*/ 0 h 397"/>
                      <a:gd name="T56" fmla="*/ 0 w 395"/>
                      <a:gd name="T57" fmla="*/ 0 h 397"/>
                      <a:gd name="T58" fmla="*/ 0 w 395"/>
                      <a:gd name="T59" fmla="*/ 0 h 397"/>
                      <a:gd name="T60" fmla="*/ 0 w 395"/>
                      <a:gd name="T61" fmla="*/ 0 h 397"/>
                      <a:gd name="T62" fmla="*/ 0 w 395"/>
                      <a:gd name="T63" fmla="*/ 0 h 3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5"/>
                      <a:gd name="T97" fmla="*/ 0 h 397"/>
                      <a:gd name="T98" fmla="*/ 395 w 395"/>
                      <a:gd name="T99" fmla="*/ 397 h 3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5" h="397">
                        <a:moveTo>
                          <a:pt x="395" y="198"/>
                        </a:moveTo>
                        <a:lnTo>
                          <a:pt x="394" y="218"/>
                        </a:lnTo>
                        <a:lnTo>
                          <a:pt x="391" y="238"/>
                        </a:lnTo>
                        <a:lnTo>
                          <a:pt x="386" y="257"/>
                        </a:lnTo>
                        <a:lnTo>
                          <a:pt x="380" y="276"/>
                        </a:lnTo>
                        <a:lnTo>
                          <a:pt x="371" y="293"/>
                        </a:lnTo>
                        <a:lnTo>
                          <a:pt x="361" y="310"/>
                        </a:lnTo>
                        <a:lnTo>
                          <a:pt x="349" y="325"/>
                        </a:lnTo>
                        <a:lnTo>
                          <a:pt x="337" y="338"/>
                        </a:lnTo>
                        <a:lnTo>
                          <a:pt x="323" y="352"/>
                        </a:lnTo>
                        <a:lnTo>
                          <a:pt x="307" y="364"/>
                        </a:lnTo>
                        <a:lnTo>
                          <a:pt x="292" y="373"/>
                        </a:lnTo>
                        <a:lnTo>
                          <a:pt x="274" y="382"/>
                        </a:lnTo>
                        <a:lnTo>
                          <a:pt x="256" y="388"/>
                        </a:lnTo>
                        <a:lnTo>
                          <a:pt x="237" y="393"/>
                        </a:lnTo>
                        <a:lnTo>
                          <a:pt x="217" y="396"/>
                        </a:lnTo>
                        <a:lnTo>
                          <a:pt x="197" y="397"/>
                        </a:lnTo>
                        <a:lnTo>
                          <a:pt x="177" y="396"/>
                        </a:lnTo>
                        <a:lnTo>
                          <a:pt x="158" y="393"/>
                        </a:lnTo>
                        <a:lnTo>
                          <a:pt x="139" y="388"/>
                        </a:lnTo>
                        <a:lnTo>
                          <a:pt x="121" y="382"/>
                        </a:lnTo>
                        <a:lnTo>
                          <a:pt x="103" y="373"/>
                        </a:lnTo>
                        <a:lnTo>
                          <a:pt x="87" y="364"/>
                        </a:lnTo>
                        <a:lnTo>
                          <a:pt x="72" y="352"/>
                        </a:lnTo>
                        <a:lnTo>
                          <a:pt x="58" y="338"/>
                        </a:lnTo>
                        <a:lnTo>
                          <a:pt x="44" y="325"/>
                        </a:lnTo>
                        <a:lnTo>
                          <a:pt x="34" y="310"/>
                        </a:lnTo>
                        <a:lnTo>
                          <a:pt x="23" y="293"/>
                        </a:lnTo>
                        <a:lnTo>
                          <a:pt x="15" y="276"/>
                        </a:lnTo>
                        <a:lnTo>
                          <a:pt x="9" y="257"/>
                        </a:lnTo>
                        <a:lnTo>
                          <a:pt x="4" y="238"/>
                        </a:lnTo>
                        <a:lnTo>
                          <a:pt x="0" y="218"/>
                        </a:lnTo>
                        <a:lnTo>
                          <a:pt x="0" y="198"/>
                        </a:lnTo>
                        <a:lnTo>
                          <a:pt x="0" y="178"/>
                        </a:lnTo>
                        <a:lnTo>
                          <a:pt x="4" y="158"/>
                        </a:lnTo>
                        <a:lnTo>
                          <a:pt x="9" y="139"/>
                        </a:lnTo>
                        <a:lnTo>
                          <a:pt x="15" y="121"/>
                        </a:lnTo>
                        <a:lnTo>
                          <a:pt x="23" y="103"/>
                        </a:lnTo>
                        <a:lnTo>
                          <a:pt x="34" y="88"/>
                        </a:lnTo>
                        <a:lnTo>
                          <a:pt x="44" y="72"/>
                        </a:lnTo>
                        <a:lnTo>
                          <a:pt x="58" y="58"/>
                        </a:lnTo>
                        <a:lnTo>
                          <a:pt x="72" y="45"/>
                        </a:lnTo>
                        <a:lnTo>
                          <a:pt x="87" y="34"/>
                        </a:lnTo>
                        <a:lnTo>
                          <a:pt x="103" y="24"/>
                        </a:lnTo>
                        <a:lnTo>
                          <a:pt x="121" y="16"/>
                        </a:lnTo>
                        <a:lnTo>
                          <a:pt x="139" y="9"/>
                        </a:lnTo>
                        <a:lnTo>
                          <a:pt x="158" y="4"/>
                        </a:lnTo>
                        <a:lnTo>
                          <a:pt x="177" y="1"/>
                        </a:lnTo>
                        <a:lnTo>
                          <a:pt x="197" y="0"/>
                        </a:lnTo>
                        <a:lnTo>
                          <a:pt x="217" y="1"/>
                        </a:lnTo>
                        <a:lnTo>
                          <a:pt x="237" y="4"/>
                        </a:lnTo>
                        <a:lnTo>
                          <a:pt x="256" y="9"/>
                        </a:lnTo>
                        <a:lnTo>
                          <a:pt x="274" y="16"/>
                        </a:lnTo>
                        <a:lnTo>
                          <a:pt x="292" y="24"/>
                        </a:lnTo>
                        <a:lnTo>
                          <a:pt x="307" y="34"/>
                        </a:lnTo>
                        <a:lnTo>
                          <a:pt x="323" y="45"/>
                        </a:lnTo>
                        <a:lnTo>
                          <a:pt x="337" y="58"/>
                        </a:lnTo>
                        <a:lnTo>
                          <a:pt x="349" y="72"/>
                        </a:lnTo>
                        <a:lnTo>
                          <a:pt x="361" y="88"/>
                        </a:lnTo>
                        <a:lnTo>
                          <a:pt x="371" y="103"/>
                        </a:lnTo>
                        <a:lnTo>
                          <a:pt x="380" y="121"/>
                        </a:lnTo>
                        <a:lnTo>
                          <a:pt x="386" y="139"/>
                        </a:lnTo>
                        <a:lnTo>
                          <a:pt x="391" y="158"/>
                        </a:lnTo>
                        <a:lnTo>
                          <a:pt x="394" y="178"/>
                        </a:lnTo>
                        <a:lnTo>
                          <a:pt x="395" y="198"/>
                        </a:lnTo>
                        <a:close/>
                      </a:path>
                    </a:pathLst>
                  </a:custGeom>
                  <a:solidFill>
                    <a:srgbClr val="000000"/>
                  </a:solidFill>
                  <a:ln w="9525">
                    <a:noFill/>
                    <a:round/>
                    <a:headEnd/>
                    <a:tailEnd/>
                  </a:ln>
                </p:spPr>
                <p:txBody>
                  <a:bodyPr/>
                  <a:lstStyle/>
                  <a:p>
                    <a:endParaRPr lang="ja-JP" altLang="en-US"/>
                  </a:p>
                </p:txBody>
              </p:sp>
              <p:sp>
                <p:nvSpPr>
                  <p:cNvPr id="531" name="Freeform 21"/>
                  <p:cNvSpPr>
                    <a:spLocks/>
                  </p:cNvSpPr>
                  <p:nvPr/>
                </p:nvSpPr>
                <p:spPr bwMode="auto">
                  <a:xfrm>
                    <a:off x="2242" y="1993"/>
                    <a:ext cx="57" cy="19"/>
                  </a:xfrm>
                  <a:custGeom>
                    <a:avLst/>
                    <a:gdLst>
                      <a:gd name="T0" fmla="*/ 0 w 1034"/>
                      <a:gd name="T1" fmla="*/ 0 h 374"/>
                      <a:gd name="T2" fmla="*/ 0 w 1034"/>
                      <a:gd name="T3" fmla="*/ 0 h 374"/>
                      <a:gd name="T4" fmla="*/ 0 w 1034"/>
                      <a:gd name="T5" fmla="*/ 0 h 374"/>
                      <a:gd name="T6" fmla="*/ 0 w 1034"/>
                      <a:gd name="T7" fmla="*/ 0 h 374"/>
                      <a:gd name="T8" fmla="*/ 0 w 1034"/>
                      <a:gd name="T9" fmla="*/ 0 h 374"/>
                      <a:gd name="T10" fmla="*/ 0 w 1034"/>
                      <a:gd name="T11" fmla="*/ 0 h 374"/>
                      <a:gd name="T12" fmla="*/ 0 w 1034"/>
                      <a:gd name="T13" fmla="*/ 0 h 374"/>
                      <a:gd name="T14" fmla="*/ 0 w 1034"/>
                      <a:gd name="T15" fmla="*/ 0 h 374"/>
                      <a:gd name="T16" fmla="*/ 0 w 1034"/>
                      <a:gd name="T17" fmla="*/ 0 h 374"/>
                      <a:gd name="T18" fmla="*/ 0 w 1034"/>
                      <a:gd name="T19" fmla="*/ 0 h 374"/>
                      <a:gd name="T20" fmla="*/ 0 w 1034"/>
                      <a:gd name="T21" fmla="*/ 0 h 374"/>
                      <a:gd name="T22" fmla="*/ 0 w 1034"/>
                      <a:gd name="T23" fmla="*/ 0 h 374"/>
                      <a:gd name="T24" fmla="*/ 0 w 1034"/>
                      <a:gd name="T25" fmla="*/ 0 h 374"/>
                      <a:gd name="T26" fmla="*/ 0 w 1034"/>
                      <a:gd name="T27" fmla="*/ 0 h 374"/>
                      <a:gd name="T28" fmla="*/ 0 w 1034"/>
                      <a:gd name="T29" fmla="*/ 0 h 374"/>
                      <a:gd name="T30" fmla="*/ 0 w 1034"/>
                      <a:gd name="T31" fmla="*/ 0 h 374"/>
                      <a:gd name="T32" fmla="*/ 0 w 1034"/>
                      <a:gd name="T33" fmla="*/ 0 h 374"/>
                      <a:gd name="T34" fmla="*/ 0 w 1034"/>
                      <a:gd name="T35" fmla="*/ 0 h 374"/>
                      <a:gd name="T36" fmla="*/ 0 w 1034"/>
                      <a:gd name="T37" fmla="*/ 0 h 374"/>
                      <a:gd name="T38" fmla="*/ 0 w 1034"/>
                      <a:gd name="T39" fmla="*/ 0 h 374"/>
                      <a:gd name="T40" fmla="*/ 0 w 1034"/>
                      <a:gd name="T41" fmla="*/ 0 h 374"/>
                      <a:gd name="T42" fmla="*/ 0 w 1034"/>
                      <a:gd name="T43" fmla="*/ 0 h 374"/>
                      <a:gd name="T44" fmla="*/ 0 w 1034"/>
                      <a:gd name="T45" fmla="*/ 0 h 374"/>
                      <a:gd name="T46" fmla="*/ 0 w 1034"/>
                      <a:gd name="T47" fmla="*/ 0 h 374"/>
                      <a:gd name="T48" fmla="*/ 0 w 1034"/>
                      <a:gd name="T49" fmla="*/ 0 h 374"/>
                      <a:gd name="T50" fmla="*/ 0 w 1034"/>
                      <a:gd name="T51" fmla="*/ 0 h 374"/>
                      <a:gd name="T52" fmla="*/ 0 w 1034"/>
                      <a:gd name="T53" fmla="*/ 0 h 374"/>
                      <a:gd name="T54" fmla="*/ 0 w 1034"/>
                      <a:gd name="T55" fmla="*/ 0 h 374"/>
                      <a:gd name="T56" fmla="*/ 0 w 1034"/>
                      <a:gd name="T57" fmla="*/ 0 h 374"/>
                      <a:gd name="T58" fmla="*/ 0 w 1034"/>
                      <a:gd name="T59" fmla="*/ 0 h 374"/>
                      <a:gd name="T60" fmla="*/ 0 w 1034"/>
                      <a:gd name="T61" fmla="*/ 0 h 374"/>
                      <a:gd name="T62" fmla="*/ 0 w 1034"/>
                      <a:gd name="T63" fmla="*/ 0 h 374"/>
                      <a:gd name="T64" fmla="*/ 0 w 1034"/>
                      <a:gd name="T65" fmla="*/ 0 h 374"/>
                      <a:gd name="T66" fmla="*/ 0 w 1034"/>
                      <a:gd name="T67" fmla="*/ 0 h 374"/>
                      <a:gd name="T68" fmla="*/ 0 w 1034"/>
                      <a:gd name="T69" fmla="*/ 0 h 374"/>
                      <a:gd name="T70" fmla="*/ 0 w 1034"/>
                      <a:gd name="T71" fmla="*/ 0 h 374"/>
                      <a:gd name="T72" fmla="*/ 0 w 1034"/>
                      <a:gd name="T73" fmla="*/ 0 h 374"/>
                      <a:gd name="T74" fmla="*/ 0 w 1034"/>
                      <a:gd name="T75" fmla="*/ 0 h 374"/>
                      <a:gd name="T76" fmla="*/ 0 w 1034"/>
                      <a:gd name="T77" fmla="*/ 0 h 374"/>
                      <a:gd name="T78" fmla="*/ 0 w 1034"/>
                      <a:gd name="T79" fmla="*/ 0 h 374"/>
                      <a:gd name="T80" fmla="*/ 0 w 1034"/>
                      <a:gd name="T81" fmla="*/ 0 h 374"/>
                      <a:gd name="T82" fmla="*/ 0 w 1034"/>
                      <a:gd name="T83" fmla="*/ 0 h 374"/>
                      <a:gd name="T84" fmla="*/ 0 w 1034"/>
                      <a:gd name="T85" fmla="*/ 0 h 374"/>
                      <a:gd name="T86" fmla="*/ 0 w 1034"/>
                      <a:gd name="T87" fmla="*/ 0 h 374"/>
                      <a:gd name="T88" fmla="*/ 0 w 1034"/>
                      <a:gd name="T89" fmla="*/ 0 h 374"/>
                      <a:gd name="T90" fmla="*/ 0 w 1034"/>
                      <a:gd name="T91" fmla="*/ 0 h 374"/>
                      <a:gd name="T92" fmla="*/ 0 w 1034"/>
                      <a:gd name="T93" fmla="*/ 0 h 37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34"/>
                      <a:gd name="T142" fmla="*/ 0 h 374"/>
                      <a:gd name="T143" fmla="*/ 1034 w 1034"/>
                      <a:gd name="T144" fmla="*/ 374 h 37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34" h="374">
                        <a:moveTo>
                          <a:pt x="929" y="18"/>
                        </a:moveTo>
                        <a:lnTo>
                          <a:pt x="890" y="55"/>
                        </a:lnTo>
                        <a:lnTo>
                          <a:pt x="852" y="89"/>
                        </a:lnTo>
                        <a:lnTo>
                          <a:pt x="814" y="118"/>
                        </a:lnTo>
                        <a:lnTo>
                          <a:pt x="775" y="143"/>
                        </a:lnTo>
                        <a:lnTo>
                          <a:pt x="737" y="167"/>
                        </a:lnTo>
                        <a:lnTo>
                          <a:pt x="700" y="187"/>
                        </a:lnTo>
                        <a:lnTo>
                          <a:pt x="663" y="204"/>
                        </a:lnTo>
                        <a:lnTo>
                          <a:pt x="627" y="217"/>
                        </a:lnTo>
                        <a:lnTo>
                          <a:pt x="590" y="229"/>
                        </a:lnTo>
                        <a:lnTo>
                          <a:pt x="556" y="238"/>
                        </a:lnTo>
                        <a:lnTo>
                          <a:pt x="521" y="245"/>
                        </a:lnTo>
                        <a:lnTo>
                          <a:pt x="488" y="250"/>
                        </a:lnTo>
                        <a:lnTo>
                          <a:pt x="455" y="252"/>
                        </a:lnTo>
                        <a:lnTo>
                          <a:pt x="423" y="253"/>
                        </a:lnTo>
                        <a:lnTo>
                          <a:pt x="393" y="253"/>
                        </a:lnTo>
                        <a:lnTo>
                          <a:pt x="363" y="251"/>
                        </a:lnTo>
                        <a:lnTo>
                          <a:pt x="335" y="248"/>
                        </a:lnTo>
                        <a:lnTo>
                          <a:pt x="308" y="243"/>
                        </a:lnTo>
                        <a:lnTo>
                          <a:pt x="281" y="237"/>
                        </a:lnTo>
                        <a:lnTo>
                          <a:pt x="256" y="232"/>
                        </a:lnTo>
                        <a:lnTo>
                          <a:pt x="233" y="225"/>
                        </a:lnTo>
                        <a:lnTo>
                          <a:pt x="212" y="218"/>
                        </a:lnTo>
                        <a:lnTo>
                          <a:pt x="192" y="211"/>
                        </a:lnTo>
                        <a:lnTo>
                          <a:pt x="174" y="204"/>
                        </a:lnTo>
                        <a:lnTo>
                          <a:pt x="142" y="190"/>
                        </a:lnTo>
                        <a:lnTo>
                          <a:pt x="118" y="177"/>
                        </a:lnTo>
                        <a:lnTo>
                          <a:pt x="102" y="168"/>
                        </a:lnTo>
                        <a:lnTo>
                          <a:pt x="94" y="162"/>
                        </a:lnTo>
                        <a:lnTo>
                          <a:pt x="84" y="157"/>
                        </a:lnTo>
                        <a:lnTo>
                          <a:pt x="72" y="154"/>
                        </a:lnTo>
                        <a:lnTo>
                          <a:pt x="61" y="153"/>
                        </a:lnTo>
                        <a:lnTo>
                          <a:pt x="49" y="154"/>
                        </a:lnTo>
                        <a:lnTo>
                          <a:pt x="37" y="157"/>
                        </a:lnTo>
                        <a:lnTo>
                          <a:pt x="27" y="164"/>
                        </a:lnTo>
                        <a:lnTo>
                          <a:pt x="22" y="167"/>
                        </a:lnTo>
                        <a:lnTo>
                          <a:pt x="18" y="171"/>
                        </a:lnTo>
                        <a:lnTo>
                          <a:pt x="13" y="175"/>
                        </a:lnTo>
                        <a:lnTo>
                          <a:pt x="10" y="180"/>
                        </a:lnTo>
                        <a:lnTo>
                          <a:pt x="4" y="191"/>
                        </a:lnTo>
                        <a:lnTo>
                          <a:pt x="1" y="202"/>
                        </a:lnTo>
                        <a:lnTo>
                          <a:pt x="0" y="209"/>
                        </a:lnTo>
                        <a:lnTo>
                          <a:pt x="0" y="215"/>
                        </a:lnTo>
                        <a:lnTo>
                          <a:pt x="0" y="220"/>
                        </a:lnTo>
                        <a:lnTo>
                          <a:pt x="1" y="227"/>
                        </a:lnTo>
                        <a:lnTo>
                          <a:pt x="4" y="237"/>
                        </a:lnTo>
                        <a:lnTo>
                          <a:pt x="10" y="248"/>
                        </a:lnTo>
                        <a:lnTo>
                          <a:pt x="13" y="253"/>
                        </a:lnTo>
                        <a:lnTo>
                          <a:pt x="18" y="257"/>
                        </a:lnTo>
                        <a:lnTo>
                          <a:pt x="22" y="261"/>
                        </a:lnTo>
                        <a:lnTo>
                          <a:pt x="27" y="266"/>
                        </a:lnTo>
                        <a:lnTo>
                          <a:pt x="33" y="269"/>
                        </a:lnTo>
                        <a:lnTo>
                          <a:pt x="51" y="279"/>
                        </a:lnTo>
                        <a:lnTo>
                          <a:pt x="78" y="293"/>
                        </a:lnTo>
                        <a:lnTo>
                          <a:pt x="115" y="310"/>
                        </a:lnTo>
                        <a:lnTo>
                          <a:pt x="137" y="319"/>
                        </a:lnTo>
                        <a:lnTo>
                          <a:pt x="160" y="328"/>
                        </a:lnTo>
                        <a:lnTo>
                          <a:pt x="186" y="336"/>
                        </a:lnTo>
                        <a:lnTo>
                          <a:pt x="213" y="345"/>
                        </a:lnTo>
                        <a:lnTo>
                          <a:pt x="243" y="352"/>
                        </a:lnTo>
                        <a:lnTo>
                          <a:pt x="274" y="359"/>
                        </a:lnTo>
                        <a:lnTo>
                          <a:pt x="307" y="365"/>
                        </a:lnTo>
                        <a:lnTo>
                          <a:pt x="341" y="369"/>
                        </a:lnTo>
                        <a:lnTo>
                          <a:pt x="377" y="372"/>
                        </a:lnTo>
                        <a:lnTo>
                          <a:pt x="413" y="374"/>
                        </a:lnTo>
                        <a:lnTo>
                          <a:pt x="451" y="373"/>
                        </a:lnTo>
                        <a:lnTo>
                          <a:pt x="491" y="371"/>
                        </a:lnTo>
                        <a:lnTo>
                          <a:pt x="531" y="367"/>
                        </a:lnTo>
                        <a:lnTo>
                          <a:pt x="572" y="359"/>
                        </a:lnTo>
                        <a:lnTo>
                          <a:pt x="614" y="349"/>
                        </a:lnTo>
                        <a:lnTo>
                          <a:pt x="656" y="336"/>
                        </a:lnTo>
                        <a:lnTo>
                          <a:pt x="700" y="320"/>
                        </a:lnTo>
                        <a:lnTo>
                          <a:pt x="744" y="302"/>
                        </a:lnTo>
                        <a:lnTo>
                          <a:pt x="788" y="278"/>
                        </a:lnTo>
                        <a:lnTo>
                          <a:pt x="833" y="252"/>
                        </a:lnTo>
                        <a:lnTo>
                          <a:pt x="879" y="221"/>
                        </a:lnTo>
                        <a:lnTo>
                          <a:pt x="925" y="187"/>
                        </a:lnTo>
                        <a:lnTo>
                          <a:pt x="970" y="148"/>
                        </a:lnTo>
                        <a:lnTo>
                          <a:pt x="1016" y="105"/>
                        </a:lnTo>
                        <a:lnTo>
                          <a:pt x="1023" y="95"/>
                        </a:lnTo>
                        <a:lnTo>
                          <a:pt x="1028" y="85"/>
                        </a:lnTo>
                        <a:lnTo>
                          <a:pt x="1032" y="73"/>
                        </a:lnTo>
                        <a:lnTo>
                          <a:pt x="1034" y="61"/>
                        </a:lnTo>
                        <a:lnTo>
                          <a:pt x="1032" y="50"/>
                        </a:lnTo>
                        <a:lnTo>
                          <a:pt x="1028" y="38"/>
                        </a:lnTo>
                        <a:lnTo>
                          <a:pt x="1023" y="28"/>
                        </a:lnTo>
                        <a:lnTo>
                          <a:pt x="1016" y="18"/>
                        </a:lnTo>
                        <a:lnTo>
                          <a:pt x="1006" y="10"/>
                        </a:lnTo>
                        <a:lnTo>
                          <a:pt x="995" y="4"/>
                        </a:lnTo>
                        <a:lnTo>
                          <a:pt x="984" y="1"/>
                        </a:lnTo>
                        <a:lnTo>
                          <a:pt x="973" y="0"/>
                        </a:lnTo>
                        <a:lnTo>
                          <a:pt x="960" y="1"/>
                        </a:lnTo>
                        <a:lnTo>
                          <a:pt x="950" y="4"/>
                        </a:lnTo>
                        <a:lnTo>
                          <a:pt x="938" y="10"/>
                        </a:lnTo>
                        <a:lnTo>
                          <a:pt x="929" y="18"/>
                        </a:lnTo>
                        <a:close/>
                      </a:path>
                    </a:pathLst>
                  </a:custGeom>
                  <a:solidFill>
                    <a:srgbClr val="FF4C4C"/>
                  </a:solidFill>
                  <a:ln w="9525">
                    <a:noFill/>
                    <a:round/>
                    <a:headEnd/>
                    <a:tailEnd/>
                  </a:ln>
                </p:spPr>
                <p:txBody>
                  <a:bodyPr/>
                  <a:lstStyle/>
                  <a:p>
                    <a:endParaRPr lang="ja-JP" altLang="en-US"/>
                  </a:p>
                </p:txBody>
              </p:sp>
              <p:sp>
                <p:nvSpPr>
                  <p:cNvPr id="532" name="Freeform 22"/>
                  <p:cNvSpPr>
                    <a:spLocks/>
                  </p:cNvSpPr>
                  <p:nvPr/>
                </p:nvSpPr>
                <p:spPr bwMode="auto">
                  <a:xfrm>
                    <a:off x="2225" y="2001"/>
                    <a:ext cx="41" cy="47"/>
                  </a:xfrm>
                  <a:custGeom>
                    <a:avLst/>
                    <a:gdLst>
                      <a:gd name="T0" fmla="*/ 0 w 740"/>
                      <a:gd name="T1" fmla="*/ 0 h 904"/>
                      <a:gd name="T2" fmla="*/ 0 w 740"/>
                      <a:gd name="T3" fmla="*/ 0 h 904"/>
                      <a:gd name="T4" fmla="*/ 0 w 740"/>
                      <a:gd name="T5" fmla="*/ 0 h 904"/>
                      <a:gd name="T6" fmla="*/ 0 w 740"/>
                      <a:gd name="T7" fmla="*/ 0 h 904"/>
                      <a:gd name="T8" fmla="*/ 0 w 740"/>
                      <a:gd name="T9" fmla="*/ 0 h 904"/>
                      <a:gd name="T10" fmla="*/ 0 w 740"/>
                      <a:gd name="T11" fmla="*/ 0 h 904"/>
                      <a:gd name="T12" fmla="*/ 0 w 740"/>
                      <a:gd name="T13" fmla="*/ 0 h 904"/>
                      <a:gd name="T14" fmla="*/ 0 w 740"/>
                      <a:gd name="T15" fmla="*/ 0 h 904"/>
                      <a:gd name="T16" fmla="*/ 0 w 740"/>
                      <a:gd name="T17" fmla="*/ 0 h 904"/>
                      <a:gd name="T18" fmla="*/ 0 w 740"/>
                      <a:gd name="T19" fmla="*/ 0 h 904"/>
                      <a:gd name="T20" fmla="*/ 0 w 740"/>
                      <a:gd name="T21" fmla="*/ 0 h 904"/>
                      <a:gd name="T22" fmla="*/ 0 w 740"/>
                      <a:gd name="T23" fmla="*/ 0 h 904"/>
                      <a:gd name="T24" fmla="*/ 0 w 740"/>
                      <a:gd name="T25" fmla="*/ 0 h 904"/>
                      <a:gd name="T26" fmla="*/ 0 w 740"/>
                      <a:gd name="T27" fmla="*/ 0 h 904"/>
                      <a:gd name="T28" fmla="*/ 0 w 740"/>
                      <a:gd name="T29" fmla="*/ 0 h 904"/>
                      <a:gd name="T30" fmla="*/ 0 w 740"/>
                      <a:gd name="T31" fmla="*/ 0 h 904"/>
                      <a:gd name="T32" fmla="*/ 0 w 740"/>
                      <a:gd name="T33" fmla="*/ 0 h 904"/>
                      <a:gd name="T34" fmla="*/ 0 w 740"/>
                      <a:gd name="T35" fmla="*/ 0 h 904"/>
                      <a:gd name="T36" fmla="*/ 0 w 740"/>
                      <a:gd name="T37" fmla="*/ 0 h 904"/>
                      <a:gd name="T38" fmla="*/ 0 w 740"/>
                      <a:gd name="T39" fmla="*/ 0 h 904"/>
                      <a:gd name="T40" fmla="*/ 0 w 740"/>
                      <a:gd name="T41" fmla="*/ 0 h 904"/>
                      <a:gd name="T42" fmla="*/ 0 w 740"/>
                      <a:gd name="T43" fmla="*/ 0 h 904"/>
                      <a:gd name="T44" fmla="*/ 0 w 740"/>
                      <a:gd name="T45" fmla="*/ 0 h 904"/>
                      <a:gd name="T46" fmla="*/ 0 w 740"/>
                      <a:gd name="T47" fmla="*/ 0 h 904"/>
                      <a:gd name="T48" fmla="*/ 0 w 740"/>
                      <a:gd name="T49" fmla="*/ 0 h 904"/>
                      <a:gd name="T50" fmla="*/ 0 w 740"/>
                      <a:gd name="T51" fmla="*/ 0 h 904"/>
                      <a:gd name="T52" fmla="*/ 0 w 740"/>
                      <a:gd name="T53" fmla="*/ 0 h 904"/>
                      <a:gd name="T54" fmla="*/ 0 w 740"/>
                      <a:gd name="T55" fmla="*/ 0 h 904"/>
                      <a:gd name="T56" fmla="*/ 0 w 740"/>
                      <a:gd name="T57" fmla="*/ 0 h 904"/>
                      <a:gd name="T58" fmla="*/ 0 w 740"/>
                      <a:gd name="T59" fmla="*/ 0 h 904"/>
                      <a:gd name="T60" fmla="*/ 0 w 740"/>
                      <a:gd name="T61" fmla="*/ 0 h 904"/>
                      <a:gd name="T62" fmla="*/ 0 w 740"/>
                      <a:gd name="T63" fmla="*/ 0 h 904"/>
                      <a:gd name="T64" fmla="*/ 0 w 740"/>
                      <a:gd name="T65" fmla="*/ 0 h 904"/>
                      <a:gd name="T66" fmla="*/ 0 w 740"/>
                      <a:gd name="T67" fmla="*/ 0 h 904"/>
                      <a:gd name="T68" fmla="*/ 0 w 740"/>
                      <a:gd name="T69" fmla="*/ 0 h 904"/>
                      <a:gd name="T70" fmla="*/ 0 w 740"/>
                      <a:gd name="T71" fmla="*/ 0 h 904"/>
                      <a:gd name="T72" fmla="*/ 0 w 740"/>
                      <a:gd name="T73" fmla="*/ 0 h 904"/>
                      <a:gd name="T74" fmla="*/ 0 w 740"/>
                      <a:gd name="T75" fmla="*/ 0 h 904"/>
                      <a:gd name="T76" fmla="*/ 0 w 740"/>
                      <a:gd name="T77" fmla="*/ 0 h 904"/>
                      <a:gd name="T78" fmla="*/ 0 w 740"/>
                      <a:gd name="T79" fmla="*/ 0 h 904"/>
                      <a:gd name="T80" fmla="*/ 0 w 740"/>
                      <a:gd name="T81" fmla="*/ 0 h 904"/>
                      <a:gd name="T82" fmla="*/ 0 w 740"/>
                      <a:gd name="T83" fmla="*/ 0 h 904"/>
                      <a:gd name="T84" fmla="*/ 0 w 740"/>
                      <a:gd name="T85" fmla="*/ 0 h 904"/>
                      <a:gd name="T86" fmla="*/ 0 w 740"/>
                      <a:gd name="T87" fmla="*/ 0 h 904"/>
                      <a:gd name="T88" fmla="*/ 0 w 740"/>
                      <a:gd name="T89" fmla="*/ 0 h 904"/>
                      <a:gd name="T90" fmla="*/ 0 w 740"/>
                      <a:gd name="T91" fmla="*/ 0 h 904"/>
                      <a:gd name="T92" fmla="*/ 0 w 740"/>
                      <a:gd name="T93" fmla="*/ 0 h 904"/>
                      <a:gd name="T94" fmla="*/ 0 w 740"/>
                      <a:gd name="T95" fmla="*/ 0 h 904"/>
                      <a:gd name="T96" fmla="*/ 0 w 740"/>
                      <a:gd name="T97" fmla="*/ 0 h 904"/>
                      <a:gd name="T98" fmla="*/ 0 w 740"/>
                      <a:gd name="T99" fmla="*/ 0 h 904"/>
                      <a:gd name="T100" fmla="*/ 0 w 740"/>
                      <a:gd name="T101" fmla="*/ 0 h 904"/>
                      <a:gd name="T102" fmla="*/ 0 w 740"/>
                      <a:gd name="T103" fmla="*/ 0 h 904"/>
                      <a:gd name="T104" fmla="*/ 0 w 740"/>
                      <a:gd name="T105" fmla="*/ 0 h 904"/>
                      <a:gd name="T106" fmla="*/ 0 w 740"/>
                      <a:gd name="T107" fmla="*/ 0 h 904"/>
                      <a:gd name="T108" fmla="*/ 0 w 740"/>
                      <a:gd name="T109" fmla="*/ 0 h 904"/>
                      <a:gd name="T110" fmla="*/ 0 w 740"/>
                      <a:gd name="T111" fmla="*/ 0 h 904"/>
                      <a:gd name="T112" fmla="*/ 0 w 740"/>
                      <a:gd name="T113" fmla="*/ 0 h 904"/>
                      <a:gd name="T114" fmla="*/ 0 w 740"/>
                      <a:gd name="T115" fmla="*/ 0 h 904"/>
                      <a:gd name="T116" fmla="*/ 0 w 740"/>
                      <a:gd name="T117" fmla="*/ 0 h 904"/>
                      <a:gd name="T118" fmla="*/ 0 w 740"/>
                      <a:gd name="T119" fmla="*/ 0 h 90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40"/>
                      <a:gd name="T181" fmla="*/ 0 h 904"/>
                      <a:gd name="T182" fmla="*/ 740 w 740"/>
                      <a:gd name="T183" fmla="*/ 904 h 90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40" h="904">
                        <a:moveTo>
                          <a:pt x="74" y="375"/>
                        </a:moveTo>
                        <a:lnTo>
                          <a:pt x="340" y="0"/>
                        </a:lnTo>
                        <a:lnTo>
                          <a:pt x="687" y="134"/>
                        </a:lnTo>
                        <a:lnTo>
                          <a:pt x="528" y="375"/>
                        </a:lnTo>
                        <a:lnTo>
                          <a:pt x="542" y="382"/>
                        </a:lnTo>
                        <a:lnTo>
                          <a:pt x="582" y="405"/>
                        </a:lnTo>
                        <a:lnTo>
                          <a:pt x="606" y="420"/>
                        </a:lnTo>
                        <a:lnTo>
                          <a:pt x="632" y="439"/>
                        </a:lnTo>
                        <a:lnTo>
                          <a:pt x="646" y="450"/>
                        </a:lnTo>
                        <a:lnTo>
                          <a:pt x="659" y="460"/>
                        </a:lnTo>
                        <a:lnTo>
                          <a:pt x="671" y="473"/>
                        </a:lnTo>
                        <a:lnTo>
                          <a:pt x="684" y="486"/>
                        </a:lnTo>
                        <a:lnTo>
                          <a:pt x="695" y="499"/>
                        </a:lnTo>
                        <a:lnTo>
                          <a:pt x="706" y="513"/>
                        </a:lnTo>
                        <a:lnTo>
                          <a:pt x="715" y="529"/>
                        </a:lnTo>
                        <a:lnTo>
                          <a:pt x="724" y="544"/>
                        </a:lnTo>
                        <a:lnTo>
                          <a:pt x="731" y="560"/>
                        </a:lnTo>
                        <a:lnTo>
                          <a:pt x="736" y="577"/>
                        </a:lnTo>
                        <a:lnTo>
                          <a:pt x="739" y="594"/>
                        </a:lnTo>
                        <a:lnTo>
                          <a:pt x="740" y="613"/>
                        </a:lnTo>
                        <a:lnTo>
                          <a:pt x="740" y="631"/>
                        </a:lnTo>
                        <a:lnTo>
                          <a:pt x="737" y="651"/>
                        </a:lnTo>
                        <a:lnTo>
                          <a:pt x="732" y="670"/>
                        </a:lnTo>
                        <a:lnTo>
                          <a:pt x="724" y="691"/>
                        </a:lnTo>
                        <a:lnTo>
                          <a:pt x="712" y="711"/>
                        </a:lnTo>
                        <a:lnTo>
                          <a:pt x="698" y="733"/>
                        </a:lnTo>
                        <a:lnTo>
                          <a:pt x="681" y="755"/>
                        </a:lnTo>
                        <a:lnTo>
                          <a:pt x="661" y="777"/>
                        </a:lnTo>
                        <a:lnTo>
                          <a:pt x="637" y="799"/>
                        </a:lnTo>
                        <a:lnTo>
                          <a:pt x="611" y="819"/>
                        </a:lnTo>
                        <a:lnTo>
                          <a:pt x="583" y="836"/>
                        </a:lnTo>
                        <a:lnTo>
                          <a:pt x="555" y="852"/>
                        </a:lnTo>
                        <a:lnTo>
                          <a:pt x="523" y="866"/>
                        </a:lnTo>
                        <a:lnTo>
                          <a:pt x="492" y="878"/>
                        </a:lnTo>
                        <a:lnTo>
                          <a:pt x="460" y="887"/>
                        </a:lnTo>
                        <a:lnTo>
                          <a:pt x="427" y="894"/>
                        </a:lnTo>
                        <a:lnTo>
                          <a:pt x="394" y="900"/>
                        </a:lnTo>
                        <a:lnTo>
                          <a:pt x="360" y="903"/>
                        </a:lnTo>
                        <a:lnTo>
                          <a:pt x="327" y="904"/>
                        </a:lnTo>
                        <a:lnTo>
                          <a:pt x="293" y="903"/>
                        </a:lnTo>
                        <a:lnTo>
                          <a:pt x="261" y="899"/>
                        </a:lnTo>
                        <a:lnTo>
                          <a:pt x="229" y="893"/>
                        </a:lnTo>
                        <a:lnTo>
                          <a:pt x="198" y="885"/>
                        </a:lnTo>
                        <a:lnTo>
                          <a:pt x="168" y="874"/>
                        </a:lnTo>
                        <a:lnTo>
                          <a:pt x="141" y="862"/>
                        </a:lnTo>
                        <a:lnTo>
                          <a:pt x="115" y="847"/>
                        </a:lnTo>
                        <a:lnTo>
                          <a:pt x="91" y="829"/>
                        </a:lnTo>
                        <a:lnTo>
                          <a:pt x="69" y="810"/>
                        </a:lnTo>
                        <a:lnTo>
                          <a:pt x="50" y="787"/>
                        </a:lnTo>
                        <a:lnTo>
                          <a:pt x="33" y="763"/>
                        </a:lnTo>
                        <a:lnTo>
                          <a:pt x="20" y="735"/>
                        </a:lnTo>
                        <a:lnTo>
                          <a:pt x="10" y="706"/>
                        </a:lnTo>
                        <a:lnTo>
                          <a:pt x="3" y="673"/>
                        </a:lnTo>
                        <a:lnTo>
                          <a:pt x="0" y="638"/>
                        </a:lnTo>
                        <a:lnTo>
                          <a:pt x="1" y="602"/>
                        </a:lnTo>
                        <a:lnTo>
                          <a:pt x="6" y="561"/>
                        </a:lnTo>
                        <a:lnTo>
                          <a:pt x="15" y="519"/>
                        </a:lnTo>
                        <a:lnTo>
                          <a:pt x="30" y="474"/>
                        </a:lnTo>
                        <a:lnTo>
                          <a:pt x="49" y="426"/>
                        </a:lnTo>
                        <a:lnTo>
                          <a:pt x="74" y="375"/>
                        </a:lnTo>
                        <a:close/>
                      </a:path>
                    </a:pathLst>
                  </a:custGeom>
                  <a:solidFill>
                    <a:srgbClr val="E5FFFF"/>
                  </a:solidFill>
                  <a:ln w="9525">
                    <a:noFill/>
                    <a:round/>
                    <a:headEnd/>
                    <a:tailEnd/>
                  </a:ln>
                </p:spPr>
                <p:txBody>
                  <a:bodyPr/>
                  <a:lstStyle/>
                  <a:p>
                    <a:endParaRPr lang="ja-JP" altLang="en-US"/>
                  </a:p>
                </p:txBody>
              </p:sp>
              <p:sp>
                <p:nvSpPr>
                  <p:cNvPr id="533" name="Freeform 23"/>
                  <p:cNvSpPr>
                    <a:spLocks/>
                  </p:cNvSpPr>
                  <p:nvPr/>
                </p:nvSpPr>
                <p:spPr bwMode="auto">
                  <a:xfrm>
                    <a:off x="2213" y="1889"/>
                    <a:ext cx="30" cy="13"/>
                  </a:xfrm>
                  <a:custGeom>
                    <a:avLst/>
                    <a:gdLst>
                      <a:gd name="T0" fmla="*/ 0 w 547"/>
                      <a:gd name="T1" fmla="*/ 0 h 238"/>
                      <a:gd name="T2" fmla="*/ 0 w 547"/>
                      <a:gd name="T3" fmla="*/ 0 h 238"/>
                      <a:gd name="T4" fmla="*/ 0 w 547"/>
                      <a:gd name="T5" fmla="*/ 0 h 238"/>
                      <a:gd name="T6" fmla="*/ 0 w 547"/>
                      <a:gd name="T7" fmla="*/ 0 h 238"/>
                      <a:gd name="T8" fmla="*/ 0 w 547"/>
                      <a:gd name="T9" fmla="*/ 0 h 238"/>
                      <a:gd name="T10" fmla="*/ 0 w 547"/>
                      <a:gd name="T11" fmla="*/ 0 h 238"/>
                      <a:gd name="T12" fmla="*/ 0 w 547"/>
                      <a:gd name="T13" fmla="*/ 0 h 238"/>
                      <a:gd name="T14" fmla="*/ 0 w 547"/>
                      <a:gd name="T15" fmla="*/ 0 h 238"/>
                      <a:gd name="T16" fmla="*/ 0 w 547"/>
                      <a:gd name="T17" fmla="*/ 0 h 238"/>
                      <a:gd name="T18" fmla="*/ 0 w 547"/>
                      <a:gd name="T19" fmla="*/ 0 h 238"/>
                      <a:gd name="T20" fmla="*/ 0 w 547"/>
                      <a:gd name="T21" fmla="*/ 0 h 238"/>
                      <a:gd name="T22" fmla="*/ 0 w 547"/>
                      <a:gd name="T23" fmla="*/ 0 h 238"/>
                      <a:gd name="T24" fmla="*/ 0 w 547"/>
                      <a:gd name="T25" fmla="*/ 0 h 238"/>
                      <a:gd name="T26" fmla="*/ 0 w 547"/>
                      <a:gd name="T27" fmla="*/ 0 h 238"/>
                      <a:gd name="T28" fmla="*/ 0 w 547"/>
                      <a:gd name="T29" fmla="*/ 0 h 238"/>
                      <a:gd name="T30" fmla="*/ 0 w 547"/>
                      <a:gd name="T31" fmla="*/ 0 h 238"/>
                      <a:gd name="T32" fmla="*/ 0 w 547"/>
                      <a:gd name="T33" fmla="*/ 0 h 238"/>
                      <a:gd name="T34" fmla="*/ 0 w 547"/>
                      <a:gd name="T35" fmla="*/ 0 h 238"/>
                      <a:gd name="T36" fmla="*/ 0 w 547"/>
                      <a:gd name="T37" fmla="*/ 0 h 238"/>
                      <a:gd name="T38" fmla="*/ 0 w 547"/>
                      <a:gd name="T39" fmla="*/ 0 h 238"/>
                      <a:gd name="T40" fmla="*/ 0 w 547"/>
                      <a:gd name="T41" fmla="*/ 0 h 238"/>
                      <a:gd name="T42" fmla="*/ 0 w 547"/>
                      <a:gd name="T43" fmla="*/ 0 h 238"/>
                      <a:gd name="T44" fmla="*/ 0 w 547"/>
                      <a:gd name="T45" fmla="*/ 0 h 238"/>
                      <a:gd name="T46" fmla="*/ 0 w 547"/>
                      <a:gd name="T47" fmla="*/ 0 h 238"/>
                      <a:gd name="T48" fmla="*/ 0 w 547"/>
                      <a:gd name="T49" fmla="*/ 0 h 238"/>
                      <a:gd name="T50" fmla="*/ 0 w 547"/>
                      <a:gd name="T51" fmla="*/ 0 h 238"/>
                      <a:gd name="T52" fmla="*/ 0 w 547"/>
                      <a:gd name="T53" fmla="*/ 0 h 238"/>
                      <a:gd name="T54" fmla="*/ 0 w 547"/>
                      <a:gd name="T55" fmla="*/ 0 h 238"/>
                      <a:gd name="T56" fmla="*/ 0 w 547"/>
                      <a:gd name="T57" fmla="*/ 0 h 238"/>
                      <a:gd name="T58" fmla="*/ 0 w 547"/>
                      <a:gd name="T59" fmla="*/ 0 h 238"/>
                      <a:gd name="T60" fmla="*/ 0 w 547"/>
                      <a:gd name="T61" fmla="*/ 0 h 238"/>
                      <a:gd name="T62" fmla="*/ 0 w 547"/>
                      <a:gd name="T63" fmla="*/ 0 h 238"/>
                      <a:gd name="T64" fmla="*/ 0 w 547"/>
                      <a:gd name="T65" fmla="*/ 0 h 238"/>
                      <a:gd name="T66" fmla="*/ 0 w 547"/>
                      <a:gd name="T67" fmla="*/ 0 h 238"/>
                      <a:gd name="T68" fmla="*/ 0 w 547"/>
                      <a:gd name="T69" fmla="*/ 0 h 238"/>
                      <a:gd name="T70" fmla="*/ 0 w 547"/>
                      <a:gd name="T71" fmla="*/ 0 h 238"/>
                      <a:gd name="T72" fmla="*/ 0 w 547"/>
                      <a:gd name="T73" fmla="*/ 0 h 238"/>
                      <a:gd name="T74" fmla="*/ 0 w 547"/>
                      <a:gd name="T75" fmla="*/ 0 h 238"/>
                      <a:gd name="T76" fmla="*/ 0 w 547"/>
                      <a:gd name="T77" fmla="*/ 0 h 238"/>
                      <a:gd name="T78" fmla="*/ 0 w 547"/>
                      <a:gd name="T79" fmla="*/ 0 h 238"/>
                      <a:gd name="T80" fmla="*/ 0 w 547"/>
                      <a:gd name="T81" fmla="*/ 0 h 238"/>
                      <a:gd name="T82" fmla="*/ 0 w 547"/>
                      <a:gd name="T83" fmla="*/ 0 h 238"/>
                      <a:gd name="T84" fmla="*/ 0 w 547"/>
                      <a:gd name="T85" fmla="*/ 0 h 238"/>
                      <a:gd name="T86" fmla="*/ 0 w 547"/>
                      <a:gd name="T87" fmla="*/ 0 h 238"/>
                      <a:gd name="T88" fmla="*/ 0 w 547"/>
                      <a:gd name="T89" fmla="*/ 0 h 238"/>
                      <a:gd name="T90" fmla="*/ 0 w 547"/>
                      <a:gd name="T91" fmla="*/ 0 h 238"/>
                      <a:gd name="T92" fmla="*/ 0 w 547"/>
                      <a:gd name="T93" fmla="*/ 0 h 238"/>
                      <a:gd name="T94" fmla="*/ 0 w 547"/>
                      <a:gd name="T95" fmla="*/ 0 h 238"/>
                      <a:gd name="T96" fmla="*/ 0 w 547"/>
                      <a:gd name="T97" fmla="*/ 0 h 238"/>
                      <a:gd name="T98" fmla="*/ 0 w 547"/>
                      <a:gd name="T99" fmla="*/ 0 h 238"/>
                      <a:gd name="T100" fmla="*/ 0 w 547"/>
                      <a:gd name="T101" fmla="*/ 0 h 238"/>
                      <a:gd name="T102" fmla="*/ 0 w 547"/>
                      <a:gd name="T103" fmla="*/ 0 h 238"/>
                      <a:gd name="T104" fmla="*/ 0 w 547"/>
                      <a:gd name="T105" fmla="*/ 0 h 238"/>
                      <a:gd name="T106" fmla="*/ 0 w 547"/>
                      <a:gd name="T107" fmla="*/ 0 h 23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47"/>
                      <a:gd name="T163" fmla="*/ 0 h 238"/>
                      <a:gd name="T164" fmla="*/ 547 w 547"/>
                      <a:gd name="T165" fmla="*/ 238 h 23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47" h="238">
                        <a:moveTo>
                          <a:pt x="251" y="0"/>
                        </a:moveTo>
                        <a:lnTo>
                          <a:pt x="238" y="2"/>
                        </a:lnTo>
                        <a:lnTo>
                          <a:pt x="225" y="3"/>
                        </a:lnTo>
                        <a:lnTo>
                          <a:pt x="212" y="7"/>
                        </a:lnTo>
                        <a:lnTo>
                          <a:pt x="200" y="10"/>
                        </a:lnTo>
                        <a:lnTo>
                          <a:pt x="176" y="17"/>
                        </a:lnTo>
                        <a:lnTo>
                          <a:pt x="153" y="26"/>
                        </a:lnTo>
                        <a:lnTo>
                          <a:pt x="132" y="36"/>
                        </a:lnTo>
                        <a:lnTo>
                          <a:pt x="113" y="48"/>
                        </a:lnTo>
                        <a:lnTo>
                          <a:pt x="94" y="60"/>
                        </a:lnTo>
                        <a:lnTo>
                          <a:pt x="78" y="73"/>
                        </a:lnTo>
                        <a:lnTo>
                          <a:pt x="64" y="84"/>
                        </a:lnTo>
                        <a:lnTo>
                          <a:pt x="50" y="97"/>
                        </a:lnTo>
                        <a:lnTo>
                          <a:pt x="40" y="109"/>
                        </a:lnTo>
                        <a:lnTo>
                          <a:pt x="30" y="118"/>
                        </a:lnTo>
                        <a:lnTo>
                          <a:pt x="17" y="134"/>
                        </a:lnTo>
                        <a:lnTo>
                          <a:pt x="11" y="141"/>
                        </a:lnTo>
                        <a:lnTo>
                          <a:pt x="8" y="147"/>
                        </a:lnTo>
                        <a:lnTo>
                          <a:pt x="5" y="152"/>
                        </a:lnTo>
                        <a:lnTo>
                          <a:pt x="3" y="158"/>
                        </a:lnTo>
                        <a:lnTo>
                          <a:pt x="1" y="164"/>
                        </a:lnTo>
                        <a:lnTo>
                          <a:pt x="0" y="170"/>
                        </a:lnTo>
                        <a:lnTo>
                          <a:pt x="0" y="175"/>
                        </a:lnTo>
                        <a:lnTo>
                          <a:pt x="0" y="181"/>
                        </a:lnTo>
                        <a:lnTo>
                          <a:pt x="1" y="187"/>
                        </a:lnTo>
                        <a:lnTo>
                          <a:pt x="4" y="198"/>
                        </a:lnTo>
                        <a:lnTo>
                          <a:pt x="9" y="209"/>
                        </a:lnTo>
                        <a:lnTo>
                          <a:pt x="12" y="214"/>
                        </a:lnTo>
                        <a:lnTo>
                          <a:pt x="17" y="218"/>
                        </a:lnTo>
                        <a:lnTo>
                          <a:pt x="21" y="223"/>
                        </a:lnTo>
                        <a:lnTo>
                          <a:pt x="25" y="227"/>
                        </a:lnTo>
                        <a:lnTo>
                          <a:pt x="30" y="230"/>
                        </a:lnTo>
                        <a:lnTo>
                          <a:pt x="35" y="233"/>
                        </a:lnTo>
                        <a:lnTo>
                          <a:pt x="42" y="235"/>
                        </a:lnTo>
                        <a:lnTo>
                          <a:pt x="47" y="236"/>
                        </a:lnTo>
                        <a:lnTo>
                          <a:pt x="53" y="238"/>
                        </a:lnTo>
                        <a:lnTo>
                          <a:pt x="58" y="238"/>
                        </a:lnTo>
                        <a:lnTo>
                          <a:pt x="65" y="238"/>
                        </a:lnTo>
                        <a:lnTo>
                          <a:pt x="71" y="237"/>
                        </a:lnTo>
                        <a:lnTo>
                          <a:pt x="82" y="234"/>
                        </a:lnTo>
                        <a:lnTo>
                          <a:pt x="93" y="230"/>
                        </a:lnTo>
                        <a:lnTo>
                          <a:pt x="97" y="226"/>
                        </a:lnTo>
                        <a:lnTo>
                          <a:pt x="102" y="223"/>
                        </a:lnTo>
                        <a:lnTo>
                          <a:pt x="107" y="218"/>
                        </a:lnTo>
                        <a:lnTo>
                          <a:pt x="111" y="213"/>
                        </a:lnTo>
                        <a:lnTo>
                          <a:pt x="113" y="209"/>
                        </a:lnTo>
                        <a:lnTo>
                          <a:pt x="121" y="199"/>
                        </a:lnTo>
                        <a:lnTo>
                          <a:pt x="135" y="186"/>
                        </a:lnTo>
                        <a:lnTo>
                          <a:pt x="153" y="170"/>
                        </a:lnTo>
                        <a:lnTo>
                          <a:pt x="163" y="161"/>
                        </a:lnTo>
                        <a:lnTo>
                          <a:pt x="175" y="154"/>
                        </a:lnTo>
                        <a:lnTo>
                          <a:pt x="187" y="147"/>
                        </a:lnTo>
                        <a:lnTo>
                          <a:pt x="200" y="139"/>
                        </a:lnTo>
                        <a:lnTo>
                          <a:pt x="213" y="133"/>
                        </a:lnTo>
                        <a:lnTo>
                          <a:pt x="229" y="129"/>
                        </a:lnTo>
                        <a:lnTo>
                          <a:pt x="244" y="126"/>
                        </a:lnTo>
                        <a:lnTo>
                          <a:pt x="261" y="123"/>
                        </a:lnTo>
                        <a:lnTo>
                          <a:pt x="271" y="123"/>
                        </a:lnTo>
                        <a:lnTo>
                          <a:pt x="283" y="123"/>
                        </a:lnTo>
                        <a:lnTo>
                          <a:pt x="293" y="126"/>
                        </a:lnTo>
                        <a:lnTo>
                          <a:pt x="305" y="128"/>
                        </a:lnTo>
                        <a:lnTo>
                          <a:pt x="315" y="131"/>
                        </a:lnTo>
                        <a:lnTo>
                          <a:pt x="327" y="134"/>
                        </a:lnTo>
                        <a:lnTo>
                          <a:pt x="338" y="139"/>
                        </a:lnTo>
                        <a:lnTo>
                          <a:pt x="349" y="145"/>
                        </a:lnTo>
                        <a:lnTo>
                          <a:pt x="360" y="151"/>
                        </a:lnTo>
                        <a:lnTo>
                          <a:pt x="372" y="158"/>
                        </a:lnTo>
                        <a:lnTo>
                          <a:pt x="383" y="167"/>
                        </a:lnTo>
                        <a:lnTo>
                          <a:pt x="395" y="175"/>
                        </a:lnTo>
                        <a:lnTo>
                          <a:pt x="418" y="195"/>
                        </a:lnTo>
                        <a:lnTo>
                          <a:pt x="441" y="218"/>
                        </a:lnTo>
                        <a:lnTo>
                          <a:pt x="445" y="224"/>
                        </a:lnTo>
                        <a:lnTo>
                          <a:pt x="450" y="227"/>
                        </a:lnTo>
                        <a:lnTo>
                          <a:pt x="455" y="230"/>
                        </a:lnTo>
                        <a:lnTo>
                          <a:pt x="461" y="233"/>
                        </a:lnTo>
                        <a:lnTo>
                          <a:pt x="471" y="237"/>
                        </a:lnTo>
                        <a:lnTo>
                          <a:pt x="483" y="238"/>
                        </a:lnTo>
                        <a:lnTo>
                          <a:pt x="495" y="237"/>
                        </a:lnTo>
                        <a:lnTo>
                          <a:pt x="506" y="235"/>
                        </a:lnTo>
                        <a:lnTo>
                          <a:pt x="512" y="233"/>
                        </a:lnTo>
                        <a:lnTo>
                          <a:pt x="517" y="230"/>
                        </a:lnTo>
                        <a:lnTo>
                          <a:pt x="522" y="226"/>
                        </a:lnTo>
                        <a:lnTo>
                          <a:pt x="527" y="223"/>
                        </a:lnTo>
                        <a:lnTo>
                          <a:pt x="531" y="217"/>
                        </a:lnTo>
                        <a:lnTo>
                          <a:pt x="535" y="213"/>
                        </a:lnTo>
                        <a:lnTo>
                          <a:pt x="538" y="208"/>
                        </a:lnTo>
                        <a:lnTo>
                          <a:pt x="541" y="202"/>
                        </a:lnTo>
                        <a:lnTo>
                          <a:pt x="544" y="191"/>
                        </a:lnTo>
                        <a:lnTo>
                          <a:pt x="547" y="179"/>
                        </a:lnTo>
                        <a:lnTo>
                          <a:pt x="546" y="168"/>
                        </a:lnTo>
                        <a:lnTo>
                          <a:pt x="542" y="156"/>
                        </a:lnTo>
                        <a:lnTo>
                          <a:pt x="537" y="146"/>
                        </a:lnTo>
                        <a:lnTo>
                          <a:pt x="530" y="135"/>
                        </a:lnTo>
                        <a:lnTo>
                          <a:pt x="513" y="118"/>
                        </a:lnTo>
                        <a:lnTo>
                          <a:pt x="496" y="102"/>
                        </a:lnTo>
                        <a:lnTo>
                          <a:pt x="480" y="87"/>
                        </a:lnTo>
                        <a:lnTo>
                          <a:pt x="463" y="73"/>
                        </a:lnTo>
                        <a:lnTo>
                          <a:pt x="446" y="60"/>
                        </a:lnTo>
                        <a:lnTo>
                          <a:pt x="428" y="49"/>
                        </a:lnTo>
                        <a:lnTo>
                          <a:pt x="411" y="39"/>
                        </a:lnTo>
                        <a:lnTo>
                          <a:pt x="394" y="30"/>
                        </a:lnTo>
                        <a:lnTo>
                          <a:pt x="377" y="22"/>
                        </a:lnTo>
                        <a:lnTo>
                          <a:pt x="359" y="15"/>
                        </a:lnTo>
                        <a:lnTo>
                          <a:pt x="341" y="10"/>
                        </a:lnTo>
                        <a:lnTo>
                          <a:pt x="323" y="5"/>
                        </a:lnTo>
                        <a:lnTo>
                          <a:pt x="306" y="2"/>
                        </a:lnTo>
                        <a:lnTo>
                          <a:pt x="288" y="1"/>
                        </a:lnTo>
                        <a:lnTo>
                          <a:pt x="270" y="0"/>
                        </a:lnTo>
                        <a:lnTo>
                          <a:pt x="251" y="0"/>
                        </a:lnTo>
                        <a:close/>
                      </a:path>
                    </a:pathLst>
                  </a:custGeom>
                  <a:solidFill>
                    <a:srgbClr val="000000"/>
                  </a:solidFill>
                  <a:ln w="9525">
                    <a:noFill/>
                    <a:round/>
                    <a:headEnd/>
                    <a:tailEnd/>
                  </a:ln>
                </p:spPr>
                <p:txBody>
                  <a:bodyPr/>
                  <a:lstStyle/>
                  <a:p>
                    <a:endParaRPr lang="ja-JP" altLang="en-US"/>
                  </a:p>
                </p:txBody>
              </p:sp>
              <p:sp>
                <p:nvSpPr>
                  <p:cNvPr id="534" name="Freeform 24"/>
                  <p:cNvSpPr>
                    <a:spLocks/>
                  </p:cNvSpPr>
                  <p:nvPr/>
                </p:nvSpPr>
                <p:spPr bwMode="auto">
                  <a:xfrm>
                    <a:off x="2299" y="1889"/>
                    <a:ext cx="30" cy="13"/>
                  </a:xfrm>
                  <a:custGeom>
                    <a:avLst/>
                    <a:gdLst>
                      <a:gd name="T0" fmla="*/ 0 w 546"/>
                      <a:gd name="T1" fmla="*/ 0 h 238"/>
                      <a:gd name="T2" fmla="*/ 0 w 546"/>
                      <a:gd name="T3" fmla="*/ 0 h 238"/>
                      <a:gd name="T4" fmla="*/ 0 w 546"/>
                      <a:gd name="T5" fmla="*/ 0 h 238"/>
                      <a:gd name="T6" fmla="*/ 0 w 546"/>
                      <a:gd name="T7" fmla="*/ 0 h 238"/>
                      <a:gd name="T8" fmla="*/ 0 w 546"/>
                      <a:gd name="T9" fmla="*/ 0 h 238"/>
                      <a:gd name="T10" fmla="*/ 0 w 546"/>
                      <a:gd name="T11" fmla="*/ 0 h 238"/>
                      <a:gd name="T12" fmla="*/ 0 w 546"/>
                      <a:gd name="T13" fmla="*/ 0 h 238"/>
                      <a:gd name="T14" fmla="*/ 0 w 546"/>
                      <a:gd name="T15" fmla="*/ 0 h 238"/>
                      <a:gd name="T16" fmla="*/ 0 w 546"/>
                      <a:gd name="T17" fmla="*/ 0 h 238"/>
                      <a:gd name="T18" fmla="*/ 0 w 546"/>
                      <a:gd name="T19" fmla="*/ 0 h 238"/>
                      <a:gd name="T20" fmla="*/ 0 w 546"/>
                      <a:gd name="T21" fmla="*/ 0 h 238"/>
                      <a:gd name="T22" fmla="*/ 0 w 546"/>
                      <a:gd name="T23" fmla="*/ 0 h 238"/>
                      <a:gd name="T24" fmla="*/ 0 w 546"/>
                      <a:gd name="T25" fmla="*/ 0 h 238"/>
                      <a:gd name="T26" fmla="*/ 0 w 546"/>
                      <a:gd name="T27" fmla="*/ 0 h 238"/>
                      <a:gd name="T28" fmla="*/ 0 w 546"/>
                      <a:gd name="T29" fmla="*/ 0 h 238"/>
                      <a:gd name="T30" fmla="*/ 0 w 546"/>
                      <a:gd name="T31" fmla="*/ 0 h 238"/>
                      <a:gd name="T32" fmla="*/ 0 w 546"/>
                      <a:gd name="T33" fmla="*/ 0 h 238"/>
                      <a:gd name="T34" fmla="*/ 0 w 546"/>
                      <a:gd name="T35" fmla="*/ 0 h 238"/>
                      <a:gd name="T36" fmla="*/ 0 w 546"/>
                      <a:gd name="T37" fmla="*/ 0 h 238"/>
                      <a:gd name="T38" fmla="*/ 0 w 546"/>
                      <a:gd name="T39" fmla="*/ 0 h 238"/>
                      <a:gd name="T40" fmla="*/ 0 w 546"/>
                      <a:gd name="T41" fmla="*/ 0 h 238"/>
                      <a:gd name="T42" fmla="*/ 0 w 546"/>
                      <a:gd name="T43" fmla="*/ 0 h 238"/>
                      <a:gd name="T44" fmla="*/ 0 w 546"/>
                      <a:gd name="T45" fmla="*/ 0 h 238"/>
                      <a:gd name="T46" fmla="*/ 0 w 546"/>
                      <a:gd name="T47" fmla="*/ 0 h 238"/>
                      <a:gd name="T48" fmla="*/ 0 w 546"/>
                      <a:gd name="T49" fmla="*/ 0 h 238"/>
                      <a:gd name="T50" fmla="*/ 0 w 546"/>
                      <a:gd name="T51" fmla="*/ 0 h 238"/>
                      <a:gd name="T52" fmla="*/ 0 w 546"/>
                      <a:gd name="T53" fmla="*/ 0 h 238"/>
                      <a:gd name="T54" fmla="*/ 0 w 546"/>
                      <a:gd name="T55" fmla="*/ 0 h 238"/>
                      <a:gd name="T56" fmla="*/ 0 w 546"/>
                      <a:gd name="T57" fmla="*/ 0 h 238"/>
                      <a:gd name="T58" fmla="*/ 0 w 546"/>
                      <a:gd name="T59" fmla="*/ 0 h 238"/>
                      <a:gd name="T60" fmla="*/ 0 w 546"/>
                      <a:gd name="T61" fmla="*/ 0 h 238"/>
                      <a:gd name="T62" fmla="*/ 0 w 546"/>
                      <a:gd name="T63" fmla="*/ 0 h 238"/>
                      <a:gd name="T64" fmla="*/ 0 w 546"/>
                      <a:gd name="T65" fmla="*/ 0 h 238"/>
                      <a:gd name="T66" fmla="*/ 0 w 546"/>
                      <a:gd name="T67" fmla="*/ 0 h 238"/>
                      <a:gd name="T68" fmla="*/ 0 w 546"/>
                      <a:gd name="T69" fmla="*/ 0 h 238"/>
                      <a:gd name="T70" fmla="*/ 0 w 546"/>
                      <a:gd name="T71" fmla="*/ 0 h 238"/>
                      <a:gd name="T72" fmla="*/ 0 w 546"/>
                      <a:gd name="T73" fmla="*/ 0 h 238"/>
                      <a:gd name="T74" fmla="*/ 0 w 546"/>
                      <a:gd name="T75" fmla="*/ 0 h 238"/>
                      <a:gd name="T76" fmla="*/ 0 w 546"/>
                      <a:gd name="T77" fmla="*/ 0 h 238"/>
                      <a:gd name="T78" fmla="*/ 0 w 546"/>
                      <a:gd name="T79" fmla="*/ 0 h 238"/>
                      <a:gd name="T80" fmla="*/ 0 w 546"/>
                      <a:gd name="T81" fmla="*/ 0 h 238"/>
                      <a:gd name="T82" fmla="*/ 0 w 546"/>
                      <a:gd name="T83" fmla="*/ 0 h 238"/>
                      <a:gd name="T84" fmla="*/ 0 w 546"/>
                      <a:gd name="T85" fmla="*/ 0 h 238"/>
                      <a:gd name="T86" fmla="*/ 0 w 546"/>
                      <a:gd name="T87" fmla="*/ 0 h 238"/>
                      <a:gd name="T88" fmla="*/ 0 w 546"/>
                      <a:gd name="T89" fmla="*/ 0 h 238"/>
                      <a:gd name="T90" fmla="*/ 0 w 546"/>
                      <a:gd name="T91" fmla="*/ 0 h 238"/>
                      <a:gd name="T92" fmla="*/ 0 w 546"/>
                      <a:gd name="T93" fmla="*/ 0 h 238"/>
                      <a:gd name="T94" fmla="*/ 0 w 546"/>
                      <a:gd name="T95" fmla="*/ 0 h 238"/>
                      <a:gd name="T96" fmla="*/ 0 w 546"/>
                      <a:gd name="T97" fmla="*/ 0 h 238"/>
                      <a:gd name="T98" fmla="*/ 0 w 546"/>
                      <a:gd name="T99" fmla="*/ 0 h 238"/>
                      <a:gd name="T100" fmla="*/ 0 w 546"/>
                      <a:gd name="T101" fmla="*/ 0 h 238"/>
                      <a:gd name="T102" fmla="*/ 0 w 546"/>
                      <a:gd name="T103" fmla="*/ 0 h 238"/>
                      <a:gd name="T104" fmla="*/ 0 w 546"/>
                      <a:gd name="T105" fmla="*/ 0 h 2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46"/>
                      <a:gd name="T160" fmla="*/ 0 h 238"/>
                      <a:gd name="T161" fmla="*/ 546 w 546"/>
                      <a:gd name="T162" fmla="*/ 238 h 23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46" h="238">
                        <a:moveTo>
                          <a:pt x="251" y="0"/>
                        </a:moveTo>
                        <a:lnTo>
                          <a:pt x="238" y="2"/>
                        </a:lnTo>
                        <a:lnTo>
                          <a:pt x="224" y="3"/>
                        </a:lnTo>
                        <a:lnTo>
                          <a:pt x="211" y="7"/>
                        </a:lnTo>
                        <a:lnTo>
                          <a:pt x="199" y="10"/>
                        </a:lnTo>
                        <a:lnTo>
                          <a:pt x="175" y="17"/>
                        </a:lnTo>
                        <a:lnTo>
                          <a:pt x="153" y="26"/>
                        </a:lnTo>
                        <a:lnTo>
                          <a:pt x="132" y="36"/>
                        </a:lnTo>
                        <a:lnTo>
                          <a:pt x="112" y="48"/>
                        </a:lnTo>
                        <a:lnTo>
                          <a:pt x="94" y="60"/>
                        </a:lnTo>
                        <a:lnTo>
                          <a:pt x="77" y="73"/>
                        </a:lnTo>
                        <a:lnTo>
                          <a:pt x="63" y="84"/>
                        </a:lnTo>
                        <a:lnTo>
                          <a:pt x="50" y="97"/>
                        </a:lnTo>
                        <a:lnTo>
                          <a:pt x="39" y="109"/>
                        </a:lnTo>
                        <a:lnTo>
                          <a:pt x="29" y="118"/>
                        </a:lnTo>
                        <a:lnTo>
                          <a:pt x="17" y="134"/>
                        </a:lnTo>
                        <a:lnTo>
                          <a:pt x="10" y="141"/>
                        </a:lnTo>
                        <a:lnTo>
                          <a:pt x="7" y="147"/>
                        </a:lnTo>
                        <a:lnTo>
                          <a:pt x="4" y="152"/>
                        </a:lnTo>
                        <a:lnTo>
                          <a:pt x="2" y="158"/>
                        </a:lnTo>
                        <a:lnTo>
                          <a:pt x="1" y="164"/>
                        </a:lnTo>
                        <a:lnTo>
                          <a:pt x="0" y="170"/>
                        </a:lnTo>
                        <a:lnTo>
                          <a:pt x="0" y="175"/>
                        </a:lnTo>
                        <a:lnTo>
                          <a:pt x="0" y="181"/>
                        </a:lnTo>
                        <a:lnTo>
                          <a:pt x="0" y="187"/>
                        </a:lnTo>
                        <a:lnTo>
                          <a:pt x="3" y="198"/>
                        </a:lnTo>
                        <a:lnTo>
                          <a:pt x="8" y="209"/>
                        </a:lnTo>
                        <a:lnTo>
                          <a:pt x="11" y="214"/>
                        </a:lnTo>
                        <a:lnTo>
                          <a:pt x="16" y="218"/>
                        </a:lnTo>
                        <a:lnTo>
                          <a:pt x="20" y="223"/>
                        </a:lnTo>
                        <a:lnTo>
                          <a:pt x="25" y="227"/>
                        </a:lnTo>
                        <a:lnTo>
                          <a:pt x="30" y="230"/>
                        </a:lnTo>
                        <a:lnTo>
                          <a:pt x="35" y="233"/>
                        </a:lnTo>
                        <a:lnTo>
                          <a:pt x="41" y="235"/>
                        </a:lnTo>
                        <a:lnTo>
                          <a:pt x="47" y="236"/>
                        </a:lnTo>
                        <a:lnTo>
                          <a:pt x="52" y="238"/>
                        </a:lnTo>
                        <a:lnTo>
                          <a:pt x="59" y="238"/>
                        </a:lnTo>
                        <a:lnTo>
                          <a:pt x="65" y="238"/>
                        </a:lnTo>
                        <a:lnTo>
                          <a:pt x="70" y="237"/>
                        </a:lnTo>
                        <a:lnTo>
                          <a:pt x="82" y="234"/>
                        </a:lnTo>
                        <a:lnTo>
                          <a:pt x="92" y="230"/>
                        </a:lnTo>
                        <a:lnTo>
                          <a:pt x="97" y="226"/>
                        </a:lnTo>
                        <a:lnTo>
                          <a:pt x="101" y="223"/>
                        </a:lnTo>
                        <a:lnTo>
                          <a:pt x="106" y="218"/>
                        </a:lnTo>
                        <a:lnTo>
                          <a:pt x="110" y="213"/>
                        </a:lnTo>
                        <a:lnTo>
                          <a:pt x="113" y="209"/>
                        </a:lnTo>
                        <a:lnTo>
                          <a:pt x="121" y="199"/>
                        </a:lnTo>
                        <a:lnTo>
                          <a:pt x="135" y="186"/>
                        </a:lnTo>
                        <a:lnTo>
                          <a:pt x="153" y="170"/>
                        </a:lnTo>
                        <a:lnTo>
                          <a:pt x="162" y="161"/>
                        </a:lnTo>
                        <a:lnTo>
                          <a:pt x="174" y="154"/>
                        </a:lnTo>
                        <a:lnTo>
                          <a:pt x="186" y="147"/>
                        </a:lnTo>
                        <a:lnTo>
                          <a:pt x="200" y="139"/>
                        </a:lnTo>
                        <a:lnTo>
                          <a:pt x="214" y="133"/>
                        </a:lnTo>
                        <a:lnTo>
                          <a:pt x="228" y="129"/>
                        </a:lnTo>
                        <a:lnTo>
                          <a:pt x="244" y="126"/>
                        </a:lnTo>
                        <a:lnTo>
                          <a:pt x="260" y="123"/>
                        </a:lnTo>
                        <a:lnTo>
                          <a:pt x="271" y="123"/>
                        </a:lnTo>
                        <a:lnTo>
                          <a:pt x="282" y="123"/>
                        </a:lnTo>
                        <a:lnTo>
                          <a:pt x="292" y="126"/>
                        </a:lnTo>
                        <a:lnTo>
                          <a:pt x="304" y="128"/>
                        </a:lnTo>
                        <a:lnTo>
                          <a:pt x="315" y="131"/>
                        </a:lnTo>
                        <a:lnTo>
                          <a:pt x="326" y="134"/>
                        </a:lnTo>
                        <a:lnTo>
                          <a:pt x="337" y="139"/>
                        </a:lnTo>
                        <a:lnTo>
                          <a:pt x="349" y="145"/>
                        </a:lnTo>
                        <a:lnTo>
                          <a:pt x="360" y="151"/>
                        </a:lnTo>
                        <a:lnTo>
                          <a:pt x="372" y="158"/>
                        </a:lnTo>
                        <a:lnTo>
                          <a:pt x="382" y="167"/>
                        </a:lnTo>
                        <a:lnTo>
                          <a:pt x="394" y="175"/>
                        </a:lnTo>
                        <a:lnTo>
                          <a:pt x="417" y="195"/>
                        </a:lnTo>
                        <a:lnTo>
                          <a:pt x="441" y="219"/>
                        </a:lnTo>
                        <a:lnTo>
                          <a:pt x="445" y="224"/>
                        </a:lnTo>
                        <a:lnTo>
                          <a:pt x="449" y="227"/>
                        </a:lnTo>
                        <a:lnTo>
                          <a:pt x="454" y="231"/>
                        </a:lnTo>
                        <a:lnTo>
                          <a:pt x="460" y="233"/>
                        </a:lnTo>
                        <a:lnTo>
                          <a:pt x="471" y="237"/>
                        </a:lnTo>
                        <a:lnTo>
                          <a:pt x="483" y="238"/>
                        </a:lnTo>
                        <a:lnTo>
                          <a:pt x="494" y="238"/>
                        </a:lnTo>
                        <a:lnTo>
                          <a:pt x="506" y="235"/>
                        </a:lnTo>
                        <a:lnTo>
                          <a:pt x="511" y="233"/>
                        </a:lnTo>
                        <a:lnTo>
                          <a:pt x="517" y="230"/>
                        </a:lnTo>
                        <a:lnTo>
                          <a:pt x="521" y="226"/>
                        </a:lnTo>
                        <a:lnTo>
                          <a:pt x="527" y="223"/>
                        </a:lnTo>
                        <a:lnTo>
                          <a:pt x="535" y="213"/>
                        </a:lnTo>
                        <a:lnTo>
                          <a:pt x="540" y="202"/>
                        </a:lnTo>
                        <a:lnTo>
                          <a:pt x="544" y="191"/>
                        </a:lnTo>
                        <a:lnTo>
                          <a:pt x="546" y="179"/>
                        </a:lnTo>
                        <a:lnTo>
                          <a:pt x="546" y="168"/>
                        </a:lnTo>
                        <a:lnTo>
                          <a:pt x="542" y="156"/>
                        </a:lnTo>
                        <a:lnTo>
                          <a:pt x="537" y="146"/>
                        </a:lnTo>
                        <a:lnTo>
                          <a:pt x="530" y="135"/>
                        </a:lnTo>
                        <a:lnTo>
                          <a:pt x="513" y="118"/>
                        </a:lnTo>
                        <a:lnTo>
                          <a:pt x="496" y="102"/>
                        </a:lnTo>
                        <a:lnTo>
                          <a:pt x="480" y="87"/>
                        </a:lnTo>
                        <a:lnTo>
                          <a:pt x="463" y="73"/>
                        </a:lnTo>
                        <a:lnTo>
                          <a:pt x="445" y="60"/>
                        </a:lnTo>
                        <a:lnTo>
                          <a:pt x="428" y="49"/>
                        </a:lnTo>
                        <a:lnTo>
                          <a:pt x="410" y="39"/>
                        </a:lnTo>
                        <a:lnTo>
                          <a:pt x="394" y="30"/>
                        </a:lnTo>
                        <a:lnTo>
                          <a:pt x="376" y="22"/>
                        </a:lnTo>
                        <a:lnTo>
                          <a:pt x="358" y="15"/>
                        </a:lnTo>
                        <a:lnTo>
                          <a:pt x="340" y="10"/>
                        </a:lnTo>
                        <a:lnTo>
                          <a:pt x="323" y="5"/>
                        </a:lnTo>
                        <a:lnTo>
                          <a:pt x="305" y="2"/>
                        </a:lnTo>
                        <a:lnTo>
                          <a:pt x="287" y="1"/>
                        </a:lnTo>
                        <a:lnTo>
                          <a:pt x="269" y="0"/>
                        </a:lnTo>
                        <a:lnTo>
                          <a:pt x="251" y="0"/>
                        </a:lnTo>
                        <a:close/>
                      </a:path>
                    </a:pathLst>
                  </a:custGeom>
                  <a:solidFill>
                    <a:srgbClr val="000000"/>
                  </a:solidFill>
                  <a:ln w="9525">
                    <a:noFill/>
                    <a:round/>
                    <a:headEnd/>
                    <a:tailEnd/>
                  </a:ln>
                </p:spPr>
                <p:txBody>
                  <a:bodyPr/>
                  <a:lstStyle/>
                  <a:p>
                    <a:endParaRPr lang="ja-JP" altLang="en-US"/>
                  </a:p>
                </p:txBody>
              </p:sp>
              <p:sp>
                <p:nvSpPr>
                  <p:cNvPr id="535" name="Freeform 25"/>
                  <p:cNvSpPr>
                    <a:spLocks/>
                  </p:cNvSpPr>
                  <p:nvPr/>
                </p:nvSpPr>
                <p:spPr bwMode="auto">
                  <a:xfrm>
                    <a:off x="2193" y="1812"/>
                    <a:ext cx="194" cy="124"/>
                  </a:xfrm>
                  <a:custGeom>
                    <a:avLst/>
                    <a:gdLst>
                      <a:gd name="T0" fmla="*/ 0 w 3494"/>
                      <a:gd name="T1" fmla="*/ 0 h 2356"/>
                      <a:gd name="T2" fmla="*/ 0 w 3494"/>
                      <a:gd name="T3" fmla="*/ 0 h 2356"/>
                      <a:gd name="T4" fmla="*/ 0 w 3494"/>
                      <a:gd name="T5" fmla="*/ 0 h 2356"/>
                      <a:gd name="T6" fmla="*/ 0 w 3494"/>
                      <a:gd name="T7" fmla="*/ 0 h 2356"/>
                      <a:gd name="T8" fmla="*/ 0 w 3494"/>
                      <a:gd name="T9" fmla="*/ 0 h 2356"/>
                      <a:gd name="T10" fmla="*/ 0 w 3494"/>
                      <a:gd name="T11" fmla="*/ 0 h 2356"/>
                      <a:gd name="T12" fmla="*/ 0 w 3494"/>
                      <a:gd name="T13" fmla="*/ 0 h 2356"/>
                      <a:gd name="T14" fmla="*/ 0 w 3494"/>
                      <a:gd name="T15" fmla="*/ 0 h 2356"/>
                      <a:gd name="T16" fmla="*/ 0 w 3494"/>
                      <a:gd name="T17" fmla="*/ 0 h 2356"/>
                      <a:gd name="T18" fmla="*/ 0 w 3494"/>
                      <a:gd name="T19" fmla="*/ 0 h 2356"/>
                      <a:gd name="T20" fmla="*/ 0 w 3494"/>
                      <a:gd name="T21" fmla="*/ 0 h 2356"/>
                      <a:gd name="T22" fmla="*/ 0 w 3494"/>
                      <a:gd name="T23" fmla="*/ 0 h 2356"/>
                      <a:gd name="T24" fmla="*/ 0 w 3494"/>
                      <a:gd name="T25" fmla="*/ 0 h 2356"/>
                      <a:gd name="T26" fmla="*/ 0 w 3494"/>
                      <a:gd name="T27" fmla="*/ 0 h 2356"/>
                      <a:gd name="T28" fmla="*/ 0 w 3494"/>
                      <a:gd name="T29" fmla="*/ 0 h 2356"/>
                      <a:gd name="T30" fmla="*/ 0 w 3494"/>
                      <a:gd name="T31" fmla="*/ 0 h 2356"/>
                      <a:gd name="T32" fmla="*/ 0 w 3494"/>
                      <a:gd name="T33" fmla="*/ 0 h 2356"/>
                      <a:gd name="T34" fmla="*/ 0 w 3494"/>
                      <a:gd name="T35" fmla="*/ 0 h 2356"/>
                      <a:gd name="T36" fmla="*/ 0 w 3494"/>
                      <a:gd name="T37" fmla="*/ 0 h 2356"/>
                      <a:gd name="T38" fmla="*/ 0 w 3494"/>
                      <a:gd name="T39" fmla="*/ 0 h 2356"/>
                      <a:gd name="T40" fmla="*/ 0 w 3494"/>
                      <a:gd name="T41" fmla="*/ 0 h 2356"/>
                      <a:gd name="T42" fmla="*/ 0 w 3494"/>
                      <a:gd name="T43" fmla="*/ 0 h 2356"/>
                      <a:gd name="T44" fmla="*/ 0 w 3494"/>
                      <a:gd name="T45" fmla="*/ 0 h 2356"/>
                      <a:gd name="T46" fmla="*/ 0 w 3494"/>
                      <a:gd name="T47" fmla="*/ 0 h 2356"/>
                      <a:gd name="T48" fmla="*/ 0 w 3494"/>
                      <a:gd name="T49" fmla="*/ 0 h 2356"/>
                      <a:gd name="T50" fmla="*/ 0 w 3494"/>
                      <a:gd name="T51" fmla="*/ 0 h 2356"/>
                      <a:gd name="T52" fmla="*/ 0 w 3494"/>
                      <a:gd name="T53" fmla="*/ 0 h 2356"/>
                      <a:gd name="T54" fmla="*/ 0 w 3494"/>
                      <a:gd name="T55" fmla="*/ 0 h 2356"/>
                      <a:gd name="T56" fmla="*/ 0 w 3494"/>
                      <a:gd name="T57" fmla="*/ 0 h 2356"/>
                      <a:gd name="T58" fmla="*/ 0 w 3494"/>
                      <a:gd name="T59" fmla="*/ 0 h 2356"/>
                      <a:gd name="T60" fmla="*/ 0 w 3494"/>
                      <a:gd name="T61" fmla="*/ 0 h 2356"/>
                      <a:gd name="T62" fmla="*/ 0 w 3494"/>
                      <a:gd name="T63" fmla="*/ 0 h 2356"/>
                      <a:gd name="T64" fmla="*/ 0 w 3494"/>
                      <a:gd name="T65" fmla="*/ 0 h 2356"/>
                      <a:gd name="T66" fmla="*/ 0 w 3494"/>
                      <a:gd name="T67" fmla="*/ 0 h 2356"/>
                      <a:gd name="T68" fmla="*/ 0 w 3494"/>
                      <a:gd name="T69" fmla="*/ 0 h 2356"/>
                      <a:gd name="T70" fmla="*/ 0 w 3494"/>
                      <a:gd name="T71" fmla="*/ 0 h 2356"/>
                      <a:gd name="T72" fmla="*/ 0 w 3494"/>
                      <a:gd name="T73" fmla="*/ 0 h 2356"/>
                      <a:gd name="T74" fmla="*/ 0 w 3494"/>
                      <a:gd name="T75" fmla="*/ 0 h 2356"/>
                      <a:gd name="T76" fmla="*/ 0 w 3494"/>
                      <a:gd name="T77" fmla="*/ 0 h 2356"/>
                      <a:gd name="T78" fmla="*/ 0 w 3494"/>
                      <a:gd name="T79" fmla="*/ 0 h 2356"/>
                      <a:gd name="T80" fmla="*/ 0 w 3494"/>
                      <a:gd name="T81" fmla="*/ 0 h 2356"/>
                      <a:gd name="T82" fmla="*/ 0 w 3494"/>
                      <a:gd name="T83" fmla="*/ 0 h 2356"/>
                      <a:gd name="T84" fmla="*/ 0 w 3494"/>
                      <a:gd name="T85" fmla="*/ 0 h 2356"/>
                      <a:gd name="T86" fmla="*/ 0 w 3494"/>
                      <a:gd name="T87" fmla="*/ 0 h 2356"/>
                      <a:gd name="T88" fmla="*/ 0 w 3494"/>
                      <a:gd name="T89" fmla="*/ 0 h 2356"/>
                      <a:gd name="T90" fmla="*/ 0 w 3494"/>
                      <a:gd name="T91" fmla="*/ 0 h 2356"/>
                      <a:gd name="T92" fmla="*/ 0 w 3494"/>
                      <a:gd name="T93" fmla="*/ 0 h 235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94"/>
                      <a:gd name="T142" fmla="*/ 0 h 2356"/>
                      <a:gd name="T143" fmla="*/ 3494 w 3494"/>
                      <a:gd name="T144" fmla="*/ 2356 h 235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94" h="2356">
                        <a:moveTo>
                          <a:pt x="7" y="650"/>
                        </a:moveTo>
                        <a:lnTo>
                          <a:pt x="7" y="656"/>
                        </a:lnTo>
                        <a:lnTo>
                          <a:pt x="9" y="673"/>
                        </a:lnTo>
                        <a:lnTo>
                          <a:pt x="12" y="684"/>
                        </a:lnTo>
                        <a:lnTo>
                          <a:pt x="16" y="698"/>
                        </a:lnTo>
                        <a:lnTo>
                          <a:pt x="20" y="714"/>
                        </a:lnTo>
                        <a:lnTo>
                          <a:pt x="26" y="732"/>
                        </a:lnTo>
                        <a:lnTo>
                          <a:pt x="33" y="750"/>
                        </a:lnTo>
                        <a:lnTo>
                          <a:pt x="42" y="770"/>
                        </a:lnTo>
                        <a:lnTo>
                          <a:pt x="53" y="791"/>
                        </a:lnTo>
                        <a:lnTo>
                          <a:pt x="66" y="813"/>
                        </a:lnTo>
                        <a:lnTo>
                          <a:pt x="80" y="834"/>
                        </a:lnTo>
                        <a:lnTo>
                          <a:pt x="97" y="857"/>
                        </a:lnTo>
                        <a:lnTo>
                          <a:pt x="117" y="879"/>
                        </a:lnTo>
                        <a:lnTo>
                          <a:pt x="140" y="901"/>
                        </a:lnTo>
                        <a:lnTo>
                          <a:pt x="165" y="923"/>
                        </a:lnTo>
                        <a:lnTo>
                          <a:pt x="193" y="944"/>
                        </a:lnTo>
                        <a:lnTo>
                          <a:pt x="224" y="964"/>
                        </a:lnTo>
                        <a:lnTo>
                          <a:pt x="259" y="985"/>
                        </a:lnTo>
                        <a:lnTo>
                          <a:pt x="297" y="1002"/>
                        </a:lnTo>
                        <a:lnTo>
                          <a:pt x="339" y="1019"/>
                        </a:lnTo>
                        <a:lnTo>
                          <a:pt x="384" y="1034"/>
                        </a:lnTo>
                        <a:lnTo>
                          <a:pt x="434" y="1048"/>
                        </a:lnTo>
                        <a:lnTo>
                          <a:pt x="488" y="1058"/>
                        </a:lnTo>
                        <a:lnTo>
                          <a:pt x="545" y="1067"/>
                        </a:lnTo>
                        <a:lnTo>
                          <a:pt x="608" y="1073"/>
                        </a:lnTo>
                        <a:lnTo>
                          <a:pt x="675" y="1076"/>
                        </a:lnTo>
                        <a:lnTo>
                          <a:pt x="748" y="1076"/>
                        </a:lnTo>
                        <a:lnTo>
                          <a:pt x="825" y="1074"/>
                        </a:lnTo>
                        <a:lnTo>
                          <a:pt x="907" y="1068"/>
                        </a:lnTo>
                        <a:lnTo>
                          <a:pt x="995" y="1057"/>
                        </a:lnTo>
                        <a:lnTo>
                          <a:pt x="1019" y="1066"/>
                        </a:lnTo>
                        <a:lnTo>
                          <a:pt x="1092" y="1088"/>
                        </a:lnTo>
                        <a:lnTo>
                          <a:pt x="1148" y="1101"/>
                        </a:lnTo>
                        <a:lnTo>
                          <a:pt x="1217" y="1116"/>
                        </a:lnTo>
                        <a:lnTo>
                          <a:pt x="1257" y="1124"/>
                        </a:lnTo>
                        <a:lnTo>
                          <a:pt x="1300" y="1132"/>
                        </a:lnTo>
                        <a:lnTo>
                          <a:pt x="1347" y="1139"/>
                        </a:lnTo>
                        <a:lnTo>
                          <a:pt x="1396" y="1147"/>
                        </a:lnTo>
                        <a:lnTo>
                          <a:pt x="1449" y="1153"/>
                        </a:lnTo>
                        <a:lnTo>
                          <a:pt x="1507" y="1160"/>
                        </a:lnTo>
                        <a:lnTo>
                          <a:pt x="1567" y="1166"/>
                        </a:lnTo>
                        <a:lnTo>
                          <a:pt x="1631" y="1172"/>
                        </a:lnTo>
                        <a:lnTo>
                          <a:pt x="1699" y="1176"/>
                        </a:lnTo>
                        <a:lnTo>
                          <a:pt x="1770" y="1180"/>
                        </a:lnTo>
                        <a:lnTo>
                          <a:pt x="1845" y="1184"/>
                        </a:lnTo>
                        <a:lnTo>
                          <a:pt x="1924" y="1186"/>
                        </a:lnTo>
                        <a:lnTo>
                          <a:pt x="2007" y="1188"/>
                        </a:lnTo>
                        <a:lnTo>
                          <a:pt x="2092" y="1188"/>
                        </a:lnTo>
                        <a:lnTo>
                          <a:pt x="2183" y="1187"/>
                        </a:lnTo>
                        <a:lnTo>
                          <a:pt x="2277" y="1184"/>
                        </a:lnTo>
                        <a:lnTo>
                          <a:pt x="2374" y="1180"/>
                        </a:lnTo>
                        <a:lnTo>
                          <a:pt x="2476" y="1175"/>
                        </a:lnTo>
                        <a:lnTo>
                          <a:pt x="2582" y="1168"/>
                        </a:lnTo>
                        <a:lnTo>
                          <a:pt x="2691" y="1159"/>
                        </a:lnTo>
                        <a:lnTo>
                          <a:pt x="3121" y="2356"/>
                        </a:lnTo>
                        <a:lnTo>
                          <a:pt x="3476" y="2000"/>
                        </a:lnTo>
                        <a:lnTo>
                          <a:pt x="3477" y="1980"/>
                        </a:lnTo>
                        <a:lnTo>
                          <a:pt x="3482" y="1925"/>
                        </a:lnTo>
                        <a:lnTo>
                          <a:pt x="3488" y="1842"/>
                        </a:lnTo>
                        <a:lnTo>
                          <a:pt x="3492" y="1734"/>
                        </a:lnTo>
                        <a:lnTo>
                          <a:pt x="3493" y="1672"/>
                        </a:lnTo>
                        <a:lnTo>
                          <a:pt x="3494" y="1606"/>
                        </a:lnTo>
                        <a:lnTo>
                          <a:pt x="3493" y="1538"/>
                        </a:lnTo>
                        <a:lnTo>
                          <a:pt x="3492" y="1466"/>
                        </a:lnTo>
                        <a:lnTo>
                          <a:pt x="3489" y="1393"/>
                        </a:lnTo>
                        <a:lnTo>
                          <a:pt x="3484" y="1318"/>
                        </a:lnTo>
                        <a:lnTo>
                          <a:pt x="3478" y="1244"/>
                        </a:lnTo>
                        <a:lnTo>
                          <a:pt x="3470" y="1169"/>
                        </a:lnTo>
                        <a:lnTo>
                          <a:pt x="3458" y="1095"/>
                        </a:lnTo>
                        <a:lnTo>
                          <a:pt x="3446" y="1022"/>
                        </a:lnTo>
                        <a:lnTo>
                          <a:pt x="3430" y="952"/>
                        </a:lnTo>
                        <a:lnTo>
                          <a:pt x="3411" y="884"/>
                        </a:lnTo>
                        <a:lnTo>
                          <a:pt x="3390" y="820"/>
                        </a:lnTo>
                        <a:lnTo>
                          <a:pt x="3365" y="760"/>
                        </a:lnTo>
                        <a:lnTo>
                          <a:pt x="3337" y="705"/>
                        </a:lnTo>
                        <a:lnTo>
                          <a:pt x="3305" y="657"/>
                        </a:lnTo>
                        <a:lnTo>
                          <a:pt x="3269" y="614"/>
                        </a:lnTo>
                        <a:lnTo>
                          <a:pt x="3229" y="578"/>
                        </a:lnTo>
                        <a:lnTo>
                          <a:pt x="3185" y="549"/>
                        </a:lnTo>
                        <a:lnTo>
                          <a:pt x="3137" y="529"/>
                        </a:lnTo>
                        <a:lnTo>
                          <a:pt x="3083" y="519"/>
                        </a:lnTo>
                        <a:lnTo>
                          <a:pt x="3025" y="518"/>
                        </a:lnTo>
                        <a:lnTo>
                          <a:pt x="2962" y="527"/>
                        </a:lnTo>
                        <a:lnTo>
                          <a:pt x="2894" y="547"/>
                        </a:lnTo>
                        <a:lnTo>
                          <a:pt x="2887" y="537"/>
                        </a:lnTo>
                        <a:lnTo>
                          <a:pt x="2869" y="507"/>
                        </a:lnTo>
                        <a:lnTo>
                          <a:pt x="2855" y="487"/>
                        </a:lnTo>
                        <a:lnTo>
                          <a:pt x="2837" y="463"/>
                        </a:lnTo>
                        <a:lnTo>
                          <a:pt x="2815" y="436"/>
                        </a:lnTo>
                        <a:lnTo>
                          <a:pt x="2791" y="406"/>
                        </a:lnTo>
                        <a:lnTo>
                          <a:pt x="2763" y="376"/>
                        </a:lnTo>
                        <a:lnTo>
                          <a:pt x="2730" y="343"/>
                        </a:lnTo>
                        <a:lnTo>
                          <a:pt x="2695" y="309"/>
                        </a:lnTo>
                        <a:lnTo>
                          <a:pt x="2655" y="276"/>
                        </a:lnTo>
                        <a:lnTo>
                          <a:pt x="2610" y="241"/>
                        </a:lnTo>
                        <a:lnTo>
                          <a:pt x="2563" y="207"/>
                        </a:lnTo>
                        <a:lnTo>
                          <a:pt x="2510" y="174"/>
                        </a:lnTo>
                        <a:lnTo>
                          <a:pt x="2454" y="144"/>
                        </a:lnTo>
                        <a:lnTo>
                          <a:pt x="2392" y="114"/>
                        </a:lnTo>
                        <a:lnTo>
                          <a:pt x="2327" y="87"/>
                        </a:lnTo>
                        <a:lnTo>
                          <a:pt x="2257" y="63"/>
                        </a:lnTo>
                        <a:lnTo>
                          <a:pt x="2183" y="42"/>
                        </a:lnTo>
                        <a:lnTo>
                          <a:pt x="2103" y="25"/>
                        </a:lnTo>
                        <a:lnTo>
                          <a:pt x="2019" y="11"/>
                        </a:lnTo>
                        <a:lnTo>
                          <a:pt x="1930" y="3"/>
                        </a:lnTo>
                        <a:lnTo>
                          <a:pt x="1836" y="0"/>
                        </a:lnTo>
                        <a:lnTo>
                          <a:pt x="1736" y="3"/>
                        </a:lnTo>
                        <a:lnTo>
                          <a:pt x="1633" y="11"/>
                        </a:lnTo>
                        <a:lnTo>
                          <a:pt x="1523" y="26"/>
                        </a:lnTo>
                        <a:lnTo>
                          <a:pt x="1409" y="48"/>
                        </a:lnTo>
                        <a:lnTo>
                          <a:pt x="1288" y="77"/>
                        </a:lnTo>
                        <a:lnTo>
                          <a:pt x="1161" y="115"/>
                        </a:lnTo>
                        <a:lnTo>
                          <a:pt x="1030" y="162"/>
                        </a:lnTo>
                        <a:lnTo>
                          <a:pt x="893" y="217"/>
                        </a:lnTo>
                        <a:lnTo>
                          <a:pt x="882" y="213"/>
                        </a:lnTo>
                        <a:lnTo>
                          <a:pt x="851" y="204"/>
                        </a:lnTo>
                        <a:lnTo>
                          <a:pt x="803" y="191"/>
                        </a:lnTo>
                        <a:lnTo>
                          <a:pt x="740" y="176"/>
                        </a:lnTo>
                        <a:lnTo>
                          <a:pt x="705" y="170"/>
                        </a:lnTo>
                        <a:lnTo>
                          <a:pt x="667" y="163"/>
                        </a:lnTo>
                        <a:lnTo>
                          <a:pt x="627" y="158"/>
                        </a:lnTo>
                        <a:lnTo>
                          <a:pt x="586" y="152"/>
                        </a:lnTo>
                        <a:lnTo>
                          <a:pt x="543" y="148"/>
                        </a:lnTo>
                        <a:lnTo>
                          <a:pt x="499" y="146"/>
                        </a:lnTo>
                        <a:lnTo>
                          <a:pt x="455" y="146"/>
                        </a:lnTo>
                        <a:lnTo>
                          <a:pt x="412" y="147"/>
                        </a:lnTo>
                        <a:lnTo>
                          <a:pt x="368" y="150"/>
                        </a:lnTo>
                        <a:lnTo>
                          <a:pt x="326" y="156"/>
                        </a:lnTo>
                        <a:lnTo>
                          <a:pt x="284" y="165"/>
                        </a:lnTo>
                        <a:lnTo>
                          <a:pt x="243" y="176"/>
                        </a:lnTo>
                        <a:lnTo>
                          <a:pt x="204" y="192"/>
                        </a:lnTo>
                        <a:lnTo>
                          <a:pt x="167" y="210"/>
                        </a:lnTo>
                        <a:lnTo>
                          <a:pt x="134" y="233"/>
                        </a:lnTo>
                        <a:lnTo>
                          <a:pt x="102" y="260"/>
                        </a:lnTo>
                        <a:lnTo>
                          <a:pt x="75" y="290"/>
                        </a:lnTo>
                        <a:lnTo>
                          <a:pt x="51" y="326"/>
                        </a:lnTo>
                        <a:lnTo>
                          <a:pt x="31" y="366"/>
                        </a:lnTo>
                        <a:lnTo>
                          <a:pt x="16" y="411"/>
                        </a:lnTo>
                        <a:lnTo>
                          <a:pt x="5" y="463"/>
                        </a:lnTo>
                        <a:lnTo>
                          <a:pt x="0" y="519"/>
                        </a:lnTo>
                        <a:lnTo>
                          <a:pt x="1" y="581"/>
                        </a:lnTo>
                        <a:lnTo>
                          <a:pt x="7" y="650"/>
                        </a:lnTo>
                        <a:close/>
                      </a:path>
                    </a:pathLst>
                  </a:custGeom>
                  <a:solidFill>
                    <a:srgbClr val="000000"/>
                  </a:solidFill>
                  <a:ln w="9525">
                    <a:noFill/>
                    <a:round/>
                    <a:headEnd/>
                    <a:tailEnd/>
                  </a:ln>
                </p:spPr>
                <p:txBody>
                  <a:bodyPr/>
                  <a:lstStyle/>
                  <a:p>
                    <a:endParaRPr lang="ja-JP" altLang="en-US"/>
                  </a:p>
                </p:txBody>
              </p:sp>
              <p:sp>
                <p:nvSpPr>
                  <p:cNvPr id="536" name="Freeform 27"/>
                  <p:cNvSpPr>
                    <a:spLocks/>
                  </p:cNvSpPr>
                  <p:nvPr/>
                </p:nvSpPr>
                <p:spPr bwMode="auto">
                  <a:xfrm>
                    <a:off x="2190" y="1843"/>
                    <a:ext cx="205" cy="23"/>
                  </a:xfrm>
                  <a:custGeom>
                    <a:avLst/>
                    <a:gdLst>
                      <a:gd name="T0" fmla="*/ 0 w 3691"/>
                      <a:gd name="T1" fmla="*/ 0 h 447"/>
                      <a:gd name="T2" fmla="*/ 0 w 3691"/>
                      <a:gd name="T3" fmla="*/ 0 h 447"/>
                      <a:gd name="T4" fmla="*/ 0 w 3691"/>
                      <a:gd name="T5" fmla="*/ 0 h 447"/>
                      <a:gd name="T6" fmla="*/ 0 w 3691"/>
                      <a:gd name="T7" fmla="*/ 0 h 447"/>
                      <a:gd name="T8" fmla="*/ 0 w 3691"/>
                      <a:gd name="T9" fmla="*/ 0 h 447"/>
                      <a:gd name="T10" fmla="*/ 0 60000 65536"/>
                      <a:gd name="T11" fmla="*/ 0 60000 65536"/>
                      <a:gd name="T12" fmla="*/ 0 60000 65536"/>
                      <a:gd name="T13" fmla="*/ 0 60000 65536"/>
                      <a:gd name="T14" fmla="*/ 0 60000 65536"/>
                      <a:gd name="T15" fmla="*/ 0 w 3691"/>
                      <a:gd name="T16" fmla="*/ 0 h 447"/>
                      <a:gd name="T17" fmla="*/ 3691 w 3691"/>
                      <a:gd name="T18" fmla="*/ 447 h 447"/>
                    </a:gdLst>
                    <a:ahLst/>
                    <a:cxnLst>
                      <a:cxn ang="T10">
                        <a:pos x="T0" y="T1"/>
                      </a:cxn>
                      <a:cxn ang="T11">
                        <a:pos x="T2" y="T3"/>
                      </a:cxn>
                      <a:cxn ang="T12">
                        <a:pos x="T4" y="T5"/>
                      </a:cxn>
                      <a:cxn ang="T13">
                        <a:pos x="T6" y="T7"/>
                      </a:cxn>
                      <a:cxn ang="T14">
                        <a:pos x="T8" y="T9"/>
                      </a:cxn>
                    </a:cxnLst>
                    <a:rect l="T15" t="T16" r="T17" b="T18"/>
                    <a:pathLst>
                      <a:path w="3691" h="447">
                        <a:moveTo>
                          <a:pt x="3464" y="447"/>
                        </a:moveTo>
                        <a:lnTo>
                          <a:pt x="13" y="318"/>
                        </a:lnTo>
                        <a:lnTo>
                          <a:pt x="0" y="0"/>
                        </a:lnTo>
                        <a:lnTo>
                          <a:pt x="3691" y="184"/>
                        </a:lnTo>
                        <a:lnTo>
                          <a:pt x="3464" y="447"/>
                        </a:lnTo>
                        <a:close/>
                      </a:path>
                    </a:pathLst>
                  </a:custGeom>
                  <a:solidFill>
                    <a:srgbClr val="000066"/>
                  </a:solidFill>
                  <a:ln w="9525">
                    <a:noFill/>
                    <a:round/>
                    <a:headEnd/>
                    <a:tailEnd/>
                  </a:ln>
                </p:spPr>
                <p:txBody>
                  <a:bodyPr/>
                  <a:lstStyle/>
                  <a:p>
                    <a:endParaRPr lang="ja-JP" altLang="en-US"/>
                  </a:p>
                </p:txBody>
              </p:sp>
              <p:sp>
                <p:nvSpPr>
                  <p:cNvPr id="537" name="Freeform 30"/>
                  <p:cNvSpPr>
                    <a:spLocks/>
                  </p:cNvSpPr>
                  <p:nvPr/>
                </p:nvSpPr>
                <p:spPr bwMode="auto">
                  <a:xfrm>
                    <a:off x="2143" y="2068"/>
                    <a:ext cx="99" cy="102"/>
                  </a:xfrm>
                  <a:custGeom>
                    <a:avLst/>
                    <a:gdLst>
                      <a:gd name="T0" fmla="*/ 0 w 1783"/>
                      <a:gd name="T1" fmla="*/ 0 h 1934"/>
                      <a:gd name="T2" fmla="*/ 0 w 1783"/>
                      <a:gd name="T3" fmla="*/ 0 h 1934"/>
                      <a:gd name="T4" fmla="*/ 0 w 1783"/>
                      <a:gd name="T5" fmla="*/ 0 h 1934"/>
                      <a:gd name="T6" fmla="*/ 0 w 1783"/>
                      <a:gd name="T7" fmla="*/ 0 h 1934"/>
                      <a:gd name="T8" fmla="*/ 0 w 1783"/>
                      <a:gd name="T9" fmla="*/ 0 h 1934"/>
                      <a:gd name="T10" fmla="*/ 0 w 1783"/>
                      <a:gd name="T11" fmla="*/ 0 h 1934"/>
                      <a:gd name="T12" fmla="*/ 0 w 1783"/>
                      <a:gd name="T13" fmla="*/ 0 h 1934"/>
                      <a:gd name="T14" fmla="*/ 0 w 1783"/>
                      <a:gd name="T15" fmla="*/ 0 h 1934"/>
                      <a:gd name="T16" fmla="*/ 0 w 1783"/>
                      <a:gd name="T17" fmla="*/ 0 h 1934"/>
                      <a:gd name="T18" fmla="*/ 0 w 1783"/>
                      <a:gd name="T19" fmla="*/ 0 h 1934"/>
                      <a:gd name="T20" fmla="*/ 0 w 1783"/>
                      <a:gd name="T21" fmla="*/ 0 h 1934"/>
                      <a:gd name="T22" fmla="*/ 0 w 1783"/>
                      <a:gd name="T23" fmla="*/ 0 h 1934"/>
                      <a:gd name="T24" fmla="*/ 0 w 1783"/>
                      <a:gd name="T25" fmla="*/ 0 h 1934"/>
                      <a:gd name="T26" fmla="*/ 0 w 1783"/>
                      <a:gd name="T27" fmla="*/ 0 h 1934"/>
                      <a:gd name="T28" fmla="*/ 0 w 1783"/>
                      <a:gd name="T29" fmla="*/ 0 h 1934"/>
                      <a:gd name="T30" fmla="*/ 0 w 1783"/>
                      <a:gd name="T31" fmla="*/ 0 h 1934"/>
                      <a:gd name="T32" fmla="*/ 0 w 1783"/>
                      <a:gd name="T33" fmla="*/ 0 h 1934"/>
                      <a:gd name="T34" fmla="*/ 0 w 1783"/>
                      <a:gd name="T35" fmla="*/ 0 h 1934"/>
                      <a:gd name="T36" fmla="*/ 0 w 1783"/>
                      <a:gd name="T37" fmla="*/ 0 h 1934"/>
                      <a:gd name="T38" fmla="*/ 0 w 1783"/>
                      <a:gd name="T39" fmla="*/ 0 h 1934"/>
                      <a:gd name="T40" fmla="*/ 0 w 1783"/>
                      <a:gd name="T41" fmla="*/ 0 h 1934"/>
                      <a:gd name="T42" fmla="*/ 0 w 1783"/>
                      <a:gd name="T43" fmla="*/ 0 h 1934"/>
                      <a:gd name="T44" fmla="*/ 0 w 1783"/>
                      <a:gd name="T45" fmla="*/ 0 h 1934"/>
                      <a:gd name="T46" fmla="*/ 0 w 1783"/>
                      <a:gd name="T47" fmla="*/ 0 h 1934"/>
                      <a:gd name="T48" fmla="*/ 0 w 1783"/>
                      <a:gd name="T49" fmla="*/ 0 h 1934"/>
                      <a:gd name="T50" fmla="*/ 0 w 1783"/>
                      <a:gd name="T51" fmla="*/ 0 h 1934"/>
                      <a:gd name="T52" fmla="*/ 0 w 1783"/>
                      <a:gd name="T53" fmla="*/ 0 h 1934"/>
                      <a:gd name="T54" fmla="*/ 0 w 1783"/>
                      <a:gd name="T55" fmla="*/ 0 h 1934"/>
                      <a:gd name="T56" fmla="*/ 0 w 1783"/>
                      <a:gd name="T57" fmla="*/ 0 h 1934"/>
                      <a:gd name="T58" fmla="*/ 0 w 1783"/>
                      <a:gd name="T59" fmla="*/ 0 h 1934"/>
                      <a:gd name="T60" fmla="*/ 0 w 1783"/>
                      <a:gd name="T61" fmla="*/ 0 h 1934"/>
                      <a:gd name="T62" fmla="*/ 0 w 1783"/>
                      <a:gd name="T63" fmla="*/ 0 h 1934"/>
                      <a:gd name="T64" fmla="*/ 0 w 1783"/>
                      <a:gd name="T65" fmla="*/ 0 h 1934"/>
                      <a:gd name="T66" fmla="*/ 0 w 1783"/>
                      <a:gd name="T67" fmla="*/ 0 h 1934"/>
                      <a:gd name="T68" fmla="*/ 0 w 1783"/>
                      <a:gd name="T69" fmla="*/ 0 h 1934"/>
                      <a:gd name="T70" fmla="*/ 0 w 1783"/>
                      <a:gd name="T71" fmla="*/ 0 h 1934"/>
                      <a:gd name="T72" fmla="*/ 0 w 1783"/>
                      <a:gd name="T73" fmla="*/ 0 h 1934"/>
                      <a:gd name="T74" fmla="*/ 0 w 1783"/>
                      <a:gd name="T75" fmla="*/ 0 h 1934"/>
                      <a:gd name="T76" fmla="*/ 0 w 1783"/>
                      <a:gd name="T77" fmla="*/ 0 h 1934"/>
                      <a:gd name="T78" fmla="*/ 0 w 1783"/>
                      <a:gd name="T79" fmla="*/ 0 h 193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83"/>
                      <a:gd name="T121" fmla="*/ 0 h 1934"/>
                      <a:gd name="T122" fmla="*/ 1783 w 1783"/>
                      <a:gd name="T123" fmla="*/ 1934 h 193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83" h="1934">
                        <a:moveTo>
                          <a:pt x="1015" y="0"/>
                        </a:moveTo>
                        <a:lnTo>
                          <a:pt x="997" y="13"/>
                        </a:lnTo>
                        <a:lnTo>
                          <a:pt x="947" y="50"/>
                        </a:lnTo>
                        <a:lnTo>
                          <a:pt x="911" y="78"/>
                        </a:lnTo>
                        <a:lnTo>
                          <a:pt x="868" y="115"/>
                        </a:lnTo>
                        <a:lnTo>
                          <a:pt x="818" y="159"/>
                        </a:lnTo>
                        <a:lnTo>
                          <a:pt x="763" y="212"/>
                        </a:lnTo>
                        <a:lnTo>
                          <a:pt x="733" y="242"/>
                        </a:lnTo>
                        <a:lnTo>
                          <a:pt x="702" y="273"/>
                        </a:lnTo>
                        <a:lnTo>
                          <a:pt x="669" y="307"/>
                        </a:lnTo>
                        <a:lnTo>
                          <a:pt x="635" y="343"/>
                        </a:lnTo>
                        <a:lnTo>
                          <a:pt x="600" y="381"/>
                        </a:lnTo>
                        <a:lnTo>
                          <a:pt x="565" y="422"/>
                        </a:lnTo>
                        <a:lnTo>
                          <a:pt x="527" y="464"/>
                        </a:lnTo>
                        <a:lnTo>
                          <a:pt x="488" y="509"/>
                        </a:lnTo>
                        <a:lnTo>
                          <a:pt x="449" y="558"/>
                        </a:lnTo>
                        <a:lnTo>
                          <a:pt x="409" y="608"/>
                        </a:lnTo>
                        <a:lnTo>
                          <a:pt x="368" y="661"/>
                        </a:lnTo>
                        <a:lnTo>
                          <a:pt x="326" y="717"/>
                        </a:lnTo>
                        <a:lnTo>
                          <a:pt x="283" y="775"/>
                        </a:lnTo>
                        <a:lnTo>
                          <a:pt x="240" y="836"/>
                        </a:lnTo>
                        <a:lnTo>
                          <a:pt x="196" y="899"/>
                        </a:lnTo>
                        <a:lnTo>
                          <a:pt x="151" y="965"/>
                        </a:lnTo>
                        <a:lnTo>
                          <a:pt x="110" y="1034"/>
                        </a:lnTo>
                        <a:lnTo>
                          <a:pt x="76" y="1100"/>
                        </a:lnTo>
                        <a:lnTo>
                          <a:pt x="48" y="1164"/>
                        </a:lnTo>
                        <a:lnTo>
                          <a:pt x="27" y="1229"/>
                        </a:lnTo>
                        <a:lnTo>
                          <a:pt x="13" y="1291"/>
                        </a:lnTo>
                        <a:lnTo>
                          <a:pt x="3" y="1351"/>
                        </a:lnTo>
                        <a:lnTo>
                          <a:pt x="0" y="1410"/>
                        </a:lnTo>
                        <a:lnTo>
                          <a:pt x="3" y="1466"/>
                        </a:lnTo>
                        <a:lnTo>
                          <a:pt x="11" y="1520"/>
                        </a:lnTo>
                        <a:lnTo>
                          <a:pt x="23" y="1572"/>
                        </a:lnTo>
                        <a:lnTo>
                          <a:pt x="40" y="1621"/>
                        </a:lnTo>
                        <a:lnTo>
                          <a:pt x="62" y="1667"/>
                        </a:lnTo>
                        <a:lnTo>
                          <a:pt x="88" y="1710"/>
                        </a:lnTo>
                        <a:lnTo>
                          <a:pt x="117" y="1750"/>
                        </a:lnTo>
                        <a:lnTo>
                          <a:pt x="151" y="1787"/>
                        </a:lnTo>
                        <a:lnTo>
                          <a:pt x="188" y="1820"/>
                        </a:lnTo>
                        <a:lnTo>
                          <a:pt x="227" y="1849"/>
                        </a:lnTo>
                        <a:lnTo>
                          <a:pt x="269" y="1874"/>
                        </a:lnTo>
                        <a:lnTo>
                          <a:pt x="314" y="1895"/>
                        </a:lnTo>
                        <a:lnTo>
                          <a:pt x="363" y="1912"/>
                        </a:lnTo>
                        <a:lnTo>
                          <a:pt x="412" y="1924"/>
                        </a:lnTo>
                        <a:lnTo>
                          <a:pt x="463" y="1932"/>
                        </a:lnTo>
                        <a:lnTo>
                          <a:pt x="515" y="1934"/>
                        </a:lnTo>
                        <a:lnTo>
                          <a:pt x="570" y="1932"/>
                        </a:lnTo>
                        <a:lnTo>
                          <a:pt x="624" y="1926"/>
                        </a:lnTo>
                        <a:lnTo>
                          <a:pt x="680" y="1913"/>
                        </a:lnTo>
                        <a:lnTo>
                          <a:pt x="736" y="1894"/>
                        </a:lnTo>
                        <a:lnTo>
                          <a:pt x="793" y="1870"/>
                        </a:lnTo>
                        <a:lnTo>
                          <a:pt x="850" y="1841"/>
                        </a:lnTo>
                        <a:lnTo>
                          <a:pt x="905" y="1805"/>
                        </a:lnTo>
                        <a:lnTo>
                          <a:pt x="961" y="1763"/>
                        </a:lnTo>
                        <a:lnTo>
                          <a:pt x="1015" y="1713"/>
                        </a:lnTo>
                        <a:lnTo>
                          <a:pt x="1067" y="1662"/>
                        </a:lnTo>
                        <a:lnTo>
                          <a:pt x="1119" y="1609"/>
                        </a:lnTo>
                        <a:lnTo>
                          <a:pt x="1167" y="1556"/>
                        </a:lnTo>
                        <a:lnTo>
                          <a:pt x="1213" y="1504"/>
                        </a:lnTo>
                        <a:lnTo>
                          <a:pt x="1257" y="1451"/>
                        </a:lnTo>
                        <a:lnTo>
                          <a:pt x="1300" y="1398"/>
                        </a:lnTo>
                        <a:lnTo>
                          <a:pt x="1340" y="1347"/>
                        </a:lnTo>
                        <a:lnTo>
                          <a:pt x="1377" y="1295"/>
                        </a:lnTo>
                        <a:lnTo>
                          <a:pt x="1414" y="1244"/>
                        </a:lnTo>
                        <a:lnTo>
                          <a:pt x="1448" y="1194"/>
                        </a:lnTo>
                        <a:lnTo>
                          <a:pt x="1480" y="1144"/>
                        </a:lnTo>
                        <a:lnTo>
                          <a:pt x="1510" y="1096"/>
                        </a:lnTo>
                        <a:lnTo>
                          <a:pt x="1540" y="1048"/>
                        </a:lnTo>
                        <a:lnTo>
                          <a:pt x="1566" y="1002"/>
                        </a:lnTo>
                        <a:lnTo>
                          <a:pt x="1591" y="958"/>
                        </a:lnTo>
                        <a:lnTo>
                          <a:pt x="1614" y="915"/>
                        </a:lnTo>
                        <a:lnTo>
                          <a:pt x="1636" y="873"/>
                        </a:lnTo>
                        <a:lnTo>
                          <a:pt x="1656" y="834"/>
                        </a:lnTo>
                        <a:lnTo>
                          <a:pt x="1675" y="796"/>
                        </a:lnTo>
                        <a:lnTo>
                          <a:pt x="1692" y="759"/>
                        </a:lnTo>
                        <a:lnTo>
                          <a:pt x="1720" y="695"/>
                        </a:lnTo>
                        <a:lnTo>
                          <a:pt x="1743" y="639"/>
                        </a:lnTo>
                        <a:lnTo>
                          <a:pt x="1773" y="560"/>
                        </a:lnTo>
                        <a:lnTo>
                          <a:pt x="1783" y="531"/>
                        </a:lnTo>
                        <a:lnTo>
                          <a:pt x="1015" y="0"/>
                        </a:lnTo>
                        <a:close/>
                      </a:path>
                    </a:pathLst>
                  </a:custGeom>
                  <a:solidFill>
                    <a:srgbClr val="0019CC"/>
                  </a:solidFill>
                  <a:ln w="9525">
                    <a:noFill/>
                    <a:round/>
                    <a:headEnd/>
                    <a:tailEnd/>
                  </a:ln>
                </p:spPr>
                <p:txBody>
                  <a:bodyPr/>
                  <a:lstStyle/>
                  <a:p>
                    <a:endParaRPr lang="ja-JP" altLang="en-US"/>
                  </a:p>
                </p:txBody>
              </p:sp>
              <p:sp>
                <p:nvSpPr>
                  <p:cNvPr id="538" name="Freeform 31"/>
                  <p:cNvSpPr>
                    <a:spLocks/>
                  </p:cNvSpPr>
                  <p:nvPr/>
                </p:nvSpPr>
                <p:spPr bwMode="auto">
                  <a:xfrm>
                    <a:off x="2185" y="2035"/>
                    <a:ext cx="86" cy="81"/>
                  </a:xfrm>
                  <a:custGeom>
                    <a:avLst/>
                    <a:gdLst>
                      <a:gd name="T0" fmla="*/ 0 w 1535"/>
                      <a:gd name="T1" fmla="*/ 0 h 1543"/>
                      <a:gd name="T2" fmla="*/ 0 w 1535"/>
                      <a:gd name="T3" fmla="*/ 0 h 1543"/>
                      <a:gd name="T4" fmla="*/ 0 w 1535"/>
                      <a:gd name="T5" fmla="*/ 0 h 1543"/>
                      <a:gd name="T6" fmla="*/ 0 w 1535"/>
                      <a:gd name="T7" fmla="*/ 0 h 1543"/>
                      <a:gd name="T8" fmla="*/ 0 w 1535"/>
                      <a:gd name="T9" fmla="*/ 0 h 1543"/>
                      <a:gd name="T10" fmla="*/ 0 w 1535"/>
                      <a:gd name="T11" fmla="*/ 0 h 1543"/>
                      <a:gd name="T12" fmla="*/ 0 w 1535"/>
                      <a:gd name="T13" fmla="*/ 0 h 1543"/>
                      <a:gd name="T14" fmla="*/ 0 w 1535"/>
                      <a:gd name="T15" fmla="*/ 0 h 1543"/>
                      <a:gd name="T16" fmla="*/ 0 w 1535"/>
                      <a:gd name="T17" fmla="*/ 0 h 1543"/>
                      <a:gd name="T18" fmla="*/ 0 w 1535"/>
                      <a:gd name="T19" fmla="*/ 0 h 1543"/>
                      <a:gd name="T20" fmla="*/ 0 w 1535"/>
                      <a:gd name="T21" fmla="*/ 0 h 1543"/>
                      <a:gd name="T22" fmla="*/ 0 w 1535"/>
                      <a:gd name="T23" fmla="*/ 0 h 1543"/>
                      <a:gd name="T24" fmla="*/ 0 w 1535"/>
                      <a:gd name="T25" fmla="*/ 0 h 1543"/>
                      <a:gd name="T26" fmla="*/ 0 w 1535"/>
                      <a:gd name="T27" fmla="*/ 0 h 1543"/>
                      <a:gd name="T28" fmla="*/ 0 w 1535"/>
                      <a:gd name="T29" fmla="*/ 0 h 1543"/>
                      <a:gd name="T30" fmla="*/ 0 w 1535"/>
                      <a:gd name="T31" fmla="*/ 0 h 1543"/>
                      <a:gd name="T32" fmla="*/ 0 w 1535"/>
                      <a:gd name="T33" fmla="*/ 0 h 1543"/>
                      <a:gd name="T34" fmla="*/ 0 w 1535"/>
                      <a:gd name="T35" fmla="*/ 0 h 1543"/>
                      <a:gd name="T36" fmla="*/ 0 w 1535"/>
                      <a:gd name="T37" fmla="*/ 0 h 1543"/>
                      <a:gd name="T38" fmla="*/ 0 w 1535"/>
                      <a:gd name="T39" fmla="*/ 0 h 1543"/>
                      <a:gd name="T40" fmla="*/ 0 w 1535"/>
                      <a:gd name="T41" fmla="*/ 0 h 1543"/>
                      <a:gd name="T42" fmla="*/ 0 w 1535"/>
                      <a:gd name="T43" fmla="*/ 0 h 1543"/>
                      <a:gd name="T44" fmla="*/ 0 w 1535"/>
                      <a:gd name="T45" fmla="*/ 0 h 1543"/>
                      <a:gd name="T46" fmla="*/ 0 w 1535"/>
                      <a:gd name="T47" fmla="*/ 0 h 1543"/>
                      <a:gd name="T48" fmla="*/ 0 w 1535"/>
                      <a:gd name="T49" fmla="*/ 0 h 1543"/>
                      <a:gd name="T50" fmla="*/ 0 w 1535"/>
                      <a:gd name="T51" fmla="*/ 0 h 1543"/>
                      <a:gd name="T52" fmla="*/ 0 w 1535"/>
                      <a:gd name="T53" fmla="*/ 0 h 1543"/>
                      <a:gd name="T54" fmla="*/ 0 w 1535"/>
                      <a:gd name="T55" fmla="*/ 0 h 1543"/>
                      <a:gd name="T56" fmla="*/ 0 w 1535"/>
                      <a:gd name="T57" fmla="*/ 0 h 1543"/>
                      <a:gd name="T58" fmla="*/ 0 w 1535"/>
                      <a:gd name="T59" fmla="*/ 0 h 1543"/>
                      <a:gd name="T60" fmla="*/ 0 w 1535"/>
                      <a:gd name="T61" fmla="*/ 0 h 1543"/>
                      <a:gd name="T62" fmla="*/ 0 w 1535"/>
                      <a:gd name="T63" fmla="*/ 0 h 1543"/>
                      <a:gd name="T64" fmla="*/ 0 w 1535"/>
                      <a:gd name="T65" fmla="*/ 0 h 1543"/>
                      <a:gd name="T66" fmla="*/ 0 w 1535"/>
                      <a:gd name="T67" fmla="*/ 0 h 1543"/>
                      <a:gd name="T68" fmla="*/ 0 w 1535"/>
                      <a:gd name="T69" fmla="*/ 0 h 1543"/>
                      <a:gd name="T70" fmla="*/ 0 w 1535"/>
                      <a:gd name="T71" fmla="*/ 0 h 1543"/>
                      <a:gd name="T72" fmla="*/ 0 w 1535"/>
                      <a:gd name="T73" fmla="*/ 0 h 1543"/>
                      <a:gd name="T74" fmla="*/ 0 w 1535"/>
                      <a:gd name="T75" fmla="*/ 0 h 1543"/>
                      <a:gd name="T76" fmla="*/ 0 w 1535"/>
                      <a:gd name="T77" fmla="*/ 0 h 1543"/>
                      <a:gd name="T78" fmla="*/ 0 w 1535"/>
                      <a:gd name="T79" fmla="*/ 0 h 1543"/>
                      <a:gd name="T80" fmla="*/ 0 w 1535"/>
                      <a:gd name="T81" fmla="*/ 0 h 1543"/>
                      <a:gd name="T82" fmla="*/ 0 w 1535"/>
                      <a:gd name="T83" fmla="*/ 0 h 1543"/>
                      <a:gd name="T84" fmla="*/ 0 w 1535"/>
                      <a:gd name="T85" fmla="*/ 0 h 15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35"/>
                      <a:gd name="T130" fmla="*/ 0 h 1543"/>
                      <a:gd name="T131" fmla="*/ 1535 w 1535"/>
                      <a:gd name="T132" fmla="*/ 1543 h 15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35" h="1543">
                        <a:moveTo>
                          <a:pt x="1535" y="772"/>
                        </a:moveTo>
                        <a:lnTo>
                          <a:pt x="1534" y="811"/>
                        </a:lnTo>
                        <a:lnTo>
                          <a:pt x="1531" y="851"/>
                        </a:lnTo>
                        <a:lnTo>
                          <a:pt x="1527" y="889"/>
                        </a:lnTo>
                        <a:lnTo>
                          <a:pt x="1519" y="927"/>
                        </a:lnTo>
                        <a:lnTo>
                          <a:pt x="1511" y="965"/>
                        </a:lnTo>
                        <a:lnTo>
                          <a:pt x="1500" y="1002"/>
                        </a:lnTo>
                        <a:lnTo>
                          <a:pt x="1489" y="1038"/>
                        </a:lnTo>
                        <a:lnTo>
                          <a:pt x="1475" y="1073"/>
                        </a:lnTo>
                        <a:lnTo>
                          <a:pt x="1460" y="1106"/>
                        </a:lnTo>
                        <a:lnTo>
                          <a:pt x="1443" y="1140"/>
                        </a:lnTo>
                        <a:lnTo>
                          <a:pt x="1424" y="1173"/>
                        </a:lnTo>
                        <a:lnTo>
                          <a:pt x="1404" y="1203"/>
                        </a:lnTo>
                        <a:lnTo>
                          <a:pt x="1382" y="1234"/>
                        </a:lnTo>
                        <a:lnTo>
                          <a:pt x="1360" y="1263"/>
                        </a:lnTo>
                        <a:lnTo>
                          <a:pt x="1336" y="1291"/>
                        </a:lnTo>
                        <a:lnTo>
                          <a:pt x="1310" y="1318"/>
                        </a:lnTo>
                        <a:lnTo>
                          <a:pt x="1284" y="1343"/>
                        </a:lnTo>
                        <a:lnTo>
                          <a:pt x="1255" y="1368"/>
                        </a:lnTo>
                        <a:lnTo>
                          <a:pt x="1227" y="1391"/>
                        </a:lnTo>
                        <a:lnTo>
                          <a:pt x="1197" y="1412"/>
                        </a:lnTo>
                        <a:lnTo>
                          <a:pt x="1165" y="1432"/>
                        </a:lnTo>
                        <a:lnTo>
                          <a:pt x="1133" y="1451"/>
                        </a:lnTo>
                        <a:lnTo>
                          <a:pt x="1100" y="1468"/>
                        </a:lnTo>
                        <a:lnTo>
                          <a:pt x="1066" y="1483"/>
                        </a:lnTo>
                        <a:lnTo>
                          <a:pt x="1031" y="1497"/>
                        </a:lnTo>
                        <a:lnTo>
                          <a:pt x="996" y="1510"/>
                        </a:lnTo>
                        <a:lnTo>
                          <a:pt x="959" y="1519"/>
                        </a:lnTo>
                        <a:lnTo>
                          <a:pt x="922" y="1529"/>
                        </a:lnTo>
                        <a:lnTo>
                          <a:pt x="885" y="1535"/>
                        </a:lnTo>
                        <a:lnTo>
                          <a:pt x="846" y="1540"/>
                        </a:lnTo>
                        <a:lnTo>
                          <a:pt x="807" y="1543"/>
                        </a:lnTo>
                        <a:lnTo>
                          <a:pt x="767" y="1543"/>
                        </a:lnTo>
                        <a:lnTo>
                          <a:pt x="727" y="1543"/>
                        </a:lnTo>
                        <a:lnTo>
                          <a:pt x="689" y="1540"/>
                        </a:lnTo>
                        <a:lnTo>
                          <a:pt x="650" y="1535"/>
                        </a:lnTo>
                        <a:lnTo>
                          <a:pt x="612" y="1529"/>
                        </a:lnTo>
                        <a:lnTo>
                          <a:pt x="576" y="1519"/>
                        </a:lnTo>
                        <a:lnTo>
                          <a:pt x="539" y="1510"/>
                        </a:lnTo>
                        <a:lnTo>
                          <a:pt x="503" y="1497"/>
                        </a:lnTo>
                        <a:lnTo>
                          <a:pt x="469" y="1483"/>
                        </a:lnTo>
                        <a:lnTo>
                          <a:pt x="434" y="1468"/>
                        </a:lnTo>
                        <a:lnTo>
                          <a:pt x="402" y="1451"/>
                        </a:lnTo>
                        <a:lnTo>
                          <a:pt x="369" y="1432"/>
                        </a:lnTo>
                        <a:lnTo>
                          <a:pt x="338" y="1412"/>
                        </a:lnTo>
                        <a:lnTo>
                          <a:pt x="308" y="1391"/>
                        </a:lnTo>
                        <a:lnTo>
                          <a:pt x="279" y="1368"/>
                        </a:lnTo>
                        <a:lnTo>
                          <a:pt x="251" y="1343"/>
                        </a:lnTo>
                        <a:lnTo>
                          <a:pt x="225" y="1318"/>
                        </a:lnTo>
                        <a:lnTo>
                          <a:pt x="200" y="1291"/>
                        </a:lnTo>
                        <a:lnTo>
                          <a:pt x="175" y="1263"/>
                        </a:lnTo>
                        <a:lnTo>
                          <a:pt x="152" y="1234"/>
                        </a:lnTo>
                        <a:lnTo>
                          <a:pt x="130" y="1203"/>
                        </a:lnTo>
                        <a:lnTo>
                          <a:pt x="111" y="1173"/>
                        </a:lnTo>
                        <a:lnTo>
                          <a:pt x="93" y="1140"/>
                        </a:lnTo>
                        <a:lnTo>
                          <a:pt x="75" y="1106"/>
                        </a:lnTo>
                        <a:lnTo>
                          <a:pt x="60" y="1073"/>
                        </a:lnTo>
                        <a:lnTo>
                          <a:pt x="47" y="1038"/>
                        </a:lnTo>
                        <a:lnTo>
                          <a:pt x="34" y="1002"/>
                        </a:lnTo>
                        <a:lnTo>
                          <a:pt x="24" y="965"/>
                        </a:lnTo>
                        <a:lnTo>
                          <a:pt x="15" y="927"/>
                        </a:lnTo>
                        <a:lnTo>
                          <a:pt x="9" y="889"/>
                        </a:lnTo>
                        <a:lnTo>
                          <a:pt x="4" y="851"/>
                        </a:lnTo>
                        <a:lnTo>
                          <a:pt x="1" y="811"/>
                        </a:lnTo>
                        <a:lnTo>
                          <a:pt x="0" y="772"/>
                        </a:lnTo>
                        <a:lnTo>
                          <a:pt x="1" y="732"/>
                        </a:lnTo>
                        <a:lnTo>
                          <a:pt x="4" y="693"/>
                        </a:lnTo>
                        <a:lnTo>
                          <a:pt x="9" y="654"/>
                        </a:lnTo>
                        <a:lnTo>
                          <a:pt x="15" y="616"/>
                        </a:lnTo>
                        <a:lnTo>
                          <a:pt x="24" y="579"/>
                        </a:lnTo>
                        <a:lnTo>
                          <a:pt x="34" y="543"/>
                        </a:lnTo>
                        <a:lnTo>
                          <a:pt x="47" y="507"/>
                        </a:lnTo>
                        <a:lnTo>
                          <a:pt x="60" y="471"/>
                        </a:lnTo>
                        <a:lnTo>
                          <a:pt x="75" y="437"/>
                        </a:lnTo>
                        <a:lnTo>
                          <a:pt x="93" y="404"/>
                        </a:lnTo>
                        <a:lnTo>
                          <a:pt x="111" y="372"/>
                        </a:lnTo>
                        <a:lnTo>
                          <a:pt x="130" y="340"/>
                        </a:lnTo>
                        <a:lnTo>
                          <a:pt x="152" y="310"/>
                        </a:lnTo>
                        <a:lnTo>
                          <a:pt x="175" y="280"/>
                        </a:lnTo>
                        <a:lnTo>
                          <a:pt x="200" y="253"/>
                        </a:lnTo>
                        <a:lnTo>
                          <a:pt x="225" y="226"/>
                        </a:lnTo>
                        <a:lnTo>
                          <a:pt x="251" y="200"/>
                        </a:lnTo>
                        <a:lnTo>
                          <a:pt x="279" y="176"/>
                        </a:lnTo>
                        <a:lnTo>
                          <a:pt x="308" y="153"/>
                        </a:lnTo>
                        <a:lnTo>
                          <a:pt x="338" y="132"/>
                        </a:lnTo>
                        <a:lnTo>
                          <a:pt x="369" y="112"/>
                        </a:lnTo>
                        <a:lnTo>
                          <a:pt x="402" y="93"/>
                        </a:lnTo>
                        <a:lnTo>
                          <a:pt x="434" y="76"/>
                        </a:lnTo>
                        <a:lnTo>
                          <a:pt x="469" y="60"/>
                        </a:lnTo>
                        <a:lnTo>
                          <a:pt x="503" y="46"/>
                        </a:lnTo>
                        <a:lnTo>
                          <a:pt x="539" y="35"/>
                        </a:lnTo>
                        <a:lnTo>
                          <a:pt x="576" y="24"/>
                        </a:lnTo>
                        <a:lnTo>
                          <a:pt x="612" y="15"/>
                        </a:lnTo>
                        <a:lnTo>
                          <a:pt x="650" y="9"/>
                        </a:lnTo>
                        <a:lnTo>
                          <a:pt x="689" y="3"/>
                        </a:lnTo>
                        <a:lnTo>
                          <a:pt x="727" y="1"/>
                        </a:lnTo>
                        <a:lnTo>
                          <a:pt x="767" y="0"/>
                        </a:lnTo>
                        <a:lnTo>
                          <a:pt x="807" y="1"/>
                        </a:lnTo>
                        <a:lnTo>
                          <a:pt x="846" y="3"/>
                        </a:lnTo>
                        <a:lnTo>
                          <a:pt x="885" y="9"/>
                        </a:lnTo>
                        <a:lnTo>
                          <a:pt x="922" y="15"/>
                        </a:lnTo>
                        <a:lnTo>
                          <a:pt x="959" y="24"/>
                        </a:lnTo>
                        <a:lnTo>
                          <a:pt x="996" y="35"/>
                        </a:lnTo>
                        <a:lnTo>
                          <a:pt x="1031" y="46"/>
                        </a:lnTo>
                        <a:lnTo>
                          <a:pt x="1066" y="60"/>
                        </a:lnTo>
                        <a:lnTo>
                          <a:pt x="1100" y="76"/>
                        </a:lnTo>
                        <a:lnTo>
                          <a:pt x="1133" y="93"/>
                        </a:lnTo>
                        <a:lnTo>
                          <a:pt x="1165" y="112"/>
                        </a:lnTo>
                        <a:lnTo>
                          <a:pt x="1197" y="132"/>
                        </a:lnTo>
                        <a:lnTo>
                          <a:pt x="1227" y="153"/>
                        </a:lnTo>
                        <a:lnTo>
                          <a:pt x="1255" y="176"/>
                        </a:lnTo>
                        <a:lnTo>
                          <a:pt x="1284" y="200"/>
                        </a:lnTo>
                        <a:lnTo>
                          <a:pt x="1310" y="226"/>
                        </a:lnTo>
                        <a:lnTo>
                          <a:pt x="1336" y="253"/>
                        </a:lnTo>
                        <a:lnTo>
                          <a:pt x="1360" y="280"/>
                        </a:lnTo>
                        <a:lnTo>
                          <a:pt x="1382" y="310"/>
                        </a:lnTo>
                        <a:lnTo>
                          <a:pt x="1404" y="340"/>
                        </a:lnTo>
                        <a:lnTo>
                          <a:pt x="1424" y="372"/>
                        </a:lnTo>
                        <a:lnTo>
                          <a:pt x="1443" y="404"/>
                        </a:lnTo>
                        <a:lnTo>
                          <a:pt x="1460" y="437"/>
                        </a:lnTo>
                        <a:lnTo>
                          <a:pt x="1475" y="471"/>
                        </a:lnTo>
                        <a:lnTo>
                          <a:pt x="1489" y="507"/>
                        </a:lnTo>
                        <a:lnTo>
                          <a:pt x="1500" y="543"/>
                        </a:lnTo>
                        <a:lnTo>
                          <a:pt x="1511" y="579"/>
                        </a:lnTo>
                        <a:lnTo>
                          <a:pt x="1519" y="616"/>
                        </a:lnTo>
                        <a:lnTo>
                          <a:pt x="1527" y="654"/>
                        </a:lnTo>
                        <a:lnTo>
                          <a:pt x="1531" y="693"/>
                        </a:lnTo>
                        <a:lnTo>
                          <a:pt x="1534" y="732"/>
                        </a:lnTo>
                        <a:lnTo>
                          <a:pt x="1535" y="772"/>
                        </a:lnTo>
                        <a:close/>
                      </a:path>
                    </a:pathLst>
                  </a:custGeom>
                  <a:solidFill>
                    <a:srgbClr val="FFCCA5"/>
                  </a:solidFill>
                  <a:ln w="9525">
                    <a:noFill/>
                    <a:round/>
                    <a:headEnd/>
                    <a:tailEnd/>
                  </a:ln>
                </p:spPr>
                <p:txBody>
                  <a:bodyPr/>
                  <a:lstStyle/>
                  <a:p>
                    <a:endParaRPr lang="ja-JP" altLang="en-US"/>
                  </a:p>
                </p:txBody>
              </p:sp>
              <p:sp>
                <p:nvSpPr>
                  <p:cNvPr id="539" name="Freeform 32"/>
                  <p:cNvSpPr>
                    <a:spLocks/>
                  </p:cNvSpPr>
                  <p:nvPr/>
                </p:nvSpPr>
                <p:spPr bwMode="auto">
                  <a:xfrm>
                    <a:off x="2473" y="2005"/>
                    <a:ext cx="85" cy="82"/>
                  </a:xfrm>
                  <a:custGeom>
                    <a:avLst/>
                    <a:gdLst>
                      <a:gd name="T0" fmla="*/ 0 w 1535"/>
                      <a:gd name="T1" fmla="*/ 0 h 1545"/>
                      <a:gd name="T2" fmla="*/ 0 w 1535"/>
                      <a:gd name="T3" fmla="*/ 0 h 1545"/>
                      <a:gd name="T4" fmla="*/ 0 w 1535"/>
                      <a:gd name="T5" fmla="*/ 0 h 1545"/>
                      <a:gd name="T6" fmla="*/ 0 w 1535"/>
                      <a:gd name="T7" fmla="*/ 0 h 1545"/>
                      <a:gd name="T8" fmla="*/ 0 w 1535"/>
                      <a:gd name="T9" fmla="*/ 0 h 1545"/>
                      <a:gd name="T10" fmla="*/ 0 w 1535"/>
                      <a:gd name="T11" fmla="*/ 0 h 1545"/>
                      <a:gd name="T12" fmla="*/ 0 w 1535"/>
                      <a:gd name="T13" fmla="*/ 0 h 1545"/>
                      <a:gd name="T14" fmla="*/ 0 w 1535"/>
                      <a:gd name="T15" fmla="*/ 0 h 1545"/>
                      <a:gd name="T16" fmla="*/ 0 w 1535"/>
                      <a:gd name="T17" fmla="*/ 0 h 1545"/>
                      <a:gd name="T18" fmla="*/ 0 w 1535"/>
                      <a:gd name="T19" fmla="*/ 0 h 1545"/>
                      <a:gd name="T20" fmla="*/ 0 w 1535"/>
                      <a:gd name="T21" fmla="*/ 0 h 1545"/>
                      <a:gd name="T22" fmla="*/ 0 w 1535"/>
                      <a:gd name="T23" fmla="*/ 0 h 1545"/>
                      <a:gd name="T24" fmla="*/ 0 w 1535"/>
                      <a:gd name="T25" fmla="*/ 0 h 1545"/>
                      <a:gd name="T26" fmla="*/ 0 w 1535"/>
                      <a:gd name="T27" fmla="*/ 0 h 1545"/>
                      <a:gd name="T28" fmla="*/ 0 w 1535"/>
                      <a:gd name="T29" fmla="*/ 0 h 1545"/>
                      <a:gd name="T30" fmla="*/ 0 w 1535"/>
                      <a:gd name="T31" fmla="*/ 0 h 1545"/>
                      <a:gd name="T32" fmla="*/ 0 w 1535"/>
                      <a:gd name="T33" fmla="*/ 0 h 1545"/>
                      <a:gd name="T34" fmla="*/ 0 w 1535"/>
                      <a:gd name="T35" fmla="*/ 0 h 1545"/>
                      <a:gd name="T36" fmla="*/ 0 w 1535"/>
                      <a:gd name="T37" fmla="*/ 0 h 1545"/>
                      <a:gd name="T38" fmla="*/ 0 w 1535"/>
                      <a:gd name="T39" fmla="*/ 0 h 1545"/>
                      <a:gd name="T40" fmla="*/ 0 w 1535"/>
                      <a:gd name="T41" fmla="*/ 0 h 1545"/>
                      <a:gd name="T42" fmla="*/ 0 w 1535"/>
                      <a:gd name="T43" fmla="*/ 0 h 1545"/>
                      <a:gd name="T44" fmla="*/ 0 w 1535"/>
                      <a:gd name="T45" fmla="*/ 0 h 1545"/>
                      <a:gd name="T46" fmla="*/ 0 w 1535"/>
                      <a:gd name="T47" fmla="*/ 0 h 1545"/>
                      <a:gd name="T48" fmla="*/ 0 w 1535"/>
                      <a:gd name="T49" fmla="*/ 0 h 1545"/>
                      <a:gd name="T50" fmla="*/ 0 w 1535"/>
                      <a:gd name="T51" fmla="*/ 0 h 1545"/>
                      <a:gd name="T52" fmla="*/ 0 w 1535"/>
                      <a:gd name="T53" fmla="*/ 0 h 1545"/>
                      <a:gd name="T54" fmla="*/ 0 w 1535"/>
                      <a:gd name="T55" fmla="*/ 0 h 1545"/>
                      <a:gd name="T56" fmla="*/ 0 w 1535"/>
                      <a:gd name="T57" fmla="*/ 0 h 1545"/>
                      <a:gd name="T58" fmla="*/ 0 w 1535"/>
                      <a:gd name="T59" fmla="*/ 0 h 1545"/>
                      <a:gd name="T60" fmla="*/ 0 w 1535"/>
                      <a:gd name="T61" fmla="*/ 0 h 1545"/>
                      <a:gd name="T62" fmla="*/ 0 w 1535"/>
                      <a:gd name="T63" fmla="*/ 0 h 1545"/>
                      <a:gd name="T64" fmla="*/ 0 w 1535"/>
                      <a:gd name="T65" fmla="*/ 0 h 1545"/>
                      <a:gd name="T66" fmla="*/ 0 w 1535"/>
                      <a:gd name="T67" fmla="*/ 0 h 1545"/>
                      <a:gd name="T68" fmla="*/ 0 w 1535"/>
                      <a:gd name="T69" fmla="*/ 0 h 1545"/>
                      <a:gd name="T70" fmla="*/ 0 w 1535"/>
                      <a:gd name="T71" fmla="*/ 0 h 1545"/>
                      <a:gd name="T72" fmla="*/ 0 w 1535"/>
                      <a:gd name="T73" fmla="*/ 0 h 1545"/>
                      <a:gd name="T74" fmla="*/ 0 w 1535"/>
                      <a:gd name="T75" fmla="*/ 0 h 1545"/>
                      <a:gd name="T76" fmla="*/ 0 w 1535"/>
                      <a:gd name="T77" fmla="*/ 0 h 1545"/>
                      <a:gd name="T78" fmla="*/ 0 w 1535"/>
                      <a:gd name="T79" fmla="*/ 0 h 1545"/>
                      <a:gd name="T80" fmla="*/ 0 w 1535"/>
                      <a:gd name="T81" fmla="*/ 0 h 1545"/>
                      <a:gd name="T82" fmla="*/ 0 w 1535"/>
                      <a:gd name="T83" fmla="*/ 0 h 1545"/>
                      <a:gd name="T84" fmla="*/ 0 w 1535"/>
                      <a:gd name="T85" fmla="*/ 0 h 15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35"/>
                      <a:gd name="T130" fmla="*/ 0 h 1545"/>
                      <a:gd name="T131" fmla="*/ 1535 w 1535"/>
                      <a:gd name="T132" fmla="*/ 1545 h 15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35" h="1545">
                        <a:moveTo>
                          <a:pt x="1535" y="773"/>
                        </a:moveTo>
                        <a:lnTo>
                          <a:pt x="1534" y="813"/>
                        </a:lnTo>
                        <a:lnTo>
                          <a:pt x="1531" y="852"/>
                        </a:lnTo>
                        <a:lnTo>
                          <a:pt x="1527" y="891"/>
                        </a:lnTo>
                        <a:lnTo>
                          <a:pt x="1519" y="929"/>
                        </a:lnTo>
                        <a:lnTo>
                          <a:pt x="1511" y="965"/>
                        </a:lnTo>
                        <a:lnTo>
                          <a:pt x="1500" y="1002"/>
                        </a:lnTo>
                        <a:lnTo>
                          <a:pt x="1488" y="1038"/>
                        </a:lnTo>
                        <a:lnTo>
                          <a:pt x="1474" y="1073"/>
                        </a:lnTo>
                        <a:lnTo>
                          <a:pt x="1460" y="1108"/>
                        </a:lnTo>
                        <a:lnTo>
                          <a:pt x="1443" y="1141"/>
                        </a:lnTo>
                        <a:lnTo>
                          <a:pt x="1424" y="1173"/>
                        </a:lnTo>
                        <a:lnTo>
                          <a:pt x="1404" y="1205"/>
                        </a:lnTo>
                        <a:lnTo>
                          <a:pt x="1382" y="1235"/>
                        </a:lnTo>
                        <a:lnTo>
                          <a:pt x="1360" y="1264"/>
                        </a:lnTo>
                        <a:lnTo>
                          <a:pt x="1336" y="1292"/>
                        </a:lnTo>
                        <a:lnTo>
                          <a:pt x="1310" y="1318"/>
                        </a:lnTo>
                        <a:lnTo>
                          <a:pt x="1284" y="1345"/>
                        </a:lnTo>
                        <a:lnTo>
                          <a:pt x="1255" y="1369"/>
                        </a:lnTo>
                        <a:lnTo>
                          <a:pt x="1227" y="1391"/>
                        </a:lnTo>
                        <a:lnTo>
                          <a:pt x="1197" y="1413"/>
                        </a:lnTo>
                        <a:lnTo>
                          <a:pt x="1165" y="1433"/>
                        </a:lnTo>
                        <a:lnTo>
                          <a:pt x="1133" y="1452"/>
                        </a:lnTo>
                        <a:lnTo>
                          <a:pt x="1100" y="1469"/>
                        </a:lnTo>
                        <a:lnTo>
                          <a:pt x="1066" y="1484"/>
                        </a:lnTo>
                        <a:lnTo>
                          <a:pt x="1031" y="1499"/>
                        </a:lnTo>
                        <a:lnTo>
                          <a:pt x="996" y="1510"/>
                        </a:lnTo>
                        <a:lnTo>
                          <a:pt x="959" y="1521"/>
                        </a:lnTo>
                        <a:lnTo>
                          <a:pt x="922" y="1529"/>
                        </a:lnTo>
                        <a:lnTo>
                          <a:pt x="885" y="1536"/>
                        </a:lnTo>
                        <a:lnTo>
                          <a:pt x="846" y="1541"/>
                        </a:lnTo>
                        <a:lnTo>
                          <a:pt x="807" y="1544"/>
                        </a:lnTo>
                        <a:lnTo>
                          <a:pt x="767" y="1545"/>
                        </a:lnTo>
                        <a:lnTo>
                          <a:pt x="727" y="1544"/>
                        </a:lnTo>
                        <a:lnTo>
                          <a:pt x="689" y="1541"/>
                        </a:lnTo>
                        <a:lnTo>
                          <a:pt x="651" y="1536"/>
                        </a:lnTo>
                        <a:lnTo>
                          <a:pt x="612" y="1529"/>
                        </a:lnTo>
                        <a:lnTo>
                          <a:pt x="576" y="1521"/>
                        </a:lnTo>
                        <a:lnTo>
                          <a:pt x="539" y="1510"/>
                        </a:lnTo>
                        <a:lnTo>
                          <a:pt x="503" y="1499"/>
                        </a:lnTo>
                        <a:lnTo>
                          <a:pt x="469" y="1484"/>
                        </a:lnTo>
                        <a:lnTo>
                          <a:pt x="434" y="1469"/>
                        </a:lnTo>
                        <a:lnTo>
                          <a:pt x="402" y="1452"/>
                        </a:lnTo>
                        <a:lnTo>
                          <a:pt x="369" y="1433"/>
                        </a:lnTo>
                        <a:lnTo>
                          <a:pt x="338" y="1413"/>
                        </a:lnTo>
                        <a:lnTo>
                          <a:pt x="309" y="1391"/>
                        </a:lnTo>
                        <a:lnTo>
                          <a:pt x="279" y="1369"/>
                        </a:lnTo>
                        <a:lnTo>
                          <a:pt x="251" y="1345"/>
                        </a:lnTo>
                        <a:lnTo>
                          <a:pt x="225" y="1318"/>
                        </a:lnTo>
                        <a:lnTo>
                          <a:pt x="200" y="1292"/>
                        </a:lnTo>
                        <a:lnTo>
                          <a:pt x="176" y="1264"/>
                        </a:lnTo>
                        <a:lnTo>
                          <a:pt x="152" y="1235"/>
                        </a:lnTo>
                        <a:lnTo>
                          <a:pt x="130" y="1205"/>
                        </a:lnTo>
                        <a:lnTo>
                          <a:pt x="111" y="1173"/>
                        </a:lnTo>
                        <a:lnTo>
                          <a:pt x="93" y="1141"/>
                        </a:lnTo>
                        <a:lnTo>
                          <a:pt x="76" y="1108"/>
                        </a:lnTo>
                        <a:lnTo>
                          <a:pt x="60" y="1073"/>
                        </a:lnTo>
                        <a:lnTo>
                          <a:pt x="47" y="1038"/>
                        </a:lnTo>
                        <a:lnTo>
                          <a:pt x="34" y="1002"/>
                        </a:lnTo>
                        <a:lnTo>
                          <a:pt x="24" y="965"/>
                        </a:lnTo>
                        <a:lnTo>
                          <a:pt x="15" y="929"/>
                        </a:lnTo>
                        <a:lnTo>
                          <a:pt x="9" y="891"/>
                        </a:lnTo>
                        <a:lnTo>
                          <a:pt x="4" y="852"/>
                        </a:lnTo>
                        <a:lnTo>
                          <a:pt x="1" y="813"/>
                        </a:lnTo>
                        <a:lnTo>
                          <a:pt x="0" y="773"/>
                        </a:lnTo>
                        <a:lnTo>
                          <a:pt x="1" y="733"/>
                        </a:lnTo>
                        <a:lnTo>
                          <a:pt x="4" y="694"/>
                        </a:lnTo>
                        <a:lnTo>
                          <a:pt x="9" y="656"/>
                        </a:lnTo>
                        <a:lnTo>
                          <a:pt x="15" y="617"/>
                        </a:lnTo>
                        <a:lnTo>
                          <a:pt x="24" y="580"/>
                        </a:lnTo>
                        <a:lnTo>
                          <a:pt x="34" y="543"/>
                        </a:lnTo>
                        <a:lnTo>
                          <a:pt x="47" y="507"/>
                        </a:lnTo>
                        <a:lnTo>
                          <a:pt x="60" y="472"/>
                        </a:lnTo>
                        <a:lnTo>
                          <a:pt x="76" y="438"/>
                        </a:lnTo>
                        <a:lnTo>
                          <a:pt x="93" y="405"/>
                        </a:lnTo>
                        <a:lnTo>
                          <a:pt x="111" y="372"/>
                        </a:lnTo>
                        <a:lnTo>
                          <a:pt x="130" y="341"/>
                        </a:lnTo>
                        <a:lnTo>
                          <a:pt x="152" y="311"/>
                        </a:lnTo>
                        <a:lnTo>
                          <a:pt x="176" y="282"/>
                        </a:lnTo>
                        <a:lnTo>
                          <a:pt x="200" y="253"/>
                        </a:lnTo>
                        <a:lnTo>
                          <a:pt x="225" y="227"/>
                        </a:lnTo>
                        <a:lnTo>
                          <a:pt x="251" y="202"/>
                        </a:lnTo>
                        <a:lnTo>
                          <a:pt x="279" y="177"/>
                        </a:lnTo>
                        <a:lnTo>
                          <a:pt x="309" y="154"/>
                        </a:lnTo>
                        <a:lnTo>
                          <a:pt x="338" y="132"/>
                        </a:lnTo>
                        <a:lnTo>
                          <a:pt x="369" y="112"/>
                        </a:lnTo>
                        <a:lnTo>
                          <a:pt x="402" y="94"/>
                        </a:lnTo>
                        <a:lnTo>
                          <a:pt x="434" y="77"/>
                        </a:lnTo>
                        <a:lnTo>
                          <a:pt x="469" y="62"/>
                        </a:lnTo>
                        <a:lnTo>
                          <a:pt x="503" y="48"/>
                        </a:lnTo>
                        <a:lnTo>
                          <a:pt x="539" y="35"/>
                        </a:lnTo>
                        <a:lnTo>
                          <a:pt x="576" y="25"/>
                        </a:lnTo>
                        <a:lnTo>
                          <a:pt x="612" y="16"/>
                        </a:lnTo>
                        <a:lnTo>
                          <a:pt x="651" y="10"/>
                        </a:lnTo>
                        <a:lnTo>
                          <a:pt x="689" y="5"/>
                        </a:lnTo>
                        <a:lnTo>
                          <a:pt x="727" y="2"/>
                        </a:lnTo>
                        <a:lnTo>
                          <a:pt x="767" y="0"/>
                        </a:lnTo>
                        <a:lnTo>
                          <a:pt x="807" y="2"/>
                        </a:lnTo>
                        <a:lnTo>
                          <a:pt x="846" y="5"/>
                        </a:lnTo>
                        <a:lnTo>
                          <a:pt x="885" y="10"/>
                        </a:lnTo>
                        <a:lnTo>
                          <a:pt x="922" y="16"/>
                        </a:lnTo>
                        <a:lnTo>
                          <a:pt x="959" y="25"/>
                        </a:lnTo>
                        <a:lnTo>
                          <a:pt x="996" y="35"/>
                        </a:lnTo>
                        <a:lnTo>
                          <a:pt x="1031" y="48"/>
                        </a:lnTo>
                        <a:lnTo>
                          <a:pt x="1066" y="62"/>
                        </a:lnTo>
                        <a:lnTo>
                          <a:pt x="1100" y="77"/>
                        </a:lnTo>
                        <a:lnTo>
                          <a:pt x="1133" y="94"/>
                        </a:lnTo>
                        <a:lnTo>
                          <a:pt x="1165" y="112"/>
                        </a:lnTo>
                        <a:lnTo>
                          <a:pt x="1197" y="132"/>
                        </a:lnTo>
                        <a:lnTo>
                          <a:pt x="1227" y="154"/>
                        </a:lnTo>
                        <a:lnTo>
                          <a:pt x="1255" y="177"/>
                        </a:lnTo>
                        <a:lnTo>
                          <a:pt x="1284" y="202"/>
                        </a:lnTo>
                        <a:lnTo>
                          <a:pt x="1310" y="227"/>
                        </a:lnTo>
                        <a:lnTo>
                          <a:pt x="1336" y="253"/>
                        </a:lnTo>
                        <a:lnTo>
                          <a:pt x="1360" y="282"/>
                        </a:lnTo>
                        <a:lnTo>
                          <a:pt x="1382" y="311"/>
                        </a:lnTo>
                        <a:lnTo>
                          <a:pt x="1404" y="341"/>
                        </a:lnTo>
                        <a:lnTo>
                          <a:pt x="1424" y="372"/>
                        </a:lnTo>
                        <a:lnTo>
                          <a:pt x="1443" y="405"/>
                        </a:lnTo>
                        <a:lnTo>
                          <a:pt x="1460" y="438"/>
                        </a:lnTo>
                        <a:lnTo>
                          <a:pt x="1474" y="472"/>
                        </a:lnTo>
                        <a:lnTo>
                          <a:pt x="1488" y="507"/>
                        </a:lnTo>
                        <a:lnTo>
                          <a:pt x="1500" y="543"/>
                        </a:lnTo>
                        <a:lnTo>
                          <a:pt x="1511" y="580"/>
                        </a:lnTo>
                        <a:lnTo>
                          <a:pt x="1519" y="617"/>
                        </a:lnTo>
                        <a:lnTo>
                          <a:pt x="1527" y="656"/>
                        </a:lnTo>
                        <a:lnTo>
                          <a:pt x="1531" y="694"/>
                        </a:lnTo>
                        <a:lnTo>
                          <a:pt x="1534" y="733"/>
                        </a:lnTo>
                        <a:lnTo>
                          <a:pt x="1535" y="773"/>
                        </a:lnTo>
                        <a:close/>
                      </a:path>
                    </a:pathLst>
                  </a:custGeom>
                  <a:solidFill>
                    <a:srgbClr val="FFCCA5"/>
                  </a:solidFill>
                  <a:ln w="9525">
                    <a:noFill/>
                    <a:round/>
                    <a:headEnd/>
                    <a:tailEnd/>
                  </a:ln>
                </p:spPr>
                <p:txBody>
                  <a:bodyPr/>
                  <a:lstStyle/>
                  <a:p>
                    <a:endParaRPr lang="ja-JP" altLang="en-US"/>
                  </a:p>
                </p:txBody>
              </p:sp>
              <p:sp>
                <p:nvSpPr>
                  <p:cNvPr id="540" name="Freeform 33"/>
                  <p:cNvSpPr>
                    <a:spLocks/>
                  </p:cNvSpPr>
                  <p:nvPr/>
                </p:nvSpPr>
                <p:spPr bwMode="auto">
                  <a:xfrm>
                    <a:off x="2284" y="2142"/>
                    <a:ext cx="11" cy="11"/>
                  </a:xfrm>
                  <a:custGeom>
                    <a:avLst/>
                    <a:gdLst>
                      <a:gd name="T0" fmla="*/ 0 w 203"/>
                      <a:gd name="T1" fmla="*/ 0 h 204"/>
                      <a:gd name="T2" fmla="*/ 0 w 203"/>
                      <a:gd name="T3" fmla="*/ 0 h 204"/>
                      <a:gd name="T4" fmla="*/ 0 w 203"/>
                      <a:gd name="T5" fmla="*/ 0 h 204"/>
                      <a:gd name="T6" fmla="*/ 0 w 203"/>
                      <a:gd name="T7" fmla="*/ 0 h 204"/>
                      <a:gd name="T8" fmla="*/ 0 w 203"/>
                      <a:gd name="T9" fmla="*/ 0 h 204"/>
                      <a:gd name="T10" fmla="*/ 0 w 203"/>
                      <a:gd name="T11" fmla="*/ 0 h 204"/>
                      <a:gd name="T12" fmla="*/ 0 w 203"/>
                      <a:gd name="T13" fmla="*/ 0 h 204"/>
                      <a:gd name="T14" fmla="*/ 0 w 203"/>
                      <a:gd name="T15" fmla="*/ 0 h 204"/>
                      <a:gd name="T16" fmla="*/ 0 w 203"/>
                      <a:gd name="T17" fmla="*/ 0 h 204"/>
                      <a:gd name="T18" fmla="*/ 0 w 203"/>
                      <a:gd name="T19" fmla="*/ 0 h 204"/>
                      <a:gd name="T20" fmla="*/ 0 w 203"/>
                      <a:gd name="T21" fmla="*/ 0 h 204"/>
                      <a:gd name="T22" fmla="*/ 0 w 203"/>
                      <a:gd name="T23" fmla="*/ 0 h 204"/>
                      <a:gd name="T24" fmla="*/ 0 w 203"/>
                      <a:gd name="T25" fmla="*/ 0 h 204"/>
                      <a:gd name="T26" fmla="*/ 0 w 203"/>
                      <a:gd name="T27" fmla="*/ 0 h 204"/>
                      <a:gd name="T28" fmla="*/ 0 w 203"/>
                      <a:gd name="T29" fmla="*/ 0 h 204"/>
                      <a:gd name="T30" fmla="*/ 0 w 203"/>
                      <a:gd name="T31" fmla="*/ 0 h 204"/>
                      <a:gd name="T32" fmla="*/ 0 w 203"/>
                      <a:gd name="T33" fmla="*/ 0 h 204"/>
                      <a:gd name="T34" fmla="*/ 0 w 203"/>
                      <a:gd name="T35" fmla="*/ 0 h 204"/>
                      <a:gd name="T36" fmla="*/ 0 w 203"/>
                      <a:gd name="T37" fmla="*/ 0 h 204"/>
                      <a:gd name="T38" fmla="*/ 0 w 203"/>
                      <a:gd name="T39" fmla="*/ 0 h 204"/>
                      <a:gd name="T40" fmla="*/ 0 w 203"/>
                      <a:gd name="T41" fmla="*/ 0 h 204"/>
                      <a:gd name="T42" fmla="*/ 0 w 203"/>
                      <a:gd name="T43" fmla="*/ 0 h 204"/>
                      <a:gd name="T44" fmla="*/ 0 w 203"/>
                      <a:gd name="T45" fmla="*/ 0 h 204"/>
                      <a:gd name="T46" fmla="*/ 0 w 203"/>
                      <a:gd name="T47" fmla="*/ 0 h 204"/>
                      <a:gd name="T48" fmla="*/ 0 w 203"/>
                      <a:gd name="T49" fmla="*/ 0 h 204"/>
                      <a:gd name="T50" fmla="*/ 0 w 203"/>
                      <a:gd name="T51" fmla="*/ 0 h 204"/>
                      <a:gd name="T52" fmla="*/ 0 w 203"/>
                      <a:gd name="T53" fmla="*/ 0 h 204"/>
                      <a:gd name="T54" fmla="*/ 0 w 203"/>
                      <a:gd name="T55" fmla="*/ 0 h 204"/>
                      <a:gd name="T56" fmla="*/ 0 w 203"/>
                      <a:gd name="T57" fmla="*/ 0 h 204"/>
                      <a:gd name="T58" fmla="*/ 0 w 203"/>
                      <a:gd name="T59" fmla="*/ 0 h 204"/>
                      <a:gd name="T60" fmla="*/ 0 w 203"/>
                      <a:gd name="T61" fmla="*/ 0 h 204"/>
                      <a:gd name="T62" fmla="*/ 0 w 203"/>
                      <a:gd name="T63" fmla="*/ 0 h 20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03"/>
                      <a:gd name="T97" fmla="*/ 0 h 204"/>
                      <a:gd name="T98" fmla="*/ 203 w 203"/>
                      <a:gd name="T99" fmla="*/ 204 h 20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03" h="204">
                        <a:moveTo>
                          <a:pt x="203" y="102"/>
                        </a:moveTo>
                        <a:lnTo>
                          <a:pt x="202" y="112"/>
                        </a:lnTo>
                        <a:lnTo>
                          <a:pt x="201" y="122"/>
                        </a:lnTo>
                        <a:lnTo>
                          <a:pt x="199" y="132"/>
                        </a:lnTo>
                        <a:lnTo>
                          <a:pt x="194" y="142"/>
                        </a:lnTo>
                        <a:lnTo>
                          <a:pt x="190" y="150"/>
                        </a:lnTo>
                        <a:lnTo>
                          <a:pt x="185" y="159"/>
                        </a:lnTo>
                        <a:lnTo>
                          <a:pt x="180" y="167"/>
                        </a:lnTo>
                        <a:lnTo>
                          <a:pt x="173" y="173"/>
                        </a:lnTo>
                        <a:lnTo>
                          <a:pt x="166" y="181"/>
                        </a:lnTo>
                        <a:lnTo>
                          <a:pt x="158" y="186"/>
                        </a:lnTo>
                        <a:lnTo>
                          <a:pt x="149" y="191"/>
                        </a:lnTo>
                        <a:lnTo>
                          <a:pt x="141" y="196"/>
                        </a:lnTo>
                        <a:lnTo>
                          <a:pt x="132" y="199"/>
                        </a:lnTo>
                        <a:lnTo>
                          <a:pt x="121" y="202"/>
                        </a:lnTo>
                        <a:lnTo>
                          <a:pt x="112" y="203"/>
                        </a:lnTo>
                        <a:lnTo>
                          <a:pt x="101" y="204"/>
                        </a:lnTo>
                        <a:lnTo>
                          <a:pt x="91" y="203"/>
                        </a:lnTo>
                        <a:lnTo>
                          <a:pt x="80" y="202"/>
                        </a:lnTo>
                        <a:lnTo>
                          <a:pt x="71" y="199"/>
                        </a:lnTo>
                        <a:lnTo>
                          <a:pt x="61" y="196"/>
                        </a:lnTo>
                        <a:lnTo>
                          <a:pt x="52" y="191"/>
                        </a:lnTo>
                        <a:lnTo>
                          <a:pt x="44" y="186"/>
                        </a:lnTo>
                        <a:lnTo>
                          <a:pt x="36" y="181"/>
                        </a:lnTo>
                        <a:lnTo>
                          <a:pt x="29" y="173"/>
                        </a:lnTo>
                        <a:lnTo>
                          <a:pt x="23" y="167"/>
                        </a:lnTo>
                        <a:lnTo>
                          <a:pt x="16" y="159"/>
                        </a:lnTo>
                        <a:lnTo>
                          <a:pt x="11" y="150"/>
                        </a:lnTo>
                        <a:lnTo>
                          <a:pt x="7" y="142"/>
                        </a:lnTo>
                        <a:lnTo>
                          <a:pt x="4" y="132"/>
                        </a:lnTo>
                        <a:lnTo>
                          <a:pt x="2" y="122"/>
                        </a:lnTo>
                        <a:lnTo>
                          <a:pt x="0" y="112"/>
                        </a:lnTo>
                        <a:lnTo>
                          <a:pt x="0" y="102"/>
                        </a:lnTo>
                        <a:lnTo>
                          <a:pt x="0" y="91"/>
                        </a:lnTo>
                        <a:lnTo>
                          <a:pt x="2" y="81"/>
                        </a:lnTo>
                        <a:lnTo>
                          <a:pt x="4" y="71"/>
                        </a:lnTo>
                        <a:lnTo>
                          <a:pt x="7" y="62"/>
                        </a:lnTo>
                        <a:lnTo>
                          <a:pt x="11" y="52"/>
                        </a:lnTo>
                        <a:lnTo>
                          <a:pt x="16" y="44"/>
                        </a:lnTo>
                        <a:lnTo>
                          <a:pt x="23" y="36"/>
                        </a:lnTo>
                        <a:lnTo>
                          <a:pt x="29" y="29"/>
                        </a:lnTo>
                        <a:lnTo>
                          <a:pt x="36" y="23"/>
                        </a:lnTo>
                        <a:lnTo>
                          <a:pt x="44" y="16"/>
                        </a:lnTo>
                        <a:lnTo>
                          <a:pt x="52" y="11"/>
                        </a:lnTo>
                        <a:lnTo>
                          <a:pt x="61" y="7"/>
                        </a:lnTo>
                        <a:lnTo>
                          <a:pt x="71" y="4"/>
                        </a:lnTo>
                        <a:lnTo>
                          <a:pt x="80" y="2"/>
                        </a:lnTo>
                        <a:lnTo>
                          <a:pt x="91" y="0"/>
                        </a:lnTo>
                        <a:lnTo>
                          <a:pt x="101" y="0"/>
                        </a:lnTo>
                        <a:lnTo>
                          <a:pt x="112" y="0"/>
                        </a:lnTo>
                        <a:lnTo>
                          <a:pt x="121" y="2"/>
                        </a:lnTo>
                        <a:lnTo>
                          <a:pt x="132" y="4"/>
                        </a:lnTo>
                        <a:lnTo>
                          <a:pt x="141" y="7"/>
                        </a:lnTo>
                        <a:lnTo>
                          <a:pt x="149" y="11"/>
                        </a:lnTo>
                        <a:lnTo>
                          <a:pt x="158" y="16"/>
                        </a:lnTo>
                        <a:lnTo>
                          <a:pt x="166" y="23"/>
                        </a:lnTo>
                        <a:lnTo>
                          <a:pt x="173" y="29"/>
                        </a:lnTo>
                        <a:lnTo>
                          <a:pt x="180" y="36"/>
                        </a:lnTo>
                        <a:lnTo>
                          <a:pt x="185" y="44"/>
                        </a:lnTo>
                        <a:lnTo>
                          <a:pt x="190" y="52"/>
                        </a:lnTo>
                        <a:lnTo>
                          <a:pt x="194" y="62"/>
                        </a:lnTo>
                        <a:lnTo>
                          <a:pt x="199" y="71"/>
                        </a:lnTo>
                        <a:lnTo>
                          <a:pt x="201" y="81"/>
                        </a:lnTo>
                        <a:lnTo>
                          <a:pt x="202" y="91"/>
                        </a:lnTo>
                        <a:lnTo>
                          <a:pt x="203" y="102"/>
                        </a:lnTo>
                        <a:close/>
                      </a:path>
                    </a:pathLst>
                  </a:custGeom>
                  <a:solidFill>
                    <a:srgbClr val="E5B24C"/>
                  </a:solidFill>
                  <a:ln w="9525">
                    <a:noFill/>
                    <a:round/>
                    <a:headEnd/>
                    <a:tailEnd/>
                  </a:ln>
                </p:spPr>
                <p:txBody>
                  <a:bodyPr/>
                  <a:lstStyle/>
                  <a:p>
                    <a:endParaRPr lang="ja-JP" altLang="en-US"/>
                  </a:p>
                </p:txBody>
              </p:sp>
              <p:sp>
                <p:nvSpPr>
                  <p:cNvPr id="541" name="Freeform 34"/>
                  <p:cNvSpPr>
                    <a:spLocks/>
                  </p:cNvSpPr>
                  <p:nvPr/>
                </p:nvSpPr>
                <p:spPr bwMode="auto">
                  <a:xfrm>
                    <a:off x="2284" y="2174"/>
                    <a:ext cx="11" cy="10"/>
                  </a:xfrm>
                  <a:custGeom>
                    <a:avLst/>
                    <a:gdLst>
                      <a:gd name="T0" fmla="*/ 0 w 203"/>
                      <a:gd name="T1" fmla="*/ 0 h 204"/>
                      <a:gd name="T2" fmla="*/ 0 w 203"/>
                      <a:gd name="T3" fmla="*/ 0 h 204"/>
                      <a:gd name="T4" fmla="*/ 0 w 203"/>
                      <a:gd name="T5" fmla="*/ 0 h 204"/>
                      <a:gd name="T6" fmla="*/ 0 w 203"/>
                      <a:gd name="T7" fmla="*/ 0 h 204"/>
                      <a:gd name="T8" fmla="*/ 0 w 203"/>
                      <a:gd name="T9" fmla="*/ 0 h 204"/>
                      <a:gd name="T10" fmla="*/ 0 w 203"/>
                      <a:gd name="T11" fmla="*/ 0 h 204"/>
                      <a:gd name="T12" fmla="*/ 0 w 203"/>
                      <a:gd name="T13" fmla="*/ 0 h 204"/>
                      <a:gd name="T14" fmla="*/ 0 w 203"/>
                      <a:gd name="T15" fmla="*/ 0 h 204"/>
                      <a:gd name="T16" fmla="*/ 0 w 203"/>
                      <a:gd name="T17" fmla="*/ 0 h 204"/>
                      <a:gd name="T18" fmla="*/ 0 w 203"/>
                      <a:gd name="T19" fmla="*/ 0 h 204"/>
                      <a:gd name="T20" fmla="*/ 0 w 203"/>
                      <a:gd name="T21" fmla="*/ 0 h 204"/>
                      <a:gd name="T22" fmla="*/ 0 w 203"/>
                      <a:gd name="T23" fmla="*/ 0 h 204"/>
                      <a:gd name="T24" fmla="*/ 0 w 203"/>
                      <a:gd name="T25" fmla="*/ 0 h 204"/>
                      <a:gd name="T26" fmla="*/ 0 w 203"/>
                      <a:gd name="T27" fmla="*/ 0 h 204"/>
                      <a:gd name="T28" fmla="*/ 0 w 203"/>
                      <a:gd name="T29" fmla="*/ 0 h 204"/>
                      <a:gd name="T30" fmla="*/ 0 w 203"/>
                      <a:gd name="T31" fmla="*/ 0 h 204"/>
                      <a:gd name="T32" fmla="*/ 0 w 203"/>
                      <a:gd name="T33" fmla="*/ 0 h 204"/>
                      <a:gd name="T34" fmla="*/ 0 w 203"/>
                      <a:gd name="T35" fmla="*/ 0 h 204"/>
                      <a:gd name="T36" fmla="*/ 0 w 203"/>
                      <a:gd name="T37" fmla="*/ 0 h 204"/>
                      <a:gd name="T38" fmla="*/ 0 w 203"/>
                      <a:gd name="T39" fmla="*/ 0 h 204"/>
                      <a:gd name="T40" fmla="*/ 0 w 203"/>
                      <a:gd name="T41" fmla="*/ 0 h 204"/>
                      <a:gd name="T42" fmla="*/ 0 w 203"/>
                      <a:gd name="T43" fmla="*/ 0 h 204"/>
                      <a:gd name="T44" fmla="*/ 0 w 203"/>
                      <a:gd name="T45" fmla="*/ 0 h 204"/>
                      <a:gd name="T46" fmla="*/ 0 w 203"/>
                      <a:gd name="T47" fmla="*/ 0 h 204"/>
                      <a:gd name="T48" fmla="*/ 0 w 203"/>
                      <a:gd name="T49" fmla="*/ 0 h 204"/>
                      <a:gd name="T50" fmla="*/ 0 w 203"/>
                      <a:gd name="T51" fmla="*/ 0 h 204"/>
                      <a:gd name="T52" fmla="*/ 0 w 203"/>
                      <a:gd name="T53" fmla="*/ 0 h 204"/>
                      <a:gd name="T54" fmla="*/ 0 w 203"/>
                      <a:gd name="T55" fmla="*/ 0 h 204"/>
                      <a:gd name="T56" fmla="*/ 0 w 203"/>
                      <a:gd name="T57" fmla="*/ 0 h 204"/>
                      <a:gd name="T58" fmla="*/ 0 w 203"/>
                      <a:gd name="T59" fmla="*/ 0 h 204"/>
                      <a:gd name="T60" fmla="*/ 0 w 203"/>
                      <a:gd name="T61" fmla="*/ 0 h 204"/>
                      <a:gd name="T62" fmla="*/ 0 w 203"/>
                      <a:gd name="T63" fmla="*/ 0 h 20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03"/>
                      <a:gd name="T97" fmla="*/ 0 h 204"/>
                      <a:gd name="T98" fmla="*/ 203 w 203"/>
                      <a:gd name="T99" fmla="*/ 204 h 20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03" h="204">
                        <a:moveTo>
                          <a:pt x="203" y="102"/>
                        </a:moveTo>
                        <a:lnTo>
                          <a:pt x="202" y="112"/>
                        </a:lnTo>
                        <a:lnTo>
                          <a:pt x="201" y="123"/>
                        </a:lnTo>
                        <a:lnTo>
                          <a:pt x="199" y="132"/>
                        </a:lnTo>
                        <a:lnTo>
                          <a:pt x="194" y="142"/>
                        </a:lnTo>
                        <a:lnTo>
                          <a:pt x="190" y="150"/>
                        </a:lnTo>
                        <a:lnTo>
                          <a:pt x="185" y="159"/>
                        </a:lnTo>
                        <a:lnTo>
                          <a:pt x="180" y="167"/>
                        </a:lnTo>
                        <a:lnTo>
                          <a:pt x="173" y="175"/>
                        </a:lnTo>
                        <a:lnTo>
                          <a:pt x="166" y="181"/>
                        </a:lnTo>
                        <a:lnTo>
                          <a:pt x="158" y="187"/>
                        </a:lnTo>
                        <a:lnTo>
                          <a:pt x="149" y="191"/>
                        </a:lnTo>
                        <a:lnTo>
                          <a:pt x="141" y="197"/>
                        </a:lnTo>
                        <a:lnTo>
                          <a:pt x="132" y="200"/>
                        </a:lnTo>
                        <a:lnTo>
                          <a:pt x="121" y="202"/>
                        </a:lnTo>
                        <a:lnTo>
                          <a:pt x="112" y="204"/>
                        </a:lnTo>
                        <a:lnTo>
                          <a:pt x="101" y="204"/>
                        </a:lnTo>
                        <a:lnTo>
                          <a:pt x="91" y="204"/>
                        </a:lnTo>
                        <a:lnTo>
                          <a:pt x="80" y="202"/>
                        </a:lnTo>
                        <a:lnTo>
                          <a:pt x="71" y="200"/>
                        </a:lnTo>
                        <a:lnTo>
                          <a:pt x="61" y="197"/>
                        </a:lnTo>
                        <a:lnTo>
                          <a:pt x="52" y="191"/>
                        </a:lnTo>
                        <a:lnTo>
                          <a:pt x="44" y="187"/>
                        </a:lnTo>
                        <a:lnTo>
                          <a:pt x="36" y="181"/>
                        </a:lnTo>
                        <a:lnTo>
                          <a:pt x="29" y="175"/>
                        </a:lnTo>
                        <a:lnTo>
                          <a:pt x="23" y="167"/>
                        </a:lnTo>
                        <a:lnTo>
                          <a:pt x="16" y="159"/>
                        </a:lnTo>
                        <a:lnTo>
                          <a:pt x="11" y="150"/>
                        </a:lnTo>
                        <a:lnTo>
                          <a:pt x="7" y="142"/>
                        </a:lnTo>
                        <a:lnTo>
                          <a:pt x="4" y="132"/>
                        </a:lnTo>
                        <a:lnTo>
                          <a:pt x="2" y="123"/>
                        </a:lnTo>
                        <a:lnTo>
                          <a:pt x="0" y="112"/>
                        </a:lnTo>
                        <a:lnTo>
                          <a:pt x="0" y="102"/>
                        </a:lnTo>
                        <a:lnTo>
                          <a:pt x="0" y="91"/>
                        </a:lnTo>
                        <a:lnTo>
                          <a:pt x="2" y="82"/>
                        </a:lnTo>
                        <a:lnTo>
                          <a:pt x="4" y="71"/>
                        </a:lnTo>
                        <a:lnTo>
                          <a:pt x="7" y="62"/>
                        </a:lnTo>
                        <a:lnTo>
                          <a:pt x="11" y="53"/>
                        </a:lnTo>
                        <a:lnTo>
                          <a:pt x="16" y="45"/>
                        </a:lnTo>
                        <a:lnTo>
                          <a:pt x="23" y="37"/>
                        </a:lnTo>
                        <a:lnTo>
                          <a:pt x="29" y="29"/>
                        </a:lnTo>
                        <a:lnTo>
                          <a:pt x="36" y="23"/>
                        </a:lnTo>
                        <a:lnTo>
                          <a:pt x="44" y="18"/>
                        </a:lnTo>
                        <a:lnTo>
                          <a:pt x="52" y="12"/>
                        </a:lnTo>
                        <a:lnTo>
                          <a:pt x="61" y="8"/>
                        </a:lnTo>
                        <a:lnTo>
                          <a:pt x="71" y="4"/>
                        </a:lnTo>
                        <a:lnTo>
                          <a:pt x="80" y="2"/>
                        </a:lnTo>
                        <a:lnTo>
                          <a:pt x="91" y="0"/>
                        </a:lnTo>
                        <a:lnTo>
                          <a:pt x="101" y="0"/>
                        </a:lnTo>
                        <a:lnTo>
                          <a:pt x="112" y="0"/>
                        </a:lnTo>
                        <a:lnTo>
                          <a:pt x="121" y="2"/>
                        </a:lnTo>
                        <a:lnTo>
                          <a:pt x="132" y="4"/>
                        </a:lnTo>
                        <a:lnTo>
                          <a:pt x="141" y="8"/>
                        </a:lnTo>
                        <a:lnTo>
                          <a:pt x="149" y="12"/>
                        </a:lnTo>
                        <a:lnTo>
                          <a:pt x="158" y="18"/>
                        </a:lnTo>
                        <a:lnTo>
                          <a:pt x="166" y="23"/>
                        </a:lnTo>
                        <a:lnTo>
                          <a:pt x="173" y="29"/>
                        </a:lnTo>
                        <a:lnTo>
                          <a:pt x="180" y="37"/>
                        </a:lnTo>
                        <a:lnTo>
                          <a:pt x="185" y="45"/>
                        </a:lnTo>
                        <a:lnTo>
                          <a:pt x="190" y="53"/>
                        </a:lnTo>
                        <a:lnTo>
                          <a:pt x="194" y="62"/>
                        </a:lnTo>
                        <a:lnTo>
                          <a:pt x="199" y="71"/>
                        </a:lnTo>
                        <a:lnTo>
                          <a:pt x="201" y="82"/>
                        </a:lnTo>
                        <a:lnTo>
                          <a:pt x="202" y="91"/>
                        </a:lnTo>
                        <a:lnTo>
                          <a:pt x="203" y="102"/>
                        </a:lnTo>
                        <a:close/>
                      </a:path>
                    </a:pathLst>
                  </a:custGeom>
                  <a:solidFill>
                    <a:srgbClr val="E5B24C"/>
                  </a:solidFill>
                  <a:ln w="9525">
                    <a:noFill/>
                    <a:round/>
                    <a:headEnd/>
                    <a:tailEnd/>
                  </a:ln>
                </p:spPr>
                <p:txBody>
                  <a:bodyPr/>
                  <a:lstStyle/>
                  <a:p>
                    <a:endParaRPr lang="ja-JP" altLang="en-US"/>
                  </a:p>
                </p:txBody>
              </p:sp>
              <p:sp>
                <p:nvSpPr>
                  <p:cNvPr id="542" name="Freeform 35"/>
                  <p:cNvSpPr>
                    <a:spLocks/>
                  </p:cNvSpPr>
                  <p:nvPr/>
                </p:nvSpPr>
                <p:spPr bwMode="auto">
                  <a:xfrm>
                    <a:off x="2284" y="2205"/>
                    <a:ext cx="11" cy="11"/>
                  </a:xfrm>
                  <a:custGeom>
                    <a:avLst/>
                    <a:gdLst>
                      <a:gd name="T0" fmla="*/ 0 w 203"/>
                      <a:gd name="T1" fmla="*/ 0 h 205"/>
                      <a:gd name="T2" fmla="*/ 0 w 203"/>
                      <a:gd name="T3" fmla="*/ 0 h 205"/>
                      <a:gd name="T4" fmla="*/ 0 w 203"/>
                      <a:gd name="T5" fmla="*/ 0 h 205"/>
                      <a:gd name="T6" fmla="*/ 0 w 203"/>
                      <a:gd name="T7" fmla="*/ 0 h 205"/>
                      <a:gd name="T8" fmla="*/ 0 w 203"/>
                      <a:gd name="T9" fmla="*/ 0 h 205"/>
                      <a:gd name="T10" fmla="*/ 0 w 203"/>
                      <a:gd name="T11" fmla="*/ 0 h 205"/>
                      <a:gd name="T12" fmla="*/ 0 w 203"/>
                      <a:gd name="T13" fmla="*/ 0 h 205"/>
                      <a:gd name="T14" fmla="*/ 0 w 203"/>
                      <a:gd name="T15" fmla="*/ 0 h 205"/>
                      <a:gd name="T16" fmla="*/ 0 w 203"/>
                      <a:gd name="T17" fmla="*/ 0 h 205"/>
                      <a:gd name="T18" fmla="*/ 0 w 203"/>
                      <a:gd name="T19" fmla="*/ 0 h 205"/>
                      <a:gd name="T20" fmla="*/ 0 w 203"/>
                      <a:gd name="T21" fmla="*/ 0 h 205"/>
                      <a:gd name="T22" fmla="*/ 0 w 203"/>
                      <a:gd name="T23" fmla="*/ 0 h 205"/>
                      <a:gd name="T24" fmla="*/ 0 w 203"/>
                      <a:gd name="T25" fmla="*/ 0 h 205"/>
                      <a:gd name="T26" fmla="*/ 0 w 203"/>
                      <a:gd name="T27" fmla="*/ 0 h 205"/>
                      <a:gd name="T28" fmla="*/ 0 w 203"/>
                      <a:gd name="T29" fmla="*/ 0 h 205"/>
                      <a:gd name="T30" fmla="*/ 0 w 203"/>
                      <a:gd name="T31" fmla="*/ 0 h 205"/>
                      <a:gd name="T32" fmla="*/ 0 w 203"/>
                      <a:gd name="T33" fmla="*/ 0 h 205"/>
                      <a:gd name="T34" fmla="*/ 0 w 203"/>
                      <a:gd name="T35" fmla="*/ 0 h 205"/>
                      <a:gd name="T36" fmla="*/ 0 w 203"/>
                      <a:gd name="T37" fmla="*/ 0 h 205"/>
                      <a:gd name="T38" fmla="*/ 0 w 203"/>
                      <a:gd name="T39" fmla="*/ 0 h 205"/>
                      <a:gd name="T40" fmla="*/ 0 w 203"/>
                      <a:gd name="T41" fmla="*/ 0 h 205"/>
                      <a:gd name="T42" fmla="*/ 0 w 203"/>
                      <a:gd name="T43" fmla="*/ 0 h 205"/>
                      <a:gd name="T44" fmla="*/ 0 w 203"/>
                      <a:gd name="T45" fmla="*/ 0 h 205"/>
                      <a:gd name="T46" fmla="*/ 0 w 203"/>
                      <a:gd name="T47" fmla="*/ 0 h 205"/>
                      <a:gd name="T48" fmla="*/ 0 w 203"/>
                      <a:gd name="T49" fmla="*/ 0 h 205"/>
                      <a:gd name="T50" fmla="*/ 0 w 203"/>
                      <a:gd name="T51" fmla="*/ 0 h 205"/>
                      <a:gd name="T52" fmla="*/ 0 w 203"/>
                      <a:gd name="T53" fmla="*/ 0 h 205"/>
                      <a:gd name="T54" fmla="*/ 0 w 203"/>
                      <a:gd name="T55" fmla="*/ 0 h 205"/>
                      <a:gd name="T56" fmla="*/ 0 w 203"/>
                      <a:gd name="T57" fmla="*/ 0 h 205"/>
                      <a:gd name="T58" fmla="*/ 0 w 203"/>
                      <a:gd name="T59" fmla="*/ 0 h 205"/>
                      <a:gd name="T60" fmla="*/ 0 w 203"/>
                      <a:gd name="T61" fmla="*/ 0 h 205"/>
                      <a:gd name="T62" fmla="*/ 0 w 203"/>
                      <a:gd name="T63" fmla="*/ 0 h 2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03"/>
                      <a:gd name="T97" fmla="*/ 0 h 205"/>
                      <a:gd name="T98" fmla="*/ 203 w 203"/>
                      <a:gd name="T99" fmla="*/ 205 h 2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03" h="205">
                        <a:moveTo>
                          <a:pt x="203" y="102"/>
                        </a:moveTo>
                        <a:lnTo>
                          <a:pt x="202" y="113"/>
                        </a:lnTo>
                        <a:lnTo>
                          <a:pt x="201" y="123"/>
                        </a:lnTo>
                        <a:lnTo>
                          <a:pt x="199" y="133"/>
                        </a:lnTo>
                        <a:lnTo>
                          <a:pt x="194" y="142"/>
                        </a:lnTo>
                        <a:lnTo>
                          <a:pt x="190" y="151"/>
                        </a:lnTo>
                        <a:lnTo>
                          <a:pt x="185" y="160"/>
                        </a:lnTo>
                        <a:lnTo>
                          <a:pt x="180" y="167"/>
                        </a:lnTo>
                        <a:lnTo>
                          <a:pt x="173" y="175"/>
                        </a:lnTo>
                        <a:lnTo>
                          <a:pt x="166" y="181"/>
                        </a:lnTo>
                        <a:lnTo>
                          <a:pt x="158" y="187"/>
                        </a:lnTo>
                        <a:lnTo>
                          <a:pt x="149" y="193"/>
                        </a:lnTo>
                        <a:lnTo>
                          <a:pt x="141" y="197"/>
                        </a:lnTo>
                        <a:lnTo>
                          <a:pt x="132" y="200"/>
                        </a:lnTo>
                        <a:lnTo>
                          <a:pt x="121" y="203"/>
                        </a:lnTo>
                        <a:lnTo>
                          <a:pt x="112" y="204"/>
                        </a:lnTo>
                        <a:lnTo>
                          <a:pt x="101" y="205"/>
                        </a:lnTo>
                        <a:lnTo>
                          <a:pt x="91" y="204"/>
                        </a:lnTo>
                        <a:lnTo>
                          <a:pt x="80" y="203"/>
                        </a:lnTo>
                        <a:lnTo>
                          <a:pt x="71" y="200"/>
                        </a:lnTo>
                        <a:lnTo>
                          <a:pt x="61" y="197"/>
                        </a:lnTo>
                        <a:lnTo>
                          <a:pt x="52" y="193"/>
                        </a:lnTo>
                        <a:lnTo>
                          <a:pt x="44" y="187"/>
                        </a:lnTo>
                        <a:lnTo>
                          <a:pt x="36" y="181"/>
                        </a:lnTo>
                        <a:lnTo>
                          <a:pt x="29" y="175"/>
                        </a:lnTo>
                        <a:lnTo>
                          <a:pt x="23" y="167"/>
                        </a:lnTo>
                        <a:lnTo>
                          <a:pt x="16" y="160"/>
                        </a:lnTo>
                        <a:lnTo>
                          <a:pt x="11" y="151"/>
                        </a:lnTo>
                        <a:lnTo>
                          <a:pt x="7" y="142"/>
                        </a:lnTo>
                        <a:lnTo>
                          <a:pt x="4" y="133"/>
                        </a:lnTo>
                        <a:lnTo>
                          <a:pt x="2" y="123"/>
                        </a:lnTo>
                        <a:lnTo>
                          <a:pt x="0" y="113"/>
                        </a:lnTo>
                        <a:lnTo>
                          <a:pt x="0" y="102"/>
                        </a:lnTo>
                        <a:lnTo>
                          <a:pt x="0" y="92"/>
                        </a:lnTo>
                        <a:lnTo>
                          <a:pt x="2" y="82"/>
                        </a:lnTo>
                        <a:lnTo>
                          <a:pt x="4" y="72"/>
                        </a:lnTo>
                        <a:lnTo>
                          <a:pt x="7" y="63"/>
                        </a:lnTo>
                        <a:lnTo>
                          <a:pt x="11" y="54"/>
                        </a:lnTo>
                        <a:lnTo>
                          <a:pt x="16" y="45"/>
                        </a:lnTo>
                        <a:lnTo>
                          <a:pt x="23" y="38"/>
                        </a:lnTo>
                        <a:lnTo>
                          <a:pt x="29" y="30"/>
                        </a:lnTo>
                        <a:lnTo>
                          <a:pt x="36" y="23"/>
                        </a:lnTo>
                        <a:lnTo>
                          <a:pt x="44" y="18"/>
                        </a:lnTo>
                        <a:lnTo>
                          <a:pt x="52" y="12"/>
                        </a:lnTo>
                        <a:lnTo>
                          <a:pt x="61" y="8"/>
                        </a:lnTo>
                        <a:lnTo>
                          <a:pt x="71" y="5"/>
                        </a:lnTo>
                        <a:lnTo>
                          <a:pt x="80" y="2"/>
                        </a:lnTo>
                        <a:lnTo>
                          <a:pt x="91" y="1"/>
                        </a:lnTo>
                        <a:lnTo>
                          <a:pt x="101" y="0"/>
                        </a:lnTo>
                        <a:lnTo>
                          <a:pt x="112" y="1"/>
                        </a:lnTo>
                        <a:lnTo>
                          <a:pt x="121" y="2"/>
                        </a:lnTo>
                        <a:lnTo>
                          <a:pt x="132" y="5"/>
                        </a:lnTo>
                        <a:lnTo>
                          <a:pt x="141" y="8"/>
                        </a:lnTo>
                        <a:lnTo>
                          <a:pt x="149" y="12"/>
                        </a:lnTo>
                        <a:lnTo>
                          <a:pt x="158" y="18"/>
                        </a:lnTo>
                        <a:lnTo>
                          <a:pt x="166" y="23"/>
                        </a:lnTo>
                        <a:lnTo>
                          <a:pt x="173" y="30"/>
                        </a:lnTo>
                        <a:lnTo>
                          <a:pt x="180" y="38"/>
                        </a:lnTo>
                        <a:lnTo>
                          <a:pt x="185" y="45"/>
                        </a:lnTo>
                        <a:lnTo>
                          <a:pt x="190" y="54"/>
                        </a:lnTo>
                        <a:lnTo>
                          <a:pt x="194" y="63"/>
                        </a:lnTo>
                        <a:lnTo>
                          <a:pt x="199" y="72"/>
                        </a:lnTo>
                        <a:lnTo>
                          <a:pt x="201" y="82"/>
                        </a:lnTo>
                        <a:lnTo>
                          <a:pt x="202" y="92"/>
                        </a:lnTo>
                        <a:lnTo>
                          <a:pt x="203" y="102"/>
                        </a:lnTo>
                        <a:close/>
                      </a:path>
                    </a:pathLst>
                  </a:custGeom>
                  <a:solidFill>
                    <a:srgbClr val="E5B24C"/>
                  </a:solidFill>
                  <a:ln w="9525">
                    <a:noFill/>
                    <a:round/>
                    <a:headEnd/>
                    <a:tailEnd/>
                  </a:ln>
                </p:spPr>
                <p:txBody>
                  <a:bodyPr/>
                  <a:lstStyle/>
                  <a:p>
                    <a:endParaRPr lang="ja-JP" altLang="en-US"/>
                  </a:p>
                </p:txBody>
              </p:sp>
              <p:sp>
                <p:nvSpPr>
                  <p:cNvPr id="543" name="Freeform 36"/>
                  <p:cNvSpPr>
                    <a:spLocks/>
                  </p:cNvSpPr>
                  <p:nvPr/>
                </p:nvSpPr>
                <p:spPr bwMode="auto">
                  <a:xfrm>
                    <a:off x="2297" y="2027"/>
                    <a:ext cx="75" cy="111"/>
                  </a:xfrm>
                  <a:custGeom>
                    <a:avLst/>
                    <a:gdLst>
                      <a:gd name="T0" fmla="*/ 0 w 1342"/>
                      <a:gd name="T1" fmla="*/ 0 h 2108"/>
                      <a:gd name="T2" fmla="*/ 0 w 1342"/>
                      <a:gd name="T3" fmla="*/ 0 h 2108"/>
                      <a:gd name="T4" fmla="*/ 0 w 1342"/>
                      <a:gd name="T5" fmla="*/ 0 h 2108"/>
                      <a:gd name="T6" fmla="*/ 0 w 1342"/>
                      <a:gd name="T7" fmla="*/ 0 h 2108"/>
                      <a:gd name="T8" fmla="*/ 0 w 1342"/>
                      <a:gd name="T9" fmla="*/ 0 h 2108"/>
                      <a:gd name="T10" fmla="*/ 0 w 1342"/>
                      <a:gd name="T11" fmla="*/ 0 h 2108"/>
                      <a:gd name="T12" fmla="*/ 0 w 1342"/>
                      <a:gd name="T13" fmla="*/ 0 h 2108"/>
                      <a:gd name="T14" fmla="*/ 0 w 1342"/>
                      <a:gd name="T15" fmla="*/ 0 h 2108"/>
                      <a:gd name="T16" fmla="*/ 0 w 1342"/>
                      <a:gd name="T17" fmla="*/ 0 h 21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42"/>
                      <a:gd name="T28" fmla="*/ 0 h 2108"/>
                      <a:gd name="T29" fmla="*/ 1342 w 1342"/>
                      <a:gd name="T30" fmla="*/ 2108 h 21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42" h="2108">
                        <a:moveTo>
                          <a:pt x="0" y="2108"/>
                        </a:moveTo>
                        <a:lnTo>
                          <a:pt x="894" y="1249"/>
                        </a:lnTo>
                        <a:lnTo>
                          <a:pt x="732" y="819"/>
                        </a:lnTo>
                        <a:lnTo>
                          <a:pt x="1098" y="471"/>
                        </a:lnTo>
                        <a:lnTo>
                          <a:pt x="1017" y="0"/>
                        </a:lnTo>
                        <a:lnTo>
                          <a:pt x="1342" y="450"/>
                        </a:lnTo>
                        <a:lnTo>
                          <a:pt x="874" y="819"/>
                        </a:lnTo>
                        <a:lnTo>
                          <a:pt x="1098" y="1290"/>
                        </a:lnTo>
                        <a:lnTo>
                          <a:pt x="0" y="2108"/>
                        </a:lnTo>
                        <a:close/>
                      </a:path>
                    </a:pathLst>
                  </a:custGeom>
                  <a:solidFill>
                    <a:srgbClr val="000066"/>
                  </a:solidFill>
                  <a:ln w="9525">
                    <a:noFill/>
                    <a:round/>
                    <a:headEnd/>
                    <a:tailEnd/>
                  </a:ln>
                </p:spPr>
                <p:txBody>
                  <a:bodyPr/>
                  <a:lstStyle/>
                  <a:p>
                    <a:endParaRPr lang="ja-JP" altLang="en-US"/>
                  </a:p>
                </p:txBody>
              </p:sp>
              <p:sp>
                <p:nvSpPr>
                  <p:cNvPr id="544" name="Freeform 37"/>
                  <p:cNvSpPr>
                    <a:spLocks/>
                  </p:cNvSpPr>
                  <p:nvPr/>
                </p:nvSpPr>
                <p:spPr bwMode="auto">
                  <a:xfrm>
                    <a:off x="2244" y="2118"/>
                    <a:ext cx="41" cy="19"/>
                  </a:xfrm>
                  <a:custGeom>
                    <a:avLst/>
                    <a:gdLst>
                      <a:gd name="T0" fmla="*/ 0 w 733"/>
                      <a:gd name="T1" fmla="*/ 0 h 367"/>
                      <a:gd name="T2" fmla="*/ 0 w 733"/>
                      <a:gd name="T3" fmla="*/ 0 h 367"/>
                      <a:gd name="T4" fmla="*/ 0 w 733"/>
                      <a:gd name="T5" fmla="*/ 0 h 367"/>
                      <a:gd name="T6" fmla="*/ 0 w 733"/>
                      <a:gd name="T7" fmla="*/ 0 h 367"/>
                      <a:gd name="T8" fmla="*/ 0 60000 65536"/>
                      <a:gd name="T9" fmla="*/ 0 60000 65536"/>
                      <a:gd name="T10" fmla="*/ 0 60000 65536"/>
                      <a:gd name="T11" fmla="*/ 0 60000 65536"/>
                      <a:gd name="T12" fmla="*/ 0 w 733"/>
                      <a:gd name="T13" fmla="*/ 0 h 367"/>
                      <a:gd name="T14" fmla="*/ 733 w 733"/>
                      <a:gd name="T15" fmla="*/ 367 h 367"/>
                    </a:gdLst>
                    <a:ahLst/>
                    <a:cxnLst>
                      <a:cxn ang="T8">
                        <a:pos x="T0" y="T1"/>
                      </a:cxn>
                      <a:cxn ang="T9">
                        <a:pos x="T2" y="T3"/>
                      </a:cxn>
                      <a:cxn ang="T10">
                        <a:pos x="T4" y="T5"/>
                      </a:cxn>
                      <a:cxn ang="T11">
                        <a:pos x="T6" y="T7"/>
                      </a:cxn>
                    </a:cxnLst>
                    <a:rect l="T12" t="T13" r="T14" b="T15"/>
                    <a:pathLst>
                      <a:path w="733" h="367">
                        <a:moveTo>
                          <a:pt x="733" y="367"/>
                        </a:moveTo>
                        <a:lnTo>
                          <a:pt x="20" y="0"/>
                        </a:lnTo>
                        <a:lnTo>
                          <a:pt x="0" y="102"/>
                        </a:lnTo>
                        <a:lnTo>
                          <a:pt x="733" y="367"/>
                        </a:lnTo>
                        <a:close/>
                      </a:path>
                    </a:pathLst>
                  </a:custGeom>
                  <a:solidFill>
                    <a:srgbClr val="000066"/>
                  </a:solidFill>
                  <a:ln w="9525">
                    <a:noFill/>
                    <a:round/>
                    <a:headEnd/>
                    <a:tailEnd/>
                  </a:ln>
                </p:spPr>
                <p:txBody>
                  <a:bodyPr/>
                  <a:lstStyle/>
                  <a:p>
                    <a:endParaRPr lang="ja-JP" altLang="en-US"/>
                  </a:p>
                </p:txBody>
              </p:sp>
              <p:sp>
                <p:nvSpPr>
                  <p:cNvPr id="545" name="Rectangle 38"/>
                  <p:cNvSpPr>
                    <a:spLocks noChangeArrowheads="1"/>
                  </p:cNvSpPr>
                  <p:nvPr/>
                </p:nvSpPr>
                <p:spPr bwMode="auto">
                  <a:xfrm>
                    <a:off x="2328" y="2210"/>
                    <a:ext cx="52" cy="8"/>
                  </a:xfrm>
                  <a:prstGeom prst="rect">
                    <a:avLst/>
                  </a:prstGeom>
                  <a:solidFill>
                    <a:srgbClr val="000066"/>
                  </a:solidFill>
                  <a:ln w="9525">
                    <a:noFill/>
                    <a:miter lim="800000"/>
                    <a:headEnd/>
                    <a:tailEnd/>
                  </a:ln>
                </p:spPr>
                <p:txBody>
                  <a:bodyPr/>
                  <a:lstStyle/>
                  <a:p>
                    <a:endParaRPr lang="ja-JP" altLang="en-US">
                      <a:latin typeface="Calibri" pitchFamily="34" charset="0"/>
                    </a:endParaRPr>
                  </a:p>
                </p:txBody>
              </p:sp>
              <p:sp>
                <p:nvSpPr>
                  <p:cNvPr id="546" name="Rectangle 39"/>
                  <p:cNvSpPr>
                    <a:spLocks noChangeArrowheads="1"/>
                  </p:cNvSpPr>
                  <p:nvPr/>
                </p:nvSpPr>
                <p:spPr bwMode="auto">
                  <a:xfrm>
                    <a:off x="2205" y="2210"/>
                    <a:ext cx="51" cy="8"/>
                  </a:xfrm>
                  <a:prstGeom prst="rect">
                    <a:avLst/>
                  </a:prstGeom>
                  <a:solidFill>
                    <a:srgbClr val="000066"/>
                  </a:solidFill>
                  <a:ln w="9525">
                    <a:noFill/>
                    <a:miter lim="800000"/>
                    <a:headEnd/>
                    <a:tailEnd/>
                  </a:ln>
                </p:spPr>
                <p:txBody>
                  <a:bodyPr/>
                  <a:lstStyle/>
                  <a:p>
                    <a:endParaRPr lang="ja-JP" altLang="en-US">
                      <a:latin typeface="Calibri" pitchFamily="34" charset="0"/>
                    </a:endParaRPr>
                  </a:p>
                </p:txBody>
              </p:sp>
              <p:sp>
                <p:nvSpPr>
                  <p:cNvPr id="547" name="Freeform 40"/>
                  <p:cNvSpPr>
                    <a:spLocks/>
                  </p:cNvSpPr>
                  <p:nvPr/>
                </p:nvSpPr>
                <p:spPr bwMode="auto">
                  <a:xfrm>
                    <a:off x="1945" y="2470"/>
                    <a:ext cx="115" cy="80"/>
                  </a:xfrm>
                  <a:custGeom>
                    <a:avLst/>
                    <a:gdLst>
                      <a:gd name="T0" fmla="*/ 0 w 2068"/>
                      <a:gd name="T1" fmla="*/ 0 h 1517"/>
                      <a:gd name="T2" fmla="*/ 0 w 2068"/>
                      <a:gd name="T3" fmla="*/ 0 h 1517"/>
                      <a:gd name="T4" fmla="*/ 0 w 2068"/>
                      <a:gd name="T5" fmla="*/ 0 h 1517"/>
                      <a:gd name="T6" fmla="*/ 0 w 2068"/>
                      <a:gd name="T7" fmla="*/ 0 h 1517"/>
                      <a:gd name="T8" fmla="*/ 0 w 2068"/>
                      <a:gd name="T9" fmla="*/ 0 h 1517"/>
                      <a:gd name="T10" fmla="*/ 0 w 2068"/>
                      <a:gd name="T11" fmla="*/ 0 h 1517"/>
                      <a:gd name="T12" fmla="*/ 0 w 2068"/>
                      <a:gd name="T13" fmla="*/ 0 h 1517"/>
                      <a:gd name="T14" fmla="*/ 0 w 2068"/>
                      <a:gd name="T15" fmla="*/ 0 h 1517"/>
                      <a:gd name="T16" fmla="*/ 0 w 2068"/>
                      <a:gd name="T17" fmla="*/ 0 h 1517"/>
                      <a:gd name="T18" fmla="*/ 0 w 2068"/>
                      <a:gd name="T19" fmla="*/ 0 h 1517"/>
                      <a:gd name="T20" fmla="*/ 0 w 2068"/>
                      <a:gd name="T21" fmla="*/ 0 h 1517"/>
                      <a:gd name="T22" fmla="*/ 0 w 2068"/>
                      <a:gd name="T23" fmla="*/ 0 h 1517"/>
                      <a:gd name="T24" fmla="*/ 0 w 2068"/>
                      <a:gd name="T25" fmla="*/ 0 h 1517"/>
                      <a:gd name="T26" fmla="*/ 0 w 2068"/>
                      <a:gd name="T27" fmla="*/ 0 h 1517"/>
                      <a:gd name="T28" fmla="*/ 0 w 2068"/>
                      <a:gd name="T29" fmla="*/ 0 h 1517"/>
                      <a:gd name="T30" fmla="*/ 0 w 2068"/>
                      <a:gd name="T31" fmla="*/ 0 h 1517"/>
                      <a:gd name="T32" fmla="*/ 0 w 2068"/>
                      <a:gd name="T33" fmla="*/ 0 h 1517"/>
                      <a:gd name="T34" fmla="*/ 0 w 2068"/>
                      <a:gd name="T35" fmla="*/ 0 h 1517"/>
                      <a:gd name="T36" fmla="*/ 0 w 2068"/>
                      <a:gd name="T37" fmla="*/ 0 h 1517"/>
                      <a:gd name="T38" fmla="*/ 0 w 2068"/>
                      <a:gd name="T39" fmla="*/ 0 h 1517"/>
                      <a:gd name="T40" fmla="*/ 0 w 2068"/>
                      <a:gd name="T41" fmla="*/ 0 h 1517"/>
                      <a:gd name="T42" fmla="*/ 0 w 2068"/>
                      <a:gd name="T43" fmla="*/ 0 h 1517"/>
                      <a:gd name="T44" fmla="*/ 0 w 2068"/>
                      <a:gd name="T45" fmla="*/ 0 h 1517"/>
                      <a:gd name="T46" fmla="*/ 0 w 2068"/>
                      <a:gd name="T47" fmla="*/ 0 h 1517"/>
                      <a:gd name="T48" fmla="*/ 0 w 2068"/>
                      <a:gd name="T49" fmla="*/ 0 h 1517"/>
                      <a:gd name="T50" fmla="*/ 0 w 2068"/>
                      <a:gd name="T51" fmla="*/ 0 h 1517"/>
                      <a:gd name="T52" fmla="*/ 0 w 2068"/>
                      <a:gd name="T53" fmla="*/ 0 h 1517"/>
                      <a:gd name="T54" fmla="*/ 0 w 2068"/>
                      <a:gd name="T55" fmla="*/ 0 h 1517"/>
                      <a:gd name="T56" fmla="*/ 0 w 2068"/>
                      <a:gd name="T57" fmla="*/ 0 h 1517"/>
                      <a:gd name="T58" fmla="*/ 0 w 2068"/>
                      <a:gd name="T59" fmla="*/ 0 h 1517"/>
                      <a:gd name="T60" fmla="*/ 0 w 2068"/>
                      <a:gd name="T61" fmla="*/ 0 h 1517"/>
                      <a:gd name="T62" fmla="*/ 0 w 2068"/>
                      <a:gd name="T63" fmla="*/ 0 h 1517"/>
                      <a:gd name="T64" fmla="*/ 0 w 2068"/>
                      <a:gd name="T65" fmla="*/ 0 h 1517"/>
                      <a:gd name="T66" fmla="*/ 0 w 2068"/>
                      <a:gd name="T67" fmla="*/ 0 h 1517"/>
                      <a:gd name="T68" fmla="*/ 0 w 2068"/>
                      <a:gd name="T69" fmla="*/ 0 h 1517"/>
                      <a:gd name="T70" fmla="*/ 0 w 2068"/>
                      <a:gd name="T71" fmla="*/ 0 h 1517"/>
                      <a:gd name="T72" fmla="*/ 0 w 2068"/>
                      <a:gd name="T73" fmla="*/ 0 h 1517"/>
                      <a:gd name="T74" fmla="*/ 0 w 2068"/>
                      <a:gd name="T75" fmla="*/ 0 h 1517"/>
                      <a:gd name="T76" fmla="*/ 0 w 2068"/>
                      <a:gd name="T77" fmla="*/ 0 h 1517"/>
                      <a:gd name="T78" fmla="*/ 0 w 2068"/>
                      <a:gd name="T79" fmla="*/ 0 h 1517"/>
                      <a:gd name="T80" fmla="*/ 0 w 2068"/>
                      <a:gd name="T81" fmla="*/ 0 h 151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68"/>
                      <a:gd name="T124" fmla="*/ 0 h 1517"/>
                      <a:gd name="T125" fmla="*/ 2068 w 2068"/>
                      <a:gd name="T126" fmla="*/ 1517 h 151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68" h="1517">
                        <a:moveTo>
                          <a:pt x="647" y="152"/>
                        </a:moveTo>
                        <a:lnTo>
                          <a:pt x="640" y="180"/>
                        </a:lnTo>
                        <a:lnTo>
                          <a:pt x="632" y="206"/>
                        </a:lnTo>
                        <a:lnTo>
                          <a:pt x="623" y="232"/>
                        </a:lnTo>
                        <a:lnTo>
                          <a:pt x="613" y="257"/>
                        </a:lnTo>
                        <a:lnTo>
                          <a:pt x="601" y="282"/>
                        </a:lnTo>
                        <a:lnTo>
                          <a:pt x="588" y="306"/>
                        </a:lnTo>
                        <a:lnTo>
                          <a:pt x="575" y="328"/>
                        </a:lnTo>
                        <a:lnTo>
                          <a:pt x="560" y="350"/>
                        </a:lnTo>
                        <a:lnTo>
                          <a:pt x="529" y="392"/>
                        </a:lnTo>
                        <a:lnTo>
                          <a:pt x="498" y="432"/>
                        </a:lnTo>
                        <a:lnTo>
                          <a:pt x="469" y="470"/>
                        </a:lnTo>
                        <a:lnTo>
                          <a:pt x="441" y="507"/>
                        </a:lnTo>
                        <a:lnTo>
                          <a:pt x="385" y="575"/>
                        </a:lnTo>
                        <a:lnTo>
                          <a:pt x="333" y="635"/>
                        </a:lnTo>
                        <a:lnTo>
                          <a:pt x="283" y="689"/>
                        </a:lnTo>
                        <a:lnTo>
                          <a:pt x="237" y="737"/>
                        </a:lnTo>
                        <a:lnTo>
                          <a:pt x="195" y="778"/>
                        </a:lnTo>
                        <a:lnTo>
                          <a:pt x="156" y="815"/>
                        </a:lnTo>
                        <a:lnTo>
                          <a:pt x="120" y="845"/>
                        </a:lnTo>
                        <a:lnTo>
                          <a:pt x="90" y="871"/>
                        </a:lnTo>
                        <a:lnTo>
                          <a:pt x="64" y="892"/>
                        </a:lnTo>
                        <a:lnTo>
                          <a:pt x="41" y="907"/>
                        </a:lnTo>
                        <a:lnTo>
                          <a:pt x="10" y="927"/>
                        </a:lnTo>
                        <a:lnTo>
                          <a:pt x="0" y="934"/>
                        </a:lnTo>
                        <a:lnTo>
                          <a:pt x="954" y="1517"/>
                        </a:lnTo>
                        <a:lnTo>
                          <a:pt x="963" y="1516"/>
                        </a:lnTo>
                        <a:lnTo>
                          <a:pt x="991" y="1510"/>
                        </a:lnTo>
                        <a:lnTo>
                          <a:pt x="1010" y="1505"/>
                        </a:lnTo>
                        <a:lnTo>
                          <a:pt x="1034" y="1497"/>
                        </a:lnTo>
                        <a:lnTo>
                          <a:pt x="1060" y="1488"/>
                        </a:lnTo>
                        <a:lnTo>
                          <a:pt x="1089" y="1477"/>
                        </a:lnTo>
                        <a:lnTo>
                          <a:pt x="1122" y="1464"/>
                        </a:lnTo>
                        <a:lnTo>
                          <a:pt x="1157" y="1447"/>
                        </a:lnTo>
                        <a:lnTo>
                          <a:pt x="1195" y="1428"/>
                        </a:lnTo>
                        <a:lnTo>
                          <a:pt x="1235" y="1406"/>
                        </a:lnTo>
                        <a:lnTo>
                          <a:pt x="1276" y="1380"/>
                        </a:lnTo>
                        <a:lnTo>
                          <a:pt x="1319" y="1352"/>
                        </a:lnTo>
                        <a:lnTo>
                          <a:pt x="1364" y="1319"/>
                        </a:lnTo>
                        <a:lnTo>
                          <a:pt x="1409" y="1283"/>
                        </a:lnTo>
                        <a:lnTo>
                          <a:pt x="1455" y="1242"/>
                        </a:lnTo>
                        <a:lnTo>
                          <a:pt x="1502" y="1197"/>
                        </a:lnTo>
                        <a:lnTo>
                          <a:pt x="1549" y="1148"/>
                        </a:lnTo>
                        <a:lnTo>
                          <a:pt x="1596" y="1094"/>
                        </a:lnTo>
                        <a:lnTo>
                          <a:pt x="1642" y="1035"/>
                        </a:lnTo>
                        <a:lnTo>
                          <a:pt x="1689" y="971"/>
                        </a:lnTo>
                        <a:lnTo>
                          <a:pt x="1734" y="901"/>
                        </a:lnTo>
                        <a:lnTo>
                          <a:pt x="1779" y="826"/>
                        </a:lnTo>
                        <a:lnTo>
                          <a:pt x="1822" y="745"/>
                        </a:lnTo>
                        <a:lnTo>
                          <a:pt x="1864" y="659"/>
                        </a:lnTo>
                        <a:lnTo>
                          <a:pt x="1904" y="566"/>
                        </a:lnTo>
                        <a:lnTo>
                          <a:pt x="1942" y="466"/>
                        </a:lnTo>
                        <a:lnTo>
                          <a:pt x="1978" y="360"/>
                        </a:lnTo>
                        <a:lnTo>
                          <a:pt x="2011" y="247"/>
                        </a:lnTo>
                        <a:lnTo>
                          <a:pt x="2041" y="127"/>
                        </a:lnTo>
                        <a:lnTo>
                          <a:pt x="2068" y="0"/>
                        </a:lnTo>
                        <a:lnTo>
                          <a:pt x="2015" y="18"/>
                        </a:lnTo>
                        <a:lnTo>
                          <a:pt x="1963" y="36"/>
                        </a:lnTo>
                        <a:lnTo>
                          <a:pt x="1910" y="52"/>
                        </a:lnTo>
                        <a:lnTo>
                          <a:pt x="1857" y="67"/>
                        </a:lnTo>
                        <a:lnTo>
                          <a:pt x="1804" y="80"/>
                        </a:lnTo>
                        <a:lnTo>
                          <a:pt x="1752" y="93"/>
                        </a:lnTo>
                        <a:lnTo>
                          <a:pt x="1701" y="105"/>
                        </a:lnTo>
                        <a:lnTo>
                          <a:pt x="1649" y="114"/>
                        </a:lnTo>
                        <a:lnTo>
                          <a:pt x="1598" y="124"/>
                        </a:lnTo>
                        <a:lnTo>
                          <a:pt x="1548" y="132"/>
                        </a:lnTo>
                        <a:lnTo>
                          <a:pt x="1498" y="141"/>
                        </a:lnTo>
                        <a:lnTo>
                          <a:pt x="1448" y="147"/>
                        </a:lnTo>
                        <a:lnTo>
                          <a:pt x="1399" y="152"/>
                        </a:lnTo>
                        <a:lnTo>
                          <a:pt x="1351" y="157"/>
                        </a:lnTo>
                        <a:lnTo>
                          <a:pt x="1303" y="162"/>
                        </a:lnTo>
                        <a:lnTo>
                          <a:pt x="1257" y="165"/>
                        </a:lnTo>
                        <a:lnTo>
                          <a:pt x="1211" y="168"/>
                        </a:lnTo>
                        <a:lnTo>
                          <a:pt x="1165" y="170"/>
                        </a:lnTo>
                        <a:lnTo>
                          <a:pt x="1121" y="171"/>
                        </a:lnTo>
                        <a:lnTo>
                          <a:pt x="1078" y="172"/>
                        </a:lnTo>
                        <a:lnTo>
                          <a:pt x="994" y="173"/>
                        </a:lnTo>
                        <a:lnTo>
                          <a:pt x="914" y="171"/>
                        </a:lnTo>
                        <a:lnTo>
                          <a:pt x="839" y="168"/>
                        </a:lnTo>
                        <a:lnTo>
                          <a:pt x="770" y="164"/>
                        </a:lnTo>
                        <a:lnTo>
                          <a:pt x="706" y="158"/>
                        </a:lnTo>
                        <a:lnTo>
                          <a:pt x="647" y="152"/>
                        </a:lnTo>
                        <a:close/>
                      </a:path>
                    </a:pathLst>
                  </a:custGeom>
                  <a:solidFill>
                    <a:srgbClr val="00CC00"/>
                  </a:solidFill>
                  <a:ln w="9525">
                    <a:noFill/>
                    <a:round/>
                    <a:headEnd/>
                    <a:tailEnd/>
                  </a:ln>
                </p:spPr>
                <p:txBody>
                  <a:bodyPr/>
                  <a:lstStyle/>
                  <a:p>
                    <a:endParaRPr lang="ja-JP" altLang="en-US"/>
                  </a:p>
                </p:txBody>
              </p:sp>
              <p:sp>
                <p:nvSpPr>
                  <p:cNvPr id="548" name="Freeform 41"/>
                  <p:cNvSpPr>
                    <a:spLocks/>
                  </p:cNvSpPr>
                  <p:nvPr/>
                </p:nvSpPr>
                <p:spPr bwMode="auto">
                  <a:xfrm>
                    <a:off x="1966" y="2405"/>
                    <a:ext cx="101" cy="74"/>
                  </a:xfrm>
                  <a:custGeom>
                    <a:avLst/>
                    <a:gdLst>
                      <a:gd name="T0" fmla="*/ 0 w 1823"/>
                      <a:gd name="T1" fmla="*/ 0 h 1407"/>
                      <a:gd name="T2" fmla="*/ 0 w 1823"/>
                      <a:gd name="T3" fmla="*/ 0 h 1407"/>
                      <a:gd name="T4" fmla="*/ 0 w 1823"/>
                      <a:gd name="T5" fmla="*/ 0 h 1407"/>
                      <a:gd name="T6" fmla="*/ 0 w 1823"/>
                      <a:gd name="T7" fmla="*/ 0 h 1407"/>
                      <a:gd name="T8" fmla="*/ 0 w 1823"/>
                      <a:gd name="T9" fmla="*/ 0 h 1407"/>
                      <a:gd name="T10" fmla="*/ 0 w 1823"/>
                      <a:gd name="T11" fmla="*/ 0 h 1407"/>
                      <a:gd name="T12" fmla="*/ 0 w 1823"/>
                      <a:gd name="T13" fmla="*/ 0 h 1407"/>
                      <a:gd name="T14" fmla="*/ 0 w 1823"/>
                      <a:gd name="T15" fmla="*/ 0 h 1407"/>
                      <a:gd name="T16" fmla="*/ 0 w 1823"/>
                      <a:gd name="T17" fmla="*/ 0 h 1407"/>
                      <a:gd name="T18" fmla="*/ 0 w 1823"/>
                      <a:gd name="T19" fmla="*/ 0 h 1407"/>
                      <a:gd name="T20" fmla="*/ 0 w 1823"/>
                      <a:gd name="T21" fmla="*/ 0 h 1407"/>
                      <a:gd name="T22" fmla="*/ 0 w 1823"/>
                      <a:gd name="T23" fmla="*/ 0 h 1407"/>
                      <a:gd name="T24" fmla="*/ 0 w 1823"/>
                      <a:gd name="T25" fmla="*/ 0 h 1407"/>
                      <a:gd name="T26" fmla="*/ 0 w 1823"/>
                      <a:gd name="T27" fmla="*/ 0 h 1407"/>
                      <a:gd name="T28" fmla="*/ 0 w 1823"/>
                      <a:gd name="T29" fmla="*/ 0 h 1407"/>
                      <a:gd name="T30" fmla="*/ 0 w 1823"/>
                      <a:gd name="T31" fmla="*/ 0 h 1407"/>
                      <a:gd name="T32" fmla="*/ 0 w 1823"/>
                      <a:gd name="T33" fmla="*/ 0 h 1407"/>
                      <a:gd name="T34" fmla="*/ 0 w 1823"/>
                      <a:gd name="T35" fmla="*/ 0 h 1407"/>
                      <a:gd name="T36" fmla="*/ 0 w 1823"/>
                      <a:gd name="T37" fmla="*/ 0 h 1407"/>
                      <a:gd name="T38" fmla="*/ 0 w 1823"/>
                      <a:gd name="T39" fmla="*/ 0 h 1407"/>
                      <a:gd name="T40" fmla="*/ 0 w 1823"/>
                      <a:gd name="T41" fmla="*/ 0 h 1407"/>
                      <a:gd name="T42" fmla="*/ 0 w 1823"/>
                      <a:gd name="T43" fmla="*/ 0 h 1407"/>
                      <a:gd name="T44" fmla="*/ 0 w 1823"/>
                      <a:gd name="T45" fmla="*/ 0 h 1407"/>
                      <a:gd name="T46" fmla="*/ 0 w 1823"/>
                      <a:gd name="T47" fmla="*/ 0 h 1407"/>
                      <a:gd name="T48" fmla="*/ 0 w 1823"/>
                      <a:gd name="T49" fmla="*/ 0 h 1407"/>
                      <a:gd name="T50" fmla="*/ 0 w 1823"/>
                      <a:gd name="T51" fmla="*/ 0 h 1407"/>
                      <a:gd name="T52" fmla="*/ 0 w 1823"/>
                      <a:gd name="T53" fmla="*/ 0 h 1407"/>
                      <a:gd name="T54" fmla="*/ 0 w 1823"/>
                      <a:gd name="T55" fmla="*/ 0 h 1407"/>
                      <a:gd name="T56" fmla="*/ 0 w 1823"/>
                      <a:gd name="T57" fmla="*/ 0 h 1407"/>
                      <a:gd name="T58" fmla="*/ 0 w 1823"/>
                      <a:gd name="T59" fmla="*/ 0 h 1407"/>
                      <a:gd name="T60" fmla="*/ 0 w 1823"/>
                      <a:gd name="T61" fmla="*/ 0 h 1407"/>
                      <a:gd name="T62" fmla="*/ 0 w 1823"/>
                      <a:gd name="T63" fmla="*/ 0 h 1407"/>
                      <a:gd name="T64" fmla="*/ 0 w 1823"/>
                      <a:gd name="T65" fmla="*/ 0 h 1407"/>
                      <a:gd name="T66" fmla="*/ 0 w 1823"/>
                      <a:gd name="T67" fmla="*/ 0 h 140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23"/>
                      <a:gd name="T103" fmla="*/ 0 h 1407"/>
                      <a:gd name="T104" fmla="*/ 1823 w 1823"/>
                      <a:gd name="T105" fmla="*/ 1407 h 140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23" h="1407">
                        <a:moveTo>
                          <a:pt x="0" y="62"/>
                        </a:moveTo>
                        <a:lnTo>
                          <a:pt x="17" y="98"/>
                        </a:lnTo>
                        <a:lnTo>
                          <a:pt x="59" y="198"/>
                        </a:lnTo>
                        <a:lnTo>
                          <a:pt x="88" y="266"/>
                        </a:lnTo>
                        <a:lnTo>
                          <a:pt x="118" y="346"/>
                        </a:lnTo>
                        <a:lnTo>
                          <a:pt x="134" y="391"/>
                        </a:lnTo>
                        <a:lnTo>
                          <a:pt x="151" y="436"/>
                        </a:lnTo>
                        <a:lnTo>
                          <a:pt x="166" y="483"/>
                        </a:lnTo>
                        <a:lnTo>
                          <a:pt x="182" y="533"/>
                        </a:lnTo>
                        <a:lnTo>
                          <a:pt x="198" y="583"/>
                        </a:lnTo>
                        <a:lnTo>
                          <a:pt x="212" y="636"/>
                        </a:lnTo>
                        <a:lnTo>
                          <a:pt x="227" y="689"/>
                        </a:lnTo>
                        <a:lnTo>
                          <a:pt x="241" y="744"/>
                        </a:lnTo>
                        <a:lnTo>
                          <a:pt x="252" y="798"/>
                        </a:lnTo>
                        <a:lnTo>
                          <a:pt x="264" y="853"/>
                        </a:lnTo>
                        <a:lnTo>
                          <a:pt x="274" y="909"/>
                        </a:lnTo>
                        <a:lnTo>
                          <a:pt x="282" y="964"/>
                        </a:lnTo>
                        <a:lnTo>
                          <a:pt x="289" y="1020"/>
                        </a:lnTo>
                        <a:lnTo>
                          <a:pt x="293" y="1074"/>
                        </a:lnTo>
                        <a:lnTo>
                          <a:pt x="296" y="1129"/>
                        </a:lnTo>
                        <a:lnTo>
                          <a:pt x="296" y="1183"/>
                        </a:lnTo>
                        <a:lnTo>
                          <a:pt x="295" y="1235"/>
                        </a:lnTo>
                        <a:lnTo>
                          <a:pt x="290" y="1287"/>
                        </a:lnTo>
                        <a:lnTo>
                          <a:pt x="284" y="1338"/>
                        </a:lnTo>
                        <a:lnTo>
                          <a:pt x="273" y="1386"/>
                        </a:lnTo>
                        <a:lnTo>
                          <a:pt x="332" y="1392"/>
                        </a:lnTo>
                        <a:lnTo>
                          <a:pt x="396" y="1398"/>
                        </a:lnTo>
                        <a:lnTo>
                          <a:pt x="465" y="1402"/>
                        </a:lnTo>
                        <a:lnTo>
                          <a:pt x="540" y="1405"/>
                        </a:lnTo>
                        <a:lnTo>
                          <a:pt x="620" y="1407"/>
                        </a:lnTo>
                        <a:lnTo>
                          <a:pt x="704" y="1406"/>
                        </a:lnTo>
                        <a:lnTo>
                          <a:pt x="747" y="1405"/>
                        </a:lnTo>
                        <a:lnTo>
                          <a:pt x="791" y="1404"/>
                        </a:lnTo>
                        <a:lnTo>
                          <a:pt x="837" y="1402"/>
                        </a:lnTo>
                        <a:lnTo>
                          <a:pt x="883" y="1399"/>
                        </a:lnTo>
                        <a:lnTo>
                          <a:pt x="929" y="1396"/>
                        </a:lnTo>
                        <a:lnTo>
                          <a:pt x="977" y="1391"/>
                        </a:lnTo>
                        <a:lnTo>
                          <a:pt x="1025" y="1386"/>
                        </a:lnTo>
                        <a:lnTo>
                          <a:pt x="1074" y="1381"/>
                        </a:lnTo>
                        <a:lnTo>
                          <a:pt x="1124" y="1375"/>
                        </a:lnTo>
                        <a:lnTo>
                          <a:pt x="1174" y="1366"/>
                        </a:lnTo>
                        <a:lnTo>
                          <a:pt x="1224" y="1358"/>
                        </a:lnTo>
                        <a:lnTo>
                          <a:pt x="1275" y="1348"/>
                        </a:lnTo>
                        <a:lnTo>
                          <a:pt x="1327" y="1339"/>
                        </a:lnTo>
                        <a:lnTo>
                          <a:pt x="1378" y="1327"/>
                        </a:lnTo>
                        <a:lnTo>
                          <a:pt x="1430" y="1314"/>
                        </a:lnTo>
                        <a:lnTo>
                          <a:pt x="1483" y="1301"/>
                        </a:lnTo>
                        <a:lnTo>
                          <a:pt x="1536" y="1286"/>
                        </a:lnTo>
                        <a:lnTo>
                          <a:pt x="1589" y="1270"/>
                        </a:lnTo>
                        <a:lnTo>
                          <a:pt x="1641" y="1252"/>
                        </a:lnTo>
                        <a:lnTo>
                          <a:pt x="1694" y="1234"/>
                        </a:lnTo>
                        <a:lnTo>
                          <a:pt x="1707" y="1170"/>
                        </a:lnTo>
                        <a:lnTo>
                          <a:pt x="1719" y="1105"/>
                        </a:lnTo>
                        <a:lnTo>
                          <a:pt x="1729" y="1037"/>
                        </a:lnTo>
                        <a:lnTo>
                          <a:pt x="1741" y="969"/>
                        </a:lnTo>
                        <a:lnTo>
                          <a:pt x="1750" y="898"/>
                        </a:lnTo>
                        <a:lnTo>
                          <a:pt x="1759" y="826"/>
                        </a:lnTo>
                        <a:lnTo>
                          <a:pt x="1769" y="752"/>
                        </a:lnTo>
                        <a:lnTo>
                          <a:pt x="1777" y="676"/>
                        </a:lnTo>
                        <a:lnTo>
                          <a:pt x="1786" y="598"/>
                        </a:lnTo>
                        <a:lnTo>
                          <a:pt x="1793" y="518"/>
                        </a:lnTo>
                        <a:lnTo>
                          <a:pt x="1799" y="437"/>
                        </a:lnTo>
                        <a:lnTo>
                          <a:pt x="1805" y="354"/>
                        </a:lnTo>
                        <a:lnTo>
                          <a:pt x="1811" y="268"/>
                        </a:lnTo>
                        <a:lnTo>
                          <a:pt x="1816" y="181"/>
                        </a:lnTo>
                        <a:lnTo>
                          <a:pt x="1820" y="91"/>
                        </a:lnTo>
                        <a:lnTo>
                          <a:pt x="1823" y="0"/>
                        </a:lnTo>
                        <a:lnTo>
                          <a:pt x="0" y="62"/>
                        </a:lnTo>
                        <a:close/>
                      </a:path>
                    </a:pathLst>
                  </a:custGeom>
                  <a:solidFill>
                    <a:srgbClr val="009900"/>
                  </a:solidFill>
                  <a:ln w="9525">
                    <a:noFill/>
                    <a:round/>
                    <a:headEnd/>
                    <a:tailEnd/>
                  </a:ln>
                </p:spPr>
                <p:txBody>
                  <a:bodyPr/>
                  <a:lstStyle/>
                  <a:p>
                    <a:endParaRPr lang="ja-JP" altLang="en-US"/>
                  </a:p>
                </p:txBody>
              </p:sp>
              <p:sp>
                <p:nvSpPr>
                  <p:cNvPr id="549" name="Freeform 42"/>
                  <p:cNvSpPr>
                    <a:spLocks/>
                  </p:cNvSpPr>
                  <p:nvPr/>
                </p:nvSpPr>
                <p:spPr bwMode="auto">
                  <a:xfrm>
                    <a:off x="1960" y="2403"/>
                    <a:ext cx="182" cy="124"/>
                  </a:xfrm>
                  <a:custGeom>
                    <a:avLst/>
                    <a:gdLst>
                      <a:gd name="T0" fmla="*/ 0 w 3282"/>
                      <a:gd name="T1" fmla="*/ 0 h 2356"/>
                      <a:gd name="T2" fmla="*/ 0 w 3282"/>
                      <a:gd name="T3" fmla="*/ 0 h 2356"/>
                      <a:gd name="T4" fmla="*/ 0 w 3282"/>
                      <a:gd name="T5" fmla="*/ 0 h 2356"/>
                      <a:gd name="T6" fmla="*/ 0 w 3282"/>
                      <a:gd name="T7" fmla="*/ 0 h 2356"/>
                      <a:gd name="T8" fmla="*/ 0 w 3282"/>
                      <a:gd name="T9" fmla="*/ 0 h 2356"/>
                      <a:gd name="T10" fmla="*/ 0 w 3282"/>
                      <a:gd name="T11" fmla="*/ 0 h 2356"/>
                      <a:gd name="T12" fmla="*/ 0 w 3282"/>
                      <a:gd name="T13" fmla="*/ 0 h 2356"/>
                      <a:gd name="T14" fmla="*/ 0 w 3282"/>
                      <a:gd name="T15" fmla="*/ 0 h 2356"/>
                      <a:gd name="T16" fmla="*/ 0 w 3282"/>
                      <a:gd name="T17" fmla="*/ 0 h 2356"/>
                      <a:gd name="T18" fmla="*/ 0 w 3282"/>
                      <a:gd name="T19" fmla="*/ 0 h 2356"/>
                      <a:gd name="T20" fmla="*/ 0 w 3282"/>
                      <a:gd name="T21" fmla="*/ 0 h 2356"/>
                      <a:gd name="T22" fmla="*/ 0 w 3282"/>
                      <a:gd name="T23" fmla="*/ 0 h 2356"/>
                      <a:gd name="T24" fmla="*/ 0 w 3282"/>
                      <a:gd name="T25" fmla="*/ 0 h 2356"/>
                      <a:gd name="T26" fmla="*/ 0 w 3282"/>
                      <a:gd name="T27" fmla="*/ 0 h 2356"/>
                      <a:gd name="T28" fmla="*/ 0 w 3282"/>
                      <a:gd name="T29" fmla="*/ 0 h 2356"/>
                      <a:gd name="T30" fmla="*/ 0 w 3282"/>
                      <a:gd name="T31" fmla="*/ 0 h 2356"/>
                      <a:gd name="T32" fmla="*/ 0 w 3282"/>
                      <a:gd name="T33" fmla="*/ 0 h 2356"/>
                      <a:gd name="T34" fmla="*/ 0 w 3282"/>
                      <a:gd name="T35" fmla="*/ 0 h 2356"/>
                      <a:gd name="T36" fmla="*/ 0 w 3282"/>
                      <a:gd name="T37" fmla="*/ 0 h 2356"/>
                      <a:gd name="T38" fmla="*/ 0 w 3282"/>
                      <a:gd name="T39" fmla="*/ 0 h 2356"/>
                      <a:gd name="T40" fmla="*/ 0 w 3282"/>
                      <a:gd name="T41" fmla="*/ 0 h 2356"/>
                      <a:gd name="T42" fmla="*/ 0 w 3282"/>
                      <a:gd name="T43" fmla="*/ 0 h 2356"/>
                      <a:gd name="T44" fmla="*/ 0 w 3282"/>
                      <a:gd name="T45" fmla="*/ 0 h 2356"/>
                      <a:gd name="T46" fmla="*/ 0 w 3282"/>
                      <a:gd name="T47" fmla="*/ 0 h 2356"/>
                      <a:gd name="T48" fmla="*/ 0 w 3282"/>
                      <a:gd name="T49" fmla="*/ 0 h 2356"/>
                      <a:gd name="T50" fmla="*/ 0 w 3282"/>
                      <a:gd name="T51" fmla="*/ 0 h 2356"/>
                      <a:gd name="T52" fmla="*/ 0 w 3282"/>
                      <a:gd name="T53" fmla="*/ 0 h 2356"/>
                      <a:gd name="T54" fmla="*/ 0 w 3282"/>
                      <a:gd name="T55" fmla="*/ 0 h 2356"/>
                      <a:gd name="T56" fmla="*/ 0 w 3282"/>
                      <a:gd name="T57" fmla="*/ 0 h 2356"/>
                      <a:gd name="T58" fmla="*/ 0 w 3282"/>
                      <a:gd name="T59" fmla="*/ 0 h 2356"/>
                      <a:gd name="T60" fmla="*/ 0 w 3282"/>
                      <a:gd name="T61" fmla="*/ 0 h 2356"/>
                      <a:gd name="T62" fmla="*/ 0 w 3282"/>
                      <a:gd name="T63" fmla="*/ 0 h 2356"/>
                      <a:gd name="T64" fmla="*/ 0 w 3282"/>
                      <a:gd name="T65" fmla="*/ 0 h 2356"/>
                      <a:gd name="T66" fmla="*/ 0 w 3282"/>
                      <a:gd name="T67" fmla="*/ 0 h 2356"/>
                      <a:gd name="T68" fmla="*/ 0 w 3282"/>
                      <a:gd name="T69" fmla="*/ 0 h 2356"/>
                      <a:gd name="T70" fmla="*/ 0 w 3282"/>
                      <a:gd name="T71" fmla="*/ 0 h 2356"/>
                      <a:gd name="T72" fmla="*/ 0 w 3282"/>
                      <a:gd name="T73" fmla="*/ 0 h 2356"/>
                      <a:gd name="T74" fmla="*/ 0 w 3282"/>
                      <a:gd name="T75" fmla="*/ 0 h 2356"/>
                      <a:gd name="T76" fmla="*/ 0 w 3282"/>
                      <a:gd name="T77" fmla="*/ 0 h 2356"/>
                      <a:gd name="T78" fmla="*/ 0 w 3282"/>
                      <a:gd name="T79" fmla="*/ 0 h 2356"/>
                      <a:gd name="T80" fmla="*/ 0 w 3282"/>
                      <a:gd name="T81" fmla="*/ 0 h 23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282"/>
                      <a:gd name="T124" fmla="*/ 0 h 2356"/>
                      <a:gd name="T125" fmla="*/ 3282 w 3282"/>
                      <a:gd name="T126" fmla="*/ 2356 h 235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282" h="2356">
                        <a:moveTo>
                          <a:pt x="0" y="42"/>
                        </a:moveTo>
                        <a:lnTo>
                          <a:pt x="2094" y="0"/>
                        </a:lnTo>
                        <a:lnTo>
                          <a:pt x="2136" y="18"/>
                        </a:lnTo>
                        <a:lnTo>
                          <a:pt x="2248" y="67"/>
                        </a:lnTo>
                        <a:lnTo>
                          <a:pt x="2324" y="104"/>
                        </a:lnTo>
                        <a:lnTo>
                          <a:pt x="2410" y="148"/>
                        </a:lnTo>
                        <a:lnTo>
                          <a:pt x="2456" y="173"/>
                        </a:lnTo>
                        <a:lnTo>
                          <a:pt x="2503" y="200"/>
                        </a:lnTo>
                        <a:lnTo>
                          <a:pt x="2551" y="228"/>
                        </a:lnTo>
                        <a:lnTo>
                          <a:pt x="2601" y="258"/>
                        </a:lnTo>
                        <a:lnTo>
                          <a:pt x="2651" y="289"/>
                        </a:lnTo>
                        <a:lnTo>
                          <a:pt x="2700" y="323"/>
                        </a:lnTo>
                        <a:lnTo>
                          <a:pt x="2750" y="358"/>
                        </a:lnTo>
                        <a:lnTo>
                          <a:pt x="2800" y="394"/>
                        </a:lnTo>
                        <a:lnTo>
                          <a:pt x="2848" y="432"/>
                        </a:lnTo>
                        <a:lnTo>
                          <a:pt x="2895" y="472"/>
                        </a:lnTo>
                        <a:lnTo>
                          <a:pt x="2941" y="512"/>
                        </a:lnTo>
                        <a:lnTo>
                          <a:pt x="2985" y="554"/>
                        </a:lnTo>
                        <a:lnTo>
                          <a:pt x="3027" y="598"/>
                        </a:lnTo>
                        <a:lnTo>
                          <a:pt x="3067" y="642"/>
                        </a:lnTo>
                        <a:lnTo>
                          <a:pt x="3103" y="689"/>
                        </a:lnTo>
                        <a:lnTo>
                          <a:pt x="3137" y="736"/>
                        </a:lnTo>
                        <a:lnTo>
                          <a:pt x="3166" y="786"/>
                        </a:lnTo>
                        <a:lnTo>
                          <a:pt x="3194" y="835"/>
                        </a:lnTo>
                        <a:lnTo>
                          <a:pt x="3216" y="886"/>
                        </a:lnTo>
                        <a:lnTo>
                          <a:pt x="3233" y="938"/>
                        </a:lnTo>
                        <a:lnTo>
                          <a:pt x="3247" y="992"/>
                        </a:lnTo>
                        <a:lnTo>
                          <a:pt x="3258" y="1047"/>
                        </a:lnTo>
                        <a:lnTo>
                          <a:pt x="3268" y="1104"/>
                        </a:lnTo>
                        <a:lnTo>
                          <a:pt x="3274" y="1161"/>
                        </a:lnTo>
                        <a:lnTo>
                          <a:pt x="3279" y="1220"/>
                        </a:lnTo>
                        <a:lnTo>
                          <a:pt x="3282" y="1279"/>
                        </a:lnTo>
                        <a:lnTo>
                          <a:pt x="3282" y="1338"/>
                        </a:lnTo>
                        <a:lnTo>
                          <a:pt x="3280" y="1398"/>
                        </a:lnTo>
                        <a:lnTo>
                          <a:pt x="3277" y="1457"/>
                        </a:lnTo>
                        <a:lnTo>
                          <a:pt x="3273" y="1517"/>
                        </a:lnTo>
                        <a:lnTo>
                          <a:pt x="3267" y="1576"/>
                        </a:lnTo>
                        <a:lnTo>
                          <a:pt x="3261" y="1635"/>
                        </a:lnTo>
                        <a:lnTo>
                          <a:pt x="3252" y="1693"/>
                        </a:lnTo>
                        <a:lnTo>
                          <a:pt x="3243" y="1748"/>
                        </a:lnTo>
                        <a:lnTo>
                          <a:pt x="3233" y="1804"/>
                        </a:lnTo>
                        <a:lnTo>
                          <a:pt x="3223" y="1858"/>
                        </a:lnTo>
                        <a:lnTo>
                          <a:pt x="3212" y="1911"/>
                        </a:lnTo>
                        <a:lnTo>
                          <a:pt x="3201" y="1961"/>
                        </a:lnTo>
                        <a:lnTo>
                          <a:pt x="3189" y="2010"/>
                        </a:lnTo>
                        <a:lnTo>
                          <a:pt x="3178" y="2056"/>
                        </a:lnTo>
                        <a:lnTo>
                          <a:pt x="3155" y="2140"/>
                        </a:lnTo>
                        <a:lnTo>
                          <a:pt x="3134" y="2214"/>
                        </a:lnTo>
                        <a:lnTo>
                          <a:pt x="3101" y="2318"/>
                        </a:lnTo>
                        <a:lnTo>
                          <a:pt x="3088" y="2356"/>
                        </a:lnTo>
                        <a:lnTo>
                          <a:pt x="1804" y="2356"/>
                        </a:lnTo>
                        <a:lnTo>
                          <a:pt x="2010" y="1043"/>
                        </a:lnTo>
                        <a:lnTo>
                          <a:pt x="1988" y="1051"/>
                        </a:lnTo>
                        <a:lnTo>
                          <a:pt x="1925" y="1074"/>
                        </a:lnTo>
                        <a:lnTo>
                          <a:pt x="1881" y="1089"/>
                        </a:lnTo>
                        <a:lnTo>
                          <a:pt x="1828" y="1106"/>
                        </a:lnTo>
                        <a:lnTo>
                          <a:pt x="1768" y="1124"/>
                        </a:lnTo>
                        <a:lnTo>
                          <a:pt x="1702" y="1142"/>
                        </a:lnTo>
                        <a:lnTo>
                          <a:pt x="1630" y="1159"/>
                        </a:lnTo>
                        <a:lnTo>
                          <a:pt x="1552" y="1176"/>
                        </a:lnTo>
                        <a:lnTo>
                          <a:pt x="1471" y="1191"/>
                        </a:lnTo>
                        <a:lnTo>
                          <a:pt x="1385" y="1204"/>
                        </a:lnTo>
                        <a:lnTo>
                          <a:pt x="1297" y="1214"/>
                        </a:lnTo>
                        <a:lnTo>
                          <a:pt x="1206" y="1222"/>
                        </a:lnTo>
                        <a:lnTo>
                          <a:pt x="1113" y="1224"/>
                        </a:lnTo>
                        <a:lnTo>
                          <a:pt x="1020" y="1223"/>
                        </a:lnTo>
                        <a:lnTo>
                          <a:pt x="927" y="1215"/>
                        </a:lnTo>
                        <a:lnTo>
                          <a:pt x="835" y="1202"/>
                        </a:lnTo>
                        <a:lnTo>
                          <a:pt x="744" y="1183"/>
                        </a:lnTo>
                        <a:lnTo>
                          <a:pt x="654" y="1155"/>
                        </a:lnTo>
                        <a:lnTo>
                          <a:pt x="568" y="1121"/>
                        </a:lnTo>
                        <a:lnTo>
                          <a:pt x="484" y="1077"/>
                        </a:lnTo>
                        <a:lnTo>
                          <a:pt x="405" y="1026"/>
                        </a:lnTo>
                        <a:lnTo>
                          <a:pt x="331" y="964"/>
                        </a:lnTo>
                        <a:lnTo>
                          <a:pt x="263" y="891"/>
                        </a:lnTo>
                        <a:lnTo>
                          <a:pt x="200" y="808"/>
                        </a:lnTo>
                        <a:lnTo>
                          <a:pt x="146" y="713"/>
                        </a:lnTo>
                        <a:lnTo>
                          <a:pt x="97" y="605"/>
                        </a:lnTo>
                        <a:lnTo>
                          <a:pt x="59" y="485"/>
                        </a:lnTo>
                        <a:lnTo>
                          <a:pt x="29" y="351"/>
                        </a:lnTo>
                        <a:lnTo>
                          <a:pt x="10" y="204"/>
                        </a:lnTo>
                        <a:lnTo>
                          <a:pt x="0" y="42"/>
                        </a:lnTo>
                        <a:close/>
                      </a:path>
                    </a:pathLst>
                  </a:custGeom>
                  <a:solidFill>
                    <a:srgbClr val="00CC00"/>
                  </a:solidFill>
                  <a:ln w="9525">
                    <a:noFill/>
                    <a:round/>
                    <a:headEnd/>
                    <a:tailEnd/>
                  </a:ln>
                </p:spPr>
                <p:txBody>
                  <a:bodyPr/>
                  <a:lstStyle/>
                  <a:p>
                    <a:endParaRPr lang="ja-JP" altLang="en-US"/>
                  </a:p>
                </p:txBody>
              </p:sp>
              <p:sp>
                <p:nvSpPr>
                  <p:cNvPr id="550" name="Freeform 43"/>
                  <p:cNvSpPr>
                    <a:spLocks/>
                  </p:cNvSpPr>
                  <p:nvPr/>
                </p:nvSpPr>
                <p:spPr bwMode="auto">
                  <a:xfrm>
                    <a:off x="1887" y="2089"/>
                    <a:ext cx="307" cy="327"/>
                  </a:xfrm>
                  <a:custGeom>
                    <a:avLst/>
                    <a:gdLst>
                      <a:gd name="T0" fmla="*/ 0 w 5513"/>
                      <a:gd name="T1" fmla="*/ 0 h 6213"/>
                      <a:gd name="T2" fmla="*/ 0 w 5513"/>
                      <a:gd name="T3" fmla="*/ 0 h 6213"/>
                      <a:gd name="T4" fmla="*/ 0 w 5513"/>
                      <a:gd name="T5" fmla="*/ 0 h 6213"/>
                      <a:gd name="T6" fmla="*/ 0 w 5513"/>
                      <a:gd name="T7" fmla="*/ 0 h 6213"/>
                      <a:gd name="T8" fmla="*/ 0 w 5513"/>
                      <a:gd name="T9" fmla="*/ 0 h 6213"/>
                      <a:gd name="T10" fmla="*/ 0 w 5513"/>
                      <a:gd name="T11" fmla="*/ 0 h 6213"/>
                      <a:gd name="T12" fmla="*/ 0 w 5513"/>
                      <a:gd name="T13" fmla="*/ 0 h 6213"/>
                      <a:gd name="T14" fmla="*/ 0 w 5513"/>
                      <a:gd name="T15" fmla="*/ 0 h 6213"/>
                      <a:gd name="T16" fmla="*/ 0 w 5513"/>
                      <a:gd name="T17" fmla="*/ 0 h 6213"/>
                      <a:gd name="T18" fmla="*/ 0 w 5513"/>
                      <a:gd name="T19" fmla="*/ 0 h 6213"/>
                      <a:gd name="T20" fmla="*/ 0 w 5513"/>
                      <a:gd name="T21" fmla="*/ 0 h 6213"/>
                      <a:gd name="T22" fmla="*/ 0 w 5513"/>
                      <a:gd name="T23" fmla="*/ 0 h 6213"/>
                      <a:gd name="T24" fmla="*/ 0 w 5513"/>
                      <a:gd name="T25" fmla="*/ 0 h 6213"/>
                      <a:gd name="T26" fmla="*/ 0 w 5513"/>
                      <a:gd name="T27" fmla="*/ 0 h 6213"/>
                      <a:gd name="T28" fmla="*/ 0 w 5513"/>
                      <a:gd name="T29" fmla="*/ 0 h 6213"/>
                      <a:gd name="T30" fmla="*/ 0 w 5513"/>
                      <a:gd name="T31" fmla="*/ 0 h 6213"/>
                      <a:gd name="T32" fmla="*/ 0 w 5513"/>
                      <a:gd name="T33" fmla="*/ 0 h 6213"/>
                      <a:gd name="T34" fmla="*/ 0 w 5513"/>
                      <a:gd name="T35" fmla="*/ 0 h 6213"/>
                      <a:gd name="T36" fmla="*/ 0 w 5513"/>
                      <a:gd name="T37" fmla="*/ 0 h 6213"/>
                      <a:gd name="T38" fmla="*/ 0 w 5513"/>
                      <a:gd name="T39" fmla="*/ 0 h 6213"/>
                      <a:gd name="T40" fmla="*/ 0 w 5513"/>
                      <a:gd name="T41" fmla="*/ 0 h 6213"/>
                      <a:gd name="T42" fmla="*/ 0 w 5513"/>
                      <a:gd name="T43" fmla="*/ 0 h 6213"/>
                      <a:gd name="T44" fmla="*/ 0 w 5513"/>
                      <a:gd name="T45" fmla="*/ 0 h 6213"/>
                      <a:gd name="T46" fmla="*/ 0 w 5513"/>
                      <a:gd name="T47" fmla="*/ 0 h 6213"/>
                      <a:gd name="T48" fmla="*/ 0 w 5513"/>
                      <a:gd name="T49" fmla="*/ 0 h 6213"/>
                      <a:gd name="T50" fmla="*/ 0 w 5513"/>
                      <a:gd name="T51" fmla="*/ 0 h 6213"/>
                      <a:gd name="T52" fmla="*/ 0 w 5513"/>
                      <a:gd name="T53" fmla="*/ 0 h 6213"/>
                      <a:gd name="T54" fmla="*/ 0 w 5513"/>
                      <a:gd name="T55" fmla="*/ 0 h 6213"/>
                      <a:gd name="T56" fmla="*/ 0 w 5513"/>
                      <a:gd name="T57" fmla="*/ 0 h 6213"/>
                      <a:gd name="T58" fmla="*/ 0 w 5513"/>
                      <a:gd name="T59" fmla="*/ 0 h 6213"/>
                      <a:gd name="T60" fmla="*/ 0 w 5513"/>
                      <a:gd name="T61" fmla="*/ 0 h 6213"/>
                      <a:gd name="T62" fmla="*/ 0 w 5513"/>
                      <a:gd name="T63" fmla="*/ 0 h 6213"/>
                      <a:gd name="T64" fmla="*/ 0 w 5513"/>
                      <a:gd name="T65" fmla="*/ 0 h 6213"/>
                      <a:gd name="T66" fmla="*/ 0 w 5513"/>
                      <a:gd name="T67" fmla="*/ 0 h 6213"/>
                      <a:gd name="T68" fmla="*/ 0 w 5513"/>
                      <a:gd name="T69" fmla="*/ 0 h 6213"/>
                      <a:gd name="T70" fmla="*/ 0 w 5513"/>
                      <a:gd name="T71" fmla="*/ 0 h 6213"/>
                      <a:gd name="T72" fmla="*/ 0 w 5513"/>
                      <a:gd name="T73" fmla="*/ 0 h 6213"/>
                      <a:gd name="T74" fmla="*/ 0 w 5513"/>
                      <a:gd name="T75" fmla="*/ 0 h 6213"/>
                      <a:gd name="T76" fmla="*/ 0 w 5513"/>
                      <a:gd name="T77" fmla="*/ 0 h 6213"/>
                      <a:gd name="T78" fmla="*/ 0 w 5513"/>
                      <a:gd name="T79" fmla="*/ 0 h 6213"/>
                      <a:gd name="T80" fmla="*/ 0 w 5513"/>
                      <a:gd name="T81" fmla="*/ 0 h 6213"/>
                      <a:gd name="T82" fmla="*/ 0 w 5513"/>
                      <a:gd name="T83" fmla="*/ 0 h 6213"/>
                      <a:gd name="T84" fmla="*/ 0 w 5513"/>
                      <a:gd name="T85" fmla="*/ 0 h 6213"/>
                      <a:gd name="T86" fmla="*/ 0 w 5513"/>
                      <a:gd name="T87" fmla="*/ 0 h 6213"/>
                      <a:gd name="T88" fmla="*/ 0 w 5513"/>
                      <a:gd name="T89" fmla="*/ 0 h 6213"/>
                      <a:gd name="T90" fmla="*/ 0 w 5513"/>
                      <a:gd name="T91" fmla="*/ 0 h 6213"/>
                      <a:gd name="T92" fmla="*/ 0 w 5513"/>
                      <a:gd name="T93" fmla="*/ 0 h 6213"/>
                      <a:gd name="T94" fmla="*/ 0 w 5513"/>
                      <a:gd name="T95" fmla="*/ 0 h 62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513"/>
                      <a:gd name="T145" fmla="*/ 0 h 6213"/>
                      <a:gd name="T146" fmla="*/ 5513 w 5513"/>
                      <a:gd name="T147" fmla="*/ 6213 h 621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3" h="6213">
                        <a:moveTo>
                          <a:pt x="4457" y="0"/>
                        </a:moveTo>
                        <a:lnTo>
                          <a:pt x="5513" y="146"/>
                        </a:lnTo>
                        <a:lnTo>
                          <a:pt x="5495" y="227"/>
                        </a:lnTo>
                        <a:lnTo>
                          <a:pt x="5440" y="447"/>
                        </a:lnTo>
                        <a:lnTo>
                          <a:pt x="5401" y="596"/>
                        </a:lnTo>
                        <a:lnTo>
                          <a:pt x="5357" y="766"/>
                        </a:lnTo>
                        <a:lnTo>
                          <a:pt x="5307" y="951"/>
                        </a:lnTo>
                        <a:lnTo>
                          <a:pt x="5252" y="1147"/>
                        </a:lnTo>
                        <a:lnTo>
                          <a:pt x="5222" y="1247"/>
                        </a:lnTo>
                        <a:lnTo>
                          <a:pt x="5193" y="1348"/>
                        </a:lnTo>
                        <a:lnTo>
                          <a:pt x="5161" y="1449"/>
                        </a:lnTo>
                        <a:lnTo>
                          <a:pt x="5130" y="1551"/>
                        </a:lnTo>
                        <a:lnTo>
                          <a:pt x="5098" y="1651"/>
                        </a:lnTo>
                        <a:lnTo>
                          <a:pt x="5065" y="1750"/>
                        </a:lnTo>
                        <a:lnTo>
                          <a:pt x="5032" y="1847"/>
                        </a:lnTo>
                        <a:lnTo>
                          <a:pt x="4998" y="1940"/>
                        </a:lnTo>
                        <a:lnTo>
                          <a:pt x="4964" y="2031"/>
                        </a:lnTo>
                        <a:lnTo>
                          <a:pt x="4929" y="2117"/>
                        </a:lnTo>
                        <a:lnTo>
                          <a:pt x="4895" y="2200"/>
                        </a:lnTo>
                        <a:lnTo>
                          <a:pt x="4861" y="2278"/>
                        </a:lnTo>
                        <a:lnTo>
                          <a:pt x="4826" y="2348"/>
                        </a:lnTo>
                        <a:lnTo>
                          <a:pt x="4793" y="2413"/>
                        </a:lnTo>
                        <a:lnTo>
                          <a:pt x="4759" y="2472"/>
                        </a:lnTo>
                        <a:lnTo>
                          <a:pt x="4726" y="2523"/>
                        </a:lnTo>
                        <a:lnTo>
                          <a:pt x="4692" y="2569"/>
                        </a:lnTo>
                        <a:lnTo>
                          <a:pt x="4657" y="2616"/>
                        </a:lnTo>
                        <a:lnTo>
                          <a:pt x="4619" y="2662"/>
                        </a:lnTo>
                        <a:lnTo>
                          <a:pt x="4581" y="2707"/>
                        </a:lnTo>
                        <a:lnTo>
                          <a:pt x="4541" y="2752"/>
                        </a:lnTo>
                        <a:lnTo>
                          <a:pt x="4502" y="2796"/>
                        </a:lnTo>
                        <a:lnTo>
                          <a:pt x="4460" y="2838"/>
                        </a:lnTo>
                        <a:lnTo>
                          <a:pt x="4419" y="2880"/>
                        </a:lnTo>
                        <a:lnTo>
                          <a:pt x="4376" y="2922"/>
                        </a:lnTo>
                        <a:lnTo>
                          <a:pt x="4334" y="2962"/>
                        </a:lnTo>
                        <a:lnTo>
                          <a:pt x="4292" y="3001"/>
                        </a:lnTo>
                        <a:lnTo>
                          <a:pt x="4249" y="3039"/>
                        </a:lnTo>
                        <a:lnTo>
                          <a:pt x="4166" y="3112"/>
                        </a:lnTo>
                        <a:lnTo>
                          <a:pt x="4086" y="3179"/>
                        </a:lnTo>
                        <a:lnTo>
                          <a:pt x="4009" y="3241"/>
                        </a:lnTo>
                        <a:lnTo>
                          <a:pt x="3938" y="3296"/>
                        </a:lnTo>
                        <a:lnTo>
                          <a:pt x="3874" y="3345"/>
                        </a:lnTo>
                        <a:lnTo>
                          <a:pt x="3820" y="3385"/>
                        </a:lnTo>
                        <a:lnTo>
                          <a:pt x="3739" y="3442"/>
                        </a:lnTo>
                        <a:lnTo>
                          <a:pt x="3710" y="3462"/>
                        </a:lnTo>
                        <a:lnTo>
                          <a:pt x="4084" y="6026"/>
                        </a:lnTo>
                        <a:lnTo>
                          <a:pt x="1160" y="6088"/>
                        </a:lnTo>
                        <a:lnTo>
                          <a:pt x="1410" y="4546"/>
                        </a:lnTo>
                        <a:lnTo>
                          <a:pt x="1397" y="4579"/>
                        </a:lnTo>
                        <a:lnTo>
                          <a:pt x="1365" y="4677"/>
                        </a:lnTo>
                        <a:lnTo>
                          <a:pt x="1343" y="4747"/>
                        </a:lnTo>
                        <a:lnTo>
                          <a:pt x="1318" y="4831"/>
                        </a:lnTo>
                        <a:lnTo>
                          <a:pt x="1289" y="4927"/>
                        </a:lnTo>
                        <a:lnTo>
                          <a:pt x="1259" y="5036"/>
                        </a:lnTo>
                        <a:lnTo>
                          <a:pt x="1228" y="5154"/>
                        </a:lnTo>
                        <a:lnTo>
                          <a:pt x="1195" y="5282"/>
                        </a:lnTo>
                        <a:lnTo>
                          <a:pt x="1162" y="5420"/>
                        </a:lnTo>
                        <a:lnTo>
                          <a:pt x="1129" y="5565"/>
                        </a:lnTo>
                        <a:lnTo>
                          <a:pt x="1113" y="5641"/>
                        </a:lnTo>
                        <a:lnTo>
                          <a:pt x="1098" y="5718"/>
                        </a:lnTo>
                        <a:lnTo>
                          <a:pt x="1083" y="5797"/>
                        </a:lnTo>
                        <a:lnTo>
                          <a:pt x="1068" y="5878"/>
                        </a:lnTo>
                        <a:lnTo>
                          <a:pt x="1054" y="5961"/>
                        </a:lnTo>
                        <a:lnTo>
                          <a:pt x="1040" y="6044"/>
                        </a:lnTo>
                        <a:lnTo>
                          <a:pt x="1027" y="6128"/>
                        </a:lnTo>
                        <a:lnTo>
                          <a:pt x="1016" y="6213"/>
                        </a:lnTo>
                        <a:lnTo>
                          <a:pt x="0" y="6171"/>
                        </a:lnTo>
                        <a:lnTo>
                          <a:pt x="2" y="6141"/>
                        </a:lnTo>
                        <a:lnTo>
                          <a:pt x="12" y="6052"/>
                        </a:lnTo>
                        <a:lnTo>
                          <a:pt x="20" y="5989"/>
                        </a:lnTo>
                        <a:lnTo>
                          <a:pt x="29" y="5914"/>
                        </a:lnTo>
                        <a:lnTo>
                          <a:pt x="43" y="5829"/>
                        </a:lnTo>
                        <a:lnTo>
                          <a:pt x="59" y="5734"/>
                        </a:lnTo>
                        <a:lnTo>
                          <a:pt x="79" y="5632"/>
                        </a:lnTo>
                        <a:lnTo>
                          <a:pt x="102" y="5521"/>
                        </a:lnTo>
                        <a:lnTo>
                          <a:pt x="129" y="5404"/>
                        </a:lnTo>
                        <a:lnTo>
                          <a:pt x="160" y="5281"/>
                        </a:lnTo>
                        <a:lnTo>
                          <a:pt x="196" y="5154"/>
                        </a:lnTo>
                        <a:lnTo>
                          <a:pt x="237" y="5023"/>
                        </a:lnTo>
                        <a:lnTo>
                          <a:pt x="283" y="4889"/>
                        </a:lnTo>
                        <a:lnTo>
                          <a:pt x="334" y="4754"/>
                        </a:lnTo>
                        <a:lnTo>
                          <a:pt x="391" y="4618"/>
                        </a:lnTo>
                        <a:lnTo>
                          <a:pt x="454" y="4482"/>
                        </a:lnTo>
                        <a:lnTo>
                          <a:pt x="523" y="4348"/>
                        </a:lnTo>
                        <a:lnTo>
                          <a:pt x="598" y="4215"/>
                        </a:lnTo>
                        <a:lnTo>
                          <a:pt x="680" y="4085"/>
                        </a:lnTo>
                        <a:lnTo>
                          <a:pt x="770" y="3961"/>
                        </a:lnTo>
                        <a:lnTo>
                          <a:pt x="866" y="3841"/>
                        </a:lnTo>
                        <a:lnTo>
                          <a:pt x="971" y="3726"/>
                        </a:lnTo>
                        <a:lnTo>
                          <a:pt x="1083" y="3620"/>
                        </a:lnTo>
                        <a:lnTo>
                          <a:pt x="1203" y="3521"/>
                        </a:lnTo>
                        <a:lnTo>
                          <a:pt x="1332" y="3430"/>
                        </a:lnTo>
                        <a:lnTo>
                          <a:pt x="1469" y="3350"/>
                        </a:lnTo>
                        <a:lnTo>
                          <a:pt x="1616" y="3282"/>
                        </a:lnTo>
                        <a:lnTo>
                          <a:pt x="1772" y="3224"/>
                        </a:lnTo>
                        <a:lnTo>
                          <a:pt x="1939" y="3179"/>
                        </a:lnTo>
                        <a:lnTo>
                          <a:pt x="2114" y="3149"/>
                        </a:lnTo>
                        <a:lnTo>
                          <a:pt x="2301" y="3121"/>
                        </a:lnTo>
                        <a:lnTo>
                          <a:pt x="2475" y="3093"/>
                        </a:lnTo>
                        <a:lnTo>
                          <a:pt x="2635" y="3060"/>
                        </a:lnTo>
                        <a:lnTo>
                          <a:pt x="2783" y="3027"/>
                        </a:lnTo>
                        <a:lnTo>
                          <a:pt x="2918" y="2990"/>
                        </a:lnTo>
                        <a:lnTo>
                          <a:pt x="3043" y="2951"/>
                        </a:lnTo>
                        <a:lnTo>
                          <a:pt x="3156" y="2910"/>
                        </a:lnTo>
                        <a:lnTo>
                          <a:pt x="3259" y="2866"/>
                        </a:lnTo>
                        <a:lnTo>
                          <a:pt x="3353" y="2822"/>
                        </a:lnTo>
                        <a:lnTo>
                          <a:pt x="3436" y="2776"/>
                        </a:lnTo>
                        <a:lnTo>
                          <a:pt x="3512" y="2728"/>
                        </a:lnTo>
                        <a:lnTo>
                          <a:pt x="3580" y="2679"/>
                        </a:lnTo>
                        <a:lnTo>
                          <a:pt x="3640" y="2627"/>
                        </a:lnTo>
                        <a:lnTo>
                          <a:pt x="3692" y="2576"/>
                        </a:lnTo>
                        <a:lnTo>
                          <a:pt x="3738" y="2523"/>
                        </a:lnTo>
                        <a:lnTo>
                          <a:pt x="3779" y="2469"/>
                        </a:lnTo>
                        <a:lnTo>
                          <a:pt x="3813" y="2414"/>
                        </a:lnTo>
                        <a:lnTo>
                          <a:pt x="3844" y="2359"/>
                        </a:lnTo>
                        <a:lnTo>
                          <a:pt x="3869" y="2303"/>
                        </a:lnTo>
                        <a:lnTo>
                          <a:pt x="3891" y="2247"/>
                        </a:lnTo>
                        <a:lnTo>
                          <a:pt x="3910" y="2190"/>
                        </a:lnTo>
                        <a:lnTo>
                          <a:pt x="3927" y="2133"/>
                        </a:lnTo>
                        <a:lnTo>
                          <a:pt x="3940" y="2076"/>
                        </a:lnTo>
                        <a:lnTo>
                          <a:pt x="3953" y="2019"/>
                        </a:lnTo>
                        <a:lnTo>
                          <a:pt x="3975" y="1908"/>
                        </a:lnTo>
                        <a:lnTo>
                          <a:pt x="3998" y="1796"/>
                        </a:lnTo>
                        <a:lnTo>
                          <a:pt x="4011" y="1742"/>
                        </a:lnTo>
                        <a:lnTo>
                          <a:pt x="4026" y="1689"/>
                        </a:lnTo>
                        <a:lnTo>
                          <a:pt x="4043" y="1636"/>
                        </a:lnTo>
                        <a:lnTo>
                          <a:pt x="4063" y="1584"/>
                        </a:lnTo>
                        <a:lnTo>
                          <a:pt x="4084" y="1533"/>
                        </a:lnTo>
                        <a:lnTo>
                          <a:pt x="4105" y="1478"/>
                        </a:lnTo>
                        <a:lnTo>
                          <a:pt x="4125" y="1420"/>
                        </a:lnTo>
                        <a:lnTo>
                          <a:pt x="4144" y="1361"/>
                        </a:lnTo>
                        <a:lnTo>
                          <a:pt x="4164" y="1300"/>
                        </a:lnTo>
                        <a:lnTo>
                          <a:pt x="4183" y="1238"/>
                        </a:lnTo>
                        <a:lnTo>
                          <a:pt x="4202" y="1173"/>
                        </a:lnTo>
                        <a:lnTo>
                          <a:pt x="4220" y="1108"/>
                        </a:lnTo>
                        <a:lnTo>
                          <a:pt x="4254" y="978"/>
                        </a:lnTo>
                        <a:lnTo>
                          <a:pt x="4287" y="845"/>
                        </a:lnTo>
                        <a:lnTo>
                          <a:pt x="4317" y="715"/>
                        </a:lnTo>
                        <a:lnTo>
                          <a:pt x="4345" y="589"/>
                        </a:lnTo>
                        <a:lnTo>
                          <a:pt x="4370" y="470"/>
                        </a:lnTo>
                        <a:lnTo>
                          <a:pt x="4392" y="359"/>
                        </a:lnTo>
                        <a:lnTo>
                          <a:pt x="4410" y="259"/>
                        </a:lnTo>
                        <a:lnTo>
                          <a:pt x="4427" y="172"/>
                        </a:lnTo>
                        <a:lnTo>
                          <a:pt x="4448" y="46"/>
                        </a:lnTo>
                        <a:lnTo>
                          <a:pt x="4457" y="0"/>
                        </a:lnTo>
                        <a:close/>
                      </a:path>
                    </a:pathLst>
                  </a:custGeom>
                  <a:solidFill>
                    <a:srgbClr val="FF7F00"/>
                  </a:solidFill>
                  <a:ln w="9525">
                    <a:noFill/>
                    <a:round/>
                    <a:headEnd/>
                    <a:tailEnd/>
                  </a:ln>
                </p:spPr>
                <p:txBody>
                  <a:bodyPr/>
                  <a:lstStyle/>
                  <a:p>
                    <a:endParaRPr lang="ja-JP" altLang="en-US"/>
                  </a:p>
                </p:txBody>
              </p:sp>
              <p:sp>
                <p:nvSpPr>
                  <p:cNvPr id="551" name="Freeform 44"/>
                  <p:cNvSpPr>
                    <a:spLocks/>
                  </p:cNvSpPr>
                  <p:nvPr/>
                </p:nvSpPr>
                <p:spPr bwMode="auto">
                  <a:xfrm>
                    <a:off x="1988" y="2219"/>
                    <a:ext cx="82" cy="79"/>
                  </a:xfrm>
                  <a:custGeom>
                    <a:avLst/>
                    <a:gdLst>
                      <a:gd name="T0" fmla="*/ 0 w 1483"/>
                      <a:gd name="T1" fmla="*/ 0 h 1491"/>
                      <a:gd name="T2" fmla="*/ 0 w 1483"/>
                      <a:gd name="T3" fmla="*/ 0 h 1491"/>
                      <a:gd name="T4" fmla="*/ 0 w 1483"/>
                      <a:gd name="T5" fmla="*/ 0 h 1491"/>
                      <a:gd name="T6" fmla="*/ 0 w 1483"/>
                      <a:gd name="T7" fmla="*/ 0 h 1491"/>
                      <a:gd name="T8" fmla="*/ 0 w 1483"/>
                      <a:gd name="T9" fmla="*/ 0 h 1491"/>
                      <a:gd name="T10" fmla="*/ 0 w 1483"/>
                      <a:gd name="T11" fmla="*/ 0 h 1491"/>
                      <a:gd name="T12" fmla="*/ 0 w 1483"/>
                      <a:gd name="T13" fmla="*/ 0 h 1491"/>
                      <a:gd name="T14" fmla="*/ 0 w 1483"/>
                      <a:gd name="T15" fmla="*/ 0 h 1491"/>
                      <a:gd name="T16" fmla="*/ 0 w 1483"/>
                      <a:gd name="T17" fmla="*/ 0 h 1491"/>
                      <a:gd name="T18" fmla="*/ 0 w 1483"/>
                      <a:gd name="T19" fmla="*/ 0 h 1491"/>
                      <a:gd name="T20" fmla="*/ 0 w 1483"/>
                      <a:gd name="T21" fmla="*/ 0 h 1491"/>
                      <a:gd name="T22" fmla="*/ 0 w 1483"/>
                      <a:gd name="T23" fmla="*/ 0 h 1491"/>
                      <a:gd name="T24" fmla="*/ 0 w 1483"/>
                      <a:gd name="T25" fmla="*/ 0 h 1491"/>
                      <a:gd name="T26" fmla="*/ 0 w 1483"/>
                      <a:gd name="T27" fmla="*/ 0 h 1491"/>
                      <a:gd name="T28" fmla="*/ 0 w 1483"/>
                      <a:gd name="T29" fmla="*/ 0 h 1491"/>
                      <a:gd name="T30" fmla="*/ 0 w 1483"/>
                      <a:gd name="T31" fmla="*/ 0 h 1491"/>
                      <a:gd name="T32" fmla="*/ 0 w 1483"/>
                      <a:gd name="T33" fmla="*/ 0 h 1491"/>
                      <a:gd name="T34" fmla="*/ 0 w 1483"/>
                      <a:gd name="T35" fmla="*/ 0 h 1491"/>
                      <a:gd name="T36" fmla="*/ 0 w 1483"/>
                      <a:gd name="T37" fmla="*/ 0 h 1491"/>
                      <a:gd name="T38" fmla="*/ 0 w 1483"/>
                      <a:gd name="T39" fmla="*/ 0 h 1491"/>
                      <a:gd name="T40" fmla="*/ 0 w 1483"/>
                      <a:gd name="T41" fmla="*/ 0 h 1491"/>
                      <a:gd name="T42" fmla="*/ 0 w 1483"/>
                      <a:gd name="T43" fmla="*/ 0 h 1491"/>
                      <a:gd name="T44" fmla="*/ 0 w 1483"/>
                      <a:gd name="T45" fmla="*/ 0 h 1491"/>
                      <a:gd name="T46" fmla="*/ 0 w 1483"/>
                      <a:gd name="T47" fmla="*/ 0 h 1491"/>
                      <a:gd name="T48" fmla="*/ 0 w 1483"/>
                      <a:gd name="T49" fmla="*/ 0 h 1491"/>
                      <a:gd name="T50" fmla="*/ 0 w 1483"/>
                      <a:gd name="T51" fmla="*/ 0 h 1491"/>
                      <a:gd name="T52" fmla="*/ 0 w 1483"/>
                      <a:gd name="T53" fmla="*/ 0 h 1491"/>
                      <a:gd name="T54" fmla="*/ 0 w 1483"/>
                      <a:gd name="T55" fmla="*/ 0 h 1491"/>
                      <a:gd name="T56" fmla="*/ 0 w 1483"/>
                      <a:gd name="T57" fmla="*/ 0 h 1491"/>
                      <a:gd name="T58" fmla="*/ 0 w 1483"/>
                      <a:gd name="T59" fmla="*/ 0 h 1491"/>
                      <a:gd name="T60" fmla="*/ 0 w 1483"/>
                      <a:gd name="T61" fmla="*/ 0 h 1491"/>
                      <a:gd name="T62" fmla="*/ 0 w 1483"/>
                      <a:gd name="T63" fmla="*/ 0 h 1491"/>
                      <a:gd name="T64" fmla="*/ 0 w 1483"/>
                      <a:gd name="T65" fmla="*/ 0 h 1491"/>
                      <a:gd name="T66" fmla="*/ 0 w 1483"/>
                      <a:gd name="T67" fmla="*/ 0 h 1491"/>
                      <a:gd name="T68" fmla="*/ 0 w 1483"/>
                      <a:gd name="T69" fmla="*/ 0 h 1491"/>
                      <a:gd name="T70" fmla="*/ 0 w 1483"/>
                      <a:gd name="T71" fmla="*/ 0 h 1491"/>
                      <a:gd name="T72" fmla="*/ 0 w 1483"/>
                      <a:gd name="T73" fmla="*/ 0 h 1491"/>
                      <a:gd name="T74" fmla="*/ 0 w 1483"/>
                      <a:gd name="T75" fmla="*/ 0 h 1491"/>
                      <a:gd name="T76" fmla="*/ 0 w 1483"/>
                      <a:gd name="T77" fmla="*/ 0 h 1491"/>
                      <a:gd name="T78" fmla="*/ 0 w 1483"/>
                      <a:gd name="T79" fmla="*/ 0 h 1491"/>
                      <a:gd name="T80" fmla="*/ 0 w 1483"/>
                      <a:gd name="T81" fmla="*/ 0 h 1491"/>
                      <a:gd name="T82" fmla="*/ 0 w 1483"/>
                      <a:gd name="T83" fmla="*/ 0 h 1491"/>
                      <a:gd name="T84" fmla="*/ 0 w 1483"/>
                      <a:gd name="T85" fmla="*/ 0 h 14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83"/>
                      <a:gd name="T130" fmla="*/ 0 h 1491"/>
                      <a:gd name="T131" fmla="*/ 1483 w 1483"/>
                      <a:gd name="T132" fmla="*/ 1491 h 14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83" h="1491">
                        <a:moveTo>
                          <a:pt x="1483" y="744"/>
                        </a:moveTo>
                        <a:lnTo>
                          <a:pt x="1482" y="783"/>
                        </a:lnTo>
                        <a:lnTo>
                          <a:pt x="1479" y="821"/>
                        </a:lnTo>
                        <a:lnTo>
                          <a:pt x="1475" y="858"/>
                        </a:lnTo>
                        <a:lnTo>
                          <a:pt x="1468" y="895"/>
                        </a:lnTo>
                        <a:lnTo>
                          <a:pt x="1460" y="932"/>
                        </a:lnTo>
                        <a:lnTo>
                          <a:pt x="1449" y="967"/>
                        </a:lnTo>
                        <a:lnTo>
                          <a:pt x="1438" y="1001"/>
                        </a:lnTo>
                        <a:lnTo>
                          <a:pt x="1424" y="1035"/>
                        </a:lnTo>
                        <a:lnTo>
                          <a:pt x="1410" y="1069"/>
                        </a:lnTo>
                        <a:lnTo>
                          <a:pt x="1393" y="1100"/>
                        </a:lnTo>
                        <a:lnTo>
                          <a:pt x="1375" y="1132"/>
                        </a:lnTo>
                        <a:lnTo>
                          <a:pt x="1356" y="1163"/>
                        </a:lnTo>
                        <a:lnTo>
                          <a:pt x="1335" y="1191"/>
                        </a:lnTo>
                        <a:lnTo>
                          <a:pt x="1313" y="1219"/>
                        </a:lnTo>
                        <a:lnTo>
                          <a:pt x="1290" y="1247"/>
                        </a:lnTo>
                        <a:lnTo>
                          <a:pt x="1266" y="1272"/>
                        </a:lnTo>
                        <a:lnTo>
                          <a:pt x="1240" y="1297"/>
                        </a:lnTo>
                        <a:lnTo>
                          <a:pt x="1213" y="1321"/>
                        </a:lnTo>
                        <a:lnTo>
                          <a:pt x="1185" y="1343"/>
                        </a:lnTo>
                        <a:lnTo>
                          <a:pt x="1156" y="1364"/>
                        </a:lnTo>
                        <a:lnTo>
                          <a:pt x="1126" y="1383"/>
                        </a:lnTo>
                        <a:lnTo>
                          <a:pt x="1094" y="1401"/>
                        </a:lnTo>
                        <a:lnTo>
                          <a:pt x="1063" y="1418"/>
                        </a:lnTo>
                        <a:lnTo>
                          <a:pt x="1030" y="1432"/>
                        </a:lnTo>
                        <a:lnTo>
                          <a:pt x="996" y="1446"/>
                        </a:lnTo>
                        <a:lnTo>
                          <a:pt x="961" y="1458"/>
                        </a:lnTo>
                        <a:lnTo>
                          <a:pt x="927" y="1467"/>
                        </a:lnTo>
                        <a:lnTo>
                          <a:pt x="891" y="1475"/>
                        </a:lnTo>
                        <a:lnTo>
                          <a:pt x="855" y="1483"/>
                        </a:lnTo>
                        <a:lnTo>
                          <a:pt x="817" y="1487"/>
                        </a:lnTo>
                        <a:lnTo>
                          <a:pt x="779" y="1490"/>
                        </a:lnTo>
                        <a:lnTo>
                          <a:pt x="741" y="1491"/>
                        </a:lnTo>
                        <a:lnTo>
                          <a:pt x="703" y="1490"/>
                        </a:lnTo>
                        <a:lnTo>
                          <a:pt x="666" y="1487"/>
                        </a:lnTo>
                        <a:lnTo>
                          <a:pt x="628" y="1483"/>
                        </a:lnTo>
                        <a:lnTo>
                          <a:pt x="592" y="1475"/>
                        </a:lnTo>
                        <a:lnTo>
                          <a:pt x="556" y="1467"/>
                        </a:lnTo>
                        <a:lnTo>
                          <a:pt x="520" y="1458"/>
                        </a:lnTo>
                        <a:lnTo>
                          <a:pt x="487" y="1446"/>
                        </a:lnTo>
                        <a:lnTo>
                          <a:pt x="452" y="1432"/>
                        </a:lnTo>
                        <a:lnTo>
                          <a:pt x="420" y="1418"/>
                        </a:lnTo>
                        <a:lnTo>
                          <a:pt x="387" y="1401"/>
                        </a:lnTo>
                        <a:lnTo>
                          <a:pt x="357" y="1383"/>
                        </a:lnTo>
                        <a:lnTo>
                          <a:pt x="327" y="1364"/>
                        </a:lnTo>
                        <a:lnTo>
                          <a:pt x="297" y="1343"/>
                        </a:lnTo>
                        <a:lnTo>
                          <a:pt x="270" y="1321"/>
                        </a:lnTo>
                        <a:lnTo>
                          <a:pt x="243" y="1297"/>
                        </a:lnTo>
                        <a:lnTo>
                          <a:pt x="217" y="1272"/>
                        </a:lnTo>
                        <a:lnTo>
                          <a:pt x="193" y="1247"/>
                        </a:lnTo>
                        <a:lnTo>
                          <a:pt x="170" y="1219"/>
                        </a:lnTo>
                        <a:lnTo>
                          <a:pt x="148" y="1191"/>
                        </a:lnTo>
                        <a:lnTo>
                          <a:pt x="127" y="1163"/>
                        </a:lnTo>
                        <a:lnTo>
                          <a:pt x="107" y="1132"/>
                        </a:lnTo>
                        <a:lnTo>
                          <a:pt x="89" y="1100"/>
                        </a:lnTo>
                        <a:lnTo>
                          <a:pt x="73" y="1069"/>
                        </a:lnTo>
                        <a:lnTo>
                          <a:pt x="59" y="1035"/>
                        </a:lnTo>
                        <a:lnTo>
                          <a:pt x="45" y="1001"/>
                        </a:lnTo>
                        <a:lnTo>
                          <a:pt x="33" y="967"/>
                        </a:lnTo>
                        <a:lnTo>
                          <a:pt x="23" y="932"/>
                        </a:lnTo>
                        <a:lnTo>
                          <a:pt x="15" y="895"/>
                        </a:lnTo>
                        <a:lnTo>
                          <a:pt x="8" y="858"/>
                        </a:lnTo>
                        <a:lnTo>
                          <a:pt x="4" y="821"/>
                        </a:lnTo>
                        <a:lnTo>
                          <a:pt x="1" y="783"/>
                        </a:lnTo>
                        <a:lnTo>
                          <a:pt x="0" y="744"/>
                        </a:lnTo>
                        <a:lnTo>
                          <a:pt x="1" y="706"/>
                        </a:lnTo>
                        <a:lnTo>
                          <a:pt x="4" y="668"/>
                        </a:lnTo>
                        <a:lnTo>
                          <a:pt x="8" y="632"/>
                        </a:lnTo>
                        <a:lnTo>
                          <a:pt x="15" y="595"/>
                        </a:lnTo>
                        <a:lnTo>
                          <a:pt x="23" y="559"/>
                        </a:lnTo>
                        <a:lnTo>
                          <a:pt x="33" y="523"/>
                        </a:lnTo>
                        <a:lnTo>
                          <a:pt x="45" y="488"/>
                        </a:lnTo>
                        <a:lnTo>
                          <a:pt x="59" y="455"/>
                        </a:lnTo>
                        <a:lnTo>
                          <a:pt x="73" y="422"/>
                        </a:lnTo>
                        <a:lnTo>
                          <a:pt x="89" y="389"/>
                        </a:lnTo>
                        <a:lnTo>
                          <a:pt x="107" y="358"/>
                        </a:lnTo>
                        <a:lnTo>
                          <a:pt x="127" y="328"/>
                        </a:lnTo>
                        <a:lnTo>
                          <a:pt x="148" y="299"/>
                        </a:lnTo>
                        <a:lnTo>
                          <a:pt x="170" y="270"/>
                        </a:lnTo>
                        <a:lnTo>
                          <a:pt x="193" y="244"/>
                        </a:lnTo>
                        <a:lnTo>
                          <a:pt x="217" y="218"/>
                        </a:lnTo>
                        <a:lnTo>
                          <a:pt x="243" y="193"/>
                        </a:lnTo>
                        <a:lnTo>
                          <a:pt x="270" y="169"/>
                        </a:lnTo>
                        <a:lnTo>
                          <a:pt x="297" y="147"/>
                        </a:lnTo>
                        <a:lnTo>
                          <a:pt x="327" y="127"/>
                        </a:lnTo>
                        <a:lnTo>
                          <a:pt x="357" y="107"/>
                        </a:lnTo>
                        <a:lnTo>
                          <a:pt x="387" y="89"/>
                        </a:lnTo>
                        <a:lnTo>
                          <a:pt x="420" y="72"/>
                        </a:lnTo>
                        <a:lnTo>
                          <a:pt x="452" y="57"/>
                        </a:lnTo>
                        <a:lnTo>
                          <a:pt x="487" y="45"/>
                        </a:lnTo>
                        <a:lnTo>
                          <a:pt x="520" y="32"/>
                        </a:lnTo>
                        <a:lnTo>
                          <a:pt x="556" y="23"/>
                        </a:lnTo>
                        <a:lnTo>
                          <a:pt x="592" y="14"/>
                        </a:lnTo>
                        <a:lnTo>
                          <a:pt x="628" y="8"/>
                        </a:lnTo>
                        <a:lnTo>
                          <a:pt x="666" y="3"/>
                        </a:lnTo>
                        <a:lnTo>
                          <a:pt x="703" y="1"/>
                        </a:lnTo>
                        <a:lnTo>
                          <a:pt x="741" y="0"/>
                        </a:lnTo>
                        <a:lnTo>
                          <a:pt x="779" y="1"/>
                        </a:lnTo>
                        <a:lnTo>
                          <a:pt x="817" y="3"/>
                        </a:lnTo>
                        <a:lnTo>
                          <a:pt x="855" y="8"/>
                        </a:lnTo>
                        <a:lnTo>
                          <a:pt x="891" y="14"/>
                        </a:lnTo>
                        <a:lnTo>
                          <a:pt x="927" y="23"/>
                        </a:lnTo>
                        <a:lnTo>
                          <a:pt x="961" y="32"/>
                        </a:lnTo>
                        <a:lnTo>
                          <a:pt x="996" y="45"/>
                        </a:lnTo>
                        <a:lnTo>
                          <a:pt x="1030" y="57"/>
                        </a:lnTo>
                        <a:lnTo>
                          <a:pt x="1063" y="72"/>
                        </a:lnTo>
                        <a:lnTo>
                          <a:pt x="1094" y="89"/>
                        </a:lnTo>
                        <a:lnTo>
                          <a:pt x="1126" y="107"/>
                        </a:lnTo>
                        <a:lnTo>
                          <a:pt x="1156" y="127"/>
                        </a:lnTo>
                        <a:lnTo>
                          <a:pt x="1185" y="147"/>
                        </a:lnTo>
                        <a:lnTo>
                          <a:pt x="1213" y="169"/>
                        </a:lnTo>
                        <a:lnTo>
                          <a:pt x="1240" y="193"/>
                        </a:lnTo>
                        <a:lnTo>
                          <a:pt x="1266" y="218"/>
                        </a:lnTo>
                        <a:lnTo>
                          <a:pt x="1290" y="244"/>
                        </a:lnTo>
                        <a:lnTo>
                          <a:pt x="1313" y="270"/>
                        </a:lnTo>
                        <a:lnTo>
                          <a:pt x="1335" y="299"/>
                        </a:lnTo>
                        <a:lnTo>
                          <a:pt x="1356" y="328"/>
                        </a:lnTo>
                        <a:lnTo>
                          <a:pt x="1375" y="358"/>
                        </a:lnTo>
                        <a:lnTo>
                          <a:pt x="1393" y="389"/>
                        </a:lnTo>
                        <a:lnTo>
                          <a:pt x="1410" y="422"/>
                        </a:lnTo>
                        <a:lnTo>
                          <a:pt x="1424" y="455"/>
                        </a:lnTo>
                        <a:lnTo>
                          <a:pt x="1438" y="488"/>
                        </a:lnTo>
                        <a:lnTo>
                          <a:pt x="1449" y="523"/>
                        </a:lnTo>
                        <a:lnTo>
                          <a:pt x="1460" y="559"/>
                        </a:lnTo>
                        <a:lnTo>
                          <a:pt x="1468" y="595"/>
                        </a:lnTo>
                        <a:lnTo>
                          <a:pt x="1475" y="632"/>
                        </a:lnTo>
                        <a:lnTo>
                          <a:pt x="1479" y="668"/>
                        </a:lnTo>
                        <a:lnTo>
                          <a:pt x="1482" y="706"/>
                        </a:lnTo>
                        <a:lnTo>
                          <a:pt x="1483" y="744"/>
                        </a:lnTo>
                        <a:close/>
                      </a:path>
                    </a:pathLst>
                  </a:custGeom>
                  <a:solidFill>
                    <a:srgbClr val="00CCFF"/>
                  </a:solidFill>
                  <a:ln w="9525">
                    <a:noFill/>
                    <a:round/>
                    <a:headEnd/>
                    <a:tailEnd/>
                  </a:ln>
                </p:spPr>
                <p:txBody>
                  <a:bodyPr/>
                  <a:lstStyle/>
                  <a:p>
                    <a:endParaRPr lang="ja-JP" altLang="en-US"/>
                  </a:p>
                </p:txBody>
              </p:sp>
              <p:sp>
                <p:nvSpPr>
                  <p:cNvPr id="552" name="Freeform 45"/>
                  <p:cNvSpPr>
                    <a:spLocks/>
                  </p:cNvSpPr>
                  <p:nvPr/>
                </p:nvSpPr>
                <p:spPr bwMode="auto">
                  <a:xfrm>
                    <a:off x="1879" y="2401"/>
                    <a:ext cx="72" cy="69"/>
                  </a:xfrm>
                  <a:custGeom>
                    <a:avLst/>
                    <a:gdLst>
                      <a:gd name="T0" fmla="*/ 0 w 1309"/>
                      <a:gd name="T1" fmla="*/ 0 h 1317"/>
                      <a:gd name="T2" fmla="*/ 0 w 1309"/>
                      <a:gd name="T3" fmla="*/ 0 h 1317"/>
                      <a:gd name="T4" fmla="*/ 0 w 1309"/>
                      <a:gd name="T5" fmla="*/ 0 h 1317"/>
                      <a:gd name="T6" fmla="*/ 0 w 1309"/>
                      <a:gd name="T7" fmla="*/ 0 h 1317"/>
                      <a:gd name="T8" fmla="*/ 0 w 1309"/>
                      <a:gd name="T9" fmla="*/ 0 h 1317"/>
                      <a:gd name="T10" fmla="*/ 0 w 1309"/>
                      <a:gd name="T11" fmla="*/ 0 h 1317"/>
                      <a:gd name="T12" fmla="*/ 0 w 1309"/>
                      <a:gd name="T13" fmla="*/ 0 h 1317"/>
                      <a:gd name="T14" fmla="*/ 0 w 1309"/>
                      <a:gd name="T15" fmla="*/ 0 h 1317"/>
                      <a:gd name="T16" fmla="*/ 0 w 1309"/>
                      <a:gd name="T17" fmla="*/ 0 h 1317"/>
                      <a:gd name="T18" fmla="*/ 0 w 1309"/>
                      <a:gd name="T19" fmla="*/ 0 h 1317"/>
                      <a:gd name="T20" fmla="*/ 0 w 1309"/>
                      <a:gd name="T21" fmla="*/ 0 h 1317"/>
                      <a:gd name="T22" fmla="*/ 0 w 1309"/>
                      <a:gd name="T23" fmla="*/ 0 h 1317"/>
                      <a:gd name="T24" fmla="*/ 0 w 1309"/>
                      <a:gd name="T25" fmla="*/ 0 h 1317"/>
                      <a:gd name="T26" fmla="*/ 0 w 1309"/>
                      <a:gd name="T27" fmla="*/ 0 h 1317"/>
                      <a:gd name="T28" fmla="*/ 0 w 1309"/>
                      <a:gd name="T29" fmla="*/ 0 h 1317"/>
                      <a:gd name="T30" fmla="*/ 0 w 1309"/>
                      <a:gd name="T31" fmla="*/ 0 h 1317"/>
                      <a:gd name="T32" fmla="*/ 0 w 1309"/>
                      <a:gd name="T33" fmla="*/ 0 h 1317"/>
                      <a:gd name="T34" fmla="*/ 0 w 1309"/>
                      <a:gd name="T35" fmla="*/ 0 h 1317"/>
                      <a:gd name="T36" fmla="*/ 0 w 1309"/>
                      <a:gd name="T37" fmla="*/ 0 h 1317"/>
                      <a:gd name="T38" fmla="*/ 0 w 1309"/>
                      <a:gd name="T39" fmla="*/ 0 h 1317"/>
                      <a:gd name="T40" fmla="*/ 0 w 1309"/>
                      <a:gd name="T41" fmla="*/ 0 h 1317"/>
                      <a:gd name="T42" fmla="*/ 0 w 1309"/>
                      <a:gd name="T43" fmla="*/ 0 h 1317"/>
                      <a:gd name="T44" fmla="*/ 0 w 1309"/>
                      <a:gd name="T45" fmla="*/ 0 h 1317"/>
                      <a:gd name="T46" fmla="*/ 0 w 1309"/>
                      <a:gd name="T47" fmla="*/ 0 h 1317"/>
                      <a:gd name="T48" fmla="*/ 0 w 1309"/>
                      <a:gd name="T49" fmla="*/ 0 h 1317"/>
                      <a:gd name="T50" fmla="*/ 0 w 1309"/>
                      <a:gd name="T51" fmla="*/ 0 h 1317"/>
                      <a:gd name="T52" fmla="*/ 0 w 1309"/>
                      <a:gd name="T53" fmla="*/ 0 h 1317"/>
                      <a:gd name="T54" fmla="*/ 0 w 1309"/>
                      <a:gd name="T55" fmla="*/ 0 h 1317"/>
                      <a:gd name="T56" fmla="*/ 0 w 1309"/>
                      <a:gd name="T57" fmla="*/ 0 h 1317"/>
                      <a:gd name="T58" fmla="*/ 0 w 1309"/>
                      <a:gd name="T59" fmla="*/ 0 h 1317"/>
                      <a:gd name="T60" fmla="*/ 0 w 1309"/>
                      <a:gd name="T61" fmla="*/ 0 h 1317"/>
                      <a:gd name="T62" fmla="*/ 0 w 1309"/>
                      <a:gd name="T63" fmla="*/ 0 h 1317"/>
                      <a:gd name="T64" fmla="*/ 0 w 1309"/>
                      <a:gd name="T65" fmla="*/ 0 h 1317"/>
                      <a:gd name="T66" fmla="*/ 0 w 1309"/>
                      <a:gd name="T67" fmla="*/ 0 h 1317"/>
                      <a:gd name="T68" fmla="*/ 0 w 1309"/>
                      <a:gd name="T69" fmla="*/ 0 h 1317"/>
                      <a:gd name="T70" fmla="*/ 0 w 1309"/>
                      <a:gd name="T71" fmla="*/ 0 h 1317"/>
                      <a:gd name="T72" fmla="*/ 0 w 1309"/>
                      <a:gd name="T73" fmla="*/ 0 h 1317"/>
                      <a:gd name="T74" fmla="*/ 0 w 1309"/>
                      <a:gd name="T75" fmla="*/ 0 h 1317"/>
                      <a:gd name="T76" fmla="*/ 0 w 1309"/>
                      <a:gd name="T77" fmla="*/ 0 h 1317"/>
                      <a:gd name="T78" fmla="*/ 0 w 1309"/>
                      <a:gd name="T79" fmla="*/ 0 h 1317"/>
                      <a:gd name="T80" fmla="*/ 0 w 1309"/>
                      <a:gd name="T81" fmla="*/ 0 h 1317"/>
                      <a:gd name="T82" fmla="*/ 0 w 1309"/>
                      <a:gd name="T83" fmla="*/ 0 h 1317"/>
                      <a:gd name="T84" fmla="*/ 0 w 1309"/>
                      <a:gd name="T85" fmla="*/ 0 h 13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09"/>
                      <a:gd name="T130" fmla="*/ 0 h 1317"/>
                      <a:gd name="T131" fmla="*/ 1309 w 1309"/>
                      <a:gd name="T132" fmla="*/ 1317 h 13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09" h="1317">
                        <a:moveTo>
                          <a:pt x="1309" y="658"/>
                        </a:moveTo>
                        <a:lnTo>
                          <a:pt x="1308" y="692"/>
                        </a:lnTo>
                        <a:lnTo>
                          <a:pt x="1306" y="726"/>
                        </a:lnTo>
                        <a:lnTo>
                          <a:pt x="1302" y="758"/>
                        </a:lnTo>
                        <a:lnTo>
                          <a:pt x="1295" y="791"/>
                        </a:lnTo>
                        <a:lnTo>
                          <a:pt x="1288" y="823"/>
                        </a:lnTo>
                        <a:lnTo>
                          <a:pt x="1280" y="854"/>
                        </a:lnTo>
                        <a:lnTo>
                          <a:pt x="1269" y="885"/>
                        </a:lnTo>
                        <a:lnTo>
                          <a:pt x="1258" y="915"/>
                        </a:lnTo>
                        <a:lnTo>
                          <a:pt x="1244" y="944"/>
                        </a:lnTo>
                        <a:lnTo>
                          <a:pt x="1230" y="972"/>
                        </a:lnTo>
                        <a:lnTo>
                          <a:pt x="1214" y="1000"/>
                        </a:lnTo>
                        <a:lnTo>
                          <a:pt x="1197" y="1027"/>
                        </a:lnTo>
                        <a:lnTo>
                          <a:pt x="1179" y="1052"/>
                        </a:lnTo>
                        <a:lnTo>
                          <a:pt x="1159" y="1078"/>
                        </a:lnTo>
                        <a:lnTo>
                          <a:pt x="1138" y="1102"/>
                        </a:lnTo>
                        <a:lnTo>
                          <a:pt x="1117" y="1124"/>
                        </a:lnTo>
                        <a:lnTo>
                          <a:pt x="1094" y="1146"/>
                        </a:lnTo>
                        <a:lnTo>
                          <a:pt x="1070" y="1167"/>
                        </a:lnTo>
                        <a:lnTo>
                          <a:pt x="1046" y="1186"/>
                        </a:lnTo>
                        <a:lnTo>
                          <a:pt x="1020" y="1205"/>
                        </a:lnTo>
                        <a:lnTo>
                          <a:pt x="994" y="1222"/>
                        </a:lnTo>
                        <a:lnTo>
                          <a:pt x="967" y="1238"/>
                        </a:lnTo>
                        <a:lnTo>
                          <a:pt x="938" y="1253"/>
                        </a:lnTo>
                        <a:lnTo>
                          <a:pt x="909" y="1265"/>
                        </a:lnTo>
                        <a:lnTo>
                          <a:pt x="880" y="1277"/>
                        </a:lnTo>
                        <a:lnTo>
                          <a:pt x="849" y="1287"/>
                        </a:lnTo>
                        <a:lnTo>
                          <a:pt x="818" y="1297"/>
                        </a:lnTo>
                        <a:lnTo>
                          <a:pt x="786" y="1304"/>
                        </a:lnTo>
                        <a:lnTo>
                          <a:pt x="754" y="1309"/>
                        </a:lnTo>
                        <a:lnTo>
                          <a:pt x="722" y="1314"/>
                        </a:lnTo>
                        <a:lnTo>
                          <a:pt x="688" y="1316"/>
                        </a:lnTo>
                        <a:lnTo>
                          <a:pt x="655" y="1317"/>
                        </a:lnTo>
                        <a:lnTo>
                          <a:pt x="621" y="1316"/>
                        </a:lnTo>
                        <a:lnTo>
                          <a:pt x="587" y="1314"/>
                        </a:lnTo>
                        <a:lnTo>
                          <a:pt x="555" y="1309"/>
                        </a:lnTo>
                        <a:lnTo>
                          <a:pt x="523" y="1304"/>
                        </a:lnTo>
                        <a:lnTo>
                          <a:pt x="490" y="1297"/>
                        </a:lnTo>
                        <a:lnTo>
                          <a:pt x="460" y="1287"/>
                        </a:lnTo>
                        <a:lnTo>
                          <a:pt x="429" y="1277"/>
                        </a:lnTo>
                        <a:lnTo>
                          <a:pt x="399" y="1265"/>
                        </a:lnTo>
                        <a:lnTo>
                          <a:pt x="371" y="1253"/>
                        </a:lnTo>
                        <a:lnTo>
                          <a:pt x="342" y="1238"/>
                        </a:lnTo>
                        <a:lnTo>
                          <a:pt x="315" y="1222"/>
                        </a:lnTo>
                        <a:lnTo>
                          <a:pt x="288" y="1205"/>
                        </a:lnTo>
                        <a:lnTo>
                          <a:pt x="263" y="1186"/>
                        </a:lnTo>
                        <a:lnTo>
                          <a:pt x="238" y="1167"/>
                        </a:lnTo>
                        <a:lnTo>
                          <a:pt x="214" y="1146"/>
                        </a:lnTo>
                        <a:lnTo>
                          <a:pt x="192" y="1124"/>
                        </a:lnTo>
                        <a:lnTo>
                          <a:pt x="170" y="1102"/>
                        </a:lnTo>
                        <a:lnTo>
                          <a:pt x="149" y="1078"/>
                        </a:lnTo>
                        <a:lnTo>
                          <a:pt x="130" y="1052"/>
                        </a:lnTo>
                        <a:lnTo>
                          <a:pt x="111" y="1027"/>
                        </a:lnTo>
                        <a:lnTo>
                          <a:pt x="94" y="1000"/>
                        </a:lnTo>
                        <a:lnTo>
                          <a:pt x="78" y="972"/>
                        </a:lnTo>
                        <a:lnTo>
                          <a:pt x="64" y="944"/>
                        </a:lnTo>
                        <a:lnTo>
                          <a:pt x="51" y="915"/>
                        </a:lnTo>
                        <a:lnTo>
                          <a:pt x="40" y="885"/>
                        </a:lnTo>
                        <a:lnTo>
                          <a:pt x="29" y="854"/>
                        </a:lnTo>
                        <a:lnTo>
                          <a:pt x="20" y="823"/>
                        </a:lnTo>
                        <a:lnTo>
                          <a:pt x="12" y="791"/>
                        </a:lnTo>
                        <a:lnTo>
                          <a:pt x="7" y="758"/>
                        </a:lnTo>
                        <a:lnTo>
                          <a:pt x="3" y="726"/>
                        </a:lnTo>
                        <a:lnTo>
                          <a:pt x="0" y="692"/>
                        </a:lnTo>
                        <a:lnTo>
                          <a:pt x="0" y="658"/>
                        </a:lnTo>
                        <a:lnTo>
                          <a:pt x="0" y="625"/>
                        </a:lnTo>
                        <a:lnTo>
                          <a:pt x="3" y="591"/>
                        </a:lnTo>
                        <a:lnTo>
                          <a:pt x="7" y="558"/>
                        </a:lnTo>
                        <a:lnTo>
                          <a:pt x="12" y="526"/>
                        </a:lnTo>
                        <a:lnTo>
                          <a:pt x="20" y="494"/>
                        </a:lnTo>
                        <a:lnTo>
                          <a:pt x="29" y="462"/>
                        </a:lnTo>
                        <a:lnTo>
                          <a:pt x="40" y="432"/>
                        </a:lnTo>
                        <a:lnTo>
                          <a:pt x="51" y="402"/>
                        </a:lnTo>
                        <a:lnTo>
                          <a:pt x="64" y="373"/>
                        </a:lnTo>
                        <a:lnTo>
                          <a:pt x="78" y="344"/>
                        </a:lnTo>
                        <a:lnTo>
                          <a:pt x="94" y="317"/>
                        </a:lnTo>
                        <a:lnTo>
                          <a:pt x="111" y="291"/>
                        </a:lnTo>
                        <a:lnTo>
                          <a:pt x="130" y="264"/>
                        </a:lnTo>
                        <a:lnTo>
                          <a:pt x="149" y="240"/>
                        </a:lnTo>
                        <a:lnTo>
                          <a:pt x="170" y="216"/>
                        </a:lnTo>
                        <a:lnTo>
                          <a:pt x="192" y="193"/>
                        </a:lnTo>
                        <a:lnTo>
                          <a:pt x="214" y="171"/>
                        </a:lnTo>
                        <a:lnTo>
                          <a:pt x="238" y="151"/>
                        </a:lnTo>
                        <a:lnTo>
                          <a:pt x="263" y="131"/>
                        </a:lnTo>
                        <a:lnTo>
                          <a:pt x="288" y="113"/>
                        </a:lnTo>
                        <a:lnTo>
                          <a:pt x="315" y="95"/>
                        </a:lnTo>
                        <a:lnTo>
                          <a:pt x="342" y="79"/>
                        </a:lnTo>
                        <a:lnTo>
                          <a:pt x="371" y="65"/>
                        </a:lnTo>
                        <a:lnTo>
                          <a:pt x="399" y="52"/>
                        </a:lnTo>
                        <a:lnTo>
                          <a:pt x="429" y="40"/>
                        </a:lnTo>
                        <a:lnTo>
                          <a:pt x="460" y="29"/>
                        </a:lnTo>
                        <a:lnTo>
                          <a:pt x="490" y="21"/>
                        </a:lnTo>
                        <a:lnTo>
                          <a:pt x="523" y="14"/>
                        </a:lnTo>
                        <a:lnTo>
                          <a:pt x="555" y="7"/>
                        </a:lnTo>
                        <a:lnTo>
                          <a:pt x="587" y="3"/>
                        </a:lnTo>
                        <a:lnTo>
                          <a:pt x="621" y="1"/>
                        </a:lnTo>
                        <a:lnTo>
                          <a:pt x="655" y="0"/>
                        </a:lnTo>
                        <a:lnTo>
                          <a:pt x="688" y="1"/>
                        </a:lnTo>
                        <a:lnTo>
                          <a:pt x="722" y="3"/>
                        </a:lnTo>
                        <a:lnTo>
                          <a:pt x="754" y="7"/>
                        </a:lnTo>
                        <a:lnTo>
                          <a:pt x="786" y="14"/>
                        </a:lnTo>
                        <a:lnTo>
                          <a:pt x="818" y="21"/>
                        </a:lnTo>
                        <a:lnTo>
                          <a:pt x="849" y="29"/>
                        </a:lnTo>
                        <a:lnTo>
                          <a:pt x="880" y="40"/>
                        </a:lnTo>
                        <a:lnTo>
                          <a:pt x="909" y="52"/>
                        </a:lnTo>
                        <a:lnTo>
                          <a:pt x="938" y="65"/>
                        </a:lnTo>
                        <a:lnTo>
                          <a:pt x="967" y="79"/>
                        </a:lnTo>
                        <a:lnTo>
                          <a:pt x="994" y="95"/>
                        </a:lnTo>
                        <a:lnTo>
                          <a:pt x="1020" y="113"/>
                        </a:lnTo>
                        <a:lnTo>
                          <a:pt x="1046" y="131"/>
                        </a:lnTo>
                        <a:lnTo>
                          <a:pt x="1070" y="151"/>
                        </a:lnTo>
                        <a:lnTo>
                          <a:pt x="1094" y="171"/>
                        </a:lnTo>
                        <a:lnTo>
                          <a:pt x="1117" y="193"/>
                        </a:lnTo>
                        <a:lnTo>
                          <a:pt x="1138" y="216"/>
                        </a:lnTo>
                        <a:lnTo>
                          <a:pt x="1159" y="240"/>
                        </a:lnTo>
                        <a:lnTo>
                          <a:pt x="1179" y="264"/>
                        </a:lnTo>
                        <a:lnTo>
                          <a:pt x="1197" y="291"/>
                        </a:lnTo>
                        <a:lnTo>
                          <a:pt x="1214" y="317"/>
                        </a:lnTo>
                        <a:lnTo>
                          <a:pt x="1230" y="344"/>
                        </a:lnTo>
                        <a:lnTo>
                          <a:pt x="1244" y="373"/>
                        </a:lnTo>
                        <a:lnTo>
                          <a:pt x="1258" y="402"/>
                        </a:lnTo>
                        <a:lnTo>
                          <a:pt x="1269" y="432"/>
                        </a:lnTo>
                        <a:lnTo>
                          <a:pt x="1280" y="462"/>
                        </a:lnTo>
                        <a:lnTo>
                          <a:pt x="1288" y="494"/>
                        </a:lnTo>
                        <a:lnTo>
                          <a:pt x="1295" y="526"/>
                        </a:lnTo>
                        <a:lnTo>
                          <a:pt x="1302" y="558"/>
                        </a:lnTo>
                        <a:lnTo>
                          <a:pt x="1306" y="591"/>
                        </a:lnTo>
                        <a:lnTo>
                          <a:pt x="1308" y="625"/>
                        </a:lnTo>
                        <a:lnTo>
                          <a:pt x="1309" y="658"/>
                        </a:lnTo>
                        <a:close/>
                      </a:path>
                    </a:pathLst>
                  </a:custGeom>
                  <a:solidFill>
                    <a:srgbClr val="FFCCA5"/>
                  </a:solidFill>
                  <a:ln w="9525">
                    <a:noFill/>
                    <a:round/>
                    <a:headEnd/>
                    <a:tailEnd/>
                  </a:ln>
                </p:spPr>
                <p:txBody>
                  <a:bodyPr/>
                  <a:lstStyle/>
                  <a:p>
                    <a:endParaRPr lang="ja-JP" altLang="en-US"/>
                  </a:p>
                </p:txBody>
              </p:sp>
              <p:sp>
                <p:nvSpPr>
                  <p:cNvPr id="553" name="Freeform 46"/>
                  <p:cNvSpPr>
                    <a:spLocks/>
                  </p:cNvSpPr>
                  <p:nvPr/>
                </p:nvSpPr>
                <p:spPr bwMode="auto">
                  <a:xfrm>
                    <a:off x="2004" y="2234"/>
                    <a:ext cx="51" cy="49"/>
                  </a:xfrm>
                  <a:custGeom>
                    <a:avLst/>
                    <a:gdLst>
                      <a:gd name="T0" fmla="*/ 0 w 915"/>
                      <a:gd name="T1" fmla="*/ 0 h 921"/>
                      <a:gd name="T2" fmla="*/ 0 w 915"/>
                      <a:gd name="T3" fmla="*/ 0 h 921"/>
                      <a:gd name="T4" fmla="*/ 0 w 915"/>
                      <a:gd name="T5" fmla="*/ 0 h 921"/>
                      <a:gd name="T6" fmla="*/ 0 w 915"/>
                      <a:gd name="T7" fmla="*/ 0 h 921"/>
                      <a:gd name="T8" fmla="*/ 0 w 915"/>
                      <a:gd name="T9" fmla="*/ 0 h 921"/>
                      <a:gd name="T10" fmla="*/ 0 w 915"/>
                      <a:gd name="T11" fmla="*/ 0 h 921"/>
                      <a:gd name="T12" fmla="*/ 0 w 915"/>
                      <a:gd name="T13" fmla="*/ 0 h 921"/>
                      <a:gd name="T14" fmla="*/ 0 w 915"/>
                      <a:gd name="T15" fmla="*/ 0 h 921"/>
                      <a:gd name="T16" fmla="*/ 0 w 915"/>
                      <a:gd name="T17" fmla="*/ 0 h 921"/>
                      <a:gd name="T18" fmla="*/ 0 w 915"/>
                      <a:gd name="T19" fmla="*/ 0 h 921"/>
                      <a:gd name="T20" fmla="*/ 0 w 915"/>
                      <a:gd name="T21" fmla="*/ 0 h 921"/>
                      <a:gd name="T22" fmla="*/ 0 w 915"/>
                      <a:gd name="T23" fmla="*/ 0 h 921"/>
                      <a:gd name="T24" fmla="*/ 0 w 915"/>
                      <a:gd name="T25" fmla="*/ 0 h 921"/>
                      <a:gd name="T26" fmla="*/ 0 w 915"/>
                      <a:gd name="T27" fmla="*/ 0 h 921"/>
                      <a:gd name="T28" fmla="*/ 0 w 915"/>
                      <a:gd name="T29" fmla="*/ 0 h 921"/>
                      <a:gd name="T30" fmla="*/ 0 w 915"/>
                      <a:gd name="T31" fmla="*/ 0 h 921"/>
                      <a:gd name="T32" fmla="*/ 0 w 915"/>
                      <a:gd name="T33" fmla="*/ 0 h 921"/>
                      <a:gd name="T34" fmla="*/ 0 w 915"/>
                      <a:gd name="T35" fmla="*/ 0 h 921"/>
                      <a:gd name="T36" fmla="*/ 0 w 915"/>
                      <a:gd name="T37" fmla="*/ 0 h 921"/>
                      <a:gd name="T38" fmla="*/ 0 w 915"/>
                      <a:gd name="T39" fmla="*/ 0 h 921"/>
                      <a:gd name="T40" fmla="*/ 0 w 915"/>
                      <a:gd name="T41" fmla="*/ 0 h 921"/>
                      <a:gd name="T42" fmla="*/ 0 w 915"/>
                      <a:gd name="T43" fmla="*/ 0 h 921"/>
                      <a:gd name="T44" fmla="*/ 0 w 915"/>
                      <a:gd name="T45" fmla="*/ 0 h 921"/>
                      <a:gd name="T46" fmla="*/ 0 w 915"/>
                      <a:gd name="T47" fmla="*/ 0 h 921"/>
                      <a:gd name="T48" fmla="*/ 0 w 915"/>
                      <a:gd name="T49" fmla="*/ 0 h 921"/>
                      <a:gd name="T50" fmla="*/ 0 w 915"/>
                      <a:gd name="T51" fmla="*/ 0 h 921"/>
                      <a:gd name="T52" fmla="*/ 0 w 915"/>
                      <a:gd name="T53" fmla="*/ 0 h 921"/>
                      <a:gd name="T54" fmla="*/ 0 w 915"/>
                      <a:gd name="T55" fmla="*/ 0 h 921"/>
                      <a:gd name="T56" fmla="*/ 0 w 915"/>
                      <a:gd name="T57" fmla="*/ 0 h 921"/>
                      <a:gd name="T58" fmla="*/ 0 w 915"/>
                      <a:gd name="T59" fmla="*/ 0 h 921"/>
                      <a:gd name="T60" fmla="*/ 0 w 915"/>
                      <a:gd name="T61" fmla="*/ 0 h 921"/>
                      <a:gd name="T62" fmla="*/ 0 w 915"/>
                      <a:gd name="T63" fmla="*/ 0 h 921"/>
                      <a:gd name="T64" fmla="*/ 0 w 915"/>
                      <a:gd name="T65" fmla="*/ 0 h 921"/>
                      <a:gd name="T66" fmla="*/ 0 w 915"/>
                      <a:gd name="T67" fmla="*/ 0 h 921"/>
                      <a:gd name="T68" fmla="*/ 0 w 915"/>
                      <a:gd name="T69" fmla="*/ 0 h 921"/>
                      <a:gd name="T70" fmla="*/ 0 w 915"/>
                      <a:gd name="T71" fmla="*/ 0 h 921"/>
                      <a:gd name="T72" fmla="*/ 0 w 915"/>
                      <a:gd name="T73" fmla="*/ 0 h 921"/>
                      <a:gd name="T74" fmla="*/ 0 w 915"/>
                      <a:gd name="T75" fmla="*/ 0 h 921"/>
                      <a:gd name="T76" fmla="*/ 0 w 915"/>
                      <a:gd name="T77" fmla="*/ 0 h 921"/>
                      <a:gd name="T78" fmla="*/ 0 w 915"/>
                      <a:gd name="T79" fmla="*/ 0 h 921"/>
                      <a:gd name="T80" fmla="*/ 0 w 915"/>
                      <a:gd name="T81" fmla="*/ 0 h 921"/>
                      <a:gd name="T82" fmla="*/ 0 w 915"/>
                      <a:gd name="T83" fmla="*/ 0 h 921"/>
                      <a:gd name="T84" fmla="*/ 0 w 915"/>
                      <a:gd name="T85" fmla="*/ 0 h 92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15"/>
                      <a:gd name="T130" fmla="*/ 0 h 921"/>
                      <a:gd name="T131" fmla="*/ 915 w 915"/>
                      <a:gd name="T132" fmla="*/ 921 h 92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15" h="921">
                        <a:moveTo>
                          <a:pt x="915" y="459"/>
                        </a:moveTo>
                        <a:lnTo>
                          <a:pt x="915" y="484"/>
                        </a:lnTo>
                        <a:lnTo>
                          <a:pt x="913" y="507"/>
                        </a:lnTo>
                        <a:lnTo>
                          <a:pt x="910" y="530"/>
                        </a:lnTo>
                        <a:lnTo>
                          <a:pt x="906" y="553"/>
                        </a:lnTo>
                        <a:lnTo>
                          <a:pt x="900" y="575"/>
                        </a:lnTo>
                        <a:lnTo>
                          <a:pt x="894" y="597"/>
                        </a:lnTo>
                        <a:lnTo>
                          <a:pt x="888" y="618"/>
                        </a:lnTo>
                        <a:lnTo>
                          <a:pt x="880" y="639"/>
                        </a:lnTo>
                        <a:lnTo>
                          <a:pt x="870" y="660"/>
                        </a:lnTo>
                        <a:lnTo>
                          <a:pt x="860" y="680"/>
                        </a:lnTo>
                        <a:lnTo>
                          <a:pt x="849" y="698"/>
                        </a:lnTo>
                        <a:lnTo>
                          <a:pt x="837" y="717"/>
                        </a:lnTo>
                        <a:lnTo>
                          <a:pt x="824" y="735"/>
                        </a:lnTo>
                        <a:lnTo>
                          <a:pt x="810" y="753"/>
                        </a:lnTo>
                        <a:lnTo>
                          <a:pt x="796" y="769"/>
                        </a:lnTo>
                        <a:lnTo>
                          <a:pt x="781" y="786"/>
                        </a:lnTo>
                        <a:lnTo>
                          <a:pt x="765" y="801"/>
                        </a:lnTo>
                        <a:lnTo>
                          <a:pt x="749" y="815"/>
                        </a:lnTo>
                        <a:lnTo>
                          <a:pt x="731" y="829"/>
                        </a:lnTo>
                        <a:lnTo>
                          <a:pt x="713" y="842"/>
                        </a:lnTo>
                        <a:lnTo>
                          <a:pt x="695" y="853"/>
                        </a:lnTo>
                        <a:lnTo>
                          <a:pt x="675" y="865"/>
                        </a:lnTo>
                        <a:lnTo>
                          <a:pt x="655" y="875"/>
                        </a:lnTo>
                        <a:lnTo>
                          <a:pt x="635" y="884"/>
                        </a:lnTo>
                        <a:lnTo>
                          <a:pt x="615" y="892"/>
                        </a:lnTo>
                        <a:lnTo>
                          <a:pt x="594" y="900"/>
                        </a:lnTo>
                        <a:lnTo>
                          <a:pt x="572" y="906"/>
                        </a:lnTo>
                        <a:lnTo>
                          <a:pt x="550" y="911"/>
                        </a:lnTo>
                        <a:lnTo>
                          <a:pt x="527" y="916"/>
                        </a:lnTo>
                        <a:lnTo>
                          <a:pt x="505" y="918"/>
                        </a:lnTo>
                        <a:lnTo>
                          <a:pt x="480" y="920"/>
                        </a:lnTo>
                        <a:lnTo>
                          <a:pt x="457" y="921"/>
                        </a:lnTo>
                        <a:lnTo>
                          <a:pt x="433" y="920"/>
                        </a:lnTo>
                        <a:lnTo>
                          <a:pt x="410" y="918"/>
                        </a:lnTo>
                        <a:lnTo>
                          <a:pt x="387" y="916"/>
                        </a:lnTo>
                        <a:lnTo>
                          <a:pt x="365" y="911"/>
                        </a:lnTo>
                        <a:lnTo>
                          <a:pt x="343" y="906"/>
                        </a:lnTo>
                        <a:lnTo>
                          <a:pt x="321" y="900"/>
                        </a:lnTo>
                        <a:lnTo>
                          <a:pt x="300" y="892"/>
                        </a:lnTo>
                        <a:lnTo>
                          <a:pt x="279" y="884"/>
                        </a:lnTo>
                        <a:lnTo>
                          <a:pt x="258" y="875"/>
                        </a:lnTo>
                        <a:lnTo>
                          <a:pt x="240" y="865"/>
                        </a:lnTo>
                        <a:lnTo>
                          <a:pt x="220" y="853"/>
                        </a:lnTo>
                        <a:lnTo>
                          <a:pt x="202" y="842"/>
                        </a:lnTo>
                        <a:lnTo>
                          <a:pt x="183" y="829"/>
                        </a:lnTo>
                        <a:lnTo>
                          <a:pt x="166" y="815"/>
                        </a:lnTo>
                        <a:lnTo>
                          <a:pt x="149" y="801"/>
                        </a:lnTo>
                        <a:lnTo>
                          <a:pt x="134" y="786"/>
                        </a:lnTo>
                        <a:lnTo>
                          <a:pt x="118" y="769"/>
                        </a:lnTo>
                        <a:lnTo>
                          <a:pt x="104" y="753"/>
                        </a:lnTo>
                        <a:lnTo>
                          <a:pt x="91" y="735"/>
                        </a:lnTo>
                        <a:lnTo>
                          <a:pt x="78" y="717"/>
                        </a:lnTo>
                        <a:lnTo>
                          <a:pt x="66" y="698"/>
                        </a:lnTo>
                        <a:lnTo>
                          <a:pt x="55" y="680"/>
                        </a:lnTo>
                        <a:lnTo>
                          <a:pt x="45" y="660"/>
                        </a:lnTo>
                        <a:lnTo>
                          <a:pt x="35" y="639"/>
                        </a:lnTo>
                        <a:lnTo>
                          <a:pt x="27" y="618"/>
                        </a:lnTo>
                        <a:lnTo>
                          <a:pt x="21" y="597"/>
                        </a:lnTo>
                        <a:lnTo>
                          <a:pt x="14" y="575"/>
                        </a:lnTo>
                        <a:lnTo>
                          <a:pt x="9" y="553"/>
                        </a:lnTo>
                        <a:lnTo>
                          <a:pt x="5" y="530"/>
                        </a:lnTo>
                        <a:lnTo>
                          <a:pt x="2" y="507"/>
                        </a:lnTo>
                        <a:lnTo>
                          <a:pt x="1" y="484"/>
                        </a:lnTo>
                        <a:lnTo>
                          <a:pt x="0" y="459"/>
                        </a:lnTo>
                        <a:lnTo>
                          <a:pt x="1" y="436"/>
                        </a:lnTo>
                        <a:lnTo>
                          <a:pt x="2" y="413"/>
                        </a:lnTo>
                        <a:lnTo>
                          <a:pt x="5" y="390"/>
                        </a:lnTo>
                        <a:lnTo>
                          <a:pt x="9" y="367"/>
                        </a:lnTo>
                        <a:lnTo>
                          <a:pt x="14" y="345"/>
                        </a:lnTo>
                        <a:lnTo>
                          <a:pt x="21" y="323"/>
                        </a:lnTo>
                        <a:lnTo>
                          <a:pt x="27" y="301"/>
                        </a:lnTo>
                        <a:lnTo>
                          <a:pt x="35" y="280"/>
                        </a:lnTo>
                        <a:lnTo>
                          <a:pt x="45" y="260"/>
                        </a:lnTo>
                        <a:lnTo>
                          <a:pt x="55" y="240"/>
                        </a:lnTo>
                        <a:lnTo>
                          <a:pt x="66" y="221"/>
                        </a:lnTo>
                        <a:lnTo>
                          <a:pt x="78" y="202"/>
                        </a:lnTo>
                        <a:lnTo>
                          <a:pt x="91" y="184"/>
                        </a:lnTo>
                        <a:lnTo>
                          <a:pt x="104" y="168"/>
                        </a:lnTo>
                        <a:lnTo>
                          <a:pt x="118" y="151"/>
                        </a:lnTo>
                        <a:lnTo>
                          <a:pt x="134" y="135"/>
                        </a:lnTo>
                        <a:lnTo>
                          <a:pt x="149" y="119"/>
                        </a:lnTo>
                        <a:lnTo>
                          <a:pt x="166" y="104"/>
                        </a:lnTo>
                        <a:lnTo>
                          <a:pt x="183" y="91"/>
                        </a:lnTo>
                        <a:lnTo>
                          <a:pt x="202" y="78"/>
                        </a:lnTo>
                        <a:lnTo>
                          <a:pt x="220" y="66"/>
                        </a:lnTo>
                        <a:lnTo>
                          <a:pt x="240" y="55"/>
                        </a:lnTo>
                        <a:lnTo>
                          <a:pt x="258" y="45"/>
                        </a:lnTo>
                        <a:lnTo>
                          <a:pt x="279" y="36"/>
                        </a:lnTo>
                        <a:lnTo>
                          <a:pt x="300" y="27"/>
                        </a:lnTo>
                        <a:lnTo>
                          <a:pt x="321" y="20"/>
                        </a:lnTo>
                        <a:lnTo>
                          <a:pt x="343" y="14"/>
                        </a:lnTo>
                        <a:lnTo>
                          <a:pt x="365" y="8"/>
                        </a:lnTo>
                        <a:lnTo>
                          <a:pt x="387" y="5"/>
                        </a:lnTo>
                        <a:lnTo>
                          <a:pt x="410" y="2"/>
                        </a:lnTo>
                        <a:lnTo>
                          <a:pt x="433" y="0"/>
                        </a:lnTo>
                        <a:lnTo>
                          <a:pt x="457" y="0"/>
                        </a:lnTo>
                        <a:lnTo>
                          <a:pt x="480" y="0"/>
                        </a:lnTo>
                        <a:lnTo>
                          <a:pt x="505" y="2"/>
                        </a:lnTo>
                        <a:lnTo>
                          <a:pt x="527" y="5"/>
                        </a:lnTo>
                        <a:lnTo>
                          <a:pt x="550" y="8"/>
                        </a:lnTo>
                        <a:lnTo>
                          <a:pt x="572" y="14"/>
                        </a:lnTo>
                        <a:lnTo>
                          <a:pt x="594" y="20"/>
                        </a:lnTo>
                        <a:lnTo>
                          <a:pt x="615" y="27"/>
                        </a:lnTo>
                        <a:lnTo>
                          <a:pt x="635" y="36"/>
                        </a:lnTo>
                        <a:lnTo>
                          <a:pt x="655" y="45"/>
                        </a:lnTo>
                        <a:lnTo>
                          <a:pt x="675" y="55"/>
                        </a:lnTo>
                        <a:lnTo>
                          <a:pt x="695" y="66"/>
                        </a:lnTo>
                        <a:lnTo>
                          <a:pt x="713" y="78"/>
                        </a:lnTo>
                        <a:lnTo>
                          <a:pt x="731" y="91"/>
                        </a:lnTo>
                        <a:lnTo>
                          <a:pt x="749" y="104"/>
                        </a:lnTo>
                        <a:lnTo>
                          <a:pt x="765" y="119"/>
                        </a:lnTo>
                        <a:lnTo>
                          <a:pt x="781" y="135"/>
                        </a:lnTo>
                        <a:lnTo>
                          <a:pt x="796" y="151"/>
                        </a:lnTo>
                        <a:lnTo>
                          <a:pt x="810" y="168"/>
                        </a:lnTo>
                        <a:lnTo>
                          <a:pt x="824" y="184"/>
                        </a:lnTo>
                        <a:lnTo>
                          <a:pt x="837" y="202"/>
                        </a:lnTo>
                        <a:lnTo>
                          <a:pt x="849" y="221"/>
                        </a:lnTo>
                        <a:lnTo>
                          <a:pt x="860" y="240"/>
                        </a:lnTo>
                        <a:lnTo>
                          <a:pt x="870" y="260"/>
                        </a:lnTo>
                        <a:lnTo>
                          <a:pt x="880" y="280"/>
                        </a:lnTo>
                        <a:lnTo>
                          <a:pt x="888" y="301"/>
                        </a:lnTo>
                        <a:lnTo>
                          <a:pt x="894" y="323"/>
                        </a:lnTo>
                        <a:lnTo>
                          <a:pt x="900" y="345"/>
                        </a:lnTo>
                        <a:lnTo>
                          <a:pt x="906" y="367"/>
                        </a:lnTo>
                        <a:lnTo>
                          <a:pt x="910" y="390"/>
                        </a:lnTo>
                        <a:lnTo>
                          <a:pt x="913" y="413"/>
                        </a:lnTo>
                        <a:lnTo>
                          <a:pt x="915" y="436"/>
                        </a:lnTo>
                        <a:lnTo>
                          <a:pt x="915" y="459"/>
                        </a:lnTo>
                        <a:close/>
                      </a:path>
                    </a:pathLst>
                  </a:custGeom>
                  <a:solidFill>
                    <a:srgbClr val="FFCCA5"/>
                  </a:solidFill>
                  <a:ln w="9525">
                    <a:noFill/>
                    <a:round/>
                    <a:headEnd/>
                    <a:tailEnd/>
                  </a:ln>
                </p:spPr>
                <p:txBody>
                  <a:bodyPr/>
                  <a:lstStyle/>
                  <a:p>
                    <a:endParaRPr lang="ja-JP" altLang="en-US"/>
                  </a:p>
                </p:txBody>
              </p:sp>
              <p:sp>
                <p:nvSpPr>
                  <p:cNvPr id="554" name="Freeform 47"/>
                  <p:cNvSpPr>
                    <a:spLocks/>
                  </p:cNvSpPr>
                  <p:nvPr/>
                </p:nvSpPr>
                <p:spPr bwMode="auto">
                  <a:xfrm>
                    <a:off x="1886" y="2158"/>
                    <a:ext cx="52" cy="50"/>
                  </a:xfrm>
                  <a:custGeom>
                    <a:avLst/>
                    <a:gdLst>
                      <a:gd name="T0" fmla="*/ 0 w 945"/>
                      <a:gd name="T1" fmla="*/ 0 h 951"/>
                      <a:gd name="T2" fmla="*/ 0 w 945"/>
                      <a:gd name="T3" fmla="*/ 0 h 951"/>
                      <a:gd name="T4" fmla="*/ 0 w 945"/>
                      <a:gd name="T5" fmla="*/ 0 h 951"/>
                      <a:gd name="T6" fmla="*/ 0 w 945"/>
                      <a:gd name="T7" fmla="*/ 0 h 951"/>
                      <a:gd name="T8" fmla="*/ 0 w 945"/>
                      <a:gd name="T9" fmla="*/ 0 h 951"/>
                      <a:gd name="T10" fmla="*/ 0 w 945"/>
                      <a:gd name="T11" fmla="*/ 0 h 951"/>
                      <a:gd name="T12" fmla="*/ 0 w 945"/>
                      <a:gd name="T13" fmla="*/ 0 h 951"/>
                      <a:gd name="T14" fmla="*/ 0 w 945"/>
                      <a:gd name="T15" fmla="*/ 0 h 951"/>
                      <a:gd name="T16" fmla="*/ 0 w 945"/>
                      <a:gd name="T17" fmla="*/ 0 h 951"/>
                      <a:gd name="T18" fmla="*/ 0 w 945"/>
                      <a:gd name="T19" fmla="*/ 0 h 951"/>
                      <a:gd name="T20" fmla="*/ 0 w 945"/>
                      <a:gd name="T21" fmla="*/ 0 h 951"/>
                      <a:gd name="T22" fmla="*/ 0 w 945"/>
                      <a:gd name="T23" fmla="*/ 0 h 951"/>
                      <a:gd name="T24" fmla="*/ 0 w 945"/>
                      <a:gd name="T25" fmla="*/ 0 h 951"/>
                      <a:gd name="T26" fmla="*/ 0 w 945"/>
                      <a:gd name="T27" fmla="*/ 0 h 951"/>
                      <a:gd name="T28" fmla="*/ 0 w 945"/>
                      <a:gd name="T29" fmla="*/ 0 h 951"/>
                      <a:gd name="T30" fmla="*/ 0 w 945"/>
                      <a:gd name="T31" fmla="*/ 0 h 951"/>
                      <a:gd name="T32" fmla="*/ 0 w 945"/>
                      <a:gd name="T33" fmla="*/ 0 h 951"/>
                      <a:gd name="T34" fmla="*/ 0 w 945"/>
                      <a:gd name="T35" fmla="*/ 0 h 951"/>
                      <a:gd name="T36" fmla="*/ 0 w 945"/>
                      <a:gd name="T37" fmla="*/ 0 h 951"/>
                      <a:gd name="T38" fmla="*/ 0 w 945"/>
                      <a:gd name="T39" fmla="*/ 0 h 951"/>
                      <a:gd name="T40" fmla="*/ 0 w 945"/>
                      <a:gd name="T41" fmla="*/ 0 h 951"/>
                      <a:gd name="T42" fmla="*/ 0 w 945"/>
                      <a:gd name="T43" fmla="*/ 0 h 951"/>
                      <a:gd name="T44" fmla="*/ 0 w 945"/>
                      <a:gd name="T45" fmla="*/ 0 h 951"/>
                      <a:gd name="T46" fmla="*/ 0 w 945"/>
                      <a:gd name="T47" fmla="*/ 0 h 951"/>
                      <a:gd name="T48" fmla="*/ 0 w 945"/>
                      <a:gd name="T49" fmla="*/ 0 h 951"/>
                      <a:gd name="T50" fmla="*/ 0 w 945"/>
                      <a:gd name="T51" fmla="*/ 0 h 951"/>
                      <a:gd name="T52" fmla="*/ 0 w 945"/>
                      <a:gd name="T53" fmla="*/ 0 h 951"/>
                      <a:gd name="T54" fmla="*/ 0 w 945"/>
                      <a:gd name="T55" fmla="*/ 0 h 951"/>
                      <a:gd name="T56" fmla="*/ 0 w 945"/>
                      <a:gd name="T57" fmla="*/ 0 h 951"/>
                      <a:gd name="T58" fmla="*/ 0 w 945"/>
                      <a:gd name="T59" fmla="*/ 0 h 951"/>
                      <a:gd name="T60" fmla="*/ 0 w 945"/>
                      <a:gd name="T61" fmla="*/ 0 h 951"/>
                      <a:gd name="T62" fmla="*/ 0 w 945"/>
                      <a:gd name="T63" fmla="*/ 0 h 951"/>
                      <a:gd name="T64" fmla="*/ 0 w 945"/>
                      <a:gd name="T65" fmla="*/ 0 h 951"/>
                      <a:gd name="T66" fmla="*/ 0 w 945"/>
                      <a:gd name="T67" fmla="*/ 0 h 951"/>
                      <a:gd name="T68" fmla="*/ 0 w 945"/>
                      <a:gd name="T69" fmla="*/ 0 h 951"/>
                      <a:gd name="T70" fmla="*/ 0 w 945"/>
                      <a:gd name="T71" fmla="*/ 0 h 951"/>
                      <a:gd name="T72" fmla="*/ 0 w 945"/>
                      <a:gd name="T73" fmla="*/ 0 h 951"/>
                      <a:gd name="T74" fmla="*/ 0 w 945"/>
                      <a:gd name="T75" fmla="*/ 0 h 951"/>
                      <a:gd name="T76" fmla="*/ 0 w 945"/>
                      <a:gd name="T77" fmla="*/ 0 h 951"/>
                      <a:gd name="T78" fmla="*/ 0 w 945"/>
                      <a:gd name="T79" fmla="*/ 0 h 951"/>
                      <a:gd name="T80" fmla="*/ 0 w 945"/>
                      <a:gd name="T81" fmla="*/ 0 h 951"/>
                      <a:gd name="T82" fmla="*/ 0 w 945"/>
                      <a:gd name="T83" fmla="*/ 0 h 951"/>
                      <a:gd name="T84" fmla="*/ 0 w 945"/>
                      <a:gd name="T85" fmla="*/ 0 h 95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45"/>
                      <a:gd name="T130" fmla="*/ 0 h 951"/>
                      <a:gd name="T131" fmla="*/ 945 w 945"/>
                      <a:gd name="T132" fmla="*/ 951 h 95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45" h="951">
                        <a:moveTo>
                          <a:pt x="945" y="476"/>
                        </a:moveTo>
                        <a:lnTo>
                          <a:pt x="945" y="500"/>
                        </a:lnTo>
                        <a:lnTo>
                          <a:pt x="943" y="525"/>
                        </a:lnTo>
                        <a:lnTo>
                          <a:pt x="940" y="549"/>
                        </a:lnTo>
                        <a:lnTo>
                          <a:pt x="936" y="572"/>
                        </a:lnTo>
                        <a:lnTo>
                          <a:pt x="931" y="595"/>
                        </a:lnTo>
                        <a:lnTo>
                          <a:pt x="925" y="617"/>
                        </a:lnTo>
                        <a:lnTo>
                          <a:pt x="917" y="639"/>
                        </a:lnTo>
                        <a:lnTo>
                          <a:pt x="909" y="661"/>
                        </a:lnTo>
                        <a:lnTo>
                          <a:pt x="899" y="683"/>
                        </a:lnTo>
                        <a:lnTo>
                          <a:pt x="889" y="703"/>
                        </a:lnTo>
                        <a:lnTo>
                          <a:pt x="877" y="723"/>
                        </a:lnTo>
                        <a:lnTo>
                          <a:pt x="865" y="742"/>
                        </a:lnTo>
                        <a:lnTo>
                          <a:pt x="851" y="761"/>
                        </a:lnTo>
                        <a:lnTo>
                          <a:pt x="838" y="778"/>
                        </a:lnTo>
                        <a:lnTo>
                          <a:pt x="823" y="795"/>
                        </a:lnTo>
                        <a:lnTo>
                          <a:pt x="807" y="812"/>
                        </a:lnTo>
                        <a:lnTo>
                          <a:pt x="790" y="828"/>
                        </a:lnTo>
                        <a:lnTo>
                          <a:pt x="774" y="843"/>
                        </a:lnTo>
                        <a:lnTo>
                          <a:pt x="756" y="858"/>
                        </a:lnTo>
                        <a:lnTo>
                          <a:pt x="737" y="870"/>
                        </a:lnTo>
                        <a:lnTo>
                          <a:pt x="718" y="883"/>
                        </a:lnTo>
                        <a:lnTo>
                          <a:pt x="698" y="894"/>
                        </a:lnTo>
                        <a:lnTo>
                          <a:pt x="677" y="905"/>
                        </a:lnTo>
                        <a:lnTo>
                          <a:pt x="656" y="914"/>
                        </a:lnTo>
                        <a:lnTo>
                          <a:pt x="635" y="923"/>
                        </a:lnTo>
                        <a:lnTo>
                          <a:pt x="613" y="930"/>
                        </a:lnTo>
                        <a:lnTo>
                          <a:pt x="590" y="937"/>
                        </a:lnTo>
                        <a:lnTo>
                          <a:pt x="568" y="942"/>
                        </a:lnTo>
                        <a:lnTo>
                          <a:pt x="544" y="946"/>
                        </a:lnTo>
                        <a:lnTo>
                          <a:pt x="521" y="949"/>
                        </a:lnTo>
                        <a:lnTo>
                          <a:pt x="497" y="951"/>
                        </a:lnTo>
                        <a:lnTo>
                          <a:pt x="473" y="951"/>
                        </a:lnTo>
                        <a:lnTo>
                          <a:pt x="448" y="951"/>
                        </a:lnTo>
                        <a:lnTo>
                          <a:pt x="425" y="949"/>
                        </a:lnTo>
                        <a:lnTo>
                          <a:pt x="401" y="946"/>
                        </a:lnTo>
                        <a:lnTo>
                          <a:pt x="378" y="942"/>
                        </a:lnTo>
                        <a:lnTo>
                          <a:pt x="355" y="937"/>
                        </a:lnTo>
                        <a:lnTo>
                          <a:pt x="332" y="930"/>
                        </a:lnTo>
                        <a:lnTo>
                          <a:pt x="311" y="923"/>
                        </a:lnTo>
                        <a:lnTo>
                          <a:pt x="289" y="914"/>
                        </a:lnTo>
                        <a:lnTo>
                          <a:pt x="268" y="905"/>
                        </a:lnTo>
                        <a:lnTo>
                          <a:pt x="248" y="894"/>
                        </a:lnTo>
                        <a:lnTo>
                          <a:pt x="228" y="883"/>
                        </a:lnTo>
                        <a:lnTo>
                          <a:pt x="208" y="870"/>
                        </a:lnTo>
                        <a:lnTo>
                          <a:pt x="190" y="858"/>
                        </a:lnTo>
                        <a:lnTo>
                          <a:pt x="172" y="843"/>
                        </a:lnTo>
                        <a:lnTo>
                          <a:pt x="155" y="828"/>
                        </a:lnTo>
                        <a:lnTo>
                          <a:pt x="139" y="812"/>
                        </a:lnTo>
                        <a:lnTo>
                          <a:pt x="123" y="795"/>
                        </a:lnTo>
                        <a:lnTo>
                          <a:pt x="108" y="778"/>
                        </a:lnTo>
                        <a:lnTo>
                          <a:pt x="94" y="761"/>
                        </a:lnTo>
                        <a:lnTo>
                          <a:pt x="80" y="742"/>
                        </a:lnTo>
                        <a:lnTo>
                          <a:pt x="69" y="723"/>
                        </a:lnTo>
                        <a:lnTo>
                          <a:pt x="57" y="703"/>
                        </a:lnTo>
                        <a:lnTo>
                          <a:pt x="47" y="683"/>
                        </a:lnTo>
                        <a:lnTo>
                          <a:pt x="37" y="661"/>
                        </a:lnTo>
                        <a:lnTo>
                          <a:pt x="29" y="639"/>
                        </a:lnTo>
                        <a:lnTo>
                          <a:pt x="22" y="617"/>
                        </a:lnTo>
                        <a:lnTo>
                          <a:pt x="15" y="595"/>
                        </a:lnTo>
                        <a:lnTo>
                          <a:pt x="10" y="572"/>
                        </a:lnTo>
                        <a:lnTo>
                          <a:pt x="5" y="549"/>
                        </a:lnTo>
                        <a:lnTo>
                          <a:pt x="3" y="525"/>
                        </a:lnTo>
                        <a:lnTo>
                          <a:pt x="1" y="500"/>
                        </a:lnTo>
                        <a:lnTo>
                          <a:pt x="0" y="476"/>
                        </a:lnTo>
                        <a:lnTo>
                          <a:pt x="1" y="452"/>
                        </a:lnTo>
                        <a:lnTo>
                          <a:pt x="3" y="428"/>
                        </a:lnTo>
                        <a:lnTo>
                          <a:pt x="5" y="403"/>
                        </a:lnTo>
                        <a:lnTo>
                          <a:pt x="10" y="380"/>
                        </a:lnTo>
                        <a:lnTo>
                          <a:pt x="15" y="357"/>
                        </a:lnTo>
                        <a:lnTo>
                          <a:pt x="22" y="335"/>
                        </a:lnTo>
                        <a:lnTo>
                          <a:pt x="29" y="313"/>
                        </a:lnTo>
                        <a:lnTo>
                          <a:pt x="37" y="291"/>
                        </a:lnTo>
                        <a:lnTo>
                          <a:pt x="47" y="270"/>
                        </a:lnTo>
                        <a:lnTo>
                          <a:pt x="57" y="250"/>
                        </a:lnTo>
                        <a:lnTo>
                          <a:pt x="69" y="230"/>
                        </a:lnTo>
                        <a:lnTo>
                          <a:pt x="80" y="210"/>
                        </a:lnTo>
                        <a:lnTo>
                          <a:pt x="94" y="192"/>
                        </a:lnTo>
                        <a:lnTo>
                          <a:pt x="108" y="174"/>
                        </a:lnTo>
                        <a:lnTo>
                          <a:pt x="123" y="156"/>
                        </a:lnTo>
                        <a:lnTo>
                          <a:pt x="139" y="139"/>
                        </a:lnTo>
                        <a:lnTo>
                          <a:pt x="155" y="124"/>
                        </a:lnTo>
                        <a:lnTo>
                          <a:pt x="172" y="108"/>
                        </a:lnTo>
                        <a:lnTo>
                          <a:pt x="190" y="95"/>
                        </a:lnTo>
                        <a:lnTo>
                          <a:pt x="208" y="81"/>
                        </a:lnTo>
                        <a:lnTo>
                          <a:pt x="228" y="70"/>
                        </a:lnTo>
                        <a:lnTo>
                          <a:pt x="248" y="58"/>
                        </a:lnTo>
                        <a:lnTo>
                          <a:pt x="268" y="47"/>
                        </a:lnTo>
                        <a:lnTo>
                          <a:pt x="289" y="38"/>
                        </a:lnTo>
                        <a:lnTo>
                          <a:pt x="311" y="29"/>
                        </a:lnTo>
                        <a:lnTo>
                          <a:pt x="332" y="22"/>
                        </a:lnTo>
                        <a:lnTo>
                          <a:pt x="355" y="15"/>
                        </a:lnTo>
                        <a:lnTo>
                          <a:pt x="378" y="9"/>
                        </a:lnTo>
                        <a:lnTo>
                          <a:pt x="401" y="5"/>
                        </a:lnTo>
                        <a:lnTo>
                          <a:pt x="425" y="3"/>
                        </a:lnTo>
                        <a:lnTo>
                          <a:pt x="448" y="1"/>
                        </a:lnTo>
                        <a:lnTo>
                          <a:pt x="473" y="0"/>
                        </a:lnTo>
                        <a:lnTo>
                          <a:pt x="497" y="1"/>
                        </a:lnTo>
                        <a:lnTo>
                          <a:pt x="521" y="3"/>
                        </a:lnTo>
                        <a:lnTo>
                          <a:pt x="544" y="5"/>
                        </a:lnTo>
                        <a:lnTo>
                          <a:pt x="568" y="9"/>
                        </a:lnTo>
                        <a:lnTo>
                          <a:pt x="590" y="15"/>
                        </a:lnTo>
                        <a:lnTo>
                          <a:pt x="613" y="22"/>
                        </a:lnTo>
                        <a:lnTo>
                          <a:pt x="635" y="29"/>
                        </a:lnTo>
                        <a:lnTo>
                          <a:pt x="656" y="38"/>
                        </a:lnTo>
                        <a:lnTo>
                          <a:pt x="677" y="47"/>
                        </a:lnTo>
                        <a:lnTo>
                          <a:pt x="698" y="58"/>
                        </a:lnTo>
                        <a:lnTo>
                          <a:pt x="718" y="70"/>
                        </a:lnTo>
                        <a:lnTo>
                          <a:pt x="737" y="81"/>
                        </a:lnTo>
                        <a:lnTo>
                          <a:pt x="756" y="95"/>
                        </a:lnTo>
                        <a:lnTo>
                          <a:pt x="774" y="108"/>
                        </a:lnTo>
                        <a:lnTo>
                          <a:pt x="790" y="124"/>
                        </a:lnTo>
                        <a:lnTo>
                          <a:pt x="807" y="139"/>
                        </a:lnTo>
                        <a:lnTo>
                          <a:pt x="823" y="156"/>
                        </a:lnTo>
                        <a:lnTo>
                          <a:pt x="838" y="174"/>
                        </a:lnTo>
                        <a:lnTo>
                          <a:pt x="851" y="192"/>
                        </a:lnTo>
                        <a:lnTo>
                          <a:pt x="865" y="210"/>
                        </a:lnTo>
                        <a:lnTo>
                          <a:pt x="877" y="230"/>
                        </a:lnTo>
                        <a:lnTo>
                          <a:pt x="889" y="250"/>
                        </a:lnTo>
                        <a:lnTo>
                          <a:pt x="899" y="270"/>
                        </a:lnTo>
                        <a:lnTo>
                          <a:pt x="909" y="291"/>
                        </a:lnTo>
                        <a:lnTo>
                          <a:pt x="917" y="313"/>
                        </a:lnTo>
                        <a:lnTo>
                          <a:pt x="925" y="335"/>
                        </a:lnTo>
                        <a:lnTo>
                          <a:pt x="931" y="357"/>
                        </a:lnTo>
                        <a:lnTo>
                          <a:pt x="936" y="380"/>
                        </a:lnTo>
                        <a:lnTo>
                          <a:pt x="940" y="403"/>
                        </a:lnTo>
                        <a:lnTo>
                          <a:pt x="943" y="428"/>
                        </a:lnTo>
                        <a:lnTo>
                          <a:pt x="945" y="452"/>
                        </a:lnTo>
                        <a:lnTo>
                          <a:pt x="945" y="476"/>
                        </a:lnTo>
                        <a:close/>
                      </a:path>
                    </a:pathLst>
                  </a:custGeom>
                  <a:solidFill>
                    <a:srgbClr val="FFCCA5"/>
                  </a:solidFill>
                  <a:ln w="9525">
                    <a:noFill/>
                    <a:round/>
                    <a:headEnd/>
                    <a:tailEnd/>
                  </a:ln>
                </p:spPr>
                <p:txBody>
                  <a:bodyPr/>
                  <a:lstStyle/>
                  <a:p>
                    <a:endParaRPr lang="ja-JP" altLang="en-US"/>
                  </a:p>
                </p:txBody>
              </p:sp>
              <p:sp>
                <p:nvSpPr>
                  <p:cNvPr id="555" name="Freeform 48"/>
                  <p:cNvSpPr>
                    <a:spLocks/>
                  </p:cNvSpPr>
                  <p:nvPr/>
                </p:nvSpPr>
                <p:spPr bwMode="auto">
                  <a:xfrm>
                    <a:off x="2085" y="2112"/>
                    <a:ext cx="52" cy="50"/>
                  </a:xfrm>
                  <a:custGeom>
                    <a:avLst/>
                    <a:gdLst>
                      <a:gd name="T0" fmla="*/ 0 w 944"/>
                      <a:gd name="T1" fmla="*/ 0 h 951"/>
                      <a:gd name="T2" fmla="*/ 0 w 944"/>
                      <a:gd name="T3" fmla="*/ 0 h 951"/>
                      <a:gd name="T4" fmla="*/ 0 w 944"/>
                      <a:gd name="T5" fmla="*/ 0 h 951"/>
                      <a:gd name="T6" fmla="*/ 0 w 944"/>
                      <a:gd name="T7" fmla="*/ 0 h 951"/>
                      <a:gd name="T8" fmla="*/ 0 w 944"/>
                      <a:gd name="T9" fmla="*/ 0 h 951"/>
                      <a:gd name="T10" fmla="*/ 0 w 944"/>
                      <a:gd name="T11" fmla="*/ 0 h 951"/>
                      <a:gd name="T12" fmla="*/ 0 w 944"/>
                      <a:gd name="T13" fmla="*/ 0 h 951"/>
                      <a:gd name="T14" fmla="*/ 0 w 944"/>
                      <a:gd name="T15" fmla="*/ 0 h 951"/>
                      <a:gd name="T16" fmla="*/ 0 w 944"/>
                      <a:gd name="T17" fmla="*/ 0 h 951"/>
                      <a:gd name="T18" fmla="*/ 0 w 944"/>
                      <a:gd name="T19" fmla="*/ 0 h 951"/>
                      <a:gd name="T20" fmla="*/ 0 w 944"/>
                      <a:gd name="T21" fmla="*/ 0 h 951"/>
                      <a:gd name="T22" fmla="*/ 0 w 944"/>
                      <a:gd name="T23" fmla="*/ 0 h 951"/>
                      <a:gd name="T24" fmla="*/ 0 w 944"/>
                      <a:gd name="T25" fmla="*/ 0 h 951"/>
                      <a:gd name="T26" fmla="*/ 0 w 944"/>
                      <a:gd name="T27" fmla="*/ 0 h 951"/>
                      <a:gd name="T28" fmla="*/ 0 w 944"/>
                      <a:gd name="T29" fmla="*/ 0 h 951"/>
                      <a:gd name="T30" fmla="*/ 0 w 944"/>
                      <a:gd name="T31" fmla="*/ 0 h 951"/>
                      <a:gd name="T32" fmla="*/ 0 w 944"/>
                      <a:gd name="T33" fmla="*/ 0 h 951"/>
                      <a:gd name="T34" fmla="*/ 0 w 944"/>
                      <a:gd name="T35" fmla="*/ 0 h 951"/>
                      <a:gd name="T36" fmla="*/ 0 w 944"/>
                      <a:gd name="T37" fmla="*/ 0 h 951"/>
                      <a:gd name="T38" fmla="*/ 0 w 944"/>
                      <a:gd name="T39" fmla="*/ 0 h 951"/>
                      <a:gd name="T40" fmla="*/ 0 w 944"/>
                      <a:gd name="T41" fmla="*/ 0 h 951"/>
                      <a:gd name="T42" fmla="*/ 0 w 944"/>
                      <a:gd name="T43" fmla="*/ 0 h 951"/>
                      <a:gd name="T44" fmla="*/ 0 w 944"/>
                      <a:gd name="T45" fmla="*/ 0 h 951"/>
                      <a:gd name="T46" fmla="*/ 0 w 944"/>
                      <a:gd name="T47" fmla="*/ 0 h 951"/>
                      <a:gd name="T48" fmla="*/ 0 w 944"/>
                      <a:gd name="T49" fmla="*/ 0 h 951"/>
                      <a:gd name="T50" fmla="*/ 0 w 944"/>
                      <a:gd name="T51" fmla="*/ 0 h 951"/>
                      <a:gd name="T52" fmla="*/ 0 w 944"/>
                      <a:gd name="T53" fmla="*/ 0 h 951"/>
                      <a:gd name="T54" fmla="*/ 0 w 944"/>
                      <a:gd name="T55" fmla="*/ 0 h 951"/>
                      <a:gd name="T56" fmla="*/ 0 w 944"/>
                      <a:gd name="T57" fmla="*/ 0 h 951"/>
                      <a:gd name="T58" fmla="*/ 0 w 944"/>
                      <a:gd name="T59" fmla="*/ 0 h 951"/>
                      <a:gd name="T60" fmla="*/ 0 w 944"/>
                      <a:gd name="T61" fmla="*/ 0 h 951"/>
                      <a:gd name="T62" fmla="*/ 0 w 944"/>
                      <a:gd name="T63" fmla="*/ 0 h 951"/>
                      <a:gd name="T64" fmla="*/ 0 w 944"/>
                      <a:gd name="T65" fmla="*/ 0 h 951"/>
                      <a:gd name="T66" fmla="*/ 0 w 944"/>
                      <a:gd name="T67" fmla="*/ 0 h 951"/>
                      <a:gd name="T68" fmla="*/ 0 w 944"/>
                      <a:gd name="T69" fmla="*/ 0 h 951"/>
                      <a:gd name="T70" fmla="*/ 0 w 944"/>
                      <a:gd name="T71" fmla="*/ 0 h 951"/>
                      <a:gd name="T72" fmla="*/ 0 w 944"/>
                      <a:gd name="T73" fmla="*/ 0 h 951"/>
                      <a:gd name="T74" fmla="*/ 0 w 944"/>
                      <a:gd name="T75" fmla="*/ 0 h 951"/>
                      <a:gd name="T76" fmla="*/ 0 w 944"/>
                      <a:gd name="T77" fmla="*/ 0 h 951"/>
                      <a:gd name="T78" fmla="*/ 0 w 944"/>
                      <a:gd name="T79" fmla="*/ 0 h 951"/>
                      <a:gd name="T80" fmla="*/ 0 w 944"/>
                      <a:gd name="T81" fmla="*/ 0 h 951"/>
                      <a:gd name="T82" fmla="*/ 0 w 944"/>
                      <a:gd name="T83" fmla="*/ 0 h 951"/>
                      <a:gd name="T84" fmla="*/ 0 w 944"/>
                      <a:gd name="T85" fmla="*/ 0 h 95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44"/>
                      <a:gd name="T130" fmla="*/ 0 h 951"/>
                      <a:gd name="T131" fmla="*/ 944 w 944"/>
                      <a:gd name="T132" fmla="*/ 951 h 95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44" h="951">
                        <a:moveTo>
                          <a:pt x="944" y="475"/>
                        </a:moveTo>
                        <a:lnTo>
                          <a:pt x="944" y="500"/>
                        </a:lnTo>
                        <a:lnTo>
                          <a:pt x="942" y="524"/>
                        </a:lnTo>
                        <a:lnTo>
                          <a:pt x="939" y="548"/>
                        </a:lnTo>
                        <a:lnTo>
                          <a:pt x="935" y="571"/>
                        </a:lnTo>
                        <a:lnTo>
                          <a:pt x="930" y="595"/>
                        </a:lnTo>
                        <a:lnTo>
                          <a:pt x="923" y="617"/>
                        </a:lnTo>
                        <a:lnTo>
                          <a:pt x="916" y="639"/>
                        </a:lnTo>
                        <a:lnTo>
                          <a:pt x="908" y="661"/>
                        </a:lnTo>
                        <a:lnTo>
                          <a:pt x="898" y="682"/>
                        </a:lnTo>
                        <a:lnTo>
                          <a:pt x="888" y="702"/>
                        </a:lnTo>
                        <a:lnTo>
                          <a:pt x="876" y="722"/>
                        </a:lnTo>
                        <a:lnTo>
                          <a:pt x="864" y="741"/>
                        </a:lnTo>
                        <a:lnTo>
                          <a:pt x="851" y="760"/>
                        </a:lnTo>
                        <a:lnTo>
                          <a:pt x="837" y="778"/>
                        </a:lnTo>
                        <a:lnTo>
                          <a:pt x="822" y="796"/>
                        </a:lnTo>
                        <a:lnTo>
                          <a:pt x="806" y="812"/>
                        </a:lnTo>
                        <a:lnTo>
                          <a:pt x="789" y="827"/>
                        </a:lnTo>
                        <a:lnTo>
                          <a:pt x="773" y="842"/>
                        </a:lnTo>
                        <a:lnTo>
                          <a:pt x="755" y="857"/>
                        </a:lnTo>
                        <a:lnTo>
                          <a:pt x="736" y="869"/>
                        </a:lnTo>
                        <a:lnTo>
                          <a:pt x="717" y="882"/>
                        </a:lnTo>
                        <a:lnTo>
                          <a:pt x="697" y="894"/>
                        </a:lnTo>
                        <a:lnTo>
                          <a:pt x="677" y="904"/>
                        </a:lnTo>
                        <a:lnTo>
                          <a:pt x="656" y="914"/>
                        </a:lnTo>
                        <a:lnTo>
                          <a:pt x="634" y="922"/>
                        </a:lnTo>
                        <a:lnTo>
                          <a:pt x="612" y="930"/>
                        </a:lnTo>
                        <a:lnTo>
                          <a:pt x="590" y="936"/>
                        </a:lnTo>
                        <a:lnTo>
                          <a:pt x="567" y="941"/>
                        </a:lnTo>
                        <a:lnTo>
                          <a:pt x="544" y="945"/>
                        </a:lnTo>
                        <a:lnTo>
                          <a:pt x="520" y="949"/>
                        </a:lnTo>
                        <a:lnTo>
                          <a:pt x="496" y="951"/>
                        </a:lnTo>
                        <a:lnTo>
                          <a:pt x="472" y="951"/>
                        </a:lnTo>
                        <a:lnTo>
                          <a:pt x="448" y="951"/>
                        </a:lnTo>
                        <a:lnTo>
                          <a:pt x="424" y="949"/>
                        </a:lnTo>
                        <a:lnTo>
                          <a:pt x="400" y="945"/>
                        </a:lnTo>
                        <a:lnTo>
                          <a:pt x="377" y="941"/>
                        </a:lnTo>
                        <a:lnTo>
                          <a:pt x="354" y="936"/>
                        </a:lnTo>
                        <a:lnTo>
                          <a:pt x="332" y="930"/>
                        </a:lnTo>
                        <a:lnTo>
                          <a:pt x="310" y="922"/>
                        </a:lnTo>
                        <a:lnTo>
                          <a:pt x="288" y="914"/>
                        </a:lnTo>
                        <a:lnTo>
                          <a:pt x="267" y="904"/>
                        </a:lnTo>
                        <a:lnTo>
                          <a:pt x="247" y="894"/>
                        </a:lnTo>
                        <a:lnTo>
                          <a:pt x="227" y="882"/>
                        </a:lnTo>
                        <a:lnTo>
                          <a:pt x="207" y="869"/>
                        </a:lnTo>
                        <a:lnTo>
                          <a:pt x="189" y="857"/>
                        </a:lnTo>
                        <a:lnTo>
                          <a:pt x="171" y="842"/>
                        </a:lnTo>
                        <a:lnTo>
                          <a:pt x="154" y="827"/>
                        </a:lnTo>
                        <a:lnTo>
                          <a:pt x="138" y="812"/>
                        </a:lnTo>
                        <a:lnTo>
                          <a:pt x="122" y="796"/>
                        </a:lnTo>
                        <a:lnTo>
                          <a:pt x="108" y="778"/>
                        </a:lnTo>
                        <a:lnTo>
                          <a:pt x="93" y="760"/>
                        </a:lnTo>
                        <a:lnTo>
                          <a:pt x="80" y="741"/>
                        </a:lnTo>
                        <a:lnTo>
                          <a:pt x="68" y="722"/>
                        </a:lnTo>
                        <a:lnTo>
                          <a:pt x="56" y="702"/>
                        </a:lnTo>
                        <a:lnTo>
                          <a:pt x="46" y="682"/>
                        </a:lnTo>
                        <a:lnTo>
                          <a:pt x="36" y="661"/>
                        </a:lnTo>
                        <a:lnTo>
                          <a:pt x="28" y="639"/>
                        </a:lnTo>
                        <a:lnTo>
                          <a:pt x="21" y="617"/>
                        </a:lnTo>
                        <a:lnTo>
                          <a:pt x="14" y="595"/>
                        </a:lnTo>
                        <a:lnTo>
                          <a:pt x="9" y="571"/>
                        </a:lnTo>
                        <a:lnTo>
                          <a:pt x="5" y="548"/>
                        </a:lnTo>
                        <a:lnTo>
                          <a:pt x="2" y="524"/>
                        </a:lnTo>
                        <a:lnTo>
                          <a:pt x="0" y="500"/>
                        </a:lnTo>
                        <a:lnTo>
                          <a:pt x="0" y="475"/>
                        </a:lnTo>
                        <a:lnTo>
                          <a:pt x="0" y="451"/>
                        </a:lnTo>
                        <a:lnTo>
                          <a:pt x="2" y="427"/>
                        </a:lnTo>
                        <a:lnTo>
                          <a:pt x="5" y="403"/>
                        </a:lnTo>
                        <a:lnTo>
                          <a:pt x="9" y="380"/>
                        </a:lnTo>
                        <a:lnTo>
                          <a:pt x="14" y="356"/>
                        </a:lnTo>
                        <a:lnTo>
                          <a:pt x="21" y="334"/>
                        </a:lnTo>
                        <a:lnTo>
                          <a:pt x="28" y="312"/>
                        </a:lnTo>
                        <a:lnTo>
                          <a:pt x="36" y="290"/>
                        </a:lnTo>
                        <a:lnTo>
                          <a:pt x="46" y="269"/>
                        </a:lnTo>
                        <a:lnTo>
                          <a:pt x="56" y="249"/>
                        </a:lnTo>
                        <a:lnTo>
                          <a:pt x="68" y="229"/>
                        </a:lnTo>
                        <a:lnTo>
                          <a:pt x="80" y="210"/>
                        </a:lnTo>
                        <a:lnTo>
                          <a:pt x="93" y="191"/>
                        </a:lnTo>
                        <a:lnTo>
                          <a:pt x="108" y="173"/>
                        </a:lnTo>
                        <a:lnTo>
                          <a:pt x="122" y="156"/>
                        </a:lnTo>
                        <a:lnTo>
                          <a:pt x="138" y="139"/>
                        </a:lnTo>
                        <a:lnTo>
                          <a:pt x="154" y="124"/>
                        </a:lnTo>
                        <a:lnTo>
                          <a:pt x="171" y="109"/>
                        </a:lnTo>
                        <a:lnTo>
                          <a:pt x="189" y="94"/>
                        </a:lnTo>
                        <a:lnTo>
                          <a:pt x="207" y="81"/>
                        </a:lnTo>
                        <a:lnTo>
                          <a:pt x="227" y="69"/>
                        </a:lnTo>
                        <a:lnTo>
                          <a:pt x="247" y="57"/>
                        </a:lnTo>
                        <a:lnTo>
                          <a:pt x="267" y="47"/>
                        </a:lnTo>
                        <a:lnTo>
                          <a:pt x="288" y="37"/>
                        </a:lnTo>
                        <a:lnTo>
                          <a:pt x="310" y="29"/>
                        </a:lnTo>
                        <a:lnTo>
                          <a:pt x="332" y="21"/>
                        </a:lnTo>
                        <a:lnTo>
                          <a:pt x="354" y="15"/>
                        </a:lnTo>
                        <a:lnTo>
                          <a:pt x="377" y="10"/>
                        </a:lnTo>
                        <a:lnTo>
                          <a:pt x="400" y="6"/>
                        </a:lnTo>
                        <a:lnTo>
                          <a:pt x="424" y="2"/>
                        </a:lnTo>
                        <a:lnTo>
                          <a:pt x="448" y="0"/>
                        </a:lnTo>
                        <a:lnTo>
                          <a:pt x="472" y="0"/>
                        </a:lnTo>
                        <a:lnTo>
                          <a:pt x="496" y="0"/>
                        </a:lnTo>
                        <a:lnTo>
                          <a:pt x="520" y="2"/>
                        </a:lnTo>
                        <a:lnTo>
                          <a:pt x="544" y="6"/>
                        </a:lnTo>
                        <a:lnTo>
                          <a:pt x="567" y="10"/>
                        </a:lnTo>
                        <a:lnTo>
                          <a:pt x="590" y="15"/>
                        </a:lnTo>
                        <a:lnTo>
                          <a:pt x="612" y="21"/>
                        </a:lnTo>
                        <a:lnTo>
                          <a:pt x="634" y="29"/>
                        </a:lnTo>
                        <a:lnTo>
                          <a:pt x="656" y="37"/>
                        </a:lnTo>
                        <a:lnTo>
                          <a:pt x="677" y="47"/>
                        </a:lnTo>
                        <a:lnTo>
                          <a:pt x="697" y="57"/>
                        </a:lnTo>
                        <a:lnTo>
                          <a:pt x="717" y="69"/>
                        </a:lnTo>
                        <a:lnTo>
                          <a:pt x="736" y="81"/>
                        </a:lnTo>
                        <a:lnTo>
                          <a:pt x="755" y="94"/>
                        </a:lnTo>
                        <a:lnTo>
                          <a:pt x="773" y="109"/>
                        </a:lnTo>
                        <a:lnTo>
                          <a:pt x="789" y="124"/>
                        </a:lnTo>
                        <a:lnTo>
                          <a:pt x="806" y="139"/>
                        </a:lnTo>
                        <a:lnTo>
                          <a:pt x="822" y="156"/>
                        </a:lnTo>
                        <a:lnTo>
                          <a:pt x="837" y="173"/>
                        </a:lnTo>
                        <a:lnTo>
                          <a:pt x="851" y="191"/>
                        </a:lnTo>
                        <a:lnTo>
                          <a:pt x="864" y="210"/>
                        </a:lnTo>
                        <a:lnTo>
                          <a:pt x="876" y="229"/>
                        </a:lnTo>
                        <a:lnTo>
                          <a:pt x="888" y="249"/>
                        </a:lnTo>
                        <a:lnTo>
                          <a:pt x="898" y="269"/>
                        </a:lnTo>
                        <a:lnTo>
                          <a:pt x="908" y="290"/>
                        </a:lnTo>
                        <a:lnTo>
                          <a:pt x="916" y="312"/>
                        </a:lnTo>
                        <a:lnTo>
                          <a:pt x="923" y="334"/>
                        </a:lnTo>
                        <a:lnTo>
                          <a:pt x="930" y="356"/>
                        </a:lnTo>
                        <a:lnTo>
                          <a:pt x="935" y="380"/>
                        </a:lnTo>
                        <a:lnTo>
                          <a:pt x="939" y="403"/>
                        </a:lnTo>
                        <a:lnTo>
                          <a:pt x="942" y="427"/>
                        </a:lnTo>
                        <a:lnTo>
                          <a:pt x="944" y="451"/>
                        </a:lnTo>
                        <a:lnTo>
                          <a:pt x="944" y="475"/>
                        </a:lnTo>
                        <a:close/>
                      </a:path>
                    </a:pathLst>
                  </a:custGeom>
                  <a:solidFill>
                    <a:srgbClr val="FFCCA5"/>
                  </a:solidFill>
                  <a:ln w="9525">
                    <a:noFill/>
                    <a:round/>
                    <a:headEnd/>
                    <a:tailEnd/>
                  </a:ln>
                </p:spPr>
                <p:txBody>
                  <a:bodyPr/>
                  <a:lstStyle/>
                  <a:p>
                    <a:endParaRPr lang="ja-JP" altLang="en-US"/>
                  </a:p>
                </p:txBody>
              </p:sp>
              <p:sp>
                <p:nvSpPr>
                  <p:cNvPr id="556" name="Freeform 49"/>
                  <p:cNvSpPr>
                    <a:spLocks/>
                  </p:cNvSpPr>
                  <p:nvPr/>
                </p:nvSpPr>
                <p:spPr bwMode="auto">
                  <a:xfrm>
                    <a:off x="1912" y="2069"/>
                    <a:ext cx="199" cy="114"/>
                  </a:xfrm>
                  <a:custGeom>
                    <a:avLst/>
                    <a:gdLst>
                      <a:gd name="T0" fmla="*/ 0 w 3586"/>
                      <a:gd name="T1" fmla="*/ 0 h 2177"/>
                      <a:gd name="T2" fmla="*/ 0 w 3586"/>
                      <a:gd name="T3" fmla="*/ 0 h 2177"/>
                      <a:gd name="T4" fmla="*/ 0 w 3586"/>
                      <a:gd name="T5" fmla="*/ 0 h 2177"/>
                      <a:gd name="T6" fmla="*/ 0 w 3586"/>
                      <a:gd name="T7" fmla="*/ 0 h 2177"/>
                      <a:gd name="T8" fmla="*/ 0 w 3586"/>
                      <a:gd name="T9" fmla="*/ 0 h 2177"/>
                      <a:gd name="T10" fmla="*/ 0 w 3586"/>
                      <a:gd name="T11" fmla="*/ 0 h 2177"/>
                      <a:gd name="T12" fmla="*/ 0 w 3586"/>
                      <a:gd name="T13" fmla="*/ 0 h 2177"/>
                      <a:gd name="T14" fmla="*/ 0 w 3586"/>
                      <a:gd name="T15" fmla="*/ 0 h 2177"/>
                      <a:gd name="T16" fmla="*/ 0 w 3586"/>
                      <a:gd name="T17" fmla="*/ 0 h 2177"/>
                      <a:gd name="T18" fmla="*/ 0 w 3586"/>
                      <a:gd name="T19" fmla="*/ 0 h 2177"/>
                      <a:gd name="T20" fmla="*/ 0 w 3586"/>
                      <a:gd name="T21" fmla="*/ 0 h 2177"/>
                      <a:gd name="T22" fmla="*/ 0 w 3586"/>
                      <a:gd name="T23" fmla="*/ 0 h 2177"/>
                      <a:gd name="T24" fmla="*/ 0 w 3586"/>
                      <a:gd name="T25" fmla="*/ 0 h 2177"/>
                      <a:gd name="T26" fmla="*/ 0 w 3586"/>
                      <a:gd name="T27" fmla="*/ 0 h 2177"/>
                      <a:gd name="T28" fmla="*/ 0 w 3586"/>
                      <a:gd name="T29" fmla="*/ 0 h 2177"/>
                      <a:gd name="T30" fmla="*/ 0 w 3586"/>
                      <a:gd name="T31" fmla="*/ 0 h 2177"/>
                      <a:gd name="T32" fmla="*/ 0 w 3586"/>
                      <a:gd name="T33" fmla="*/ 0 h 2177"/>
                      <a:gd name="T34" fmla="*/ 0 w 3586"/>
                      <a:gd name="T35" fmla="*/ 0 h 2177"/>
                      <a:gd name="T36" fmla="*/ 0 w 3586"/>
                      <a:gd name="T37" fmla="*/ 0 h 2177"/>
                      <a:gd name="T38" fmla="*/ 0 w 3586"/>
                      <a:gd name="T39" fmla="*/ 0 h 2177"/>
                      <a:gd name="T40" fmla="*/ 0 w 3586"/>
                      <a:gd name="T41" fmla="*/ 0 h 2177"/>
                      <a:gd name="T42" fmla="*/ 0 w 3586"/>
                      <a:gd name="T43" fmla="*/ 0 h 2177"/>
                      <a:gd name="T44" fmla="*/ 0 w 3586"/>
                      <a:gd name="T45" fmla="*/ 0 h 2177"/>
                      <a:gd name="T46" fmla="*/ 0 w 3586"/>
                      <a:gd name="T47" fmla="*/ 0 h 2177"/>
                      <a:gd name="T48" fmla="*/ 0 w 3586"/>
                      <a:gd name="T49" fmla="*/ 0 h 2177"/>
                      <a:gd name="T50" fmla="*/ 0 w 3586"/>
                      <a:gd name="T51" fmla="*/ 0 h 2177"/>
                      <a:gd name="T52" fmla="*/ 0 w 3586"/>
                      <a:gd name="T53" fmla="*/ 0 h 2177"/>
                      <a:gd name="T54" fmla="*/ 0 w 3586"/>
                      <a:gd name="T55" fmla="*/ 0 h 2177"/>
                      <a:gd name="T56" fmla="*/ 0 w 3586"/>
                      <a:gd name="T57" fmla="*/ 0 h 2177"/>
                      <a:gd name="T58" fmla="*/ 0 w 3586"/>
                      <a:gd name="T59" fmla="*/ 0 h 2177"/>
                      <a:gd name="T60" fmla="*/ 0 w 3586"/>
                      <a:gd name="T61" fmla="*/ 0 h 2177"/>
                      <a:gd name="T62" fmla="*/ 0 w 3586"/>
                      <a:gd name="T63" fmla="*/ 0 h 2177"/>
                      <a:gd name="T64" fmla="*/ 0 w 3586"/>
                      <a:gd name="T65" fmla="*/ 0 h 2177"/>
                      <a:gd name="T66" fmla="*/ 0 w 3586"/>
                      <a:gd name="T67" fmla="*/ 0 h 2177"/>
                      <a:gd name="T68" fmla="*/ 0 w 3586"/>
                      <a:gd name="T69" fmla="*/ 0 h 2177"/>
                      <a:gd name="T70" fmla="*/ 0 w 3586"/>
                      <a:gd name="T71" fmla="*/ 0 h 2177"/>
                      <a:gd name="T72" fmla="*/ 0 w 3586"/>
                      <a:gd name="T73" fmla="*/ 0 h 2177"/>
                      <a:gd name="T74" fmla="*/ 0 w 3586"/>
                      <a:gd name="T75" fmla="*/ 0 h 2177"/>
                      <a:gd name="T76" fmla="*/ 0 w 3586"/>
                      <a:gd name="T77" fmla="*/ 0 h 2177"/>
                      <a:gd name="T78" fmla="*/ 0 w 3586"/>
                      <a:gd name="T79" fmla="*/ 0 h 2177"/>
                      <a:gd name="T80" fmla="*/ 0 w 3586"/>
                      <a:gd name="T81" fmla="*/ 0 h 2177"/>
                      <a:gd name="T82" fmla="*/ 0 w 3586"/>
                      <a:gd name="T83" fmla="*/ 0 h 2177"/>
                      <a:gd name="T84" fmla="*/ 0 w 3586"/>
                      <a:gd name="T85" fmla="*/ 0 h 2177"/>
                      <a:gd name="T86" fmla="*/ 0 w 3586"/>
                      <a:gd name="T87" fmla="*/ 0 h 2177"/>
                      <a:gd name="T88" fmla="*/ 0 w 3586"/>
                      <a:gd name="T89" fmla="*/ 0 h 217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586"/>
                      <a:gd name="T136" fmla="*/ 0 h 2177"/>
                      <a:gd name="T137" fmla="*/ 3586 w 3586"/>
                      <a:gd name="T138" fmla="*/ 2177 h 217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586" h="2177">
                        <a:moveTo>
                          <a:pt x="401" y="1437"/>
                        </a:moveTo>
                        <a:lnTo>
                          <a:pt x="418" y="1401"/>
                        </a:lnTo>
                        <a:lnTo>
                          <a:pt x="437" y="1364"/>
                        </a:lnTo>
                        <a:lnTo>
                          <a:pt x="455" y="1328"/>
                        </a:lnTo>
                        <a:lnTo>
                          <a:pt x="474" y="1293"/>
                        </a:lnTo>
                        <a:lnTo>
                          <a:pt x="513" y="1224"/>
                        </a:lnTo>
                        <a:lnTo>
                          <a:pt x="553" y="1156"/>
                        </a:lnTo>
                        <a:lnTo>
                          <a:pt x="594" y="1092"/>
                        </a:lnTo>
                        <a:lnTo>
                          <a:pt x="634" y="1031"/>
                        </a:lnTo>
                        <a:lnTo>
                          <a:pt x="674" y="974"/>
                        </a:lnTo>
                        <a:lnTo>
                          <a:pt x="711" y="920"/>
                        </a:lnTo>
                        <a:lnTo>
                          <a:pt x="748" y="872"/>
                        </a:lnTo>
                        <a:lnTo>
                          <a:pt x="780" y="829"/>
                        </a:lnTo>
                        <a:lnTo>
                          <a:pt x="811" y="790"/>
                        </a:lnTo>
                        <a:lnTo>
                          <a:pt x="836" y="758"/>
                        </a:lnTo>
                        <a:lnTo>
                          <a:pt x="874" y="713"/>
                        </a:lnTo>
                        <a:lnTo>
                          <a:pt x="886" y="697"/>
                        </a:lnTo>
                        <a:lnTo>
                          <a:pt x="873" y="962"/>
                        </a:lnTo>
                        <a:lnTo>
                          <a:pt x="1400" y="404"/>
                        </a:lnTo>
                        <a:lnTo>
                          <a:pt x="1400" y="627"/>
                        </a:lnTo>
                        <a:lnTo>
                          <a:pt x="1914" y="237"/>
                        </a:lnTo>
                        <a:lnTo>
                          <a:pt x="1845" y="585"/>
                        </a:lnTo>
                        <a:lnTo>
                          <a:pt x="2511" y="208"/>
                        </a:lnTo>
                        <a:lnTo>
                          <a:pt x="2541" y="220"/>
                        </a:lnTo>
                        <a:lnTo>
                          <a:pt x="2624" y="255"/>
                        </a:lnTo>
                        <a:lnTo>
                          <a:pt x="2680" y="281"/>
                        </a:lnTo>
                        <a:lnTo>
                          <a:pt x="2746" y="315"/>
                        </a:lnTo>
                        <a:lnTo>
                          <a:pt x="2781" y="335"/>
                        </a:lnTo>
                        <a:lnTo>
                          <a:pt x="2818" y="356"/>
                        </a:lnTo>
                        <a:lnTo>
                          <a:pt x="2856" y="379"/>
                        </a:lnTo>
                        <a:lnTo>
                          <a:pt x="2895" y="404"/>
                        </a:lnTo>
                        <a:lnTo>
                          <a:pt x="2936" y="432"/>
                        </a:lnTo>
                        <a:lnTo>
                          <a:pt x="2976" y="460"/>
                        </a:lnTo>
                        <a:lnTo>
                          <a:pt x="3018" y="492"/>
                        </a:lnTo>
                        <a:lnTo>
                          <a:pt x="3060" y="525"/>
                        </a:lnTo>
                        <a:lnTo>
                          <a:pt x="3100" y="560"/>
                        </a:lnTo>
                        <a:lnTo>
                          <a:pt x="3142" y="598"/>
                        </a:lnTo>
                        <a:lnTo>
                          <a:pt x="3184" y="638"/>
                        </a:lnTo>
                        <a:lnTo>
                          <a:pt x="3225" y="680"/>
                        </a:lnTo>
                        <a:lnTo>
                          <a:pt x="3265" y="724"/>
                        </a:lnTo>
                        <a:lnTo>
                          <a:pt x="3304" y="771"/>
                        </a:lnTo>
                        <a:lnTo>
                          <a:pt x="3342" y="820"/>
                        </a:lnTo>
                        <a:lnTo>
                          <a:pt x="3379" y="871"/>
                        </a:lnTo>
                        <a:lnTo>
                          <a:pt x="3415" y="926"/>
                        </a:lnTo>
                        <a:lnTo>
                          <a:pt x="3448" y="981"/>
                        </a:lnTo>
                        <a:lnTo>
                          <a:pt x="3480" y="1040"/>
                        </a:lnTo>
                        <a:lnTo>
                          <a:pt x="3510" y="1102"/>
                        </a:lnTo>
                        <a:lnTo>
                          <a:pt x="3586" y="1074"/>
                        </a:lnTo>
                        <a:lnTo>
                          <a:pt x="3557" y="1015"/>
                        </a:lnTo>
                        <a:lnTo>
                          <a:pt x="3526" y="957"/>
                        </a:lnTo>
                        <a:lnTo>
                          <a:pt x="3492" y="900"/>
                        </a:lnTo>
                        <a:lnTo>
                          <a:pt x="3456" y="846"/>
                        </a:lnTo>
                        <a:lnTo>
                          <a:pt x="3420" y="791"/>
                        </a:lnTo>
                        <a:lnTo>
                          <a:pt x="3381" y="739"/>
                        </a:lnTo>
                        <a:lnTo>
                          <a:pt x="3340" y="688"/>
                        </a:lnTo>
                        <a:lnTo>
                          <a:pt x="3297" y="638"/>
                        </a:lnTo>
                        <a:lnTo>
                          <a:pt x="3253" y="590"/>
                        </a:lnTo>
                        <a:lnTo>
                          <a:pt x="3208" y="543"/>
                        </a:lnTo>
                        <a:lnTo>
                          <a:pt x="3161" y="498"/>
                        </a:lnTo>
                        <a:lnTo>
                          <a:pt x="3112" y="455"/>
                        </a:lnTo>
                        <a:lnTo>
                          <a:pt x="3062" y="413"/>
                        </a:lnTo>
                        <a:lnTo>
                          <a:pt x="3010" y="373"/>
                        </a:lnTo>
                        <a:lnTo>
                          <a:pt x="2957" y="335"/>
                        </a:lnTo>
                        <a:lnTo>
                          <a:pt x="2902" y="298"/>
                        </a:lnTo>
                        <a:lnTo>
                          <a:pt x="2847" y="264"/>
                        </a:lnTo>
                        <a:lnTo>
                          <a:pt x="2790" y="231"/>
                        </a:lnTo>
                        <a:lnTo>
                          <a:pt x="2732" y="201"/>
                        </a:lnTo>
                        <a:lnTo>
                          <a:pt x="2673" y="171"/>
                        </a:lnTo>
                        <a:lnTo>
                          <a:pt x="2612" y="145"/>
                        </a:lnTo>
                        <a:lnTo>
                          <a:pt x="2550" y="121"/>
                        </a:lnTo>
                        <a:lnTo>
                          <a:pt x="2488" y="99"/>
                        </a:lnTo>
                        <a:lnTo>
                          <a:pt x="2425" y="78"/>
                        </a:lnTo>
                        <a:lnTo>
                          <a:pt x="2360" y="60"/>
                        </a:lnTo>
                        <a:lnTo>
                          <a:pt x="2295" y="44"/>
                        </a:lnTo>
                        <a:lnTo>
                          <a:pt x="2229" y="31"/>
                        </a:lnTo>
                        <a:lnTo>
                          <a:pt x="2162" y="20"/>
                        </a:lnTo>
                        <a:lnTo>
                          <a:pt x="2094" y="11"/>
                        </a:lnTo>
                        <a:lnTo>
                          <a:pt x="2025" y="5"/>
                        </a:lnTo>
                        <a:lnTo>
                          <a:pt x="1956" y="1"/>
                        </a:lnTo>
                        <a:lnTo>
                          <a:pt x="1886" y="0"/>
                        </a:lnTo>
                        <a:lnTo>
                          <a:pt x="1791" y="2"/>
                        </a:lnTo>
                        <a:lnTo>
                          <a:pt x="1697" y="9"/>
                        </a:lnTo>
                        <a:lnTo>
                          <a:pt x="1604" y="21"/>
                        </a:lnTo>
                        <a:lnTo>
                          <a:pt x="1513" y="36"/>
                        </a:lnTo>
                        <a:lnTo>
                          <a:pt x="1422" y="58"/>
                        </a:lnTo>
                        <a:lnTo>
                          <a:pt x="1334" y="82"/>
                        </a:lnTo>
                        <a:lnTo>
                          <a:pt x="1249" y="110"/>
                        </a:lnTo>
                        <a:lnTo>
                          <a:pt x="1165" y="143"/>
                        </a:lnTo>
                        <a:lnTo>
                          <a:pt x="1082" y="180"/>
                        </a:lnTo>
                        <a:lnTo>
                          <a:pt x="1001" y="221"/>
                        </a:lnTo>
                        <a:lnTo>
                          <a:pt x="924" y="264"/>
                        </a:lnTo>
                        <a:lnTo>
                          <a:pt x="849" y="312"/>
                        </a:lnTo>
                        <a:lnTo>
                          <a:pt x="775" y="363"/>
                        </a:lnTo>
                        <a:lnTo>
                          <a:pt x="704" y="418"/>
                        </a:lnTo>
                        <a:lnTo>
                          <a:pt x="636" y="476"/>
                        </a:lnTo>
                        <a:lnTo>
                          <a:pt x="571" y="536"/>
                        </a:lnTo>
                        <a:lnTo>
                          <a:pt x="509" y="600"/>
                        </a:lnTo>
                        <a:lnTo>
                          <a:pt x="449" y="666"/>
                        </a:lnTo>
                        <a:lnTo>
                          <a:pt x="394" y="736"/>
                        </a:lnTo>
                        <a:lnTo>
                          <a:pt x="341" y="808"/>
                        </a:lnTo>
                        <a:lnTo>
                          <a:pt x="291" y="882"/>
                        </a:lnTo>
                        <a:lnTo>
                          <a:pt x="245" y="959"/>
                        </a:lnTo>
                        <a:lnTo>
                          <a:pt x="203" y="1039"/>
                        </a:lnTo>
                        <a:lnTo>
                          <a:pt x="165" y="1121"/>
                        </a:lnTo>
                        <a:lnTo>
                          <a:pt x="129" y="1204"/>
                        </a:lnTo>
                        <a:lnTo>
                          <a:pt x="99" y="1290"/>
                        </a:lnTo>
                        <a:lnTo>
                          <a:pt x="71" y="1378"/>
                        </a:lnTo>
                        <a:lnTo>
                          <a:pt x="48" y="1466"/>
                        </a:lnTo>
                        <a:lnTo>
                          <a:pt x="29" y="1558"/>
                        </a:lnTo>
                        <a:lnTo>
                          <a:pt x="16" y="1649"/>
                        </a:lnTo>
                        <a:lnTo>
                          <a:pt x="5" y="1743"/>
                        </a:lnTo>
                        <a:lnTo>
                          <a:pt x="0" y="1839"/>
                        </a:lnTo>
                        <a:lnTo>
                          <a:pt x="415" y="2177"/>
                        </a:lnTo>
                        <a:lnTo>
                          <a:pt x="408" y="2161"/>
                        </a:lnTo>
                        <a:lnTo>
                          <a:pt x="388" y="2116"/>
                        </a:lnTo>
                        <a:lnTo>
                          <a:pt x="375" y="2084"/>
                        </a:lnTo>
                        <a:lnTo>
                          <a:pt x="364" y="2045"/>
                        </a:lnTo>
                        <a:lnTo>
                          <a:pt x="357" y="2024"/>
                        </a:lnTo>
                        <a:lnTo>
                          <a:pt x="351" y="2002"/>
                        </a:lnTo>
                        <a:lnTo>
                          <a:pt x="346" y="1978"/>
                        </a:lnTo>
                        <a:lnTo>
                          <a:pt x="341" y="1954"/>
                        </a:lnTo>
                        <a:lnTo>
                          <a:pt x="336" y="1927"/>
                        </a:lnTo>
                        <a:lnTo>
                          <a:pt x="332" y="1900"/>
                        </a:lnTo>
                        <a:lnTo>
                          <a:pt x="329" y="1872"/>
                        </a:lnTo>
                        <a:lnTo>
                          <a:pt x="326" y="1843"/>
                        </a:lnTo>
                        <a:lnTo>
                          <a:pt x="325" y="1813"/>
                        </a:lnTo>
                        <a:lnTo>
                          <a:pt x="325" y="1782"/>
                        </a:lnTo>
                        <a:lnTo>
                          <a:pt x="325" y="1750"/>
                        </a:lnTo>
                        <a:lnTo>
                          <a:pt x="327" y="1718"/>
                        </a:lnTo>
                        <a:lnTo>
                          <a:pt x="331" y="1684"/>
                        </a:lnTo>
                        <a:lnTo>
                          <a:pt x="335" y="1650"/>
                        </a:lnTo>
                        <a:lnTo>
                          <a:pt x="342" y="1616"/>
                        </a:lnTo>
                        <a:lnTo>
                          <a:pt x="350" y="1581"/>
                        </a:lnTo>
                        <a:lnTo>
                          <a:pt x="360" y="1546"/>
                        </a:lnTo>
                        <a:lnTo>
                          <a:pt x="372" y="1509"/>
                        </a:lnTo>
                        <a:lnTo>
                          <a:pt x="386" y="1473"/>
                        </a:lnTo>
                        <a:lnTo>
                          <a:pt x="401" y="1437"/>
                        </a:lnTo>
                        <a:close/>
                      </a:path>
                    </a:pathLst>
                  </a:custGeom>
                  <a:solidFill>
                    <a:srgbClr val="000000"/>
                  </a:solidFill>
                  <a:ln w="9525">
                    <a:noFill/>
                    <a:round/>
                    <a:headEnd/>
                    <a:tailEnd/>
                  </a:ln>
                </p:spPr>
                <p:txBody>
                  <a:bodyPr/>
                  <a:lstStyle/>
                  <a:p>
                    <a:endParaRPr lang="ja-JP" altLang="en-US"/>
                  </a:p>
                </p:txBody>
              </p:sp>
              <p:sp>
                <p:nvSpPr>
                  <p:cNvPr id="557" name="Freeform 50"/>
                  <p:cNvSpPr>
                    <a:spLocks/>
                  </p:cNvSpPr>
                  <p:nvPr/>
                </p:nvSpPr>
                <p:spPr bwMode="auto">
                  <a:xfrm>
                    <a:off x="1912" y="2080"/>
                    <a:ext cx="210" cy="189"/>
                  </a:xfrm>
                  <a:custGeom>
                    <a:avLst/>
                    <a:gdLst>
                      <a:gd name="T0" fmla="*/ 0 w 3774"/>
                      <a:gd name="T1" fmla="*/ 0 h 3588"/>
                      <a:gd name="T2" fmla="*/ 0 w 3774"/>
                      <a:gd name="T3" fmla="*/ 0 h 3588"/>
                      <a:gd name="T4" fmla="*/ 0 w 3774"/>
                      <a:gd name="T5" fmla="*/ 0 h 3588"/>
                      <a:gd name="T6" fmla="*/ 0 w 3774"/>
                      <a:gd name="T7" fmla="*/ 0 h 3588"/>
                      <a:gd name="T8" fmla="*/ 0 w 3774"/>
                      <a:gd name="T9" fmla="*/ 0 h 3588"/>
                      <a:gd name="T10" fmla="*/ 0 w 3774"/>
                      <a:gd name="T11" fmla="*/ 0 h 3588"/>
                      <a:gd name="T12" fmla="*/ 0 w 3774"/>
                      <a:gd name="T13" fmla="*/ 0 h 3588"/>
                      <a:gd name="T14" fmla="*/ 0 w 3774"/>
                      <a:gd name="T15" fmla="*/ 0 h 3588"/>
                      <a:gd name="T16" fmla="*/ 0 w 3774"/>
                      <a:gd name="T17" fmla="*/ 0 h 3588"/>
                      <a:gd name="T18" fmla="*/ 0 w 3774"/>
                      <a:gd name="T19" fmla="*/ 0 h 3588"/>
                      <a:gd name="T20" fmla="*/ 0 w 3774"/>
                      <a:gd name="T21" fmla="*/ 0 h 3588"/>
                      <a:gd name="T22" fmla="*/ 0 w 3774"/>
                      <a:gd name="T23" fmla="*/ 0 h 3588"/>
                      <a:gd name="T24" fmla="*/ 0 w 3774"/>
                      <a:gd name="T25" fmla="*/ 0 h 3588"/>
                      <a:gd name="T26" fmla="*/ 0 w 3774"/>
                      <a:gd name="T27" fmla="*/ 0 h 3588"/>
                      <a:gd name="T28" fmla="*/ 0 w 3774"/>
                      <a:gd name="T29" fmla="*/ 0 h 3588"/>
                      <a:gd name="T30" fmla="*/ 0 w 3774"/>
                      <a:gd name="T31" fmla="*/ 0 h 3588"/>
                      <a:gd name="T32" fmla="*/ 0 w 3774"/>
                      <a:gd name="T33" fmla="*/ 0 h 3588"/>
                      <a:gd name="T34" fmla="*/ 0 w 3774"/>
                      <a:gd name="T35" fmla="*/ 0 h 3588"/>
                      <a:gd name="T36" fmla="*/ 0 w 3774"/>
                      <a:gd name="T37" fmla="*/ 0 h 3588"/>
                      <a:gd name="T38" fmla="*/ 0 w 3774"/>
                      <a:gd name="T39" fmla="*/ 0 h 3588"/>
                      <a:gd name="T40" fmla="*/ 0 w 3774"/>
                      <a:gd name="T41" fmla="*/ 0 h 3588"/>
                      <a:gd name="T42" fmla="*/ 0 w 3774"/>
                      <a:gd name="T43" fmla="*/ 0 h 3588"/>
                      <a:gd name="T44" fmla="*/ 0 w 3774"/>
                      <a:gd name="T45" fmla="*/ 0 h 3588"/>
                      <a:gd name="T46" fmla="*/ 0 w 3774"/>
                      <a:gd name="T47" fmla="*/ 0 h 3588"/>
                      <a:gd name="T48" fmla="*/ 0 w 3774"/>
                      <a:gd name="T49" fmla="*/ 0 h 3588"/>
                      <a:gd name="T50" fmla="*/ 0 w 3774"/>
                      <a:gd name="T51" fmla="*/ 0 h 3588"/>
                      <a:gd name="T52" fmla="*/ 0 w 3774"/>
                      <a:gd name="T53" fmla="*/ 0 h 3588"/>
                      <a:gd name="T54" fmla="*/ 0 w 3774"/>
                      <a:gd name="T55" fmla="*/ 0 h 3588"/>
                      <a:gd name="T56" fmla="*/ 0 w 3774"/>
                      <a:gd name="T57" fmla="*/ 0 h 3588"/>
                      <a:gd name="T58" fmla="*/ 0 w 3774"/>
                      <a:gd name="T59" fmla="*/ 0 h 3588"/>
                      <a:gd name="T60" fmla="*/ 0 w 3774"/>
                      <a:gd name="T61" fmla="*/ 0 h 3588"/>
                      <a:gd name="T62" fmla="*/ 0 w 3774"/>
                      <a:gd name="T63" fmla="*/ 0 h 3588"/>
                      <a:gd name="T64" fmla="*/ 0 w 3774"/>
                      <a:gd name="T65" fmla="*/ 0 h 3588"/>
                      <a:gd name="T66" fmla="*/ 0 w 3774"/>
                      <a:gd name="T67" fmla="*/ 0 h 3588"/>
                      <a:gd name="T68" fmla="*/ 0 w 3774"/>
                      <a:gd name="T69" fmla="*/ 0 h 3588"/>
                      <a:gd name="T70" fmla="*/ 0 w 3774"/>
                      <a:gd name="T71" fmla="*/ 0 h 3588"/>
                      <a:gd name="T72" fmla="*/ 0 w 3774"/>
                      <a:gd name="T73" fmla="*/ 0 h 3588"/>
                      <a:gd name="T74" fmla="*/ 0 w 3774"/>
                      <a:gd name="T75" fmla="*/ 0 h 3588"/>
                      <a:gd name="T76" fmla="*/ 0 w 3774"/>
                      <a:gd name="T77" fmla="*/ 0 h 3588"/>
                      <a:gd name="T78" fmla="*/ 0 w 3774"/>
                      <a:gd name="T79" fmla="*/ 0 h 3588"/>
                      <a:gd name="T80" fmla="*/ 0 w 3774"/>
                      <a:gd name="T81" fmla="*/ 0 h 3588"/>
                      <a:gd name="T82" fmla="*/ 0 w 3774"/>
                      <a:gd name="T83" fmla="*/ 0 h 3588"/>
                      <a:gd name="T84" fmla="*/ 0 w 3774"/>
                      <a:gd name="T85" fmla="*/ 0 h 3588"/>
                      <a:gd name="T86" fmla="*/ 0 w 3774"/>
                      <a:gd name="T87" fmla="*/ 0 h 3588"/>
                      <a:gd name="T88" fmla="*/ 0 w 3774"/>
                      <a:gd name="T89" fmla="*/ 0 h 3588"/>
                      <a:gd name="T90" fmla="*/ 0 w 3774"/>
                      <a:gd name="T91" fmla="*/ 0 h 3588"/>
                      <a:gd name="T92" fmla="*/ 0 w 3774"/>
                      <a:gd name="T93" fmla="*/ 0 h 3588"/>
                      <a:gd name="T94" fmla="*/ 0 w 3774"/>
                      <a:gd name="T95" fmla="*/ 0 h 3588"/>
                      <a:gd name="T96" fmla="*/ 0 w 3774"/>
                      <a:gd name="T97" fmla="*/ 0 h 3588"/>
                      <a:gd name="T98" fmla="*/ 0 w 3774"/>
                      <a:gd name="T99" fmla="*/ 0 h 3588"/>
                      <a:gd name="T100" fmla="*/ 0 w 3774"/>
                      <a:gd name="T101" fmla="*/ 0 h 3588"/>
                      <a:gd name="T102" fmla="*/ 0 w 3774"/>
                      <a:gd name="T103" fmla="*/ 0 h 3588"/>
                      <a:gd name="T104" fmla="*/ 0 w 3774"/>
                      <a:gd name="T105" fmla="*/ 0 h 35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774"/>
                      <a:gd name="T160" fmla="*/ 0 h 3588"/>
                      <a:gd name="T161" fmla="*/ 3774 w 3774"/>
                      <a:gd name="T162" fmla="*/ 3588 h 35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774" h="3588">
                        <a:moveTo>
                          <a:pt x="3511" y="894"/>
                        </a:moveTo>
                        <a:lnTo>
                          <a:pt x="3481" y="832"/>
                        </a:lnTo>
                        <a:lnTo>
                          <a:pt x="3449" y="773"/>
                        </a:lnTo>
                        <a:lnTo>
                          <a:pt x="3416" y="718"/>
                        </a:lnTo>
                        <a:lnTo>
                          <a:pt x="3380" y="663"/>
                        </a:lnTo>
                        <a:lnTo>
                          <a:pt x="3343" y="612"/>
                        </a:lnTo>
                        <a:lnTo>
                          <a:pt x="3305" y="563"/>
                        </a:lnTo>
                        <a:lnTo>
                          <a:pt x="3266" y="516"/>
                        </a:lnTo>
                        <a:lnTo>
                          <a:pt x="3226" y="472"/>
                        </a:lnTo>
                        <a:lnTo>
                          <a:pt x="3185" y="430"/>
                        </a:lnTo>
                        <a:lnTo>
                          <a:pt x="3143" y="390"/>
                        </a:lnTo>
                        <a:lnTo>
                          <a:pt x="3101" y="352"/>
                        </a:lnTo>
                        <a:lnTo>
                          <a:pt x="3061" y="317"/>
                        </a:lnTo>
                        <a:lnTo>
                          <a:pt x="3019" y="284"/>
                        </a:lnTo>
                        <a:lnTo>
                          <a:pt x="2977" y="252"/>
                        </a:lnTo>
                        <a:lnTo>
                          <a:pt x="2937" y="224"/>
                        </a:lnTo>
                        <a:lnTo>
                          <a:pt x="2896" y="196"/>
                        </a:lnTo>
                        <a:lnTo>
                          <a:pt x="2857" y="171"/>
                        </a:lnTo>
                        <a:lnTo>
                          <a:pt x="2819" y="148"/>
                        </a:lnTo>
                        <a:lnTo>
                          <a:pt x="2782" y="127"/>
                        </a:lnTo>
                        <a:lnTo>
                          <a:pt x="2747" y="107"/>
                        </a:lnTo>
                        <a:lnTo>
                          <a:pt x="2681" y="73"/>
                        </a:lnTo>
                        <a:lnTo>
                          <a:pt x="2625" y="47"/>
                        </a:lnTo>
                        <a:lnTo>
                          <a:pt x="2542" y="12"/>
                        </a:lnTo>
                        <a:lnTo>
                          <a:pt x="2512" y="0"/>
                        </a:lnTo>
                        <a:lnTo>
                          <a:pt x="1846" y="377"/>
                        </a:lnTo>
                        <a:lnTo>
                          <a:pt x="1915" y="29"/>
                        </a:lnTo>
                        <a:lnTo>
                          <a:pt x="1401" y="419"/>
                        </a:lnTo>
                        <a:lnTo>
                          <a:pt x="1401" y="196"/>
                        </a:lnTo>
                        <a:lnTo>
                          <a:pt x="874" y="754"/>
                        </a:lnTo>
                        <a:lnTo>
                          <a:pt x="887" y="489"/>
                        </a:lnTo>
                        <a:lnTo>
                          <a:pt x="875" y="505"/>
                        </a:lnTo>
                        <a:lnTo>
                          <a:pt x="837" y="550"/>
                        </a:lnTo>
                        <a:lnTo>
                          <a:pt x="812" y="582"/>
                        </a:lnTo>
                        <a:lnTo>
                          <a:pt x="781" y="621"/>
                        </a:lnTo>
                        <a:lnTo>
                          <a:pt x="749" y="664"/>
                        </a:lnTo>
                        <a:lnTo>
                          <a:pt x="712" y="712"/>
                        </a:lnTo>
                        <a:lnTo>
                          <a:pt x="675" y="766"/>
                        </a:lnTo>
                        <a:lnTo>
                          <a:pt x="635" y="823"/>
                        </a:lnTo>
                        <a:lnTo>
                          <a:pt x="595" y="884"/>
                        </a:lnTo>
                        <a:lnTo>
                          <a:pt x="554" y="948"/>
                        </a:lnTo>
                        <a:lnTo>
                          <a:pt x="514" y="1016"/>
                        </a:lnTo>
                        <a:lnTo>
                          <a:pt x="475" y="1085"/>
                        </a:lnTo>
                        <a:lnTo>
                          <a:pt x="456" y="1120"/>
                        </a:lnTo>
                        <a:lnTo>
                          <a:pt x="438" y="1156"/>
                        </a:lnTo>
                        <a:lnTo>
                          <a:pt x="419" y="1193"/>
                        </a:lnTo>
                        <a:lnTo>
                          <a:pt x="402" y="1229"/>
                        </a:lnTo>
                        <a:lnTo>
                          <a:pt x="387" y="1265"/>
                        </a:lnTo>
                        <a:lnTo>
                          <a:pt x="373" y="1301"/>
                        </a:lnTo>
                        <a:lnTo>
                          <a:pt x="361" y="1338"/>
                        </a:lnTo>
                        <a:lnTo>
                          <a:pt x="351" y="1373"/>
                        </a:lnTo>
                        <a:lnTo>
                          <a:pt x="343" y="1408"/>
                        </a:lnTo>
                        <a:lnTo>
                          <a:pt x="336" y="1442"/>
                        </a:lnTo>
                        <a:lnTo>
                          <a:pt x="332" y="1476"/>
                        </a:lnTo>
                        <a:lnTo>
                          <a:pt x="328" y="1510"/>
                        </a:lnTo>
                        <a:lnTo>
                          <a:pt x="326" y="1542"/>
                        </a:lnTo>
                        <a:lnTo>
                          <a:pt x="326" y="1574"/>
                        </a:lnTo>
                        <a:lnTo>
                          <a:pt x="326" y="1605"/>
                        </a:lnTo>
                        <a:lnTo>
                          <a:pt x="327" y="1635"/>
                        </a:lnTo>
                        <a:lnTo>
                          <a:pt x="330" y="1664"/>
                        </a:lnTo>
                        <a:lnTo>
                          <a:pt x="333" y="1692"/>
                        </a:lnTo>
                        <a:lnTo>
                          <a:pt x="337" y="1719"/>
                        </a:lnTo>
                        <a:lnTo>
                          <a:pt x="342" y="1746"/>
                        </a:lnTo>
                        <a:lnTo>
                          <a:pt x="347" y="1770"/>
                        </a:lnTo>
                        <a:lnTo>
                          <a:pt x="352" y="1794"/>
                        </a:lnTo>
                        <a:lnTo>
                          <a:pt x="358" y="1816"/>
                        </a:lnTo>
                        <a:lnTo>
                          <a:pt x="365" y="1837"/>
                        </a:lnTo>
                        <a:lnTo>
                          <a:pt x="376" y="1876"/>
                        </a:lnTo>
                        <a:lnTo>
                          <a:pt x="389" y="1908"/>
                        </a:lnTo>
                        <a:lnTo>
                          <a:pt x="409" y="1953"/>
                        </a:lnTo>
                        <a:lnTo>
                          <a:pt x="416" y="1969"/>
                        </a:lnTo>
                        <a:lnTo>
                          <a:pt x="1" y="1631"/>
                        </a:lnTo>
                        <a:lnTo>
                          <a:pt x="1" y="1638"/>
                        </a:lnTo>
                        <a:lnTo>
                          <a:pt x="1" y="1646"/>
                        </a:lnTo>
                        <a:lnTo>
                          <a:pt x="0" y="1653"/>
                        </a:lnTo>
                        <a:lnTo>
                          <a:pt x="0" y="1660"/>
                        </a:lnTo>
                        <a:lnTo>
                          <a:pt x="0" y="1668"/>
                        </a:lnTo>
                        <a:lnTo>
                          <a:pt x="0" y="1675"/>
                        </a:lnTo>
                        <a:lnTo>
                          <a:pt x="0" y="1683"/>
                        </a:lnTo>
                        <a:lnTo>
                          <a:pt x="0" y="1690"/>
                        </a:lnTo>
                        <a:lnTo>
                          <a:pt x="2" y="1787"/>
                        </a:lnTo>
                        <a:lnTo>
                          <a:pt x="10" y="1884"/>
                        </a:lnTo>
                        <a:lnTo>
                          <a:pt x="21" y="1979"/>
                        </a:lnTo>
                        <a:lnTo>
                          <a:pt x="38" y="2072"/>
                        </a:lnTo>
                        <a:lnTo>
                          <a:pt x="59" y="2164"/>
                        </a:lnTo>
                        <a:lnTo>
                          <a:pt x="85" y="2255"/>
                        </a:lnTo>
                        <a:lnTo>
                          <a:pt x="114" y="2342"/>
                        </a:lnTo>
                        <a:lnTo>
                          <a:pt x="148" y="2428"/>
                        </a:lnTo>
                        <a:lnTo>
                          <a:pt x="185" y="2513"/>
                        </a:lnTo>
                        <a:lnTo>
                          <a:pt x="227" y="2595"/>
                        </a:lnTo>
                        <a:lnTo>
                          <a:pt x="273" y="2674"/>
                        </a:lnTo>
                        <a:lnTo>
                          <a:pt x="322" y="2751"/>
                        </a:lnTo>
                        <a:lnTo>
                          <a:pt x="375" y="2826"/>
                        </a:lnTo>
                        <a:lnTo>
                          <a:pt x="431" y="2897"/>
                        </a:lnTo>
                        <a:lnTo>
                          <a:pt x="490" y="2966"/>
                        </a:lnTo>
                        <a:lnTo>
                          <a:pt x="552" y="3032"/>
                        </a:lnTo>
                        <a:lnTo>
                          <a:pt x="618" y="3094"/>
                        </a:lnTo>
                        <a:lnTo>
                          <a:pt x="686" y="3154"/>
                        </a:lnTo>
                        <a:lnTo>
                          <a:pt x="757" y="3211"/>
                        </a:lnTo>
                        <a:lnTo>
                          <a:pt x="832" y="3264"/>
                        </a:lnTo>
                        <a:lnTo>
                          <a:pt x="908" y="3313"/>
                        </a:lnTo>
                        <a:lnTo>
                          <a:pt x="988" y="3359"/>
                        </a:lnTo>
                        <a:lnTo>
                          <a:pt x="1068" y="3401"/>
                        </a:lnTo>
                        <a:lnTo>
                          <a:pt x="1152" y="3439"/>
                        </a:lnTo>
                        <a:lnTo>
                          <a:pt x="1238" y="3472"/>
                        </a:lnTo>
                        <a:lnTo>
                          <a:pt x="1326" y="3503"/>
                        </a:lnTo>
                        <a:lnTo>
                          <a:pt x="1415" y="3528"/>
                        </a:lnTo>
                        <a:lnTo>
                          <a:pt x="1506" y="3549"/>
                        </a:lnTo>
                        <a:lnTo>
                          <a:pt x="1599" y="3566"/>
                        </a:lnTo>
                        <a:lnTo>
                          <a:pt x="1694" y="3578"/>
                        </a:lnTo>
                        <a:lnTo>
                          <a:pt x="1790" y="3585"/>
                        </a:lnTo>
                        <a:lnTo>
                          <a:pt x="1887" y="3588"/>
                        </a:lnTo>
                        <a:lnTo>
                          <a:pt x="1984" y="3585"/>
                        </a:lnTo>
                        <a:lnTo>
                          <a:pt x="2080" y="3578"/>
                        </a:lnTo>
                        <a:lnTo>
                          <a:pt x="2174" y="3566"/>
                        </a:lnTo>
                        <a:lnTo>
                          <a:pt x="2268" y="3549"/>
                        </a:lnTo>
                        <a:lnTo>
                          <a:pt x="2359" y="3528"/>
                        </a:lnTo>
                        <a:lnTo>
                          <a:pt x="2448" y="3503"/>
                        </a:lnTo>
                        <a:lnTo>
                          <a:pt x="2536" y="3472"/>
                        </a:lnTo>
                        <a:lnTo>
                          <a:pt x="2622" y="3439"/>
                        </a:lnTo>
                        <a:lnTo>
                          <a:pt x="2705" y="3401"/>
                        </a:lnTo>
                        <a:lnTo>
                          <a:pt x="2786" y="3359"/>
                        </a:lnTo>
                        <a:lnTo>
                          <a:pt x="2866" y="3313"/>
                        </a:lnTo>
                        <a:lnTo>
                          <a:pt x="2942" y="3264"/>
                        </a:lnTo>
                        <a:lnTo>
                          <a:pt x="3017" y="3211"/>
                        </a:lnTo>
                        <a:lnTo>
                          <a:pt x="3088" y="3154"/>
                        </a:lnTo>
                        <a:lnTo>
                          <a:pt x="3156" y="3094"/>
                        </a:lnTo>
                        <a:lnTo>
                          <a:pt x="3222" y="3032"/>
                        </a:lnTo>
                        <a:lnTo>
                          <a:pt x="3284" y="2966"/>
                        </a:lnTo>
                        <a:lnTo>
                          <a:pt x="3343" y="2897"/>
                        </a:lnTo>
                        <a:lnTo>
                          <a:pt x="3399" y="2826"/>
                        </a:lnTo>
                        <a:lnTo>
                          <a:pt x="3452" y="2751"/>
                        </a:lnTo>
                        <a:lnTo>
                          <a:pt x="3500" y="2674"/>
                        </a:lnTo>
                        <a:lnTo>
                          <a:pt x="3547" y="2595"/>
                        </a:lnTo>
                        <a:lnTo>
                          <a:pt x="3588" y="2513"/>
                        </a:lnTo>
                        <a:lnTo>
                          <a:pt x="3626" y="2428"/>
                        </a:lnTo>
                        <a:lnTo>
                          <a:pt x="3660" y="2342"/>
                        </a:lnTo>
                        <a:lnTo>
                          <a:pt x="3689" y="2255"/>
                        </a:lnTo>
                        <a:lnTo>
                          <a:pt x="3715" y="2164"/>
                        </a:lnTo>
                        <a:lnTo>
                          <a:pt x="3736" y="2072"/>
                        </a:lnTo>
                        <a:lnTo>
                          <a:pt x="3753" y="1979"/>
                        </a:lnTo>
                        <a:lnTo>
                          <a:pt x="3764" y="1884"/>
                        </a:lnTo>
                        <a:lnTo>
                          <a:pt x="3772" y="1787"/>
                        </a:lnTo>
                        <a:lnTo>
                          <a:pt x="3774" y="1690"/>
                        </a:lnTo>
                        <a:lnTo>
                          <a:pt x="3774" y="1634"/>
                        </a:lnTo>
                        <a:lnTo>
                          <a:pt x="3771" y="1579"/>
                        </a:lnTo>
                        <a:lnTo>
                          <a:pt x="3767" y="1526"/>
                        </a:lnTo>
                        <a:lnTo>
                          <a:pt x="3762" y="1472"/>
                        </a:lnTo>
                        <a:lnTo>
                          <a:pt x="3755" y="1418"/>
                        </a:lnTo>
                        <a:lnTo>
                          <a:pt x="3747" y="1366"/>
                        </a:lnTo>
                        <a:lnTo>
                          <a:pt x="3737" y="1313"/>
                        </a:lnTo>
                        <a:lnTo>
                          <a:pt x="3726" y="1260"/>
                        </a:lnTo>
                        <a:lnTo>
                          <a:pt x="3713" y="1210"/>
                        </a:lnTo>
                        <a:lnTo>
                          <a:pt x="3699" y="1158"/>
                        </a:lnTo>
                        <a:lnTo>
                          <a:pt x="3684" y="1108"/>
                        </a:lnTo>
                        <a:lnTo>
                          <a:pt x="3667" y="1058"/>
                        </a:lnTo>
                        <a:lnTo>
                          <a:pt x="3649" y="1009"/>
                        </a:lnTo>
                        <a:lnTo>
                          <a:pt x="3630" y="961"/>
                        </a:lnTo>
                        <a:lnTo>
                          <a:pt x="3609" y="913"/>
                        </a:lnTo>
                        <a:lnTo>
                          <a:pt x="3587" y="866"/>
                        </a:lnTo>
                        <a:lnTo>
                          <a:pt x="3511" y="894"/>
                        </a:lnTo>
                        <a:close/>
                      </a:path>
                    </a:pathLst>
                  </a:custGeom>
                  <a:solidFill>
                    <a:srgbClr val="FFCCA5"/>
                  </a:solidFill>
                  <a:ln w="9525">
                    <a:noFill/>
                    <a:round/>
                    <a:headEnd/>
                    <a:tailEnd/>
                  </a:ln>
                </p:spPr>
                <p:txBody>
                  <a:bodyPr/>
                  <a:lstStyle/>
                  <a:p>
                    <a:endParaRPr lang="ja-JP" altLang="en-US"/>
                  </a:p>
                </p:txBody>
              </p:sp>
              <p:sp>
                <p:nvSpPr>
                  <p:cNvPr id="558" name="Freeform 51"/>
                  <p:cNvSpPr>
                    <a:spLocks/>
                  </p:cNvSpPr>
                  <p:nvPr/>
                </p:nvSpPr>
                <p:spPr bwMode="auto">
                  <a:xfrm>
                    <a:off x="1974" y="2136"/>
                    <a:ext cx="48" cy="46"/>
                  </a:xfrm>
                  <a:custGeom>
                    <a:avLst/>
                    <a:gdLst>
                      <a:gd name="T0" fmla="*/ 0 w 860"/>
                      <a:gd name="T1" fmla="*/ 0 h 865"/>
                      <a:gd name="T2" fmla="*/ 0 w 860"/>
                      <a:gd name="T3" fmla="*/ 0 h 865"/>
                      <a:gd name="T4" fmla="*/ 0 w 860"/>
                      <a:gd name="T5" fmla="*/ 0 h 865"/>
                      <a:gd name="T6" fmla="*/ 0 w 860"/>
                      <a:gd name="T7" fmla="*/ 0 h 865"/>
                      <a:gd name="T8" fmla="*/ 0 w 860"/>
                      <a:gd name="T9" fmla="*/ 0 h 865"/>
                      <a:gd name="T10" fmla="*/ 0 w 860"/>
                      <a:gd name="T11" fmla="*/ 0 h 865"/>
                      <a:gd name="T12" fmla="*/ 0 w 860"/>
                      <a:gd name="T13" fmla="*/ 0 h 865"/>
                      <a:gd name="T14" fmla="*/ 0 w 860"/>
                      <a:gd name="T15" fmla="*/ 0 h 865"/>
                      <a:gd name="T16" fmla="*/ 0 w 860"/>
                      <a:gd name="T17" fmla="*/ 0 h 865"/>
                      <a:gd name="T18" fmla="*/ 0 w 860"/>
                      <a:gd name="T19" fmla="*/ 0 h 865"/>
                      <a:gd name="T20" fmla="*/ 0 w 860"/>
                      <a:gd name="T21" fmla="*/ 0 h 865"/>
                      <a:gd name="T22" fmla="*/ 0 w 860"/>
                      <a:gd name="T23" fmla="*/ 0 h 865"/>
                      <a:gd name="T24" fmla="*/ 0 w 860"/>
                      <a:gd name="T25" fmla="*/ 0 h 865"/>
                      <a:gd name="T26" fmla="*/ 0 w 860"/>
                      <a:gd name="T27" fmla="*/ 0 h 865"/>
                      <a:gd name="T28" fmla="*/ 0 w 860"/>
                      <a:gd name="T29" fmla="*/ 0 h 865"/>
                      <a:gd name="T30" fmla="*/ 0 w 860"/>
                      <a:gd name="T31" fmla="*/ 0 h 865"/>
                      <a:gd name="T32" fmla="*/ 0 w 860"/>
                      <a:gd name="T33" fmla="*/ 0 h 865"/>
                      <a:gd name="T34" fmla="*/ 0 w 860"/>
                      <a:gd name="T35" fmla="*/ 0 h 865"/>
                      <a:gd name="T36" fmla="*/ 0 w 860"/>
                      <a:gd name="T37" fmla="*/ 0 h 865"/>
                      <a:gd name="T38" fmla="*/ 0 w 860"/>
                      <a:gd name="T39" fmla="*/ 0 h 865"/>
                      <a:gd name="T40" fmla="*/ 0 w 860"/>
                      <a:gd name="T41" fmla="*/ 0 h 865"/>
                      <a:gd name="T42" fmla="*/ 0 w 860"/>
                      <a:gd name="T43" fmla="*/ 0 h 865"/>
                      <a:gd name="T44" fmla="*/ 0 w 860"/>
                      <a:gd name="T45" fmla="*/ 0 h 865"/>
                      <a:gd name="T46" fmla="*/ 0 w 860"/>
                      <a:gd name="T47" fmla="*/ 0 h 865"/>
                      <a:gd name="T48" fmla="*/ 0 w 860"/>
                      <a:gd name="T49" fmla="*/ 0 h 865"/>
                      <a:gd name="T50" fmla="*/ 0 w 860"/>
                      <a:gd name="T51" fmla="*/ 0 h 865"/>
                      <a:gd name="T52" fmla="*/ 0 w 860"/>
                      <a:gd name="T53" fmla="*/ 0 h 865"/>
                      <a:gd name="T54" fmla="*/ 0 w 860"/>
                      <a:gd name="T55" fmla="*/ 0 h 865"/>
                      <a:gd name="T56" fmla="*/ 0 w 860"/>
                      <a:gd name="T57" fmla="*/ 0 h 865"/>
                      <a:gd name="T58" fmla="*/ 0 w 860"/>
                      <a:gd name="T59" fmla="*/ 0 h 865"/>
                      <a:gd name="T60" fmla="*/ 0 w 860"/>
                      <a:gd name="T61" fmla="*/ 0 h 865"/>
                      <a:gd name="T62" fmla="*/ 0 w 860"/>
                      <a:gd name="T63" fmla="*/ 0 h 865"/>
                      <a:gd name="T64" fmla="*/ 0 w 860"/>
                      <a:gd name="T65" fmla="*/ 0 h 865"/>
                      <a:gd name="T66" fmla="*/ 0 w 860"/>
                      <a:gd name="T67" fmla="*/ 0 h 865"/>
                      <a:gd name="T68" fmla="*/ 0 w 860"/>
                      <a:gd name="T69" fmla="*/ 0 h 865"/>
                      <a:gd name="T70" fmla="*/ 0 w 860"/>
                      <a:gd name="T71" fmla="*/ 0 h 865"/>
                      <a:gd name="T72" fmla="*/ 0 w 860"/>
                      <a:gd name="T73" fmla="*/ 0 h 865"/>
                      <a:gd name="T74" fmla="*/ 0 w 860"/>
                      <a:gd name="T75" fmla="*/ 0 h 865"/>
                      <a:gd name="T76" fmla="*/ 0 w 860"/>
                      <a:gd name="T77" fmla="*/ 0 h 865"/>
                      <a:gd name="T78" fmla="*/ 0 w 860"/>
                      <a:gd name="T79" fmla="*/ 0 h 865"/>
                      <a:gd name="T80" fmla="*/ 0 w 860"/>
                      <a:gd name="T81" fmla="*/ 0 h 865"/>
                      <a:gd name="T82" fmla="*/ 0 w 860"/>
                      <a:gd name="T83" fmla="*/ 0 h 865"/>
                      <a:gd name="T84" fmla="*/ 0 w 860"/>
                      <a:gd name="T85" fmla="*/ 0 h 8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60"/>
                      <a:gd name="T130" fmla="*/ 0 h 865"/>
                      <a:gd name="T131" fmla="*/ 860 w 860"/>
                      <a:gd name="T132" fmla="*/ 865 h 86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60" h="865">
                        <a:moveTo>
                          <a:pt x="860" y="432"/>
                        </a:moveTo>
                        <a:lnTo>
                          <a:pt x="860" y="455"/>
                        </a:lnTo>
                        <a:lnTo>
                          <a:pt x="858" y="476"/>
                        </a:lnTo>
                        <a:lnTo>
                          <a:pt x="855" y="498"/>
                        </a:lnTo>
                        <a:lnTo>
                          <a:pt x="851" y="519"/>
                        </a:lnTo>
                        <a:lnTo>
                          <a:pt x="846" y="540"/>
                        </a:lnTo>
                        <a:lnTo>
                          <a:pt x="841" y="561"/>
                        </a:lnTo>
                        <a:lnTo>
                          <a:pt x="834" y="581"/>
                        </a:lnTo>
                        <a:lnTo>
                          <a:pt x="826" y="600"/>
                        </a:lnTo>
                        <a:lnTo>
                          <a:pt x="818" y="620"/>
                        </a:lnTo>
                        <a:lnTo>
                          <a:pt x="808" y="638"/>
                        </a:lnTo>
                        <a:lnTo>
                          <a:pt x="798" y="657"/>
                        </a:lnTo>
                        <a:lnTo>
                          <a:pt x="787" y="674"/>
                        </a:lnTo>
                        <a:lnTo>
                          <a:pt x="775" y="691"/>
                        </a:lnTo>
                        <a:lnTo>
                          <a:pt x="761" y="708"/>
                        </a:lnTo>
                        <a:lnTo>
                          <a:pt x="749" y="724"/>
                        </a:lnTo>
                        <a:lnTo>
                          <a:pt x="734" y="738"/>
                        </a:lnTo>
                        <a:lnTo>
                          <a:pt x="719" y="753"/>
                        </a:lnTo>
                        <a:lnTo>
                          <a:pt x="704" y="766"/>
                        </a:lnTo>
                        <a:lnTo>
                          <a:pt x="687" y="779"/>
                        </a:lnTo>
                        <a:lnTo>
                          <a:pt x="670" y="791"/>
                        </a:lnTo>
                        <a:lnTo>
                          <a:pt x="652" y="803"/>
                        </a:lnTo>
                        <a:lnTo>
                          <a:pt x="635" y="813"/>
                        </a:lnTo>
                        <a:lnTo>
                          <a:pt x="617" y="823"/>
                        </a:lnTo>
                        <a:lnTo>
                          <a:pt x="597" y="831"/>
                        </a:lnTo>
                        <a:lnTo>
                          <a:pt x="578" y="838"/>
                        </a:lnTo>
                        <a:lnTo>
                          <a:pt x="558" y="846"/>
                        </a:lnTo>
                        <a:lnTo>
                          <a:pt x="537" y="851"/>
                        </a:lnTo>
                        <a:lnTo>
                          <a:pt x="516" y="856"/>
                        </a:lnTo>
                        <a:lnTo>
                          <a:pt x="495" y="859"/>
                        </a:lnTo>
                        <a:lnTo>
                          <a:pt x="474" y="863"/>
                        </a:lnTo>
                        <a:lnTo>
                          <a:pt x="452" y="865"/>
                        </a:lnTo>
                        <a:lnTo>
                          <a:pt x="430" y="865"/>
                        </a:lnTo>
                        <a:lnTo>
                          <a:pt x="407" y="865"/>
                        </a:lnTo>
                        <a:lnTo>
                          <a:pt x="386" y="863"/>
                        </a:lnTo>
                        <a:lnTo>
                          <a:pt x="364" y="859"/>
                        </a:lnTo>
                        <a:lnTo>
                          <a:pt x="343" y="856"/>
                        </a:lnTo>
                        <a:lnTo>
                          <a:pt x="323" y="851"/>
                        </a:lnTo>
                        <a:lnTo>
                          <a:pt x="302" y="846"/>
                        </a:lnTo>
                        <a:lnTo>
                          <a:pt x="282" y="838"/>
                        </a:lnTo>
                        <a:lnTo>
                          <a:pt x="263" y="831"/>
                        </a:lnTo>
                        <a:lnTo>
                          <a:pt x="243" y="823"/>
                        </a:lnTo>
                        <a:lnTo>
                          <a:pt x="225" y="813"/>
                        </a:lnTo>
                        <a:lnTo>
                          <a:pt x="207" y="803"/>
                        </a:lnTo>
                        <a:lnTo>
                          <a:pt x="189" y="791"/>
                        </a:lnTo>
                        <a:lnTo>
                          <a:pt x="173" y="779"/>
                        </a:lnTo>
                        <a:lnTo>
                          <a:pt x="156" y="766"/>
                        </a:lnTo>
                        <a:lnTo>
                          <a:pt x="140" y="753"/>
                        </a:lnTo>
                        <a:lnTo>
                          <a:pt x="126" y="738"/>
                        </a:lnTo>
                        <a:lnTo>
                          <a:pt x="111" y="724"/>
                        </a:lnTo>
                        <a:lnTo>
                          <a:pt x="98" y="708"/>
                        </a:lnTo>
                        <a:lnTo>
                          <a:pt x="85" y="691"/>
                        </a:lnTo>
                        <a:lnTo>
                          <a:pt x="73" y="674"/>
                        </a:lnTo>
                        <a:lnTo>
                          <a:pt x="62" y="657"/>
                        </a:lnTo>
                        <a:lnTo>
                          <a:pt x="51" y="638"/>
                        </a:lnTo>
                        <a:lnTo>
                          <a:pt x="42" y="620"/>
                        </a:lnTo>
                        <a:lnTo>
                          <a:pt x="33" y="600"/>
                        </a:lnTo>
                        <a:lnTo>
                          <a:pt x="26" y="581"/>
                        </a:lnTo>
                        <a:lnTo>
                          <a:pt x="19" y="561"/>
                        </a:lnTo>
                        <a:lnTo>
                          <a:pt x="14" y="540"/>
                        </a:lnTo>
                        <a:lnTo>
                          <a:pt x="8" y="519"/>
                        </a:lnTo>
                        <a:lnTo>
                          <a:pt x="5" y="498"/>
                        </a:lnTo>
                        <a:lnTo>
                          <a:pt x="2" y="476"/>
                        </a:lnTo>
                        <a:lnTo>
                          <a:pt x="0" y="455"/>
                        </a:lnTo>
                        <a:lnTo>
                          <a:pt x="0" y="432"/>
                        </a:lnTo>
                        <a:lnTo>
                          <a:pt x="0" y="410"/>
                        </a:lnTo>
                        <a:lnTo>
                          <a:pt x="2" y="389"/>
                        </a:lnTo>
                        <a:lnTo>
                          <a:pt x="5" y="366"/>
                        </a:lnTo>
                        <a:lnTo>
                          <a:pt x="8" y="345"/>
                        </a:lnTo>
                        <a:lnTo>
                          <a:pt x="14" y="324"/>
                        </a:lnTo>
                        <a:lnTo>
                          <a:pt x="19" y="303"/>
                        </a:lnTo>
                        <a:lnTo>
                          <a:pt x="26" y="283"/>
                        </a:lnTo>
                        <a:lnTo>
                          <a:pt x="33" y="264"/>
                        </a:lnTo>
                        <a:lnTo>
                          <a:pt x="42" y="244"/>
                        </a:lnTo>
                        <a:lnTo>
                          <a:pt x="51" y="226"/>
                        </a:lnTo>
                        <a:lnTo>
                          <a:pt x="62" y="208"/>
                        </a:lnTo>
                        <a:lnTo>
                          <a:pt x="73" y="190"/>
                        </a:lnTo>
                        <a:lnTo>
                          <a:pt x="85" y="174"/>
                        </a:lnTo>
                        <a:lnTo>
                          <a:pt x="98" y="157"/>
                        </a:lnTo>
                        <a:lnTo>
                          <a:pt x="111" y="141"/>
                        </a:lnTo>
                        <a:lnTo>
                          <a:pt x="126" y="126"/>
                        </a:lnTo>
                        <a:lnTo>
                          <a:pt x="140" y="111"/>
                        </a:lnTo>
                        <a:lnTo>
                          <a:pt x="156" y="99"/>
                        </a:lnTo>
                        <a:lnTo>
                          <a:pt x="173" y="85"/>
                        </a:lnTo>
                        <a:lnTo>
                          <a:pt x="189" y="74"/>
                        </a:lnTo>
                        <a:lnTo>
                          <a:pt x="207" y="62"/>
                        </a:lnTo>
                        <a:lnTo>
                          <a:pt x="225" y="51"/>
                        </a:lnTo>
                        <a:lnTo>
                          <a:pt x="243" y="42"/>
                        </a:lnTo>
                        <a:lnTo>
                          <a:pt x="263" y="34"/>
                        </a:lnTo>
                        <a:lnTo>
                          <a:pt x="282" y="26"/>
                        </a:lnTo>
                        <a:lnTo>
                          <a:pt x="302" y="19"/>
                        </a:lnTo>
                        <a:lnTo>
                          <a:pt x="323" y="13"/>
                        </a:lnTo>
                        <a:lnTo>
                          <a:pt x="343" y="8"/>
                        </a:lnTo>
                        <a:lnTo>
                          <a:pt x="364" y="4"/>
                        </a:lnTo>
                        <a:lnTo>
                          <a:pt x="386" y="2"/>
                        </a:lnTo>
                        <a:lnTo>
                          <a:pt x="407" y="0"/>
                        </a:lnTo>
                        <a:lnTo>
                          <a:pt x="430" y="0"/>
                        </a:lnTo>
                        <a:lnTo>
                          <a:pt x="452" y="0"/>
                        </a:lnTo>
                        <a:lnTo>
                          <a:pt x="474" y="2"/>
                        </a:lnTo>
                        <a:lnTo>
                          <a:pt x="495" y="4"/>
                        </a:lnTo>
                        <a:lnTo>
                          <a:pt x="516" y="8"/>
                        </a:lnTo>
                        <a:lnTo>
                          <a:pt x="537" y="13"/>
                        </a:lnTo>
                        <a:lnTo>
                          <a:pt x="558" y="19"/>
                        </a:lnTo>
                        <a:lnTo>
                          <a:pt x="578" y="26"/>
                        </a:lnTo>
                        <a:lnTo>
                          <a:pt x="597" y="34"/>
                        </a:lnTo>
                        <a:lnTo>
                          <a:pt x="617" y="42"/>
                        </a:lnTo>
                        <a:lnTo>
                          <a:pt x="635" y="51"/>
                        </a:lnTo>
                        <a:lnTo>
                          <a:pt x="652" y="62"/>
                        </a:lnTo>
                        <a:lnTo>
                          <a:pt x="670" y="74"/>
                        </a:lnTo>
                        <a:lnTo>
                          <a:pt x="687" y="85"/>
                        </a:lnTo>
                        <a:lnTo>
                          <a:pt x="704" y="99"/>
                        </a:lnTo>
                        <a:lnTo>
                          <a:pt x="719" y="111"/>
                        </a:lnTo>
                        <a:lnTo>
                          <a:pt x="734" y="126"/>
                        </a:lnTo>
                        <a:lnTo>
                          <a:pt x="749" y="141"/>
                        </a:lnTo>
                        <a:lnTo>
                          <a:pt x="761" y="157"/>
                        </a:lnTo>
                        <a:lnTo>
                          <a:pt x="775" y="174"/>
                        </a:lnTo>
                        <a:lnTo>
                          <a:pt x="787" y="190"/>
                        </a:lnTo>
                        <a:lnTo>
                          <a:pt x="798" y="208"/>
                        </a:lnTo>
                        <a:lnTo>
                          <a:pt x="808" y="226"/>
                        </a:lnTo>
                        <a:lnTo>
                          <a:pt x="818" y="244"/>
                        </a:lnTo>
                        <a:lnTo>
                          <a:pt x="826" y="264"/>
                        </a:lnTo>
                        <a:lnTo>
                          <a:pt x="834" y="283"/>
                        </a:lnTo>
                        <a:lnTo>
                          <a:pt x="841" y="303"/>
                        </a:lnTo>
                        <a:lnTo>
                          <a:pt x="846" y="324"/>
                        </a:lnTo>
                        <a:lnTo>
                          <a:pt x="851" y="345"/>
                        </a:lnTo>
                        <a:lnTo>
                          <a:pt x="855" y="366"/>
                        </a:lnTo>
                        <a:lnTo>
                          <a:pt x="858" y="389"/>
                        </a:lnTo>
                        <a:lnTo>
                          <a:pt x="860" y="410"/>
                        </a:lnTo>
                        <a:lnTo>
                          <a:pt x="860" y="432"/>
                        </a:lnTo>
                        <a:close/>
                      </a:path>
                    </a:pathLst>
                  </a:custGeom>
                  <a:solidFill>
                    <a:srgbClr val="F2FFFF"/>
                  </a:solidFill>
                  <a:ln w="9525">
                    <a:noFill/>
                    <a:round/>
                    <a:headEnd/>
                    <a:tailEnd/>
                  </a:ln>
                </p:spPr>
                <p:txBody>
                  <a:bodyPr/>
                  <a:lstStyle/>
                  <a:p>
                    <a:endParaRPr lang="ja-JP" altLang="en-US"/>
                  </a:p>
                </p:txBody>
              </p:sp>
              <p:sp>
                <p:nvSpPr>
                  <p:cNvPr id="559" name="Freeform 52"/>
                  <p:cNvSpPr>
                    <a:spLocks/>
                  </p:cNvSpPr>
                  <p:nvPr/>
                </p:nvSpPr>
                <p:spPr bwMode="auto">
                  <a:xfrm>
                    <a:off x="1998" y="2145"/>
                    <a:ext cx="19" cy="18"/>
                  </a:xfrm>
                  <a:custGeom>
                    <a:avLst/>
                    <a:gdLst>
                      <a:gd name="T0" fmla="*/ 0 w 345"/>
                      <a:gd name="T1" fmla="*/ 0 h 346"/>
                      <a:gd name="T2" fmla="*/ 0 w 345"/>
                      <a:gd name="T3" fmla="*/ 0 h 346"/>
                      <a:gd name="T4" fmla="*/ 0 w 345"/>
                      <a:gd name="T5" fmla="*/ 0 h 346"/>
                      <a:gd name="T6" fmla="*/ 0 w 345"/>
                      <a:gd name="T7" fmla="*/ 0 h 346"/>
                      <a:gd name="T8" fmla="*/ 0 w 345"/>
                      <a:gd name="T9" fmla="*/ 0 h 346"/>
                      <a:gd name="T10" fmla="*/ 0 w 345"/>
                      <a:gd name="T11" fmla="*/ 0 h 346"/>
                      <a:gd name="T12" fmla="*/ 0 w 345"/>
                      <a:gd name="T13" fmla="*/ 0 h 346"/>
                      <a:gd name="T14" fmla="*/ 0 w 345"/>
                      <a:gd name="T15" fmla="*/ 0 h 346"/>
                      <a:gd name="T16" fmla="*/ 0 w 345"/>
                      <a:gd name="T17" fmla="*/ 0 h 346"/>
                      <a:gd name="T18" fmla="*/ 0 w 345"/>
                      <a:gd name="T19" fmla="*/ 0 h 346"/>
                      <a:gd name="T20" fmla="*/ 0 w 345"/>
                      <a:gd name="T21" fmla="*/ 0 h 346"/>
                      <a:gd name="T22" fmla="*/ 0 w 345"/>
                      <a:gd name="T23" fmla="*/ 0 h 346"/>
                      <a:gd name="T24" fmla="*/ 0 w 345"/>
                      <a:gd name="T25" fmla="*/ 0 h 346"/>
                      <a:gd name="T26" fmla="*/ 0 w 345"/>
                      <a:gd name="T27" fmla="*/ 0 h 346"/>
                      <a:gd name="T28" fmla="*/ 0 w 345"/>
                      <a:gd name="T29" fmla="*/ 0 h 346"/>
                      <a:gd name="T30" fmla="*/ 0 w 345"/>
                      <a:gd name="T31" fmla="*/ 0 h 346"/>
                      <a:gd name="T32" fmla="*/ 0 w 345"/>
                      <a:gd name="T33" fmla="*/ 0 h 346"/>
                      <a:gd name="T34" fmla="*/ 0 w 345"/>
                      <a:gd name="T35" fmla="*/ 0 h 346"/>
                      <a:gd name="T36" fmla="*/ 0 w 345"/>
                      <a:gd name="T37" fmla="*/ 0 h 346"/>
                      <a:gd name="T38" fmla="*/ 0 w 345"/>
                      <a:gd name="T39" fmla="*/ 0 h 346"/>
                      <a:gd name="T40" fmla="*/ 0 w 345"/>
                      <a:gd name="T41" fmla="*/ 0 h 346"/>
                      <a:gd name="T42" fmla="*/ 0 w 345"/>
                      <a:gd name="T43" fmla="*/ 0 h 346"/>
                      <a:gd name="T44" fmla="*/ 0 w 345"/>
                      <a:gd name="T45" fmla="*/ 0 h 346"/>
                      <a:gd name="T46" fmla="*/ 0 w 345"/>
                      <a:gd name="T47" fmla="*/ 0 h 346"/>
                      <a:gd name="T48" fmla="*/ 0 w 345"/>
                      <a:gd name="T49" fmla="*/ 0 h 346"/>
                      <a:gd name="T50" fmla="*/ 0 w 345"/>
                      <a:gd name="T51" fmla="*/ 0 h 346"/>
                      <a:gd name="T52" fmla="*/ 0 w 345"/>
                      <a:gd name="T53" fmla="*/ 0 h 346"/>
                      <a:gd name="T54" fmla="*/ 0 w 345"/>
                      <a:gd name="T55" fmla="*/ 0 h 346"/>
                      <a:gd name="T56" fmla="*/ 0 w 345"/>
                      <a:gd name="T57" fmla="*/ 0 h 346"/>
                      <a:gd name="T58" fmla="*/ 0 w 345"/>
                      <a:gd name="T59" fmla="*/ 0 h 346"/>
                      <a:gd name="T60" fmla="*/ 0 w 345"/>
                      <a:gd name="T61" fmla="*/ 0 h 346"/>
                      <a:gd name="T62" fmla="*/ 0 w 345"/>
                      <a:gd name="T63" fmla="*/ 0 h 3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5"/>
                      <a:gd name="T97" fmla="*/ 0 h 346"/>
                      <a:gd name="T98" fmla="*/ 345 w 345"/>
                      <a:gd name="T99" fmla="*/ 346 h 3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5" h="346">
                        <a:moveTo>
                          <a:pt x="345" y="173"/>
                        </a:moveTo>
                        <a:lnTo>
                          <a:pt x="344" y="191"/>
                        </a:lnTo>
                        <a:lnTo>
                          <a:pt x="341" y="208"/>
                        </a:lnTo>
                        <a:lnTo>
                          <a:pt x="336" y="224"/>
                        </a:lnTo>
                        <a:lnTo>
                          <a:pt x="331" y="240"/>
                        </a:lnTo>
                        <a:lnTo>
                          <a:pt x="324" y="255"/>
                        </a:lnTo>
                        <a:lnTo>
                          <a:pt x="314" y="269"/>
                        </a:lnTo>
                        <a:lnTo>
                          <a:pt x="305" y="282"/>
                        </a:lnTo>
                        <a:lnTo>
                          <a:pt x="293" y="295"/>
                        </a:lnTo>
                        <a:lnTo>
                          <a:pt x="282" y="306"/>
                        </a:lnTo>
                        <a:lnTo>
                          <a:pt x="268" y="316"/>
                        </a:lnTo>
                        <a:lnTo>
                          <a:pt x="255" y="325"/>
                        </a:lnTo>
                        <a:lnTo>
                          <a:pt x="239" y="332"/>
                        </a:lnTo>
                        <a:lnTo>
                          <a:pt x="223" y="337"/>
                        </a:lnTo>
                        <a:lnTo>
                          <a:pt x="207" y="341"/>
                        </a:lnTo>
                        <a:lnTo>
                          <a:pt x="190" y="345"/>
                        </a:lnTo>
                        <a:lnTo>
                          <a:pt x="173" y="346"/>
                        </a:lnTo>
                        <a:lnTo>
                          <a:pt x="155" y="345"/>
                        </a:lnTo>
                        <a:lnTo>
                          <a:pt x="137" y="341"/>
                        </a:lnTo>
                        <a:lnTo>
                          <a:pt x="122" y="337"/>
                        </a:lnTo>
                        <a:lnTo>
                          <a:pt x="106" y="332"/>
                        </a:lnTo>
                        <a:lnTo>
                          <a:pt x="90" y="325"/>
                        </a:lnTo>
                        <a:lnTo>
                          <a:pt x="77" y="316"/>
                        </a:lnTo>
                        <a:lnTo>
                          <a:pt x="63" y="306"/>
                        </a:lnTo>
                        <a:lnTo>
                          <a:pt x="51" y="295"/>
                        </a:lnTo>
                        <a:lnTo>
                          <a:pt x="40" y="282"/>
                        </a:lnTo>
                        <a:lnTo>
                          <a:pt x="29" y="269"/>
                        </a:lnTo>
                        <a:lnTo>
                          <a:pt x="21" y="255"/>
                        </a:lnTo>
                        <a:lnTo>
                          <a:pt x="14" y="240"/>
                        </a:lnTo>
                        <a:lnTo>
                          <a:pt x="8" y="224"/>
                        </a:lnTo>
                        <a:lnTo>
                          <a:pt x="4" y="208"/>
                        </a:lnTo>
                        <a:lnTo>
                          <a:pt x="1" y="191"/>
                        </a:lnTo>
                        <a:lnTo>
                          <a:pt x="0" y="173"/>
                        </a:lnTo>
                        <a:lnTo>
                          <a:pt x="1" y="155"/>
                        </a:lnTo>
                        <a:lnTo>
                          <a:pt x="4" y="138"/>
                        </a:lnTo>
                        <a:lnTo>
                          <a:pt x="8" y="121"/>
                        </a:lnTo>
                        <a:lnTo>
                          <a:pt x="14" y="105"/>
                        </a:lnTo>
                        <a:lnTo>
                          <a:pt x="21" y="91"/>
                        </a:lnTo>
                        <a:lnTo>
                          <a:pt x="29" y="76"/>
                        </a:lnTo>
                        <a:lnTo>
                          <a:pt x="40" y="62"/>
                        </a:lnTo>
                        <a:lnTo>
                          <a:pt x="51" y="51"/>
                        </a:lnTo>
                        <a:lnTo>
                          <a:pt x="63" y="39"/>
                        </a:lnTo>
                        <a:lnTo>
                          <a:pt x="77" y="30"/>
                        </a:lnTo>
                        <a:lnTo>
                          <a:pt x="90" y="21"/>
                        </a:lnTo>
                        <a:lnTo>
                          <a:pt x="106" y="14"/>
                        </a:lnTo>
                        <a:lnTo>
                          <a:pt x="122" y="7"/>
                        </a:lnTo>
                        <a:lnTo>
                          <a:pt x="137" y="3"/>
                        </a:lnTo>
                        <a:lnTo>
                          <a:pt x="155" y="1"/>
                        </a:lnTo>
                        <a:lnTo>
                          <a:pt x="173" y="0"/>
                        </a:lnTo>
                        <a:lnTo>
                          <a:pt x="190" y="1"/>
                        </a:lnTo>
                        <a:lnTo>
                          <a:pt x="207" y="3"/>
                        </a:lnTo>
                        <a:lnTo>
                          <a:pt x="223" y="7"/>
                        </a:lnTo>
                        <a:lnTo>
                          <a:pt x="239" y="14"/>
                        </a:lnTo>
                        <a:lnTo>
                          <a:pt x="255" y="21"/>
                        </a:lnTo>
                        <a:lnTo>
                          <a:pt x="268" y="30"/>
                        </a:lnTo>
                        <a:lnTo>
                          <a:pt x="282" y="39"/>
                        </a:lnTo>
                        <a:lnTo>
                          <a:pt x="293" y="51"/>
                        </a:lnTo>
                        <a:lnTo>
                          <a:pt x="305" y="62"/>
                        </a:lnTo>
                        <a:lnTo>
                          <a:pt x="314" y="76"/>
                        </a:lnTo>
                        <a:lnTo>
                          <a:pt x="324" y="91"/>
                        </a:lnTo>
                        <a:lnTo>
                          <a:pt x="331" y="105"/>
                        </a:lnTo>
                        <a:lnTo>
                          <a:pt x="336" y="121"/>
                        </a:lnTo>
                        <a:lnTo>
                          <a:pt x="341" y="138"/>
                        </a:lnTo>
                        <a:lnTo>
                          <a:pt x="344" y="155"/>
                        </a:lnTo>
                        <a:lnTo>
                          <a:pt x="345" y="173"/>
                        </a:lnTo>
                        <a:close/>
                      </a:path>
                    </a:pathLst>
                  </a:custGeom>
                  <a:solidFill>
                    <a:srgbClr val="000000"/>
                  </a:solidFill>
                  <a:ln w="9525">
                    <a:noFill/>
                    <a:round/>
                    <a:headEnd/>
                    <a:tailEnd/>
                  </a:ln>
                </p:spPr>
                <p:txBody>
                  <a:bodyPr/>
                  <a:lstStyle/>
                  <a:p>
                    <a:endParaRPr lang="ja-JP" altLang="en-US"/>
                  </a:p>
                </p:txBody>
              </p:sp>
              <p:sp>
                <p:nvSpPr>
                  <p:cNvPr id="560" name="Freeform 53"/>
                  <p:cNvSpPr>
                    <a:spLocks/>
                  </p:cNvSpPr>
                  <p:nvPr/>
                </p:nvSpPr>
                <p:spPr bwMode="auto">
                  <a:xfrm>
                    <a:off x="2048" y="2122"/>
                    <a:ext cx="48" cy="46"/>
                  </a:xfrm>
                  <a:custGeom>
                    <a:avLst/>
                    <a:gdLst>
                      <a:gd name="T0" fmla="*/ 0 w 859"/>
                      <a:gd name="T1" fmla="*/ 0 h 865"/>
                      <a:gd name="T2" fmla="*/ 0 w 859"/>
                      <a:gd name="T3" fmla="*/ 0 h 865"/>
                      <a:gd name="T4" fmla="*/ 0 w 859"/>
                      <a:gd name="T5" fmla="*/ 0 h 865"/>
                      <a:gd name="T6" fmla="*/ 0 w 859"/>
                      <a:gd name="T7" fmla="*/ 0 h 865"/>
                      <a:gd name="T8" fmla="*/ 0 w 859"/>
                      <a:gd name="T9" fmla="*/ 0 h 865"/>
                      <a:gd name="T10" fmla="*/ 0 w 859"/>
                      <a:gd name="T11" fmla="*/ 0 h 865"/>
                      <a:gd name="T12" fmla="*/ 0 w 859"/>
                      <a:gd name="T13" fmla="*/ 0 h 865"/>
                      <a:gd name="T14" fmla="*/ 0 w 859"/>
                      <a:gd name="T15" fmla="*/ 0 h 865"/>
                      <a:gd name="T16" fmla="*/ 0 w 859"/>
                      <a:gd name="T17" fmla="*/ 0 h 865"/>
                      <a:gd name="T18" fmla="*/ 0 w 859"/>
                      <a:gd name="T19" fmla="*/ 0 h 865"/>
                      <a:gd name="T20" fmla="*/ 0 w 859"/>
                      <a:gd name="T21" fmla="*/ 0 h 865"/>
                      <a:gd name="T22" fmla="*/ 0 w 859"/>
                      <a:gd name="T23" fmla="*/ 0 h 865"/>
                      <a:gd name="T24" fmla="*/ 0 w 859"/>
                      <a:gd name="T25" fmla="*/ 0 h 865"/>
                      <a:gd name="T26" fmla="*/ 0 w 859"/>
                      <a:gd name="T27" fmla="*/ 0 h 865"/>
                      <a:gd name="T28" fmla="*/ 0 w 859"/>
                      <a:gd name="T29" fmla="*/ 0 h 865"/>
                      <a:gd name="T30" fmla="*/ 0 w 859"/>
                      <a:gd name="T31" fmla="*/ 0 h 865"/>
                      <a:gd name="T32" fmla="*/ 0 w 859"/>
                      <a:gd name="T33" fmla="*/ 0 h 865"/>
                      <a:gd name="T34" fmla="*/ 0 w 859"/>
                      <a:gd name="T35" fmla="*/ 0 h 865"/>
                      <a:gd name="T36" fmla="*/ 0 w 859"/>
                      <a:gd name="T37" fmla="*/ 0 h 865"/>
                      <a:gd name="T38" fmla="*/ 0 w 859"/>
                      <a:gd name="T39" fmla="*/ 0 h 865"/>
                      <a:gd name="T40" fmla="*/ 0 w 859"/>
                      <a:gd name="T41" fmla="*/ 0 h 865"/>
                      <a:gd name="T42" fmla="*/ 0 w 859"/>
                      <a:gd name="T43" fmla="*/ 0 h 865"/>
                      <a:gd name="T44" fmla="*/ 0 w 859"/>
                      <a:gd name="T45" fmla="*/ 0 h 865"/>
                      <a:gd name="T46" fmla="*/ 0 w 859"/>
                      <a:gd name="T47" fmla="*/ 0 h 865"/>
                      <a:gd name="T48" fmla="*/ 0 w 859"/>
                      <a:gd name="T49" fmla="*/ 0 h 865"/>
                      <a:gd name="T50" fmla="*/ 0 w 859"/>
                      <a:gd name="T51" fmla="*/ 0 h 865"/>
                      <a:gd name="T52" fmla="*/ 0 w 859"/>
                      <a:gd name="T53" fmla="*/ 0 h 865"/>
                      <a:gd name="T54" fmla="*/ 0 w 859"/>
                      <a:gd name="T55" fmla="*/ 0 h 865"/>
                      <a:gd name="T56" fmla="*/ 0 w 859"/>
                      <a:gd name="T57" fmla="*/ 0 h 865"/>
                      <a:gd name="T58" fmla="*/ 0 w 859"/>
                      <a:gd name="T59" fmla="*/ 0 h 865"/>
                      <a:gd name="T60" fmla="*/ 0 w 859"/>
                      <a:gd name="T61" fmla="*/ 0 h 865"/>
                      <a:gd name="T62" fmla="*/ 0 w 859"/>
                      <a:gd name="T63" fmla="*/ 0 h 865"/>
                      <a:gd name="T64" fmla="*/ 0 w 859"/>
                      <a:gd name="T65" fmla="*/ 0 h 865"/>
                      <a:gd name="T66" fmla="*/ 0 w 859"/>
                      <a:gd name="T67" fmla="*/ 0 h 865"/>
                      <a:gd name="T68" fmla="*/ 0 w 859"/>
                      <a:gd name="T69" fmla="*/ 0 h 865"/>
                      <a:gd name="T70" fmla="*/ 0 w 859"/>
                      <a:gd name="T71" fmla="*/ 0 h 865"/>
                      <a:gd name="T72" fmla="*/ 0 w 859"/>
                      <a:gd name="T73" fmla="*/ 0 h 865"/>
                      <a:gd name="T74" fmla="*/ 0 w 859"/>
                      <a:gd name="T75" fmla="*/ 0 h 865"/>
                      <a:gd name="T76" fmla="*/ 0 w 859"/>
                      <a:gd name="T77" fmla="*/ 0 h 865"/>
                      <a:gd name="T78" fmla="*/ 0 w 859"/>
                      <a:gd name="T79" fmla="*/ 0 h 865"/>
                      <a:gd name="T80" fmla="*/ 0 w 859"/>
                      <a:gd name="T81" fmla="*/ 0 h 865"/>
                      <a:gd name="T82" fmla="*/ 0 w 859"/>
                      <a:gd name="T83" fmla="*/ 0 h 865"/>
                      <a:gd name="T84" fmla="*/ 0 w 859"/>
                      <a:gd name="T85" fmla="*/ 0 h 8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9"/>
                      <a:gd name="T130" fmla="*/ 0 h 865"/>
                      <a:gd name="T131" fmla="*/ 859 w 859"/>
                      <a:gd name="T132" fmla="*/ 865 h 86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9" h="865">
                        <a:moveTo>
                          <a:pt x="859" y="433"/>
                        </a:moveTo>
                        <a:lnTo>
                          <a:pt x="858" y="455"/>
                        </a:lnTo>
                        <a:lnTo>
                          <a:pt x="857" y="478"/>
                        </a:lnTo>
                        <a:lnTo>
                          <a:pt x="854" y="499"/>
                        </a:lnTo>
                        <a:lnTo>
                          <a:pt x="851" y="521"/>
                        </a:lnTo>
                        <a:lnTo>
                          <a:pt x="846" y="541"/>
                        </a:lnTo>
                        <a:lnTo>
                          <a:pt x="840" y="562"/>
                        </a:lnTo>
                        <a:lnTo>
                          <a:pt x="833" y="582"/>
                        </a:lnTo>
                        <a:lnTo>
                          <a:pt x="826" y="602"/>
                        </a:lnTo>
                        <a:lnTo>
                          <a:pt x="817" y="621"/>
                        </a:lnTo>
                        <a:lnTo>
                          <a:pt x="807" y="640"/>
                        </a:lnTo>
                        <a:lnTo>
                          <a:pt x="797" y="658"/>
                        </a:lnTo>
                        <a:lnTo>
                          <a:pt x="786" y="675"/>
                        </a:lnTo>
                        <a:lnTo>
                          <a:pt x="774" y="691"/>
                        </a:lnTo>
                        <a:lnTo>
                          <a:pt x="761" y="708"/>
                        </a:lnTo>
                        <a:lnTo>
                          <a:pt x="747" y="724"/>
                        </a:lnTo>
                        <a:lnTo>
                          <a:pt x="734" y="739"/>
                        </a:lnTo>
                        <a:lnTo>
                          <a:pt x="718" y="754"/>
                        </a:lnTo>
                        <a:lnTo>
                          <a:pt x="702" y="767"/>
                        </a:lnTo>
                        <a:lnTo>
                          <a:pt x="687" y="780"/>
                        </a:lnTo>
                        <a:lnTo>
                          <a:pt x="670" y="791"/>
                        </a:lnTo>
                        <a:lnTo>
                          <a:pt x="652" y="803"/>
                        </a:lnTo>
                        <a:lnTo>
                          <a:pt x="634" y="814"/>
                        </a:lnTo>
                        <a:lnTo>
                          <a:pt x="615" y="823"/>
                        </a:lnTo>
                        <a:lnTo>
                          <a:pt x="597" y="832"/>
                        </a:lnTo>
                        <a:lnTo>
                          <a:pt x="577" y="839"/>
                        </a:lnTo>
                        <a:lnTo>
                          <a:pt x="557" y="846"/>
                        </a:lnTo>
                        <a:lnTo>
                          <a:pt x="537" y="852"/>
                        </a:lnTo>
                        <a:lnTo>
                          <a:pt x="516" y="857"/>
                        </a:lnTo>
                        <a:lnTo>
                          <a:pt x="495" y="861"/>
                        </a:lnTo>
                        <a:lnTo>
                          <a:pt x="473" y="863"/>
                        </a:lnTo>
                        <a:lnTo>
                          <a:pt x="451" y="865"/>
                        </a:lnTo>
                        <a:lnTo>
                          <a:pt x="429" y="865"/>
                        </a:lnTo>
                        <a:lnTo>
                          <a:pt x="407" y="865"/>
                        </a:lnTo>
                        <a:lnTo>
                          <a:pt x="385" y="863"/>
                        </a:lnTo>
                        <a:lnTo>
                          <a:pt x="364" y="861"/>
                        </a:lnTo>
                        <a:lnTo>
                          <a:pt x="342" y="857"/>
                        </a:lnTo>
                        <a:lnTo>
                          <a:pt x="321" y="852"/>
                        </a:lnTo>
                        <a:lnTo>
                          <a:pt x="301" y="846"/>
                        </a:lnTo>
                        <a:lnTo>
                          <a:pt x="281" y="839"/>
                        </a:lnTo>
                        <a:lnTo>
                          <a:pt x="261" y="832"/>
                        </a:lnTo>
                        <a:lnTo>
                          <a:pt x="243" y="823"/>
                        </a:lnTo>
                        <a:lnTo>
                          <a:pt x="224" y="814"/>
                        </a:lnTo>
                        <a:lnTo>
                          <a:pt x="206" y="803"/>
                        </a:lnTo>
                        <a:lnTo>
                          <a:pt x="188" y="791"/>
                        </a:lnTo>
                        <a:lnTo>
                          <a:pt x="171" y="780"/>
                        </a:lnTo>
                        <a:lnTo>
                          <a:pt x="156" y="767"/>
                        </a:lnTo>
                        <a:lnTo>
                          <a:pt x="140" y="754"/>
                        </a:lnTo>
                        <a:lnTo>
                          <a:pt x="125" y="739"/>
                        </a:lnTo>
                        <a:lnTo>
                          <a:pt x="111" y="724"/>
                        </a:lnTo>
                        <a:lnTo>
                          <a:pt x="97" y="708"/>
                        </a:lnTo>
                        <a:lnTo>
                          <a:pt x="84" y="691"/>
                        </a:lnTo>
                        <a:lnTo>
                          <a:pt x="73" y="675"/>
                        </a:lnTo>
                        <a:lnTo>
                          <a:pt x="61" y="658"/>
                        </a:lnTo>
                        <a:lnTo>
                          <a:pt x="51" y="640"/>
                        </a:lnTo>
                        <a:lnTo>
                          <a:pt x="41" y="621"/>
                        </a:lnTo>
                        <a:lnTo>
                          <a:pt x="33" y="602"/>
                        </a:lnTo>
                        <a:lnTo>
                          <a:pt x="25" y="582"/>
                        </a:lnTo>
                        <a:lnTo>
                          <a:pt x="18" y="562"/>
                        </a:lnTo>
                        <a:lnTo>
                          <a:pt x="12" y="541"/>
                        </a:lnTo>
                        <a:lnTo>
                          <a:pt x="8" y="521"/>
                        </a:lnTo>
                        <a:lnTo>
                          <a:pt x="4" y="499"/>
                        </a:lnTo>
                        <a:lnTo>
                          <a:pt x="2" y="478"/>
                        </a:lnTo>
                        <a:lnTo>
                          <a:pt x="0" y="455"/>
                        </a:lnTo>
                        <a:lnTo>
                          <a:pt x="0" y="433"/>
                        </a:lnTo>
                        <a:lnTo>
                          <a:pt x="0" y="411"/>
                        </a:lnTo>
                        <a:lnTo>
                          <a:pt x="2" y="389"/>
                        </a:lnTo>
                        <a:lnTo>
                          <a:pt x="4" y="367"/>
                        </a:lnTo>
                        <a:lnTo>
                          <a:pt x="8" y="346"/>
                        </a:lnTo>
                        <a:lnTo>
                          <a:pt x="12" y="325"/>
                        </a:lnTo>
                        <a:lnTo>
                          <a:pt x="18" y="305"/>
                        </a:lnTo>
                        <a:lnTo>
                          <a:pt x="25" y="284"/>
                        </a:lnTo>
                        <a:lnTo>
                          <a:pt x="33" y="265"/>
                        </a:lnTo>
                        <a:lnTo>
                          <a:pt x="41" y="246"/>
                        </a:lnTo>
                        <a:lnTo>
                          <a:pt x="51" y="227"/>
                        </a:lnTo>
                        <a:lnTo>
                          <a:pt x="61" y="209"/>
                        </a:lnTo>
                        <a:lnTo>
                          <a:pt x="73" y="191"/>
                        </a:lnTo>
                        <a:lnTo>
                          <a:pt x="84" y="174"/>
                        </a:lnTo>
                        <a:lnTo>
                          <a:pt x="97" y="157"/>
                        </a:lnTo>
                        <a:lnTo>
                          <a:pt x="111" y="143"/>
                        </a:lnTo>
                        <a:lnTo>
                          <a:pt x="125" y="127"/>
                        </a:lnTo>
                        <a:lnTo>
                          <a:pt x="140" y="113"/>
                        </a:lnTo>
                        <a:lnTo>
                          <a:pt x="156" y="99"/>
                        </a:lnTo>
                        <a:lnTo>
                          <a:pt x="171" y="87"/>
                        </a:lnTo>
                        <a:lnTo>
                          <a:pt x="188" y="74"/>
                        </a:lnTo>
                        <a:lnTo>
                          <a:pt x="206" y="62"/>
                        </a:lnTo>
                        <a:lnTo>
                          <a:pt x="224" y="53"/>
                        </a:lnTo>
                        <a:lnTo>
                          <a:pt x="243" y="44"/>
                        </a:lnTo>
                        <a:lnTo>
                          <a:pt x="261" y="34"/>
                        </a:lnTo>
                        <a:lnTo>
                          <a:pt x="281" y="27"/>
                        </a:lnTo>
                        <a:lnTo>
                          <a:pt x="301" y="19"/>
                        </a:lnTo>
                        <a:lnTo>
                          <a:pt x="321" y="14"/>
                        </a:lnTo>
                        <a:lnTo>
                          <a:pt x="342" y="9"/>
                        </a:lnTo>
                        <a:lnTo>
                          <a:pt x="364" y="6"/>
                        </a:lnTo>
                        <a:lnTo>
                          <a:pt x="385" y="2"/>
                        </a:lnTo>
                        <a:lnTo>
                          <a:pt x="407" y="1"/>
                        </a:lnTo>
                        <a:lnTo>
                          <a:pt x="429" y="0"/>
                        </a:lnTo>
                        <a:lnTo>
                          <a:pt x="451" y="1"/>
                        </a:lnTo>
                        <a:lnTo>
                          <a:pt x="473" y="2"/>
                        </a:lnTo>
                        <a:lnTo>
                          <a:pt x="495" y="6"/>
                        </a:lnTo>
                        <a:lnTo>
                          <a:pt x="516" y="9"/>
                        </a:lnTo>
                        <a:lnTo>
                          <a:pt x="537" y="14"/>
                        </a:lnTo>
                        <a:lnTo>
                          <a:pt x="557" y="19"/>
                        </a:lnTo>
                        <a:lnTo>
                          <a:pt x="577" y="27"/>
                        </a:lnTo>
                        <a:lnTo>
                          <a:pt x="597" y="34"/>
                        </a:lnTo>
                        <a:lnTo>
                          <a:pt x="615" y="44"/>
                        </a:lnTo>
                        <a:lnTo>
                          <a:pt x="634" y="53"/>
                        </a:lnTo>
                        <a:lnTo>
                          <a:pt x="652" y="62"/>
                        </a:lnTo>
                        <a:lnTo>
                          <a:pt x="670" y="74"/>
                        </a:lnTo>
                        <a:lnTo>
                          <a:pt x="687" y="87"/>
                        </a:lnTo>
                        <a:lnTo>
                          <a:pt x="702" y="99"/>
                        </a:lnTo>
                        <a:lnTo>
                          <a:pt x="718" y="113"/>
                        </a:lnTo>
                        <a:lnTo>
                          <a:pt x="734" y="127"/>
                        </a:lnTo>
                        <a:lnTo>
                          <a:pt x="747" y="143"/>
                        </a:lnTo>
                        <a:lnTo>
                          <a:pt x="761" y="157"/>
                        </a:lnTo>
                        <a:lnTo>
                          <a:pt x="774" y="174"/>
                        </a:lnTo>
                        <a:lnTo>
                          <a:pt x="786" y="191"/>
                        </a:lnTo>
                        <a:lnTo>
                          <a:pt x="797" y="209"/>
                        </a:lnTo>
                        <a:lnTo>
                          <a:pt x="807" y="227"/>
                        </a:lnTo>
                        <a:lnTo>
                          <a:pt x="817" y="246"/>
                        </a:lnTo>
                        <a:lnTo>
                          <a:pt x="826" y="265"/>
                        </a:lnTo>
                        <a:lnTo>
                          <a:pt x="833" y="284"/>
                        </a:lnTo>
                        <a:lnTo>
                          <a:pt x="840" y="305"/>
                        </a:lnTo>
                        <a:lnTo>
                          <a:pt x="846" y="325"/>
                        </a:lnTo>
                        <a:lnTo>
                          <a:pt x="851" y="346"/>
                        </a:lnTo>
                        <a:lnTo>
                          <a:pt x="854" y="367"/>
                        </a:lnTo>
                        <a:lnTo>
                          <a:pt x="857" y="389"/>
                        </a:lnTo>
                        <a:lnTo>
                          <a:pt x="858" y="411"/>
                        </a:lnTo>
                        <a:lnTo>
                          <a:pt x="859" y="433"/>
                        </a:lnTo>
                        <a:close/>
                      </a:path>
                    </a:pathLst>
                  </a:custGeom>
                  <a:solidFill>
                    <a:srgbClr val="F2FFFF"/>
                  </a:solidFill>
                  <a:ln w="9525">
                    <a:noFill/>
                    <a:round/>
                    <a:headEnd/>
                    <a:tailEnd/>
                  </a:ln>
                </p:spPr>
                <p:txBody>
                  <a:bodyPr/>
                  <a:lstStyle/>
                  <a:p>
                    <a:endParaRPr lang="ja-JP" altLang="en-US"/>
                  </a:p>
                </p:txBody>
              </p:sp>
              <p:sp>
                <p:nvSpPr>
                  <p:cNvPr id="561" name="Freeform 54"/>
                  <p:cNvSpPr>
                    <a:spLocks/>
                  </p:cNvSpPr>
                  <p:nvPr/>
                </p:nvSpPr>
                <p:spPr bwMode="auto">
                  <a:xfrm>
                    <a:off x="2071" y="2131"/>
                    <a:ext cx="19" cy="18"/>
                  </a:xfrm>
                  <a:custGeom>
                    <a:avLst/>
                    <a:gdLst>
                      <a:gd name="T0" fmla="*/ 0 w 343"/>
                      <a:gd name="T1" fmla="*/ 0 h 345"/>
                      <a:gd name="T2" fmla="*/ 0 w 343"/>
                      <a:gd name="T3" fmla="*/ 0 h 345"/>
                      <a:gd name="T4" fmla="*/ 0 w 343"/>
                      <a:gd name="T5" fmla="*/ 0 h 345"/>
                      <a:gd name="T6" fmla="*/ 0 w 343"/>
                      <a:gd name="T7" fmla="*/ 0 h 345"/>
                      <a:gd name="T8" fmla="*/ 0 w 343"/>
                      <a:gd name="T9" fmla="*/ 0 h 345"/>
                      <a:gd name="T10" fmla="*/ 0 w 343"/>
                      <a:gd name="T11" fmla="*/ 0 h 345"/>
                      <a:gd name="T12" fmla="*/ 0 w 343"/>
                      <a:gd name="T13" fmla="*/ 0 h 345"/>
                      <a:gd name="T14" fmla="*/ 0 w 343"/>
                      <a:gd name="T15" fmla="*/ 0 h 345"/>
                      <a:gd name="T16" fmla="*/ 0 w 343"/>
                      <a:gd name="T17" fmla="*/ 0 h 345"/>
                      <a:gd name="T18" fmla="*/ 0 w 343"/>
                      <a:gd name="T19" fmla="*/ 0 h 345"/>
                      <a:gd name="T20" fmla="*/ 0 w 343"/>
                      <a:gd name="T21" fmla="*/ 0 h 345"/>
                      <a:gd name="T22" fmla="*/ 0 w 343"/>
                      <a:gd name="T23" fmla="*/ 0 h 345"/>
                      <a:gd name="T24" fmla="*/ 0 w 343"/>
                      <a:gd name="T25" fmla="*/ 0 h 345"/>
                      <a:gd name="T26" fmla="*/ 0 w 343"/>
                      <a:gd name="T27" fmla="*/ 0 h 345"/>
                      <a:gd name="T28" fmla="*/ 0 w 343"/>
                      <a:gd name="T29" fmla="*/ 0 h 345"/>
                      <a:gd name="T30" fmla="*/ 0 w 343"/>
                      <a:gd name="T31" fmla="*/ 0 h 345"/>
                      <a:gd name="T32" fmla="*/ 0 w 343"/>
                      <a:gd name="T33" fmla="*/ 0 h 345"/>
                      <a:gd name="T34" fmla="*/ 0 w 343"/>
                      <a:gd name="T35" fmla="*/ 0 h 345"/>
                      <a:gd name="T36" fmla="*/ 0 w 343"/>
                      <a:gd name="T37" fmla="*/ 0 h 345"/>
                      <a:gd name="T38" fmla="*/ 0 w 343"/>
                      <a:gd name="T39" fmla="*/ 0 h 345"/>
                      <a:gd name="T40" fmla="*/ 0 w 343"/>
                      <a:gd name="T41" fmla="*/ 0 h 345"/>
                      <a:gd name="T42" fmla="*/ 0 w 343"/>
                      <a:gd name="T43" fmla="*/ 0 h 345"/>
                      <a:gd name="T44" fmla="*/ 0 w 343"/>
                      <a:gd name="T45" fmla="*/ 0 h 345"/>
                      <a:gd name="T46" fmla="*/ 0 w 343"/>
                      <a:gd name="T47" fmla="*/ 0 h 345"/>
                      <a:gd name="T48" fmla="*/ 0 w 343"/>
                      <a:gd name="T49" fmla="*/ 0 h 345"/>
                      <a:gd name="T50" fmla="*/ 0 w 343"/>
                      <a:gd name="T51" fmla="*/ 0 h 345"/>
                      <a:gd name="T52" fmla="*/ 0 w 343"/>
                      <a:gd name="T53" fmla="*/ 0 h 345"/>
                      <a:gd name="T54" fmla="*/ 0 w 343"/>
                      <a:gd name="T55" fmla="*/ 0 h 345"/>
                      <a:gd name="T56" fmla="*/ 0 w 343"/>
                      <a:gd name="T57" fmla="*/ 0 h 345"/>
                      <a:gd name="T58" fmla="*/ 0 w 343"/>
                      <a:gd name="T59" fmla="*/ 0 h 345"/>
                      <a:gd name="T60" fmla="*/ 0 w 343"/>
                      <a:gd name="T61" fmla="*/ 0 h 345"/>
                      <a:gd name="T62" fmla="*/ 0 w 343"/>
                      <a:gd name="T63" fmla="*/ 0 h 3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3"/>
                      <a:gd name="T97" fmla="*/ 0 h 345"/>
                      <a:gd name="T98" fmla="*/ 343 w 343"/>
                      <a:gd name="T99" fmla="*/ 345 h 3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3" h="345">
                        <a:moveTo>
                          <a:pt x="343" y="172"/>
                        </a:moveTo>
                        <a:lnTo>
                          <a:pt x="342" y="190"/>
                        </a:lnTo>
                        <a:lnTo>
                          <a:pt x="340" y="207"/>
                        </a:lnTo>
                        <a:lnTo>
                          <a:pt x="336" y="224"/>
                        </a:lnTo>
                        <a:lnTo>
                          <a:pt x="330" y="240"/>
                        </a:lnTo>
                        <a:lnTo>
                          <a:pt x="322" y="254"/>
                        </a:lnTo>
                        <a:lnTo>
                          <a:pt x="314" y="269"/>
                        </a:lnTo>
                        <a:lnTo>
                          <a:pt x="305" y="282"/>
                        </a:lnTo>
                        <a:lnTo>
                          <a:pt x="293" y="295"/>
                        </a:lnTo>
                        <a:lnTo>
                          <a:pt x="280" y="306"/>
                        </a:lnTo>
                        <a:lnTo>
                          <a:pt x="268" y="316"/>
                        </a:lnTo>
                        <a:lnTo>
                          <a:pt x="253" y="324"/>
                        </a:lnTo>
                        <a:lnTo>
                          <a:pt x="239" y="331"/>
                        </a:lnTo>
                        <a:lnTo>
                          <a:pt x="223" y="338"/>
                        </a:lnTo>
                        <a:lnTo>
                          <a:pt x="206" y="342"/>
                        </a:lnTo>
                        <a:lnTo>
                          <a:pt x="189" y="344"/>
                        </a:lnTo>
                        <a:lnTo>
                          <a:pt x="172" y="345"/>
                        </a:lnTo>
                        <a:lnTo>
                          <a:pt x="154" y="344"/>
                        </a:lnTo>
                        <a:lnTo>
                          <a:pt x="137" y="342"/>
                        </a:lnTo>
                        <a:lnTo>
                          <a:pt x="120" y="338"/>
                        </a:lnTo>
                        <a:lnTo>
                          <a:pt x="104" y="331"/>
                        </a:lnTo>
                        <a:lnTo>
                          <a:pt x="90" y="324"/>
                        </a:lnTo>
                        <a:lnTo>
                          <a:pt x="75" y="316"/>
                        </a:lnTo>
                        <a:lnTo>
                          <a:pt x="63" y="306"/>
                        </a:lnTo>
                        <a:lnTo>
                          <a:pt x="50" y="295"/>
                        </a:lnTo>
                        <a:lnTo>
                          <a:pt x="40" y="282"/>
                        </a:lnTo>
                        <a:lnTo>
                          <a:pt x="29" y="269"/>
                        </a:lnTo>
                        <a:lnTo>
                          <a:pt x="21" y="254"/>
                        </a:lnTo>
                        <a:lnTo>
                          <a:pt x="13" y="240"/>
                        </a:lnTo>
                        <a:lnTo>
                          <a:pt x="7" y="224"/>
                        </a:lnTo>
                        <a:lnTo>
                          <a:pt x="3" y="207"/>
                        </a:lnTo>
                        <a:lnTo>
                          <a:pt x="1" y="190"/>
                        </a:lnTo>
                        <a:lnTo>
                          <a:pt x="0" y="172"/>
                        </a:lnTo>
                        <a:lnTo>
                          <a:pt x="1" y="154"/>
                        </a:lnTo>
                        <a:lnTo>
                          <a:pt x="3" y="138"/>
                        </a:lnTo>
                        <a:lnTo>
                          <a:pt x="7" y="121"/>
                        </a:lnTo>
                        <a:lnTo>
                          <a:pt x="13" y="105"/>
                        </a:lnTo>
                        <a:lnTo>
                          <a:pt x="21" y="90"/>
                        </a:lnTo>
                        <a:lnTo>
                          <a:pt x="29" y="75"/>
                        </a:lnTo>
                        <a:lnTo>
                          <a:pt x="40" y="63"/>
                        </a:lnTo>
                        <a:lnTo>
                          <a:pt x="50" y="50"/>
                        </a:lnTo>
                        <a:lnTo>
                          <a:pt x="63" y="39"/>
                        </a:lnTo>
                        <a:lnTo>
                          <a:pt x="75" y="29"/>
                        </a:lnTo>
                        <a:lnTo>
                          <a:pt x="90" y="21"/>
                        </a:lnTo>
                        <a:lnTo>
                          <a:pt x="104" y="13"/>
                        </a:lnTo>
                        <a:lnTo>
                          <a:pt x="120" y="7"/>
                        </a:lnTo>
                        <a:lnTo>
                          <a:pt x="137" y="3"/>
                        </a:lnTo>
                        <a:lnTo>
                          <a:pt x="154" y="1"/>
                        </a:lnTo>
                        <a:lnTo>
                          <a:pt x="172" y="0"/>
                        </a:lnTo>
                        <a:lnTo>
                          <a:pt x="189" y="1"/>
                        </a:lnTo>
                        <a:lnTo>
                          <a:pt x="206" y="3"/>
                        </a:lnTo>
                        <a:lnTo>
                          <a:pt x="223" y="7"/>
                        </a:lnTo>
                        <a:lnTo>
                          <a:pt x="239" y="13"/>
                        </a:lnTo>
                        <a:lnTo>
                          <a:pt x="253" y="21"/>
                        </a:lnTo>
                        <a:lnTo>
                          <a:pt x="268" y="29"/>
                        </a:lnTo>
                        <a:lnTo>
                          <a:pt x="280" y="39"/>
                        </a:lnTo>
                        <a:lnTo>
                          <a:pt x="293" y="50"/>
                        </a:lnTo>
                        <a:lnTo>
                          <a:pt x="305" y="63"/>
                        </a:lnTo>
                        <a:lnTo>
                          <a:pt x="314" y="75"/>
                        </a:lnTo>
                        <a:lnTo>
                          <a:pt x="322" y="90"/>
                        </a:lnTo>
                        <a:lnTo>
                          <a:pt x="330" y="105"/>
                        </a:lnTo>
                        <a:lnTo>
                          <a:pt x="336" y="121"/>
                        </a:lnTo>
                        <a:lnTo>
                          <a:pt x="340" y="138"/>
                        </a:lnTo>
                        <a:lnTo>
                          <a:pt x="342" y="154"/>
                        </a:lnTo>
                        <a:lnTo>
                          <a:pt x="343" y="172"/>
                        </a:lnTo>
                        <a:close/>
                      </a:path>
                    </a:pathLst>
                  </a:custGeom>
                  <a:solidFill>
                    <a:srgbClr val="000000"/>
                  </a:solidFill>
                  <a:ln w="9525">
                    <a:noFill/>
                    <a:round/>
                    <a:headEnd/>
                    <a:tailEnd/>
                  </a:ln>
                </p:spPr>
                <p:txBody>
                  <a:bodyPr/>
                  <a:lstStyle/>
                  <a:p>
                    <a:endParaRPr lang="ja-JP" altLang="en-US"/>
                  </a:p>
                </p:txBody>
              </p:sp>
              <p:sp>
                <p:nvSpPr>
                  <p:cNvPr id="562" name="Freeform 55"/>
                  <p:cNvSpPr>
                    <a:spLocks/>
                  </p:cNvSpPr>
                  <p:nvPr/>
                </p:nvSpPr>
                <p:spPr bwMode="auto">
                  <a:xfrm>
                    <a:off x="2033" y="2166"/>
                    <a:ext cx="20" cy="25"/>
                  </a:xfrm>
                  <a:custGeom>
                    <a:avLst/>
                    <a:gdLst>
                      <a:gd name="T0" fmla="*/ 0 w 360"/>
                      <a:gd name="T1" fmla="*/ 0 h 489"/>
                      <a:gd name="T2" fmla="*/ 0 w 360"/>
                      <a:gd name="T3" fmla="*/ 0 h 489"/>
                      <a:gd name="T4" fmla="*/ 0 w 360"/>
                      <a:gd name="T5" fmla="*/ 0 h 489"/>
                      <a:gd name="T6" fmla="*/ 0 w 360"/>
                      <a:gd name="T7" fmla="*/ 0 h 489"/>
                      <a:gd name="T8" fmla="*/ 0 60000 65536"/>
                      <a:gd name="T9" fmla="*/ 0 60000 65536"/>
                      <a:gd name="T10" fmla="*/ 0 60000 65536"/>
                      <a:gd name="T11" fmla="*/ 0 60000 65536"/>
                      <a:gd name="T12" fmla="*/ 0 w 360"/>
                      <a:gd name="T13" fmla="*/ 0 h 489"/>
                      <a:gd name="T14" fmla="*/ 360 w 360"/>
                      <a:gd name="T15" fmla="*/ 489 h 489"/>
                    </a:gdLst>
                    <a:ahLst/>
                    <a:cxnLst>
                      <a:cxn ang="T8">
                        <a:pos x="T0" y="T1"/>
                      </a:cxn>
                      <a:cxn ang="T9">
                        <a:pos x="T2" y="T3"/>
                      </a:cxn>
                      <a:cxn ang="T10">
                        <a:pos x="T4" y="T5"/>
                      </a:cxn>
                      <a:cxn ang="T11">
                        <a:pos x="T6" y="T7"/>
                      </a:cxn>
                    </a:cxnLst>
                    <a:rect l="T12" t="T13" r="T14" b="T15"/>
                    <a:pathLst>
                      <a:path w="360" h="489">
                        <a:moveTo>
                          <a:pt x="0" y="0"/>
                        </a:moveTo>
                        <a:lnTo>
                          <a:pt x="360" y="209"/>
                        </a:lnTo>
                        <a:lnTo>
                          <a:pt x="55" y="489"/>
                        </a:lnTo>
                        <a:lnTo>
                          <a:pt x="0" y="0"/>
                        </a:lnTo>
                        <a:close/>
                      </a:path>
                    </a:pathLst>
                  </a:custGeom>
                  <a:solidFill>
                    <a:srgbClr val="FF9966"/>
                  </a:solidFill>
                  <a:ln w="9525">
                    <a:noFill/>
                    <a:round/>
                    <a:headEnd/>
                    <a:tailEnd/>
                  </a:ln>
                </p:spPr>
                <p:txBody>
                  <a:bodyPr/>
                  <a:lstStyle/>
                  <a:p>
                    <a:endParaRPr lang="ja-JP" altLang="en-US"/>
                  </a:p>
                </p:txBody>
              </p:sp>
              <p:sp>
                <p:nvSpPr>
                  <p:cNvPr id="563" name="Freeform 56"/>
                  <p:cNvSpPr>
                    <a:spLocks/>
                  </p:cNvSpPr>
                  <p:nvPr/>
                </p:nvSpPr>
                <p:spPr bwMode="auto">
                  <a:xfrm>
                    <a:off x="1974" y="2109"/>
                    <a:ext cx="28" cy="15"/>
                  </a:xfrm>
                  <a:custGeom>
                    <a:avLst/>
                    <a:gdLst>
                      <a:gd name="T0" fmla="*/ 0 w 514"/>
                      <a:gd name="T1" fmla="*/ 0 h 290"/>
                      <a:gd name="T2" fmla="*/ 0 w 514"/>
                      <a:gd name="T3" fmla="*/ 0 h 290"/>
                      <a:gd name="T4" fmla="*/ 0 w 514"/>
                      <a:gd name="T5" fmla="*/ 0 h 290"/>
                      <a:gd name="T6" fmla="*/ 0 w 514"/>
                      <a:gd name="T7" fmla="*/ 0 h 290"/>
                      <a:gd name="T8" fmla="*/ 0 w 514"/>
                      <a:gd name="T9" fmla="*/ 0 h 290"/>
                      <a:gd name="T10" fmla="*/ 0 w 514"/>
                      <a:gd name="T11" fmla="*/ 0 h 290"/>
                      <a:gd name="T12" fmla="*/ 0 w 514"/>
                      <a:gd name="T13" fmla="*/ 0 h 290"/>
                      <a:gd name="T14" fmla="*/ 0 w 514"/>
                      <a:gd name="T15" fmla="*/ 0 h 290"/>
                      <a:gd name="T16" fmla="*/ 0 w 514"/>
                      <a:gd name="T17" fmla="*/ 0 h 290"/>
                      <a:gd name="T18" fmla="*/ 0 w 514"/>
                      <a:gd name="T19" fmla="*/ 0 h 290"/>
                      <a:gd name="T20" fmla="*/ 0 w 514"/>
                      <a:gd name="T21" fmla="*/ 0 h 290"/>
                      <a:gd name="T22" fmla="*/ 0 w 514"/>
                      <a:gd name="T23" fmla="*/ 0 h 290"/>
                      <a:gd name="T24" fmla="*/ 0 w 514"/>
                      <a:gd name="T25" fmla="*/ 0 h 290"/>
                      <a:gd name="T26" fmla="*/ 0 w 514"/>
                      <a:gd name="T27" fmla="*/ 0 h 290"/>
                      <a:gd name="T28" fmla="*/ 0 w 514"/>
                      <a:gd name="T29" fmla="*/ 0 h 290"/>
                      <a:gd name="T30" fmla="*/ 0 w 514"/>
                      <a:gd name="T31" fmla="*/ 0 h 290"/>
                      <a:gd name="T32" fmla="*/ 0 w 514"/>
                      <a:gd name="T33" fmla="*/ 0 h 290"/>
                      <a:gd name="T34" fmla="*/ 0 w 514"/>
                      <a:gd name="T35" fmla="*/ 0 h 290"/>
                      <a:gd name="T36" fmla="*/ 0 w 514"/>
                      <a:gd name="T37" fmla="*/ 0 h 290"/>
                      <a:gd name="T38" fmla="*/ 0 w 514"/>
                      <a:gd name="T39" fmla="*/ 0 h 290"/>
                      <a:gd name="T40" fmla="*/ 0 w 514"/>
                      <a:gd name="T41" fmla="*/ 0 h 290"/>
                      <a:gd name="T42" fmla="*/ 0 w 514"/>
                      <a:gd name="T43" fmla="*/ 0 h 290"/>
                      <a:gd name="T44" fmla="*/ 0 w 514"/>
                      <a:gd name="T45" fmla="*/ 0 h 290"/>
                      <a:gd name="T46" fmla="*/ 0 w 514"/>
                      <a:gd name="T47" fmla="*/ 0 h 290"/>
                      <a:gd name="T48" fmla="*/ 0 w 514"/>
                      <a:gd name="T49" fmla="*/ 0 h 290"/>
                      <a:gd name="T50" fmla="*/ 0 w 514"/>
                      <a:gd name="T51" fmla="*/ 0 h 290"/>
                      <a:gd name="T52" fmla="*/ 0 w 514"/>
                      <a:gd name="T53" fmla="*/ 0 h 290"/>
                      <a:gd name="T54" fmla="*/ 0 w 514"/>
                      <a:gd name="T55" fmla="*/ 0 h 290"/>
                      <a:gd name="T56" fmla="*/ 0 w 514"/>
                      <a:gd name="T57" fmla="*/ 0 h 290"/>
                      <a:gd name="T58" fmla="*/ 0 w 514"/>
                      <a:gd name="T59" fmla="*/ 0 h 290"/>
                      <a:gd name="T60" fmla="*/ 0 w 514"/>
                      <a:gd name="T61" fmla="*/ 0 h 290"/>
                      <a:gd name="T62" fmla="*/ 0 w 514"/>
                      <a:gd name="T63" fmla="*/ 0 h 290"/>
                      <a:gd name="T64" fmla="*/ 0 w 514"/>
                      <a:gd name="T65" fmla="*/ 0 h 290"/>
                      <a:gd name="T66" fmla="*/ 0 w 514"/>
                      <a:gd name="T67" fmla="*/ 0 h 290"/>
                      <a:gd name="T68" fmla="*/ 0 w 514"/>
                      <a:gd name="T69" fmla="*/ 0 h 290"/>
                      <a:gd name="T70" fmla="*/ 0 w 514"/>
                      <a:gd name="T71" fmla="*/ 0 h 290"/>
                      <a:gd name="T72" fmla="*/ 0 w 514"/>
                      <a:gd name="T73" fmla="*/ 0 h 290"/>
                      <a:gd name="T74" fmla="*/ 0 w 514"/>
                      <a:gd name="T75" fmla="*/ 0 h 290"/>
                      <a:gd name="T76" fmla="*/ 0 w 514"/>
                      <a:gd name="T77" fmla="*/ 0 h 290"/>
                      <a:gd name="T78" fmla="*/ 0 w 514"/>
                      <a:gd name="T79" fmla="*/ 0 h 290"/>
                      <a:gd name="T80" fmla="*/ 0 w 514"/>
                      <a:gd name="T81" fmla="*/ 0 h 290"/>
                      <a:gd name="T82" fmla="*/ 0 w 514"/>
                      <a:gd name="T83" fmla="*/ 0 h 290"/>
                      <a:gd name="T84" fmla="*/ 0 w 514"/>
                      <a:gd name="T85" fmla="*/ 0 h 2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14"/>
                      <a:gd name="T130" fmla="*/ 0 h 290"/>
                      <a:gd name="T131" fmla="*/ 514 w 514"/>
                      <a:gd name="T132" fmla="*/ 290 h 2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14" h="290">
                        <a:moveTo>
                          <a:pt x="224" y="14"/>
                        </a:moveTo>
                        <a:lnTo>
                          <a:pt x="198" y="24"/>
                        </a:lnTo>
                        <a:lnTo>
                          <a:pt x="174" y="36"/>
                        </a:lnTo>
                        <a:lnTo>
                          <a:pt x="151" y="48"/>
                        </a:lnTo>
                        <a:lnTo>
                          <a:pt x="130" y="63"/>
                        </a:lnTo>
                        <a:lnTo>
                          <a:pt x="110" y="79"/>
                        </a:lnTo>
                        <a:lnTo>
                          <a:pt x="92" y="95"/>
                        </a:lnTo>
                        <a:lnTo>
                          <a:pt x="77" y="111"/>
                        </a:lnTo>
                        <a:lnTo>
                          <a:pt x="62" y="126"/>
                        </a:lnTo>
                        <a:lnTo>
                          <a:pt x="50" y="142"/>
                        </a:lnTo>
                        <a:lnTo>
                          <a:pt x="38" y="157"/>
                        </a:lnTo>
                        <a:lnTo>
                          <a:pt x="29" y="171"/>
                        </a:lnTo>
                        <a:lnTo>
                          <a:pt x="21" y="183"/>
                        </a:lnTo>
                        <a:lnTo>
                          <a:pt x="10" y="201"/>
                        </a:lnTo>
                        <a:lnTo>
                          <a:pt x="6" y="210"/>
                        </a:lnTo>
                        <a:lnTo>
                          <a:pt x="1" y="220"/>
                        </a:lnTo>
                        <a:lnTo>
                          <a:pt x="0" y="231"/>
                        </a:lnTo>
                        <a:lnTo>
                          <a:pt x="0" y="241"/>
                        </a:lnTo>
                        <a:lnTo>
                          <a:pt x="2" y="252"/>
                        </a:lnTo>
                        <a:lnTo>
                          <a:pt x="7" y="261"/>
                        </a:lnTo>
                        <a:lnTo>
                          <a:pt x="13" y="271"/>
                        </a:lnTo>
                        <a:lnTo>
                          <a:pt x="21" y="278"/>
                        </a:lnTo>
                        <a:lnTo>
                          <a:pt x="31" y="284"/>
                        </a:lnTo>
                        <a:lnTo>
                          <a:pt x="41" y="289"/>
                        </a:lnTo>
                        <a:lnTo>
                          <a:pt x="52" y="290"/>
                        </a:lnTo>
                        <a:lnTo>
                          <a:pt x="62" y="290"/>
                        </a:lnTo>
                        <a:lnTo>
                          <a:pt x="73" y="288"/>
                        </a:lnTo>
                        <a:lnTo>
                          <a:pt x="82" y="283"/>
                        </a:lnTo>
                        <a:lnTo>
                          <a:pt x="91" y="277"/>
                        </a:lnTo>
                        <a:lnTo>
                          <a:pt x="99" y="269"/>
                        </a:lnTo>
                        <a:lnTo>
                          <a:pt x="105" y="259"/>
                        </a:lnTo>
                        <a:lnTo>
                          <a:pt x="108" y="255"/>
                        </a:lnTo>
                        <a:lnTo>
                          <a:pt x="116" y="241"/>
                        </a:lnTo>
                        <a:lnTo>
                          <a:pt x="128" y="223"/>
                        </a:lnTo>
                        <a:lnTo>
                          <a:pt x="145" y="201"/>
                        </a:lnTo>
                        <a:lnTo>
                          <a:pt x="155" y="190"/>
                        </a:lnTo>
                        <a:lnTo>
                          <a:pt x="167" y="178"/>
                        </a:lnTo>
                        <a:lnTo>
                          <a:pt x="179" y="166"/>
                        </a:lnTo>
                        <a:lnTo>
                          <a:pt x="193" y="155"/>
                        </a:lnTo>
                        <a:lnTo>
                          <a:pt x="208" y="144"/>
                        </a:lnTo>
                        <a:lnTo>
                          <a:pt x="224" y="135"/>
                        </a:lnTo>
                        <a:lnTo>
                          <a:pt x="241" y="127"/>
                        </a:lnTo>
                        <a:lnTo>
                          <a:pt x="259" y="120"/>
                        </a:lnTo>
                        <a:lnTo>
                          <a:pt x="268" y="118"/>
                        </a:lnTo>
                        <a:lnTo>
                          <a:pt x="279" y="115"/>
                        </a:lnTo>
                        <a:lnTo>
                          <a:pt x="289" y="114"/>
                        </a:lnTo>
                        <a:lnTo>
                          <a:pt x="300" y="113"/>
                        </a:lnTo>
                        <a:lnTo>
                          <a:pt x="310" y="112"/>
                        </a:lnTo>
                        <a:lnTo>
                          <a:pt x="321" y="112"/>
                        </a:lnTo>
                        <a:lnTo>
                          <a:pt x="331" y="113"/>
                        </a:lnTo>
                        <a:lnTo>
                          <a:pt x="342" y="114"/>
                        </a:lnTo>
                        <a:lnTo>
                          <a:pt x="364" y="118"/>
                        </a:lnTo>
                        <a:lnTo>
                          <a:pt x="386" y="124"/>
                        </a:lnTo>
                        <a:lnTo>
                          <a:pt x="409" y="133"/>
                        </a:lnTo>
                        <a:lnTo>
                          <a:pt x="432" y="144"/>
                        </a:lnTo>
                        <a:lnTo>
                          <a:pt x="442" y="149"/>
                        </a:lnTo>
                        <a:lnTo>
                          <a:pt x="453" y="151"/>
                        </a:lnTo>
                        <a:lnTo>
                          <a:pt x="464" y="151"/>
                        </a:lnTo>
                        <a:lnTo>
                          <a:pt x="475" y="149"/>
                        </a:lnTo>
                        <a:lnTo>
                          <a:pt x="484" y="144"/>
                        </a:lnTo>
                        <a:lnTo>
                          <a:pt x="494" y="138"/>
                        </a:lnTo>
                        <a:lnTo>
                          <a:pt x="501" y="131"/>
                        </a:lnTo>
                        <a:lnTo>
                          <a:pt x="507" y="121"/>
                        </a:lnTo>
                        <a:lnTo>
                          <a:pt x="511" y="111"/>
                        </a:lnTo>
                        <a:lnTo>
                          <a:pt x="514" y="100"/>
                        </a:lnTo>
                        <a:lnTo>
                          <a:pt x="514" y="88"/>
                        </a:lnTo>
                        <a:lnTo>
                          <a:pt x="510" y="78"/>
                        </a:lnTo>
                        <a:lnTo>
                          <a:pt x="506" y="68"/>
                        </a:lnTo>
                        <a:lnTo>
                          <a:pt x="501" y="59"/>
                        </a:lnTo>
                        <a:lnTo>
                          <a:pt x="494" y="52"/>
                        </a:lnTo>
                        <a:lnTo>
                          <a:pt x="484" y="45"/>
                        </a:lnTo>
                        <a:lnTo>
                          <a:pt x="467" y="37"/>
                        </a:lnTo>
                        <a:lnTo>
                          <a:pt x="451" y="29"/>
                        </a:lnTo>
                        <a:lnTo>
                          <a:pt x="434" y="22"/>
                        </a:lnTo>
                        <a:lnTo>
                          <a:pt x="417" y="17"/>
                        </a:lnTo>
                        <a:lnTo>
                          <a:pt x="400" y="12"/>
                        </a:lnTo>
                        <a:lnTo>
                          <a:pt x="384" y="7"/>
                        </a:lnTo>
                        <a:lnTo>
                          <a:pt x="368" y="4"/>
                        </a:lnTo>
                        <a:lnTo>
                          <a:pt x="351" y="2"/>
                        </a:lnTo>
                        <a:lnTo>
                          <a:pt x="335" y="0"/>
                        </a:lnTo>
                        <a:lnTo>
                          <a:pt x="319" y="0"/>
                        </a:lnTo>
                        <a:lnTo>
                          <a:pt x="303" y="0"/>
                        </a:lnTo>
                        <a:lnTo>
                          <a:pt x="287" y="1"/>
                        </a:lnTo>
                        <a:lnTo>
                          <a:pt x="271" y="3"/>
                        </a:lnTo>
                        <a:lnTo>
                          <a:pt x="255" y="6"/>
                        </a:lnTo>
                        <a:lnTo>
                          <a:pt x="239" y="9"/>
                        </a:lnTo>
                        <a:lnTo>
                          <a:pt x="224" y="14"/>
                        </a:lnTo>
                        <a:close/>
                      </a:path>
                    </a:pathLst>
                  </a:custGeom>
                  <a:solidFill>
                    <a:srgbClr val="000000"/>
                  </a:solidFill>
                  <a:ln w="9525">
                    <a:noFill/>
                    <a:round/>
                    <a:headEnd/>
                    <a:tailEnd/>
                  </a:ln>
                </p:spPr>
                <p:txBody>
                  <a:bodyPr/>
                  <a:lstStyle/>
                  <a:p>
                    <a:endParaRPr lang="ja-JP" altLang="en-US"/>
                  </a:p>
                </p:txBody>
              </p:sp>
              <p:sp>
                <p:nvSpPr>
                  <p:cNvPr id="564" name="Freeform 57"/>
                  <p:cNvSpPr>
                    <a:spLocks/>
                  </p:cNvSpPr>
                  <p:nvPr/>
                </p:nvSpPr>
                <p:spPr bwMode="auto">
                  <a:xfrm>
                    <a:off x="2046" y="2096"/>
                    <a:ext cx="29" cy="14"/>
                  </a:xfrm>
                  <a:custGeom>
                    <a:avLst/>
                    <a:gdLst>
                      <a:gd name="T0" fmla="*/ 0 w 524"/>
                      <a:gd name="T1" fmla="*/ 0 h 270"/>
                      <a:gd name="T2" fmla="*/ 0 w 524"/>
                      <a:gd name="T3" fmla="*/ 0 h 270"/>
                      <a:gd name="T4" fmla="*/ 0 w 524"/>
                      <a:gd name="T5" fmla="*/ 0 h 270"/>
                      <a:gd name="T6" fmla="*/ 0 w 524"/>
                      <a:gd name="T7" fmla="*/ 0 h 270"/>
                      <a:gd name="T8" fmla="*/ 0 w 524"/>
                      <a:gd name="T9" fmla="*/ 0 h 270"/>
                      <a:gd name="T10" fmla="*/ 0 w 524"/>
                      <a:gd name="T11" fmla="*/ 0 h 270"/>
                      <a:gd name="T12" fmla="*/ 0 w 524"/>
                      <a:gd name="T13" fmla="*/ 0 h 270"/>
                      <a:gd name="T14" fmla="*/ 0 w 524"/>
                      <a:gd name="T15" fmla="*/ 0 h 270"/>
                      <a:gd name="T16" fmla="*/ 0 w 524"/>
                      <a:gd name="T17" fmla="*/ 0 h 270"/>
                      <a:gd name="T18" fmla="*/ 0 w 524"/>
                      <a:gd name="T19" fmla="*/ 0 h 270"/>
                      <a:gd name="T20" fmla="*/ 0 w 524"/>
                      <a:gd name="T21" fmla="*/ 0 h 270"/>
                      <a:gd name="T22" fmla="*/ 0 w 524"/>
                      <a:gd name="T23" fmla="*/ 0 h 270"/>
                      <a:gd name="T24" fmla="*/ 0 w 524"/>
                      <a:gd name="T25" fmla="*/ 0 h 270"/>
                      <a:gd name="T26" fmla="*/ 0 w 524"/>
                      <a:gd name="T27" fmla="*/ 0 h 270"/>
                      <a:gd name="T28" fmla="*/ 0 w 524"/>
                      <a:gd name="T29" fmla="*/ 0 h 270"/>
                      <a:gd name="T30" fmla="*/ 0 w 524"/>
                      <a:gd name="T31" fmla="*/ 0 h 270"/>
                      <a:gd name="T32" fmla="*/ 0 w 524"/>
                      <a:gd name="T33" fmla="*/ 0 h 270"/>
                      <a:gd name="T34" fmla="*/ 0 w 524"/>
                      <a:gd name="T35" fmla="*/ 0 h 270"/>
                      <a:gd name="T36" fmla="*/ 0 w 524"/>
                      <a:gd name="T37" fmla="*/ 0 h 270"/>
                      <a:gd name="T38" fmla="*/ 0 w 524"/>
                      <a:gd name="T39" fmla="*/ 0 h 270"/>
                      <a:gd name="T40" fmla="*/ 0 w 524"/>
                      <a:gd name="T41" fmla="*/ 0 h 270"/>
                      <a:gd name="T42" fmla="*/ 0 w 524"/>
                      <a:gd name="T43" fmla="*/ 0 h 270"/>
                      <a:gd name="T44" fmla="*/ 0 w 524"/>
                      <a:gd name="T45" fmla="*/ 0 h 270"/>
                      <a:gd name="T46" fmla="*/ 0 w 524"/>
                      <a:gd name="T47" fmla="*/ 0 h 270"/>
                      <a:gd name="T48" fmla="*/ 0 w 524"/>
                      <a:gd name="T49" fmla="*/ 0 h 270"/>
                      <a:gd name="T50" fmla="*/ 0 w 524"/>
                      <a:gd name="T51" fmla="*/ 0 h 270"/>
                      <a:gd name="T52" fmla="*/ 0 w 524"/>
                      <a:gd name="T53" fmla="*/ 0 h 270"/>
                      <a:gd name="T54" fmla="*/ 0 w 524"/>
                      <a:gd name="T55" fmla="*/ 0 h 270"/>
                      <a:gd name="T56" fmla="*/ 0 w 524"/>
                      <a:gd name="T57" fmla="*/ 0 h 270"/>
                      <a:gd name="T58" fmla="*/ 0 w 524"/>
                      <a:gd name="T59" fmla="*/ 0 h 270"/>
                      <a:gd name="T60" fmla="*/ 0 w 524"/>
                      <a:gd name="T61" fmla="*/ 0 h 270"/>
                      <a:gd name="T62" fmla="*/ 0 w 524"/>
                      <a:gd name="T63" fmla="*/ 0 h 270"/>
                      <a:gd name="T64" fmla="*/ 0 w 524"/>
                      <a:gd name="T65" fmla="*/ 0 h 270"/>
                      <a:gd name="T66" fmla="*/ 0 w 524"/>
                      <a:gd name="T67" fmla="*/ 0 h 270"/>
                      <a:gd name="T68" fmla="*/ 0 w 524"/>
                      <a:gd name="T69" fmla="*/ 0 h 270"/>
                      <a:gd name="T70" fmla="*/ 0 w 524"/>
                      <a:gd name="T71" fmla="*/ 0 h 270"/>
                      <a:gd name="T72" fmla="*/ 0 w 524"/>
                      <a:gd name="T73" fmla="*/ 0 h 270"/>
                      <a:gd name="T74" fmla="*/ 0 w 524"/>
                      <a:gd name="T75" fmla="*/ 0 h 270"/>
                      <a:gd name="T76" fmla="*/ 0 w 524"/>
                      <a:gd name="T77" fmla="*/ 0 h 270"/>
                      <a:gd name="T78" fmla="*/ 0 w 524"/>
                      <a:gd name="T79" fmla="*/ 0 h 270"/>
                      <a:gd name="T80" fmla="*/ 0 w 524"/>
                      <a:gd name="T81" fmla="*/ 0 h 270"/>
                      <a:gd name="T82" fmla="*/ 0 w 524"/>
                      <a:gd name="T83" fmla="*/ 0 h 2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24"/>
                      <a:gd name="T127" fmla="*/ 0 h 270"/>
                      <a:gd name="T128" fmla="*/ 524 w 524"/>
                      <a:gd name="T129" fmla="*/ 270 h 2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24" h="270">
                        <a:moveTo>
                          <a:pt x="241" y="8"/>
                        </a:moveTo>
                        <a:lnTo>
                          <a:pt x="215" y="15"/>
                        </a:lnTo>
                        <a:lnTo>
                          <a:pt x="190" y="26"/>
                        </a:lnTo>
                        <a:lnTo>
                          <a:pt x="166" y="36"/>
                        </a:lnTo>
                        <a:lnTo>
                          <a:pt x="144" y="49"/>
                        </a:lnTo>
                        <a:lnTo>
                          <a:pt x="123" y="64"/>
                        </a:lnTo>
                        <a:lnTo>
                          <a:pt x="104" y="77"/>
                        </a:lnTo>
                        <a:lnTo>
                          <a:pt x="87" y="92"/>
                        </a:lnTo>
                        <a:lnTo>
                          <a:pt x="72" y="107"/>
                        </a:lnTo>
                        <a:lnTo>
                          <a:pt x="57" y="122"/>
                        </a:lnTo>
                        <a:lnTo>
                          <a:pt x="45" y="135"/>
                        </a:lnTo>
                        <a:lnTo>
                          <a:pt x="35" y="149"/>
                        </a:lnTo>
                        <a:lnTo>
                          <a:pt x="25" y="160"/>
                        </a:lnTo>
                        <a:lnTo>
                          <a:pt x="13" y="178"/>
                        </a:lnTo>
                        <a:lnTo>
                          <a:pt x="9" y="185"/>
                        </a:lnTo>
                        <a:lnTo>
                          <a:pt x="3" y="195"/>
                        </a:lnTo>
                        <a:lnTo>
                          <a:pt x="0" y="206"/>
                        </a:lnTo>
                        <a:lnTo>
                          <a:pt x="0" y="217"/>
                        </a:lnTo>
                        <a:lnTo>
                          <a:pt x="1" y="227"/>
                        </a:lnTo>
                        <a:lnTo>
                          <a:pt x="6" y="238"/>
                        </a:lnTo>
                        <a:lnTo>
                          <a:pt x="11" y="247"/>
                        </a:lnTo>
                        <a:lnTo>
                          <a:pt x="18" y="256"/>
                        </a:lnTo>
                        <a:lnTo>
                          <a:pt x="26" y="262"/>
                        </a:lnTo>
                        <a:lnTo>
                          <a:pt x="37" y="267"/>
                        </a:lnTo>
                        <a:lnTo>
                          <a:pt x="47" y="269"/>
                        </a:lnTo>
                        <a:lnTo>
                          <a:pt x="58" y="270"/>
                        </a:lnTo>
                        <a:lnTo>
                          <a:pt x="69" y="268"/>
                        </a:lnTo>
                        <a:lnTo>
                          <a:pt x="79" y="265"/>
                        </a:lnTo>
                        <a:lnTo>
                          <a:pt x="88" y="260"/>
                        </a:lnTo>
                        <a:lnTo>
                          <a:pt x="97" y="252"/>
                        </a:lnTo>
                        <a:lnTo>
                          <a:pt x="103" y="243"/>
                        </a:lnTo>
                        <a:lnTo>
                          <a:pt x="106" y="239"/>
                        </a:lnTo>
                        <a:lnTo>
                          <a:pt x="116" y="226"/>
                        </a:lnTo>
                        <a:lnTo>
                          <a:pt x="129" y="209"/>
                        </a:lnTo>
                        <a:lnTo>
                          <a:pt x="148" y="188"/>
                        </a:lnTo>
                        <a:lnTo>
                          <a:pt x="159" y="178"/>
                        </a:lnTo>
                        <a:lnTo>
                          <a:pt x="172" y="167"/>
                        </a:lnTo>
                        <a:lnTo>
                          <a:pt x="185" y="157"/>
                        </a:lnTo>
                        <a:lnTo>
                          <a:pt x="199" y="146"/>
                        </a:lnTo>
                        <a:lnTo>
                          <a:pt x="215" y="138"/>
                        </a:lnTo>
                        <a:lnTo>
                          <a:pt x="232" y="129"/>
                        </a:lnTo>
                        <a:lnTo>
                          <a:pt x="250" y="122"/>
                        </a:lnTo>
                        <a:lnTo>
                          <a:pt x="267" y="116"/>
                        </a:lnTo>
                        <a:lnTo>
                          <a:pt x="278" y="114"/>
                        </a:lnTo>
                        <a:lnTo>
                          <a:pt x="288" y="113"/>
                        </a:lnTo>
                        <a:lnTo>
                          <a:pt x="298" y="112"/>
                        </a:lnTo>
                        <a:lnTo>
                          <a:pt x="308" y="112"/>
                        </a:lnTo>
                        <a:lnTo>
                          <a:pt x="330" y="113"/>
                        </a:lnTo>
                        <a:lnTo>
                          <a:pt x="351" y="116"/>
                        </a:lnTo>
                        <a:lnTo>
                          <a:pt x="372" y="123"/>
                        </a:lnTo>
                        <a:lnTo>
                          <a:pt x="394" y="131"/>
                        </a:lnTo>
                        <a:lnTo>
                          <a:pt x="416" y="142"/>
                        </a:lnTo>
                        <a:lnTo>
                          <a:pt x="438" y="154"/>
                        </a:lnTo>
                        <a:lnTo>
                          <a:pt x="449" y="160"/>
                        </a:lnTo>
                        <a:lnTo>
                          <a:pt x="459" y="163"/>
                        </a:lnTo>
                        <a:lnTo>
                          <a:pt x="470" y="163"/>
                        </a:lnTo>
                        <a:lnTo>
                          <a:pt x="480" y="162"/>
                        </a:lnTo>
                        <a:lnTo>
                          <a:pt x="490" y="159"/>
                        </a:lnTo>
                        <a:lnTo>
                          <a:pt x="500" y="153"/>
                        </a:lnTo>
                        <a:lnTo>
                          <a:pt x="508" y="146"/>
                        </a:lnTo>
                        <a:lnTo>
                          <a:pt x="515" y="136"/>
                        </a:lnTo>
                        <a:lnTo>
                          <a:pt x="520" y="127"/>
                        </a:lnTo>
                        <a:lnTo>
                          <a:pt x="523" y="116"/>
                        </a:lnTo>
                        <a:lnTo>
                          <a:pt x="524" y="106"/>
                        </a:lnTo>
                        <a:lnTo>
                          <a:pt x="522" y="94"/>
                        </a:lnTo>
                        <a:lnTo>
                          <a:pt x="519" y="85"/>
                        </a:lnTo>
                        <a:lnTo>
                          <a:pt x="514" y="75"/>
                        </a:lnTo>
                        <a:lnTo>
                          <a:pt x="506" y="67"/>
                        </a:lnTo>
                        <a:lnTo>
                          <a:pt x="498" y="60"/>
                        </a:lnTo>
                        <a:lnTo>
                          <a:pt x="481" y="50"/>
                        </a:lnTo>
                        <a:lnTo>
                          <a:pt x="465" y="42"/>
                        </a:lnTo>
                        <a:lnTo>
                          <a:pt x="450" y="33"/>
                        </a:lnTo>
                        <a:lnTo>
                          <a:pt x="433" y="26"/>
                        </a:lnTo>
                        <a:lnTo>
                          <a:pt x="417" y="20"/>
                        </a:lnTo>
                        <a:lnTo>
                          <a:pt x="401" y="14"/>
                        </a:lnTo>
                        <a:lnTo>
                          <a:pt x="385" y="10"/>
                        </a:lnTo>
                        <a:lnTo>
                          <a:pt x="369" y="6"/>
                        </a:lnTo>
                        <a:lnTo>
                          <a:pt x="353" y="4"/>
                        </a:lnTo>
                        <a:lnTo>
                          <a:pt x="336" y="2"/>
                        </a:lnTo>
                        <a:lnTo>
                          <a:pt x="321" y="1"/>
                        </a:lnTo>
                        <a:lnTo>
                          <a:pt x="305" y="0"/>
                        </a:lnTo>
                        <a:lnTo>
                          <a:pt x="289" y="1"/>
                        </a:lnTo>
                        <a:lnTo>
                          <a:pt x="273" y="3"/>
                        </a:lnTo>
                        <a:lnTo>
                          <a:pt x="257" y="5"/>
                        </a:lnTo>
                        <a:lnTo>
                          <a:pt x="241" y="8"/>
                        </a:lnTo>
                        <a:close/>
                      </a:path>
                    </a:pathLst>
                  </a:custGeom>
                  <a:solidFill>
                    <a:srgbClr val="000000"/>
                  </a:solidFill>
                  <a:ln w="9525">
                    <a:noFill/>
                    <a:round/>
                    <a:headEnd/>
                    <a:tailEnd/>
                  </a:ln>
                </p:spPr>
                <p:txBody>
                  <a:bodyPr/>
                  <a:lstStyle/>
                  <a:p>
                    <a:endParaRPr lang="ja-JP" altLang="en-US"/>
                  </a:p>
                </p:txBody>
              </p:sp>
              <p:sp>
                <p:nvSpPr>
                  <p:cNvPr id="565" name="Freeform 58"/>
                  <p:cNvSpPr>
                    <a:spLocks/>
                  </p:cNvSpPr>
                  <p:nvPr/>
                </p:nvSpPr>
                <p:spPr bwMode="auto">
                  <a:xfrm>
                    <a:off x="1952" y="2177"/>
                    <a:ext cx="30" cy="30"/>
                  </a:xfrm>
                  <a:custGeom>
                    <a:avLst/>
                    <a:gdLst>
                      <a:gd name="T0" fmla="*/ 0 w 554"/>
                      <a:gd name="T1" fmla="*/ 0 h 558"/>
                      <a:gd name="T2" fmla="*/ 0 w 554"/>
                      <a:gd name="T3" fmla="*/ 0 h 558"/>
                      <a:gd name="T4" fmla="*/ 0 w 554"/>
                      <a:gd name="T5" fmla="*/ 0 h 558"/>
                      <a:gd name="T6" fmla="*/ 0 w 554"/>
                      <a:gd name="T7" fmla="*/ 0 h 558"/>
                      <a:gd name="T8" fmla="*/ 0 w 554"/>
                      <a:gd name="T9" fmla="*/ 0 h 558"/>
                      <a:gd name="T10" fmla="*/ 0 w 554"/>
                      <a:gd name="T11" fmla="*/ 0 h 558"/>
                      <a:gd name="T12" fmla="*/ 0 w 554"/>
                      <a:gd name="T13" fmla="*/ 0 h 558"/>
                      <a:gd name="T14" fmla="*/ 0 w 554"/>
                      <a:gd name="T15" fmla="*/ 0 h 558"/>
                      <a:gd name="T16" fmla="*/ 0 w 554"/>
                      <a:gd name="T17" fmla="*/ 0 h 558"/>
                      <a:gd name="T18" fmla="*/ 0 w 554"/>
                      <a:gd name="T19" fmla="*/ 0 h 558"/>
                      <a:gd name="T20" fmla="*/ 0 w 554"/>
                      <a:gd name="T21" fmla="*/ 0 h 558"/>
                      <a:gd name="T22" fmla="*/ 0 w 554"/>
                      <a:gd name="T23" fmla="*/ 0 h 558"/>
                      <a:gd name="T24" fmla="*/ 0 w 554"/>
                      <a:gd name="T25" fmla="*/ 0 h 558"/>
                      <a:gd name="T26" fmla="*/ 0 w 554"/>
                      <a:gd name="T27" fmla="*/ 0 h 558"/>
                      <a:gd name="T28" fmla="*/ 0 w 554"/>
                      <a:gd name="T29" fmla="*/ 0 h 558"/>
                      <a:gd name="T30" fmla="*/ 0 w 554"/>
                      <a:gd name="T31" fmla="*/ 0 h 558"/>
                      <a:gd name="T32" fmla="*/ 0 w 554"/>
                      <a:gd name="T33" fmla="*/ 0 h 558"/>
                      <a:gd name="T34" fmla="*/ 0 w 554"/>
                      <a:gd name="T35" fmla="*/ 0 h 558"/>
                      <a:gd name="T36" fmla="*/ 0 w 554"/>
                      <a:gd name="T37" fmla="*/ 0 h 558"/>
                      <a:gd name="T38" fmla="*/ 0 w 554"/>
                      <a:gd name="T39" fmla="*/ 0 h 558"/>
                      <a:gd name="T40" fmla="*/ 0 w 554"/>
                      <a:gd name="T41" fmla="*/ 0 h 558"/>
                      <a:gd name="T42" fmla="*/ 0 w 554"/>
                      <a:gd name="T43" fmla="*/ 0 h 558"/>
                      <a:gd name="T44" fmla="*/ 0 w 554"/>
                      <a:gd name="T45" fmla="*/ 0 h 558"/>
                      <a:gd name="T46" fmla="*/ 0 w 554"/>
                      <a:gd name="T47" fmla="*/ 0 h 558"/>
                      <a:gd name="T48" fmla="*/ 0 w 554"/>
                      <a:gd name="T49" fmla="*/ 0 h 558"/>
                      <a:gd name="T50" fmla="*/ 0 w 554"/>
                      <a:gd name="T51" fmla="*/ 0 h 558"/>
                      <a:gd name="T52" fmla="*/ 0 w 554"/>
                      <a:gd name="T53" fmla="*/ 0 h 558"/>
                      <a:gd name="T54" fmla="*/ 0 w 554"/>
                      <a:gd name="T55" fmla="*/ 0 h 558"/>
                      <a:gd name="T56" fmla="*/ 0 w 554"/>
                      <a:gd name="T57" fmla="*/ 0 h 558"/>
                      <a:gd name="T58" fmla="*/ 0 w 554"/>
                      <a:gd name="T59" fmla="*/ 0 h 558"/>
                      <a:gd name="T60" fmla="*/ 0 w 554"/>
                      <a:gd name="T61" fmla="*/ 0 h 558"/>
                      <a:gd name="T62" fmla="*/ 0 w 554"/>
                      <a:gd name="T63" fmla="*/ 0 h 558"/>
                      <a:gd name="T64" fmla="*/ 0 w 554"/>
                      <a:gd name="T65" fmla="*/ 0 h 558"/>
                      <a:gd name="T66" fmla="*/ 0 w 554"/>
                      <a:gd name="T67" fmla="*/ 0 h 558"/>
                      <a:gd name="T68" fmla="*/ 0 w 554"/>
                      <a:gd name="T69" fmla="*/ 0 h 558"/>
                      <a:gd name="T70" fmla="*/ 0 w 554"/>
                      <a:gd name="T71" fmla="*/ 0 h 558"/>
                      <a:gd name="T72" fmla="*/ 0 w 554"/>
                      <a:gd name="T73" fmla="*/ 0 h 558"/>
                      <a:gd name="T74" fmla="*/ 0 w 554"/>
                      <a:gd name="T75" fmla="*/ 0 h 558"/>
                      <a:gd name="T76" fmla="*/ 0 w 554"/>
                      <a:gd name="T77" fmla="*/ 0 h 558"/>
                      <a:gd name="T78" fmla="*/ 0 w 554"/>
                      <a:gd name="T79" fmla="*/ 0 h 558"/>
                      <a:gd name="T80" fmla="*/ 0 w 554"/>
                      <a:gd name="T81" fmla="*/ 0 h 558"/>
                      <a:gd name="T82" fmla="*/ 0 w 554"/>
                      <a:gd name="T83" fmla="*/ 0 h 558"/>
                      <a:gd name="T84" fmla="*/ 0 w 554"/>
                      <a:gd name="T85" fmla="*/ 0 h 55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54"/>
                      <a:gd name="T130" fmla="*/ 0 h 558"/>
                      <a:gd name="T131" fmla="*/ 554 w 554"/>
                      <a:gd name="T132" fmla="*/ 558 h 55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54" h="558">
                        <a:moveTo>
                          <a:pt x="554" y="278"/>
                        </a:moveTo>
                        <a:lnTo>
                          <a:pt x="553" y="293"/>
                        </a:lnTo>
                        <a:lnTo>
                          <a:pt x="552" y="307"/>
                        </a:lnTo>
                        <a:lnTo>
                          <a:pt x="550" y="322"/>
                        </a:lnTo>
                        <a:lnTo>
                          <a:pt x="548" y="335"/>
                        </a:lnTo>
                        <a:lnTo>
                          <a:pt x="545" y="349"/>
                        </a:lnTo>
                        <a:lnTo>
                          <a:pt x="542" y="362"/>
                        </a:lnTo>
                        <a:lnTo>
                          <a:pt x="537" y="374"/>
                        </a:lnTo>
                        <a:lnTo>
                          <a:pt x="532" y="387"/>
                        </a:lnTo>
                        <a:lnTo>
                          <a:pt x="526" y="399"/>
                        </a:lnTo>
                        <a:lnTo>
                          <a:pt x="521" y="411"/>
                        </a:lnTo>
                        <a:lnTo>
                          <a:pt x="513" y="423"/>
                        </a:lnTo>
                        <a:lnTo>
                          <a:pt x="506" y="434"/>
                        </a:lnTo>
                        <a:lnTo>
                          <a:pt x="499" y="446"/>
                        </a:lnTo>
                        <a:lnTo>
                          <a:pt x="490" y="456"/>
                        </a:lnTo>
                        <a:lnTo>
                          <a:pt x="482" y="466"/>
                        </a:lnTo>
                        <a:lnTo>
                          <a:pt x="473" y="475"/>
                        </a:lnTo>
                        <a:lnTo>
                          <a:pt x="463" y="485"/>
                        </a:lnTo>
                        <a:lnTo>
                          <a:pt x="453" y="493"/>
                        </a:lnTo>
                        <a:lnTo>
                          <a:pt x="442" y="502"/>
                        </a:lnTo>
                        <a:lnTo>
                          <a:pt x="432" y="510"/>
                        </a:lnTo>
                        <a:lnTo>
                          <a:pt x="420" y="516"/>
                        </a:lnTo>
                        <a:lnTo>
                          <a:pt x="409" y="524"/>
                        </a:lnTo>
                        <a:lnTo>
                          <a:pt x="397" y="530"/>
                        </a:lnTo>
                        <a:lnTo>
                          <a:pt x="385" y="535"/>
                        </a:lnTo>
                        <a:lnTo>
                          <a:pt x="372" y="541"/>
                        </a:lnTo>
                        <a:lnTo>
                          <a:pt x="360" y="545"/>
                        </a:lnTo>
                        <a:lnTo>
                          <a:pt x="346" y="548"/>
                        </a:lnTo>
                        <a:lnTo>
                          <a:pt x="333" y="551"/>
                        </a:lnTo>
                        <a:lnTo>
                          <a:pt x="320" y="554"/>
                        </a:lnTo>
                        <a:lnTo>
                          <a:pt x="305" y="555"/>
                        </a:lnTo>
                        <a:lnTo>
                          <a:pt x="291" y="556"/>
                        </a:lnTo>
                        <a:lnTo>
                          <a:pt x="277" y="558"/>
                        </a:lnTo>
                        <a:lnTo>
                          <a:pt x="263" y="556"/>
                        </a:lnTo>
                        <a:lnTo>
                          <a:pt x="248" y="555"/>
                        </a:lnTo>
                        <a:lnTo>
                          <a:pt x="235" y="554"/>
                        </a:lnTo>
                        <a:lnTo>
                          <a:pt x="221" y="551"/>
                        </a:lnTo>
                        <a:lnTo>
                          <a:pt x="208" y="548"/>
                        </a:lnTo>
                        <a:lnTo>
                          <a:pt x="195" y="545"/>
                        </a:lnTo>
                        <a:lnTo>
                          <a:pt x="181" y="541"/>
                        </a:lnTo>
                        <a:lnTo>
                          <a:pt x="170" y="535"/>
                        </a:lnTo>
                        <a:lnTo>
                          <a:pt x="157" y="530"/>
                        </a:lnTo>
                        <a:lnTo>
                          <a:pt x="145" y="524"/>
                        </a:lnTo>
                        <a:lnTo>
                          <a:pt x="133" y="516"/>
                        </a:lnTo>
                        <a:lnTo>
                          <a:pt x="123" y="510"/>
                        </a:lnTo>
                        <a:lnTo>
                          <a:pt x="111" y="502"/>
                        </a:lnTo>
                        <a:lnTo>
                          <a:pt x="101" y="493"/>
                        </a:lnTo>
                        <a:lnTo>
                          <a:pt x="91" y="485"/>
                        </a:lnTo>
                        <a:lnTo>
                          <a:pt x="82" y="475"/>
                        </a:lnTo>
                        <a:lnTo>
                          <a:pt x="73" y="466"/>
                        </a:lnTo>
                        <a:lnTo>
                          <a:pt x="64" y="456"/>
                        </a:lnTo>
                        <a:lnTo>
                          <a:pt x="56" y="446"/>
                        </a:lnTo>
                        <a:lnTo>
                          <a:pt x="47" y="434"/>
                        </a:lnTo>
                        <a:lnTo>
                          <a:pt x="40" y="423"/>
                        </a:lnTo>
                        <a:lnTo>
                          <a:pt x="34" y="411"/>
                        </a:lnTo>
                        <a:lnTo>
                          <a:pt x="27" y="399"/>
                        </a:lnTo>
                        <a:lnTo>
                          <a:pt x="22" y="387"/>
                        </a:lnTo>
                        <a:lnTo>
                          <a:pt x="17" y="374"/>
                        </a:lnTo>
                        <a:lnTo>
                          <a:pt x="13" y="362"/>
                        </a:lnTo>
                        <a:lnTo>
                          <a:pt x="10" y="349"/>
                        </a:lnTo>
                        <a:lnTo>
                          <a:pt x="7" y="335"/>
                        </a:lnTo>
                        <a:lnTo>
                          <a:pt x="3" y="322"/>
                        </a:lnTo>
                        <a:lnTo>
                          <a:pt x="2" y="307"/>
                        </a:lnTo>
                        <a:lnTo>
                          <a:pt x="1" y="293"/>
                        </a:lnTo>
                        <a:lnTo>
                          <a:pt x="0" y="278"/>
                        </a:lnTo>
                        <a:lnTo>
                          <a:pt x="1" y="265"/>
                        </a:lnTo>
                        <a:lnTo>
                          <a:pt x="2" y="250"/>
                        </a:lnTo>
                        <a:lnTo>
                          <a:pt x="3" y="236"/>
                        </a:lnTo>
                        <a:lnTo>
                          <a:pt x="7" y="222"/>
                        </a:lnTo>
                        <a:lnTo>
                          <a:pt x="10" y="209"/>
                        </a:lnTo>
                        <a:lnTo>
                          <a:pt x="13" y="196"/>
                        </a:lnTo>
                        <a:lnTo>
                          <a:pt x="17" y="184"/>
                        </a:lnTo>
                        <a:lnTo>
                          <a:pt x="22" y="171"/>
                        </a:lnTo>
                        <a:lnTo>
                          <a:pt x="27" y="158"/>
                        </a:lnTo>
                        <a:lnTo>
                          <a:pt x="34" y="147"/>
                        </a:lnTo>
                        <a:lnTo>
                          <a:pt x="40" y="135"/>
                        </a:lnTo>
                        <a:lnTo>
                          <a:pt x="47" y="123"/>
                        </a:lnTo>
                        <a:lnTo>
                          <a:pt x="56" y="112"/>
                        </a:lnTo>
                        <a:lnTo>
                          <a:pt x="64" y="101"/>
                        </a:lnTo>
                        <a:lnTo>
                          <a:pt x="73" y="92"/>
                        </a:lnTo>
                        <a:lnTo>
                          <a:pt x="82" y="82"/>
                        </a:lnTo>
                        <a:lnTo>
                          <a:pt x="91" y="73"/>
                        </a:lnTo>
                        <a:lnTo>
                          <a:pt x="101" y="64"/>
                        </a:lnTo>
                        <a:lnTo>
                          <a:pt x="111" y="56"/>
                        </a:lnTo>
                        <a:lnTo>
                          <a:pt x="123" y="48"/>
                        </a:lnTo>
                        <a:lnTo>
                          <a:pt x="133" y="41"/>
                        </a:lnTo>
                        <a:lnTo>
                          <a:pt x="145" y="34"/>
                        </a:lnTo>
                        <a:lnTo>
                          <a:pt x="157" y="28"/>
                        </a:lnTo>
                        <a:lnTo>
                          <a:pt x="170" y="22"/>
                        </a:lnTo>
                        <a:lnTo>
                          <a:pt x="181" y="17"/>
                        </a:lnTo>
                        <a:lnTo>
                          <a:pt x="195" y="13"/>
                        </a:lnTo>
                        <a:lnTo>
                          <a:pt x="208" y="10"/>
                        </a:lnTo>
                        <a:lnTo>
                          <a:pt x="221" y="7"/>
                        </a:lnTo>
                        <a:lnTo>
                          <a:pt x="235" y="3"/>
                        </a:lnTo>
                        <a:lnTo>
                          <a:pt x="248" y="2"/>
                        </a:lnTo>
                        <a:lnTo>
                          <a:pt x="263" y="1"/>
                        </a:lnTo>
                        <a:lnTo>
                          <a:pt x="277" y="0"/>
                        </a:lnTo>
                        <a:lnTo>
                          <a:pt x="291" y="1"/>
                        </a:lnTo>
                        <a:lnTo>
                          <a:pt x="305" y="2"/>
                        </a:lnTo>
                        <a:lnTo>
                          <a:pt x="320" y="3"/>
                        </a:lnTo>
                        <a:lnTo>
                          <a:pt x="333" y="7"/>
                        </a:lnTo>
                        <a:lnTo>
                          <a:pt x="346" y="10"/>
                        </a:lnTo>
                        <a:lnTo>
                          <a:pt x="360" y="13"/>
                        </a:lnTo>
                        <a:lnTo>
                          <a:pt x="372" y="17"/>
                        </a:lnTo>
                        <a:lnTo>
                          <a:pt x="385" y="22"/>
                        </a:lnTo>
                        <a:lnTo>
                          <a:pt x="397" y="28"/>
                        </a:lnTo>
                        <a:lnTo>
                          <a:pt x="409" y="34"/>
                        </a:lnTo>
                        <a:lnTo>
                          <a:pt x="420" y="41"/>
                        </a:lnTo>
                        <a:lnTo>
                          <a:pt x="432" y="48"/>
                        </a:lnTo>
                        <a:lnTo>
                          <a:pt x="442" y="56"/>
                        </a:lnTo>
                        <a:lnTo>
                          <a:pt x="453" y="64"/>
                        </a:lnTo>
                        <a:lnTo>
                          <a:pt x="463" y="73"/>
                        </a:lnTo>
                        <a:lnTo>
                          <a:pt x="473" y="82"/>
                        </a:lnTo>
                        <a:lnTo>
                          <a:pt x="482" y="92"/>
                        </a:lnTo>
                        <a:lnTo>
                          <a:pt x="490" y="101"/>
                        </a:lnTo>
                        <a:lnTo>
                          <a:pt x="499" y="112"/>
                        </a:lnTo>
                        <a:lnTo>
                          <a:pt x="506" y="123"/>
                        </a:lnTo>
                        <a:lnTo>
                          <a:pt x="513" y="135"/>
                        </a:lnTo>
                        <a:lnTo>
                          <a:pt x="521" y="147"/>
                        </a:lnTo>
                        <a:lnTo>
                          <a:pt x="526" y="158"/>
                        </a:lnTo>
                        <a:lnTo>
                          <a:pt x="532" y="171"/>
                        </a:lnTo>
                        <a:lnTo>
                          <a:pt x="537" y="184"/>
                        </a:lnTo>
                        <a:lnTo>
                          <a:pt x="542" y="196"/>
                        </a:lnTo>
                        <a:lnTo>
                          <a:pt x="545" y="209"/>
                        </a:lnTo>
                        <a:lnTo>
                          <a:pt x="548" y="222"/>
                        </a:lnTo>
                        <a:lnTo>
                          <a:pt x="550" y="236"/>
                        </a:lnTo>
                        <a:lnTo>
                          <a:pt x="552" y="250"/>
                        </a:lnTo>
                        <a:lnTo>
                          <a:pt x="553" y="265"/>
                        </a:lnTo>
                        <a:lnTo>
                          <a:pt x="554" y="278"/>
                        </a:lnTo>
                        <a:close/>
                      </a:path>
                    </a:pathLst>
                  </a:custGeom>
                  <a:solidFill>
                    <a:srgbClr val="FF997F"/>
                  </a:solidFill>
                  <a:ln w="9525">
                    <a:noFill/>
                    <a:round/>
                    <a:headEnd/>
                    <a:tailEnd/>
                  </a:ln>
                </p:spPr>
                <p:txBody>
                  <a:bodyPr/>
                  <a:lstStyle/>
                  <a:p>
                    <a:endParaRPr lang="ja-JP" altLang="en-US"/>
                  </a:p>
                </p:txBody>
              </p:sp>
              <p:sp>
                <p:nvSpPr>
                  <p:cNvPr id="566" name="Freeform 59"/>
                  <p:cNvSpPr>
                    <a:spLocks/>
                  </p:cNvSpPr>
                  <p:nvPr/>
                </p:nvSpPr>
                <p:spPr bwMode="auto">
                  <a:xfrm>
                    <a:off x="2087" y="2161"/>
                    <a:ext cx="31" cy="30"/>
                  </a:xfrm>
                  <a:custGeom>
                    <a:avLst/>
                    <a:gdLst>
                      <a:gd name="T0" fmla="*/ 0 w 553"/>
                      <a:gd name="T1" fmla="*/ 0 h 556"/>
                      <a:gd name="T2" fmla="*/ 0 w 553"/>
                      <a:gd name="T3" fmla="*/ 0 h 556"/>
                      <a:gd name="T4" fmla="*/ 0 w 553"/>
                      <a:gd name="T5" fmla="*/ 0 h 556"/>
                      <a:gd name="T6" fmla="*/ 0 w 553"/>
                      <a:gd name="T7" fmla="*/ 0 h 556"/>
                      <a:gd name="T8" fmla="*/ 0 w 553"/>
                      <a:gd name="T9" fmla="*/ 0 h 556"/>
                      <a:gd name="T10" fmla="*/ 0 w 553"/>
                      <a:gd name="T11" fmla="*/ 0 h 556"/>
                      <a:gd name="T12" fmla="*/ 0 w 553"/>
                      <a:gd name="T13" fmla="*/ 0 h 556"/>
                      <a:gd name="T14" fmla="*/ 0 w 553"/>
                      <a:gd name="T15" fmla="*/ 0 h 556"/>
                      <a:gd name="T16" fmla="*/ 0 w 553"/>
                      <a:gd name="T17" fmla="*/ 0 h 556"/>
                      <a:gd name="T18" fmla="*/ 0 w 553"/>
                      <a:gd name="T19" fmla="*/ 0 h 556"/>
                      <a:gd name="T20" fmla="*/ 0 w 553"/>
                      <a:gd name="T21" fmla="*/ 0 h 556"/>
                      <a:gd name="T22" fmla="*/ 0 w 553"/>
                      <a:gd name="T23" fmla="*/ 0 h 556"/>
                      <a:gd name="T24" fmla="*/ 0 w 553"/>
                      <a:gd name="T25" fmla="*/ 0 h 556"/>
                      <a:gd name="T26" fmla="*/ 0 w 553"/>
                      <a:gd name="T27" fmla="*/ 0 h 556"/>
                      <a:gd name="T28" fmla="*/ 0 w 553"/>
                      <a:gd name="T29" fmla="*/ 0 h 556"/>
                      <a:gd name="T30" fmla="*/ 0 w 553"/>
                      <a:gd name="T31" fmla="*/ 0 h 556"/>
                      <a:gd name="T32" fmla="*/ 0 w 553"/>
                      <a:gd name="T33" fmla="*/ 0 h 556"/>
                      <a:gd name="T34" fmla="*/ 0 w 553"/>
                      <a:gd name="T35" fmla="*/ 0 h 556"/>
                      <a:gd name="T36" fmla="*/ 0 w 553"/>
                      <a:gd name="T37" fmla="*/ 0 h 556"/>
                      <a:gd name="T38" fmla="*/ 0 w 553"/>
                      <a:gd name="T39" fmla="*/ 0 h 556"/>
                      <a:gd name="T40" fmla="*/ 0 w 553"/>
                      <a:gd name="T41" fmla="*/ 0 h 556"/>
                      <a:gd name="T42" fmla="*/ 0 w 553"/>
                      <a:gd name="T43" fmla="*/ 0 h 556"/>
                      <a:gd name="T44" fmla="*/ 0 w 553"/>
                      <a:gd name="T45" fmla="*/ 0 h 556"/>
                      <a:gd name="T46" fmla="*/ 0 w 553"/>
                      <a:gd name="T47" fmla="*/ 0 h 556"/>
                      <a:gd name="T48" fmla="*/ 0 w 553"/>
                      <a:gd name="T49" fmla="*/ 0 h 556"/>
                      <a:gd name="T50" fmla="*/ 0 w 553"/>
                      <a:gd name="T51" fmla="*/ 0 h 556"/>
                      <a:gd name="T52" fmla="*/ 0 w 553"/>
                      <a:gd name="T53" fmla="*/ 0 h 556"/>
                      <a:gd name="T54" fmla="*/ 0 w 553"/>
                      <a:gd name="T55" fmla="*/ 0 h 556"/>
                      <a:gd name="T56" fmla="*/ 0 w 553"/>
                      <a:gd name="T57" fmla="*/ 0 h 556"/>
                      <a:gd name="T58" fmla="*/ 0 w 553"/>
                      <a:gd name="T59" fmla="*/ 0 h 556"/>
                      <a:gd name="T60" fmla="*/ 0 w 553"/>
                      <a:gd name="T61" fmla="*/ 0 h 556"/>
                      <a:gd name="T62" fmla="*/ 0 w 553"/>
                      <a:gd name="T63" fmla="*/ 0 h 556"/>
                      <a:gd name="T64" fmla="*/ 0 w 553"/>
                      <a:gd name="T65" fmla="*/ 0 h 556"/>
                      <a:gd name="T66" fmla="*/ 0 w 553"/>
                      <a:gd name="T67" fmla="*/ 0 h 556"/>
                      <a:gd name="T68" fmla="*/ 0 w 553"/>
                      <a:gd name="T69" fmla="*/ 0 h 556"/>
                      <a:gd name="T70" fmla="*/ 0 w 553"/>
                      <a:gd name="T71" fmla="*/ 0 h 556"/>
                      <a:gd name="T72" fmla="*/ 0 w 553"/>
                      <a:gd name="T73" fmla="*/ 0 h 556"/>
                      <a:gd name="T74" fmla="*/ 0 w 553"/>
                      <a:gd name="T75" fmla="*/ 0 h 556"/>
                      <a:gd name="T76" fmla="*/ 0 w 553"/>
                      <a:gd name="T77" fmla="*/ 0 h 556"/>
                      <a:gd name="T78" fmla="*/ 0 w 553"/>
                      <a:gd name="T79" fmla="*/ 0 h 556"/>
                      <a:gd name="T80" fmla="*/ 0 w 553"/>
                      <a:gd name="T81" fmla="*/ 0 h 556"/>
                      <a:gd name="T82" fmla="*/ 0 w 553"/>
                      <a:gd name="T83" fmla="*/ 0 h 556"/>
                      <a:gd name="T84" fmla="*/ 0 w 553"/>
                      <a:gd name="T85" fmla="*/ 0 h 5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53"/>
                      <a:gd name="T130" fmla="*/ 0 h 556"/>
                      <a:gd name="T131" fmla="*/ 553 w 553"/>
                      <a:gd name="T132" fmla="*/ 556 h 55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53" h="556">
                        <a:moveTo>
                          <a:pt x="553" y="278"/>
                        </a:moveTo>
                        <a:lnTo>
                          <a:pt x="552" y="293"/>
                        </a:lnTo>
                        <a:lnTo>
                          <a:pt x="551" y="306"/>
                        </a:lnTo>
                        <a:lnTo>
                          <a:pt x="550" y="320"/>
                        </a:lnTo>
                        <a:lnTo>
                          <a:pt x="547" y="334"/>
                        </a:lnTo>
                        <a:lnTo>
                          <a:pt x="544" y="347"/>
                        </a:lnTo>
                        <a:lnTo>
                          <a:pt x="541" y="361"/>
                        </a:lnTo>
                        <a:lnTo>
                          <a:pt x="537" y="374"/>
                        </a:lnTo>
                        <a:lnTo>
                          <a:pt x="531" y="386"/>
                        </a:lnTo>
                        <a:lnTo>
                          <a:pt x="526" y="399"/>
                        </a:lnTo>
                        <a:lnTo>
                          <a:pt x="520" y="411"/>
                        </a:lnTo>
                        <a:lnTo>
                          <a:pt x="513" y="422"/>
                        </a:lnTo>
                        <a:lnTo>
                          <a:pt x="506" y="434"/>
                        </a:lnTo>
                        <a:lnTo>
                          <a:pt x="498" y="444"/>
                        </a:lnTo>
                        <a:lnTo>
                          <a:pt x="489" y="455"/>
                        </a:lnTo>
                        <a:lnTo>
                          <a:pt x="481" y="465"/>
                        </a:lnTo>
                        <a:lnTo>
                          <a:pt x="472" y="475"/>
                        </a:lnTo>
                        <a:lnTo>
                          <a:pt x="462" y="484"/>
                        </a:lnTo>
                        <a:lnTo>
                          <a:pt x="453" y="493"/>
                        </a:lnTo>
                        <a:lnTo>
                          <a:pt x="442" y="501"/>
                        </a:lnTo>
                        <a:lnTo>
                          <a:pt x="431" y="509"/>
                        </a:lnTo>
                        <a:lnTo>
                          <a:pt x="420" y="516"/>
                        </a:lnTo>
                        <a:lnTo>
                          <a:pt x="409" y="522"/>
                        </a:lnTo>
                        <a:lnTo>
                          <a:pt x="396" y="529"/>
                        </a:lnTo>
                        <a:lnTo>
                          <a:pt x="384" y="534"/>
                        </a:lnTo>
                        <a:lnTo>
                          <a:pt x="371" y="539"/>
                        </a:lnTo>
                        <a:lnTo>
                          <a:pt x="359" y="543"/>
                        </a:lnTo>
                        <a:lnTo>
                          <a:pt x="346" y="548"/>
                        </a:lnTo>
                        <a:lnTo>
                          <a:pt x="332" y="551"/>
                        </a:lnTo>
                        <a:lnTo>
                          <a:pt x="319" y="553"/>
                        </a:lnTo>
                        <a:lnTo>
                          <a:pt x="305" y="555"/>
                        </a:lnTo>
                        <a:lnTo>
                          <a:pt x="290" y="556"/>
                        </a:lnTo>
                        <a:lnTo>
                          <a:pt x="277" y="556"/>
                        </a:lnTo>
                        <a:lnTo>
                          <a:pt x="262" y="556"/>
                        </a:lnTo>
                        <a:lnTo>
                          <a:pt x="249" y="555"/>
                        </a:lnTo>
                        <a:lnTo>
                          <a:pt x="234" y="553"/>
                        </a:lnTo>
                        <a:lnTo>
                          <a:pt x="220" y="551"/>
                        </a:lnTo>
                        <a:lnTo>
                          <a:pt x="208" y="548"/>
                        </a:lnTo>
                        <a:lnTo>
                          <a:pt x="194" y="543"/>
                        </a:lnTo>
                        <a:lnTo>
                          <a:pt x="182" y="539"/>
                        </a:lnTo>
                        <a:lnTo>
                          <a:pt x="169" y="534"/>
                        </a:lnTo>
                        <a:lnTo>
                          <a:pt x="156" y="529"/>
                        </a:lnTo>
                        <a:lnTo>
                          <a:pt x="145" y="522"/>
                        </a:lnTo>
                        <a:lnTo>
                          <a:pt x="133" y="516"/>
                        </a:lnTo>
                        <a:lnTo>
                          <a:pt x="122" y="509"/>
                        </a:lnTo>
                        <a:lnTo>
                          <a:pt x="111" y="501"/>
                        </a:lnTo>
                        <a:lnTo>
                          <a:pt x="101" y="493"/>
                        </a:lnTo>
                        <a:lnTo>
                          <a:pt x="90" y="484"/>
                        </a:lnTo>
                        <a:lnTo>
                          <a:pt x="81" y="475"/>
                        </a:lnTo>
                        <a:lnTo>
                          <a:pt x="72" y="465"/>
                        </a:lnTo>
                        <a:lnTo>
                          <a:pt x="63" y="455"/>
                        </a:lnTo>
                        <a:lnTo>
                          <a:pt x="55" y="444"/>
                        </a:lnTo>
                        <a:lnTo>
                          <a:pt x="47" y="434"/>
                        </a:lnTo>
                        <a:lnTo>
                          <a:pt x="40" y="422"/>
                        </a:lnTo>
                        <a:lnTo>
                          <a:pt x="33" y="411"/>
                        </a:lnTo>
                        <a:lnTo>
                          <a:pt x="27" y="399"/>
                        </a:lnTo>
                        <a:lnTo>
                          <a:pt x="21" y="386"/>
                        </a:lnTo>
                        <a:lnTo>
                          <a:pt x="16" y="374"/>
                        </a:lnTo>
                        <a:lnTo>
                          <a:pt x="12" y="361"/>
                        </a:lnTo>
                        <a:lnTo>
                          <a:pt x="9" y="347"/>
                        </a:lnTo>
                        <a:lnTo>
                          <a:pt x="6" y="334"/>
                        </a:lnTo>
                        <a:lnTo>
                          <a:pt x="3" y="320"/>
                        </a:lnTo>
                        <a:lnTo>
                          <a:pt x="1" y="306"/>
                        </a:lnTo>
                        <a:lnTo>
                          <a:pt x="0" y="293"/>
                        </a:lnTo>
                        <a:lnTo>
                          <a:pt x="0" y="278"/>
                        </a:lnTo>
                        <a:lnTo>
                          <a:pt x="0" y="263"/>
                        </a:lnTo>
                        <a:lnTo>
                          <a:pt x="1" y="249"/>
                        </a:lnTo>
                        <a:lnTo>
                          <a:pt x="3" y="236"/>
                        </a:lnTo>
                        <a:lnTo>
                          <a:pt x="6" y="222"/>
                        </a:lnTo>
                        <a:lnTo>
                          <a:pt x="9" y="208"/>
                        </a:lnTo>
                        <a:lnTo>
                          <a:pt x="12" y="195"/>
                        </a:lnTo>
                        <a:lnTo>
                          <a:pt x="16" y="182"/>
                        </a:lnTo>
                        <a:lnTo>
                          <a:pt x="21" y="169"/>
                        </a:lnTo>
                        <a:lnTo>
                          <a:pt x="27" y="157"/>
                        </a:lnTo>
                        <a:lnTo>
                          <a:pt x="33" y="145"/>
                        </a:lnTo>
                        <a:lnTo>
                          <a:pt x="40" y="134"/>
                        </a:lnTo>
                        <a:lnTo>
                          <a:pt x="47" y="122"/>
                        </a:lnTo>
                        <a:lnTo>
                          <a:pt x="55" y="111"/>
                        </a:lnTo>
                        <a:lnTo>
                          <a:pt x="63" y="101"/>
                        </a:lnTo>
                        <a:lnTo>
                          <a:pt x="72" y="90"/>
                        </a:lnTo>
                        <a:lnTo>
                          <a:pt x="81" y="81"/>
                        </a:lnTo>
                        <a:lnTo>
                          <a:pt x="90" y="71"/>
                        </a:lnTo>
                        <a:lnTo>
                          <a:pt x="101" y="63"/>
                        </a:lnTo>
                        <a:lnTo>
                          <a:pt x="111" y="55"/>
                        </a:lnTo>
                        <a:lnTo>
                          <a:pt x="122" y="47"/>
                        </a:lnTo>
                        <a:lnTo>
                          <a:pt x="133" y="40"/>
                        </a:lnTo>
                        <a:lnTo>
                          <a:pt x="145" y="34"/>
                        </a:lnTo>
                        <a:lnTo>
                          <a:pt x="156" y="27"/>
                        </a:lnTo>
                        <a:lnTo>
                          <a:pt x="169" y="21"/>
                        </a:lnTo>
                        <a:lnTo>
                          <a:pt x="182" y="17"/>
                        </a:lnTo>
                        <a:lnTo>
                          <a:pt x="194" y="12"/>
                        </a:lnTo>
                        <a:lnTo>
                          <a:pt x="208" y="8"/>
                        </a:lnTo>
                        <a:lnTo>
                          <a:pt x="220" y="5"/>
                        </a:lnTo>
                        <a:lnTo>
                          <a:pt x="234" y="3"/>
                        </a:lnTo>
                        <a:lnTo>
                          <a:pt x="249" y="1"/>
                        </a:lnTo>
                        <a:lnTo>
                          <a:pt x="262" y="0"/>
                        </a:lnTo>
                        <a:lnTo>
                          <a:pt x="277" y="0"/>
                        </a:lnTo>
                        <a:lnTo>
                          <a:pt x="290" y="0"/>
                        </a:lnTo>
                        <a:lnTo>
                          <a:pt x="305" y="1"/>
                        </a:lnTo>
                        <a:lnTo>
                          <a:pt x="319" y="3"/>
                        </a:lnTo>
                        <a:lnTo>
                          <a:pt x="332" y="5"/>
                        </a:lnTo>
                        <a:lnTo>
                          <a:pt x="346" y="8"/>
                        </a:lnTo>
                        <a:lnTo>
                          <a:pt x="359" y="12"/>
                        </a:lnTo>
                        <a:lnTo>
                          <a:pt x="371" y="17"/>
                        </a:lnTo>
                        <a:lnTo>
                          <a:pt x="384" y="21"/>
                        </a:lnTo>
                        <a:lnTo>
                          <a:pt x="396" y="27"/>
                        </a:lnTo>
                        <a:lnTo>
                          <a:pt x="409" y="34"/>
                        </a:lnTo>
                        <a:lnTo>
                          <a:pt x="420" y="40"/>
                        </a:lnTo>
                        <a:lnTo>
                          <a:pt x="431" y="47"/>
                        </a:lnTo>
                        <a:lnTo>
                          <a:pt x="442" y="55"/>
                        </a:lnTo>
                        <a:lnTo>
                          <a:pt x="453" y="63"/>
                        </a:lnTo>
                        <a:lnTo>
                          <a:pt x="462" y="71"/>
                        </a:lnTo>
                        <a:lnTo>
                          <a:pt x="472" y="81"/>
                        </a:lnTo>
                        <a:lnTo>
                          <a:pt x="481" y="90"/>
                        </a:lnTo>
                        <a:lnTo>
                          <a:pt x="489" y="101"/>
                        </a:lnTo>
                        <a:lnTo>
                          <a:pt x="498" y="111"/>
                        </a:lnTo>
                        <a:lnTo>
                          <a:pt x="506" y="122"/>
                        </a:lnTo>
                        <a:lnTo>
                          <a:pt x="513" y="134"/>
                        </a:lnTo>
                        <a:lnTo>
                          <a:pt x="520" y="145"/>
                        </a:lnTo>
                        <a:lnTo>
                          <a:pt x="526" y="157"/>
                        </a:lnTo>
                        <a:lnTo>
                          <a:pt x="531" y="169"/>
                        </a:lnTo>
                        <a:lnTo>
                          <a:pt x="537" y="182"/>
                        </a:lnTo>
                        <a:lnTo>
                          <a:pt x="541" y="195"/>
                        </a:lnTo>
                        <a:lnTo>
                          <a:pt x="544" y="208"/>
                        </a:lnTo>
                        <a:lnTo>
                          <a:pt x="547" y="222"/>
                        </a:lnTo>
                        <a:lnTo>
                          <a:pt x="550" y="236"/>
                        </a:lnTo>
                        <a:lnTo>
                          <a:pt x="551" y="249"/>
                        </a:lnTo>
                        <a:lnTo>
                          <a:pt x="552" y="263"/>
                        </a:lnTo>
                        <a:lnTo>
                          <a:pt x="553" y="278"/>
                        </a:lnTo>
                        <a:close/>
                      </a:path>
                    </a:pathLst>
                  </a:custGeom>
                  <a:solidFill>
                    <a:srgbClr val="FF997F"/>
                  </a:solidFill>
                  <a:ln w="9525">
                    <a:noFill/>
                    <a:round/>
                    <a:headEnd/>
                    <a:tailEnd/>
                  </a:ln>
                </p:spPr>
                <p:txBody>
                  <a:bodyPr/>
                  <a:lstStyle/>
                  <a:p>
                    <a:endParaRPr lang="ja-JP" altLang="en-US"/>
                  </a:p>
                </p:txBody>
              </p:sp>
              <p:sp>
                <p:nvSpPr>
                  <p:cNvPr id="567" name="Freeform 60"/>
                  <p:cNvSpPr>
                    <a:spLocks/>
                  </p:cNvSpPr>
                  <p:nvPr/>
                </p:nvSpPr>
                <p:spPr bwMode="auto">
                  <a:xfrm>
                    <a:off x="2000" y="2189"/>
                    <a:ext cx="75" cy="22"/>
                  </a:xfrm>
                  <a:custGeom>
                    <a:avLst/>
                    <a:gdLst>
                      <a:gd name="T0" fmla="*/ 0 w 1343"/>
                      <a:gd name="T1" fmla="*/ 0 h 417"/>
                      <a:gd name="T2" fmla="*/ 0 w 1343"/>
                      <a:gd name="T3" fmla="*/ 0 h 417"/>
                      <a:gd name="T4" fmla="*/ 0 w 1343"/>
                      <a:gd name="T5" fmla="*/ 0 h 417"/>
                      <a:gd name="T6" fmla="*/ 0 w 1343"/>
                      <a:gd name="T7" fmla="*/ 0 h 417"/>
                      <a:gd name="T8" fmla="*/ 0 w 1343"/>
                      <a:gd name="T9" fmla="*/ 0 h 417"/>
                      <a:gd name="T10" fmla="*/ 0 w 1343"/>
                      <a:gd name="T11" fmla="*/ 0 h 417"/>
                      <a:gd name="T12" fmla="*/ 0 w 1343"/>
                      <a:gd name="T13" fmla="*/ 0 h 417"/>
                      <a:gd name="T14" fmla="*/ 0 w 1343"/>
                      <a:gd name="T15" fmla="*/ 0 h 417"/>
                      <a:gd name="T16" fmla="*/ 0 w 1343"/>
                      <a:gd name="T17" fmla="*/ 0 h 417"/>
                      <a:gd name="T18" fmla="*/ 0 w 1343"/>
                      <a:gd name="T19" fmla="*/ 0 h 417"/>
                      <a:gd name="T20" fmla="*/ 0 w 1343"/>
                      <a:gd name="T21" fmla="*/ 0 h 417"/>
                      <a:gd name="T22" fmla="*/ 0 w 1343"/>
                      <a:gd name="T23" fmla="*/ 0 h 417"/>
                      <a:gd name="T24" fmla="*/ 0 w 1343"/>
                      <a:gd name="T25" fmla="*/ 0 h 417"/>
                      <a:gd name="T26" fmla="*/ 0 w 1343"/>
                      <a:gd name="T27" fmla="*/ 0 h 417"/>
                      <a:gd name="T28" fmla="*/ 0 w 1343"/>
                      <a:gd name="T29" fmla="*/ 0 h 417"/>
                      <a:gd name="T30" fmla="*/ 0 w 1343"/>
                      <a:gd name="T31" fmla="*/ 0 h 417"/>
                      <a:gd name="T32" fmla="*/ 0 w 1343"/>
                      <a:gd name="T33" fmla="*/ 0 h 417"/>
                      <a:gd name="T34" fmla="*/ 0 w 1343"/>
                      <a:gd name="T35" fmla="*/ 0 h 417"/>
                      <a:gd name="T36" fmla="*/ 0 w 1343"/>
                      <a:gd name="T37" fmla="*/ 0 h 417"/>
                      <a:gd name="T38" fmla="*/ 0 w 1343"/>
                      <a:gd name="T39" fmla="*/ 0 h 417"/>
                      <a:gd name="T40" fmla="*/ 0 w 1343"/>
                      <a:gd name="T41" fmla="*/ 0 h 417"/>
                      <a:gd name="T42" fmla="*/ 0 w 1343"/>
                      <a:gd name="T43" fmla="*/ 0 h 417"/>
                      <a:gd name="T44" fmla="*/ 0 w 1343"/>
                      <a:gd name="T45" fmla="*/ 0 h 417"/>
                      <a:gd name="T46" fmla="*/ 0 w 1343"/>
                      <a:gd name="T47" fmla="*/ 0 h 417"/>
                      <a:gd name="T48" fmla="*/ 0 w 1343"/>
                      <a:gd name="T49" fmla="*/ 0 h 417"/>
                      <a:gd name="T50" fmla="*/ 0 w 1343"/>
                      <a:gd name="T51" fmla="*/ 0 h 417"/>
                      <a:gd name="T52" fmla="*/ 0 w 1343"/>
                      <a:gd name="T53" fmla="*/ 0 h 417"/>
                      <a:gd name="T54" fmla="*/ 0 w 1343"/>
                      <a:gd name="T55" fmla="*/ 0 h 417"/>
                      <a:gd name="T56" fmla="*/ 0 w 1343"/>
                      <a:gd name="T57" fmla="*/ 0 h 417"/>
                      <a:gd name="T58" fmla="*/ 0 w 1343"/>
                      <a:gd name="T59" fmla="*/ 0 h 417"/>
                      <a:gd name="T60" fmla="*/ 0 w 1343"/>
                      <a:gd name="T61" fmla="*/ 0 h 417"/>
                      <a:gd name="T62" fmla="*/ 0 w 1343"/>
                      <a:gd name="T63" fmla="*/ 0 h 417"/>
                      <a:gd name="T64" fmla="*/ 0 w 1343"/>
                      <a:gd name="T65" fmla="*/ 0 h 417"/>
                      <a:gd name="T66" fmla="*/ 0 w 1343"/>
                      <a:gd name="T67" fmla="*/ 0 h 417"/>
                      <a:gd name="T68" fmla="*/ 0 w 1343"/>
                      <a:gd name="T69" fmla="*/ 0 h 417"/>
                      <a:gd name="T70" fmla="*/ 0 w 1343"/>
                      <a:gd name="T71" fmla="*/ 0 h 417"/>
                      <a:gd name="T72" fmla="*/ 0 w 1343"/>
                      <a:gd name="T73" fmla="*/ 0 h 417"/>
                      <a:gd name="T74" fmla="*/ 0 w 1343"/>
                      <a:gd name="T75" fmla="*/ 0 h 417"/>
                      <a:gd name="T76" fmla="*/ 0 w 1343"/>
                      <a:gd name="T77" fmla="*/ 0 h 417"/>
                      <a:gd name="T78" fmla="*/ 0 w 1343"/>
                      <a:gd name="T79" fmla="*/ 0 h 417"/>
                      <a:gd name="T80" fmla="*/ 0 w 1343"/>
                      <a:gd name="T81" fmla="*/ 0 h 417"/>
                      <a:gd name="T82" fmla="*/ 0 w 1343"/>
                      <a:gd name="T83" fmla="*/ 0 h 417"/>
                      <a:gd name="T84" fmla="*/ 0 w 1343"/>
                      <a:gd name="T85" fmla="*/ 0 h 417"/>
                      <a:gd name="T86" fmla="*/ 0 w 1343"/>
                      <a:gd name="T87" fmla="*/ 0 h 417"/>
                      <a:gd name="T88" fmla="*/ 0 w 1343"/>
                      <a:gd name="T89" fmla="*/ 0 h 417"/>
                      <a:gd name="T90" fmla="*/ 0 w 1343"/>
                      <a:gd name="T91" fmla="*/ 0 h 417"/>
                      <a:gd name="T92" fmla="*/ 0 w 1343"/>
                      <a:gd name="T93" fmla="*/ 0 h 417"/>
                      <a:gd name="T94" fmla="*/ 0 w 1343"/>
                      <a:gd name="T95" fmla="*/ 0 h 417"/>
                      <a:gd name="T96" fmla="*/ 0 w 1343"/>
                      <a:gd name="T97" fmla="*/ 0 h 417"/>
                      <a:gd name="T98" fmla="*/ 0 w 1343"/>
                      <a:gd name="T99" fmla="*/ 0 h 417"/>
                      <a:gd name="T100" fmla="*/ 0 w 1343"/>
                      <a:gd name="T101" fmla="*/ 0 h 417"/>
                      <a:gd name="T102" fmla="*/ 0 w 1343"/>
                      <a:gd name="T103" fmla="*/ 0 h 417"/>
                      <a:gd name="T104" fmla="*/ 0 w 1343"/>
                      <a:gd name="T105" fmla="*/ 0 h 417"/>
                      <a:gd name="T106" fmla="*/ 0 w 1343"/>
                      <a:gd name="T107" fmla="*/ 0 h 417"/>
                      <a:gd name="T108" fmla="*/ 0 w 1343"/>
                      <a:gd name="T109" fmla="*/ 0 h 417"/>
                      <a:gd name="T110" fmla="*/ 0 w 1343"/>
                      <a:gd name="T111" fmla="*/ 0 h 417"/>
                      <a:gd name="T112" fmla="*/ 0 w 1343"/>
                      <a:gd name="T113" fmla="*/ 0 h 417"/>
                      <a:gd name="T114" fmla="*/ 0 w 1343"/>
                      <a:gd name="T115" fmla="*/ 0 h 417"/>
                      <a:gd name="T116" fmla="*/ 0 w 1343"/>
                      <a:gd name="T117" fmla="*/ 0 h 417"/>
                      <a:gd name="T118" fmla="*/ 0 w 1343"/>
                      <a:gd name="T119" fmla="*/ 0 h 417"/>
                      <a:gd name="T120" fmla="*/ 0 w 1343"/>
                      <a:gd name="T121" fmla="*/ 0 h 4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43"/>
                      <a:gd name="T184" fmla="*/ 0 h 417"/>
                      <a:gd name="T185" fmla="*/ 1343 w 1343"/>
                      <a:gd name="T186" fmla="*/ 417 h 4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43" h="417">
                        <a:moveTo>
                          <a:pt x="1239" y="17"/>
                        </a:moveTo>
                        <a:lnTo>
                          <a:pt x="1201" y="52"/>
                        </a:lnTo>
                        <a:lnTo>
                          <a:pt x="1165" y="84"/>
                        </a:lnTo>
                        <a:lnTo>
                          <a:pt x="1126" y="115"/>
                        </a:lnTo>
                        <a:lnTo>
                          <a:pt x="1088" y="142"/>
                        </a:lnTo>
                        <a:lnTo>
                          <a:pt x="1050" y="167"/>
                        </a:lnTo>
                        <a:lnTo>
                          <a:pt x="1012" y="191"/>
                        </a:lnTo>
                        <a:lnTo>
                          <a:pt x="974" y="212"/>
                        </a:lnTo>
                        <a:lnTo>
                          <a:pt x="935" y="231"/>
                        </a:lnTo>
                        <a:lnTo>
                          <a:pt x="897" y="246"/>
                        </a:lnTo>
                        <a:lnTo>
                          <a:pt x="859" y="260"/>
                        </a:lnTo>
                        <a:lnTo>
                          <a:pt x="820" y="272"/>
                        </a:lnTo>
                        <a:lnTo>
                          <a:pt x="781" y="281"/>
                        </a:lnTo>
                        <a:lnTo>
                          <a:pt x="761" y="285"/>
                        </a:lnTo>
                        <a:lnTo>
                          <a:pt x="743" y="289"/>
                        </a:lnTo>
                        <a:lnTo>
                          <a:pt x="723" y="291"/>
                        </a:lnTo>
                        <a:lnTo>
                          <a:pt x="703" y="293"/>
                        </a:lnTo>
                        <a:lnTo>
                          <a:pt x="684" y="294"/>
                        </a:lnTo>
                        <a:lnTo>
                          <a:pt x="664" y="295"/>
                        </a:lnTo>
                        <a:lnTo>
                          <a:pt x="645" y="295"/>
                        </a:lnTo>
                        <a:lnTo>
                          <a:pt x="625" y="295"/>
                        </a:lnTo>
                        <a:lnTo>
                          <a:pt x="597" y="293"/>
                        </a:lnTo>
                        <a:lnTo>
                          <a:pt x="569" y="290"/>
                        </a:lnTo>
                        <a:lnTo>
                          <a:pt x="541" y="287"/>
                        </a:lnTo>
                        <a:lnTo>
                          <a:pt x="515" y="281"/>
                        </a:lnTo>
                        <a:lnTo>
                          <a:pt x="489" y="275"/>
                        </a:lnTo>
                        <a:lnTo>
                          <a:pt x="464" y="269"/>
                        </a:lnTo>
                        <a:lnTo>
                          <a:pt x="439" y="260"/>
                        </a:lnTo>
                        <a:lnTo>
                          <a:pt x="415" y="252"/>
                        </a:lnTo>
                        <a:lnTo>
                          <a:pt x="392" y="243"/>
                        </a:lnTo>
                        <a:lnTo>
                          <a:pt x="370" y="234"/>
                        </a:lnTo>
                        <a:lnTo>
                          <a:pt x="348" y="223"/>
                        </a:lnTo>
                        <a:lnTo>
                          <a:pt x="327" y="214"/>
                        </a:lnTo>
                        <a:lnTo>
                          <a:pt x="287" y="192"/>
                        </a:lnTo>
                        <a:lnTo>
                          <a:pt x="251" y="170"/>
                        </a:lnTo>
                        <a:lnTo>
                          <a:pt x="219" y="147"/>
                        </a:lnTo>
                        <a:lnTo>
                          <a:pt x="191" y="126"/>
                        </a:lnTo>
                        <a:lnTo>
                          <a:pt x="165" y="106"/>
                        </a:lnTo>
                        <a:lnTo>
                          <a:pt x="144" y="88"/>
                        </a:lnTo>
                        <a:lnTo>
                          <a:pt x="116" y="62"/>
                        </a:lnTo>
                        <a:lnTo>
                          <a:pt x="106" y="52"/>
                        </a:lnTo>
                        <a:lnTo>
                          <a:pt x="96" y="43"/>
                        </a:lnTo>
                        <a:lnTo>
                          <a:pt x="86" y="37"/>
                        </a:lnTo>
                        <a:lnTo>
                          <a:pt x="75" y="33"/>
                        </a:lnTo>
                        <a:lnTo>
                          <a:pt x="64" y="32"/>
                        </a:lnTo>
                        <a:lnTo>
                          <a:pt x="52" y="32"/>
                        </a:lnTo>
                        <a:lnTo>
                          <a:pt x="41" y="35"/>
                        </a:lnTo>
                        <a:lnTo>
                          <a:pt x="29" y="40"/>
                        </a:lnTo>
                        <a:lnTo>
                          <a:pt x="20" y="46"/>
                        </a:lnTo>
                        <a:lnTo>
                          <a:pt x="16" y="52"/>
                        </a:lnTo>
                        <a:lnTo>
                          <a:pt x="11" y="56"/>
                        </a:lnTo>
                        <a:lnTo>
                          <a:pt x="8" y="61"/>
                        </a:lnTo>
                        <a:lnTo>
                          <a:pt x="5" y="66"/>
                        </a:lnTo>
                        <a:lnTo>
                          <a:pt x="1" y="78"/>
                        </a:lnTo>
                        <a:lnTo>
                          <a:pt x="0" y="90"/>
                        </a:lnTo>
                        <a:lnTo>
                          <a:pt x="0" y="101"/>
                        </a:lnTo>
                        <a:lnTo>
                          <a:pt x="3" y="113"/>
                        </a:lnTo>
                        <a:lnTo>
                          <a:pt x="5" y="118"/>
                        </a:lnTo>
                        <a:lnTo>
                          <a:pt x="8" y="123"/>
                        </a:lnTo>
                        <a:lnTo>
                          <a:pt x="11" y="129"/>
                        </a:lnTo>
                        <a:lnTo>
                          <a:pt x="16" y="134"/>
                        </a:lnTo>
                        <a:lnTo>
                          <a:pt x="29" y="149"/>
                        </a:lnTo>
                        <a:lnTo>
                          <a:pt x="64" y="180"/>
                        </a:lnTo>
                        <a:lnTo>
                          <a:pt x="88" y="201"/>
                        </a:lnTo>
                        <a:lnTo>
                          <a:pt x="116" y="224"/>
                        </a:lnTo>
                        <a:lnTo>
                          <a:pt x="150" y="249"/>
                        </a:lnTo>
                        <a:lnTo>
                          <a:pt x="186" y="274"/>
                        </a:lnTo>
                        <a:lnTo>
                          <a:pt x="206" y="287"/>
                        </a:lnTo>
                        <a:lnTo>
                          <a:pt x="228" y="299"/>
                        </a:lnTo>
                        <a:lnTo>
                          <a:pt x="250" y="312"/>
                        </a:lnTo>
                        <a:lnTo>
                          <a:pt x="273" y="324"/>
                        </a:lnTo>
                        <a:lnTo>
                          <a:pt x="297" y="336"/>
                        </a:lnTo>
                        <a:lnTo>
                          <a:pt x="323" y="348"/>
                        </a:lnTo>
                        <a:lnTo>
                          <a:pt x="349" y="358"/>
                        </a:lnTo>
                        <a:lnTo>
                          <a:pt x="375" y="369"/>
                        </a:lnTo>
                        <a:lnTo>
                          <a:pt x="403" y="378"/>
                        </a:lnTo>
                        <a:lnTo>
                          <a:pt x="431" y="387"/>
                        </a:lnTo>
                        <a:lnTo>
                          <a:pt x="461" y="395"/>
                        </a:lnTo>
                        <a:lnTo>
                          <a:pt x="491" y="401"/>
                        </a:lnTo>
                        <a:lnTo>
                          <a:pt x="522" y="408"/>
                        </a:lnTo>
                        <a:lnTo>
                          <a:pt x="554" y="412"/>
                        </a:lnTo>
                        <a:lnTo>
                          <a:pt x="586" y="415"/>
                        </a:lnTo>
                        <a:lnTo>
                          <a:pt x="620" y="417"/>
                        </a:lnTo>
                        <a:lnTo>
                          <a:pt x="642" y="417"/>
                        </a:lnTo>
                        <a:lnTo>
                          <a:pt x="665" y="417"/>
                        </a:lnTo>
                        <a:lnTo>
                          <a:pt x="687" y="417"/>
                        </a:lnTo>
                        <a:lnTo>
                          <a:pt x="710" y="415"/>
                        </a:lnTo>
                        <a:lnTo>
                          <a:pt x="733" y="413"/>
                        </a:lnTo>
                        <a:lnTo>
                          <a:pt x="755" y="411"/>
                        </a:lnTo>
                        <a:lnTo>
                          <a:pt x="778" y="407"/>
                        </a:lnTo>
                        <a:lnTo>
                          <a:pt x="800" y="402"/>
                        </a:lnTo>
                        <a:lnTo>
                          <a:pt x="822" y="398"/>
                        </a:lnTo>
                        <a:lnTo>
                          <a:pt x="845" y="393"/>
                        </a:lnTo>
                        <a:lnTo>
                          <a:pt x="867" y="387"/>
                        </a:lnTo>
                        <a:lnTo>
                          <a:pt x="889" y="379"/>
                        </a:lnTo>
                        <a:lnTo>
                          <a:pt x="912" y="372"/>
                        </a:lnTo>
                        <a:lnTo>
                          <a:pt x="934" y="364"/>
                        </a:lnTo>
                        <a:lnTo>
                          <a:pt x="956" y="355"/>
                        </a:lnTo>
                        <a:lnTo>
                          <a:pt x="978" y="346"/>
                        </a:lnTo>
                        <a:lnTo>
                          <a:pt x="1022" y="326"/>
                        </a:lnTo>
                        <a:lnTo>
                          <a:pt x="1066" y="301"/>
                        </a:lnTo>
                        <a:lnTo>
                          <a:pt x="1109" y="276"/>
                        </a:lnTo>
                        <a:lnTo>
                          <a:pt x="1153" y="246"/>
                        </a:lnTo>
                        <a:lnTo>
                          <a:pt x="1196" y="216"/>
                        </a:lnTo>
                        <a:lnTo>
                          <a:pt x="1239" y="182"/>
                        </a:lnTo>
                        <a:lnTo>
                          <a:pt x="1281" y="145"/>
                        </a:lnTo>
                        <a:lnTo>
                          <a:pt x="1324" y="106"/>
                        </a:lnTo>
                        <a:lnTo>
                          <a:pt x="1331" y="97"/>
                        </a:lnTo>
                        <a:lnTo>
                          <a:pt x="1337" y="86"/>
                        </a:lnTo>
                        <a:lnTo>
                          <a:pt x="1341" y="75"/>
                        </a:lnTo>
                        <a:lnTo>
                          <a:pt x="1343" y="63"/>
                        </a:lnTo>
                        <a:lnTo>
                          <a:pt x="1342" y="52"/>
                        </a:lnTo>
                        <a:lnTo>
                          <a:pt x="1339" y="40"/>
                        </a:lnTo>
                        <a:lnTo>
                          <a:pt x="1333" y="29"/>
                        </a:lnTo>
                        <a:lnTo>
                          <a:pt x="1326" y="19"/>
                        </a:lnTo>
                        <a:lnTo>
                          <a:pt x="1317" y="12"/>
                        </a:lnTo>
                        <a:lnTo>
                          <a:pt x="1306" y="5"/>
                        </a:lnTo>
                        <a:lnTo>
                          <a:pt x="1295" y="2"/>
                        </a:lnTo>
                        <a:lnTo>
                          <a:pt x="1283" y="0"/>
                        </a:lnTo>
                        <a:lnTo>
                          <a:pt x="1271" y="1"/>
                        </a:lnTo>
                        <a:lnTo>
                          <a:pt x="1260" y="4"/>
                        </a:lnTo>
                        <a:lnTo>
                          <a:pt x="1249" y="9"/>
                        </a:lnTo>
                        <a:lnTo>
                          <a:pt x="1239" y="17"/>
                        </a:lnTo>
                        <a:close/>
                      </a:path>
                    </a:pathLst>
                  </a:custGeom>
                  <a:solidFill>
                    <a:srgbClr val="FF4C4C"/>
                  </a:solidFill>
                  <a:ln w="9525">
                    <a:noFill/>
                    <a:round/>
                    <a:headEnd/>
                    <a:tailEnd/>
                  </a:ln>
                </p:spPr>
                <p:txBody>
                  <a:bodyPr/>
                  <a:lstStyle/>
                  <a:p>
                    <a:endParaRPr lang="ja-JP" altLang="en-US"/>
                  </a:p>
                </p:txBody>
              </p:sp>
              <p:sp>
                <p:nvSpPr>
                  <p:cNvPr id="568" name="Freeform 61"/>
                  <p:cNvSpPr>
                    <a:spLocks/>
                  </p:cNvSpPr>
                  <p:nvPr/>
                </p:nvSpPr>
                <p:spPr bwMode="auto">
                  <a:xfrm>
                    <a:off x="1925" y="2528"/>
                    <a:ext cx="83" cy="71"/>
                  </a:xfrm>
                  <a:custGeom>
                    <a:avLst/>
                    <a:gdLst>
                      <a:gd name="T0" fmla="*/ 0 w 1492"/>
                      <a:gd name="T1" fmla="*/ 0 h 1352"/>
                      <a:gd name="T2" fmla="*/ 0 w 1492"/>
                      <a:gd name="T3" fmla="*/ 0 h 1352"/>
                      <a:gd name="T4" fmla="*/ 0 w 1492"/>
                      <a:gd name="T5" fmla="*/ 0 h 1352"/>
                      <a:gd name="T6" fmla="*/ 0 w 1492"/>
                      <a:gd name="T7" fmla="*/ 0 h 1352"/>
                      <a:gd name="T8" fmla="*/ 0 w 1492"/>
                      <a:gd name="T9" fmla="*/ 0 h 1352"/>
                      <a:gd name="T10" fmla="*/ 0 w 1492"/>
                      <a:gd name="T11" fmla="*/ 0 h 1352"/>
                      <a:gd name="T12" fmla="*/ 0 w 1492"/>
                      <a:gd name="T13" fmla="*/ 0 h 1352"/>
                      <a:gd name="T14" fmla="*/ 0 w 1492"/>
                      <a:gd name="T15" fmla="*/ 0 h 1352"/>
                      <a:gd name="T16" fmla="*/ 0 w 1492"/>
                      <a:gd name="T17" fmla="*/ 0 h 1352"/>
                      <a:gd name="T18" fmla="*/ 0 w 1492"/>
                      <a:gd name="T19" fmla="*/ 0 h 1352"/>
                      <a:gd name="T20" fmla="*/ 0 w 1492"/>
                      <a:gd name="T21" fmla="*/ 0 h 1352"/>
                      <a:gd name="T22" fmla="*/ 0 w 1492"/>
                      <a:gd name="T23" fmla="*/ 0 h 1352"/>
                      <a:gd name="T24" fmla="*/ 0 w 1492"/>
                      <a:gd name="T25" fmla="*/ 0 h 1352"/>
                      <a:gd name="T26" fmla="*/ 0 w 1492"/>
                      <a:gd name="T27" fmla="*/ 0 h 1352"/>
                      <a:gd name="T28" fmla="*/ 0 w 1492"/>
                      <a:gd name="T29" fmla="*/ 0 h 1352"/>
                      <a:gd name="T30" fmla="*/ 0 w 1492"/>
                      <a:gd name="T31" fmla="*/ 0 h 1352"/>
                      <a:gd name="T32" fmla="*/ 0 w 1492"/>
                      <a:gd name="T33" fmla="*/ 0 h 1352"/>
                      <a:gd name="T34" fmla="*/ 0 w 1492"/>
                      <a:gd name="T35" fmla="*/ 0 h 1352"/>
                      <a:gd name="T36" fmla="*/ 0 w 1492"/>
                      <a:gd name="T37" fmla="*/ 0 h 1352"/>
                      <a:gd name="T38" fmla="*/ 0 w 1492"/>
                      <a:gd name="T39" fmla="*/ 0 h 1352"/>
                      <a:gd name="T40" fmla="*/ 0 w 1492"/>
                      <a:gd name="T41" fmla="*/ 0 h 1352"/>
                      <a:gd name="T42" fmla="*/ 0 w 1492"/>
                      <a:gd name="T43" fmla="*/ 0 h 1352"/>
                      <a:gd name="T44" fmla="*/ 0 w 1492"/>
                      <a:gd name="T45" fmla="*/ 0 h 1352"/>
                      <a:gd name="T46" fmla="*/ 0 w 1492"/>
                      <a:gd name="T47" fmla="*/ 0 h 1352"/>
                      <a:gd name="T48" fmla="*/ 0 w 1492"/>
                      <a:gd name="T49" fmla="*/ 0 h 1352"/>
                      <a:gd name="T50" fmla="*/ 0 w 1492"/>
                      <a:gd name="T51" fmla="*/ 0 h 1352"/>
                      <a:gd name="T52" fmla="*/ 0 w 1492"/>
                      <a:gd name="T53" fmla="*/ 0 h 1352"/>
                      <a:gd name="T54" fmla="*/ 0 w 1492"/>
                      <a:gd name="T55" fmla="*/ 0 h 1352"/>
                      <a:gd name="T56" fmla="*/ 0 w 1492"/>
                      <a:gd name="T57" fmla="*/ 0 h 1352"/>
                      <a:gd name="T58" fmla="*/ 0 w 1492"/>
                      <a:gd name="T59" fmla="*/ 0 h 1352"/>
                      <a:gd name="T60" fmla="*/ 0 w 1492"/>
                      <a:gd name="T61" fmla="*/ 0 h 1352"/>
                      <a:gd name="T62" fmla="*/ 0 w 1492"/>
                      <a:gd name="T63" fmla="*/ 0 h 1352"/>
                      <a:gd name="T64" fmla="*/ 0 w 1492"/>
                      <a:gd name="T65" fmla="*/ 0 h 1352"/>
                      <a:gd name="T66" fmla="*/ 0 w 1492"/>
                      <a:gd name="T67" fmla="*/ 0 h 1352"/>
                      <a:gd name="T68" fmla="*/ 0 w 1492"/>
                      <a:gd name="T69" fmla="*/ 0 h 1352"/>
                      <a:gd name="T70" fmla="*/ 0 w 1492"/>
                      <a:gd name="T71" fmla="*/ 0 h 1352"/>
                      <a:gd name="T72" fmla="*/ 0 w 1492"/>
                      <a:gd name="T73" fmla="*/ 0 h 1352"/>
                      <a:gd name="T74" fmla="*/ 0 w 1492"/>
                      <a:gd name="T75" fmla="*/ 0 h 1352"/>
                      <a:gd name="T76" fmla="*/ 0 w 1492"/>
                      <a:gd name="T77" fmla="*/ 0 h 1352"/>
                      <a:gd name="T78" fmla="*/ 0 w 1492"/>
                      <a:gd name="T79" fmla="*/ 0 h 1352"/>
                      <a:gd name="T80" fmla="*/ 0 w 1492"/>
                      <a:gd name="T81" fmla="*/ 0 h 1352"/>
                      <a:gd name="T82" fmla="*/ 0 w 1492"/>
                      <a:gd name="T83" fmla="*/ 0 h 1352"/>
                      <a:gd name="T84" fmla="*/ 0 w 1492"/>
                      <a:gd name="T85" fmla="*/ 0 h 1352"/>
                      <a:gd name="T86" fmla="*/ 0 w 1492"/>
                      <a:gd name="T87" fmla="*/ 0 h 1352"/>
                      <a:gd name="T88" fmla="*/ 0 w 1492"/>
                      <a:gd name="T89" fmla="*/ 0 h 1352"/>
                      <a:gd name="T90" fmla="*/ 0 w 1492"/>
                      <a:gd name="T91" fmla="*/ 0 h 1352"/>
                      <a:gd name="T92" fmla="*/ 0 w 1492"/>
                      <a:gd name="T93" fmla="*/ 0 h 1352"/>
                      <a:gd name="T94" fmla="*/ 0 w 1492"/>
                      <a:gd name="T95" fmla="*/ 0 h 1352"/>
                      <a:gd name="T96" fmla="*/ 0 w 1492"/>
                      <a:gd name="T97" fmla="*/ 0 h 1352"/>
                      <a:gd name="T98" fmla="*/ 0 w 1492"/>
                      <a:gd name="T99" fmla="*/ 0 h 1352"/>
                      <a:gd name="T100" fmla="*/ 0 w 1492"/>
                      <a:gd name="T101" fmla="*/ 0 h 1352"/>
                      <a:gd name="T102" fmla="*/ 0 w 1492"/>
                      <a:gd name="T103" fmla="*/ 0 h 1352"/>
                      <a:gd name="T104" fmla="*/ 0 w 1492"/>
                      <a:gd name="T105" fmla="*/ 0 h 1352"/>
                      <a:gd name="T106" fmla="*/ 0 w 1492"/>
                      <a:gd name="T107" fmla="*/ 0 h 1352"/>
                      <a:gd name="T108" fmla="*/ 0 w 1492"/>
                      <a:gd name="T109" fmla="*/ 0 h 1352"/>
                      <a:gd name="T110" fmla="*/ 0 w 1492"/>
                      <a:gd name="T111" fmla="*/ 0 h 1352"/>
                      <a:gd name="T112" fmla="*/ 0 w 1492"/>
                      <a:gd name="T113" fmla="*/ 0 h 1352"/>
                      <a:gd name="T114" fmla="*/ 0 w 1492"/>
                      <a:gd name="T115" fmla="*/ 0 h 1352"/>
                      <a:gd name="T116" fmla="*/ 0 w 1492"/>
                      <a:gd name="T117" fmla="*/ 0 h 1352"/>
                      <a:gd name="T118" fmla="*/ 0 w 1492"/>
                      <a:gd name="T119" fmla="*/ 0 h 1352"/>
                      <a:gd name="T120" fmla="*/ 0 w 1492"/>
                      <a:gd name="T121" fmla="*/ 0 h 1352"/>
                      <a:gd name="T122" fmla="*/ 0 w 1492"/>
                      <a:gd name="T123" fmla="*/ 0 h 135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92"/>
                      <a:gd name="T187" fmla="*/ 0 h 1352"/>
                      <a:gd name="T188" fmla="*/ 1492 w 1492"/>
                      <a:gd name="T189" fmla="*/ 1352 h 135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92" h="1352">
                        <a:moveTo>
                          <a:pt x="7" y="171"/>
                        </a:moveTo>
                        <a:lnTo>
                          <a:pt x="20" y="188"/>
                        </a:lnTo>
                        <a:lnTo>
                          <a:pt x="40" y="215"/>
                        </a:lnTo>
                        <a:lnTo>
                          <a:pt x="71" y="250"/>
                        </a:lnTo>
                        <a:lnTo>
                          <a:pt x="109" y="294"/>
                        </a:lnTo>
                        <a:lnTo>
                          <a:pt x="153" y="345"/>
                        </a:lnTo>
                        <a:lnTo>
                          <a:pt x="203" y="401"/>
                        </a:lnTo>
                        <a:lnTo>
                          <a:pt x="259" y="464"/>
                        </a:lnTo>
                        <a:lnTo>
                          <a:pt x="320" y="530"/>
                        </a:lnTo>
                        <a:lnTo>
                          <a:pt x="385" y="601"/>
                        </a:lnTo>
                        <a:lnTo>
                          <a:pt x="454" y="673"/>
                        </a:lnTo>
                        <a:lnTo>
                          <a:pt x="525" y="747"/>
                        </a:lnTo>
                        <a:lnTo>
                          <a:pt x="599" y="822"/>
                        </a:lnTo>
                        <a:lnTo>
                          <a:pt x="673" y="897"/>
                        </a:lnTo>
                        <a:lnTo>
                          <a:pt x="748" y="969"/>
                        </a:lnTo>
                        <a:lnTo>
                          <a:pt x="824" y="1041"/>
                        </a:lnTo>
                        <a:lnTo>
                          <a:pt x="898" y="1109"/>
                        </a:lnTo>
                        <a:lnTo>
                          <a:pt x="922" y="1130"/>
                        </a:lnTo>
                        <a:lnTo>
                          <a:pt x="946" y="1151"/>
                        </a:lnTo>
                        <a:lnTo>
                          <a:pt x="969" y="1169"/>
                        </a:lnTo>
                        <a:lnTo>
                          <a:pt x="993" y="1187"/>
                        </a:lnTo>
                        <a:lnTo>
                          <a:pt x="1016" y="1205"/>
                        </a:lnTo>
                        <a:lnTo>
                          <a:pt x="1038" y="1221"/>
                        </a:lnTo>
                        <a:lnTo>
                          <a:pt x="1060" y="1236"/>
                        </a:lnTo>
                        <a:lnTo>
                          <a:pt x="1080" y="1250"/>
                        </a:lnTo>
                        <a:lnTo>
                          <a:pt x="1101" y="1262"/>
                        </a:lnTo>
                        <a:lnTo>
                          <a:pt x="1122" y="1274"/>
                        </a:lnTo>
                        <a:lnTo>
                          <a:pt x="1142" y="1285"/>
                        </a:lnTo>
                        <a:lnTo>
                          <a:pt x="1162" y="1295"/>
                        </a:lnTo>
                        <a:lnTo>
                          <a:pt x="1182" y="1304"/>
                        </a:lnTo>
                        <a:lnTo>
                          <a:pt x="1201" y="1312"/>
                        </a:lnTo>
                        <a:lnTo>
                          <a:pt x="1220" y="1319"/>
                        </a:lnTo>
                        <a:lnTo>
                          <a:pt x="1239" y="1326"/>
                        </a:lnTo>
                        <a:lnTo>
                          <a:pt x="1256" y="1332"/>
                        </a:lnTo>
                        <a:lnTo>
                          <a:pt x="1274" y="1337"/>
                        </a:lnTo>
                        <a:lnTo>
                          <a:pt x="1292" y="1341"/>
                        </a:lnTo>
                        <a:lnTo>
                          <a:pt x="1309" y="1344"/>
                        </a:lnTo>
                        <a:lnTo>
                          <a:pt x="1326" y="1348"/>
                        </a:lnTo>
                        <a:lnTo>
                          <a:pt x="1342" y="1349"/>
                        </a:lnTo>
                        <a:lnTo>
                          <a:pt x="1359" y="1351"/>
                        </a:lnTo>
                        <a:lnTo>
                          <a:pt x="1375" y="1351"/>
                        </a:lnTo>
                        <a:lnTo>
                          <a:pt x="1391" y="1352"/>
                        </a:lnTo>
                        <a:lnTo>
                          <a:pt x="1405" y="1351"/>
                        </a:lnTo>
                        <a:lnTo>
                          <a:pt x="1421" y="1350"/>
                        </a:lnTo>
                        <a:lnTo>
                          <a:pt x="1436" y="1349"/>
                        </a:lnTo>
                        <a:lnTo>
                          <a:pt x="1464" y="1343"/>
                        </a:lnTo>
                        <a:lnTo>
                          <a:pt x="1492" y="1337"/>
                        </a:lnTo>
                        <a:lnTo>
                          <a:pt x="73" y="0"/>
                        </a:lnTo>
                        <a:lnTo>
                          <a:pt x="51" y="29"/>
                        </a:lnTo>
                        <a:lnTo>
                          <a:pt x="33" y="55"/>
                        </a:lnTo>
                        <a:lnTo>
                          <a:pt x="26" y="69"/>
                        </a:lnTo>
                        <a:lnTo>
                          <a:pt x="18" y="80"/>
                        </a:lnTo>
                        <a:lnTo>
                          <a:pt x="13" y="93"/>
                        </a:lnTo>
                        <a:lnTo>
                          <a:pt x="9" y="103"/>
                        </a:lnTo>
                        <a:lnTo>
                          <a:pt x="5" y="115"/>
                        </a:lnTo>
                        <a:lnTo>
                          <a:pt x="3" y="124"/>
                        </a:lnTo>
                        <a:lnTo>
                          <a:pt x="1" y="134"/>
                        </a:lnTo>
                        <a:lnTo>
                          <a:pt x="0" y="142"/>
                        </a:lnTo>
                        <a:lnTo>
                          <a:pt x="1" y="151"/>
                        </a:lnTo>
                        <a:lnTo>
                          <a:pt x="2" y="158"/>
                        </a:lnTo>
                        <a:lnTo>
                          <a:pt x="4" y="164"/>
                        </a:lnTo>
                        <a:lnTo>
                          <a:pt x="7" y="171"/>
                        </a:lnTo>
                        <a:close/>
                      </a:path>
                    </a:pathLst>
                  </a:custGeom>
                  <a:solidFill>
                    <a:srgbClr val="FFB200"/>
                  </a:solidFill>
                  <a:ln w="9525">
                    <a:noFill/>
                    <a:round/>
                    <a:headEnd/>
                    <a:tailEnd/>
                  </a:ln>
                </p:spPr>
                <p:txBody>
                  <a:bodyPr/>
                  <a:lstStyle/>
                  <a:p>
                    <a:endParaRPr lang="ja-JP" altLang="en-US"/>
                  </a:p>
                </p:txBody>
              </p:sp>
              <p:sp>
                <p:nvSpPr>
                  <p:cNvPr id="569" name="Freeform 62"/>
                  <p:cNvSpPr>
                    <a:spLocks/>
                  </p:cNvSpPr>
                  <p:nvPr/>
                </p:nvSpPr>
                <p:spPr bwMode="auto">
                  <a:xfrm>
                    <a:off x="1929" y="2512"/>
                    <a:ext cx="97" cy="86"/>
                  </a:xfrm>
                  <a:custGeom>
                    <a:avLst/>
                    <a:gdLst>
                      <a:gd name="T0" fmla="*/ 0 w 1745"/>
                      <a:gd name="T1" fmla="*/ 0 h 1624"/>
                      <a:gd name="T2" fmla="*/ 0 w 1745"/>
                      <a:gd name="T3" fmla="*/ 0 h 1624"/>
                      <a:gd name="T4" fmla="*/ 0 w 1745"/>
                      <a:gd name="T5" fmla="*/ 0 h 1624"/>
                      <a:gd name="T6" fmla="*/ 0 w 1745"/>
                      <a:gd name="T7" fmla="*/ 0 h 1624"/>
                      <a:gd name="T8" fmla="*/ 0 w 1745"/>
                      <a:gd name="T9" fmla="*/ 0 h 1624"/>
                      <a:gd name="T10" fmla="*/ 0 w 1745"/>
                      <a:gd name="T11" fmla="*/ 0 h 1624"/>
                      <a:gd name="T12" fmla="*/ 0 w 1745"/>
                      <a:gd name="T13" fmla="*/ 0 h 1624"/>
                      <a:gd name="T14" fmla="*/ 0 w 1745"/>
                      <a:gd name="T15" fmla="*/ 0 h 1624"/>
                      <a:gd name="T16" fmla="*/ 0 w 1745"/>
                      <a:gd name="T17" fmla="*/ 0 h 1624"/>
                      <a:gd name="T18" fmla="*/ 0 w 1745"/>
                      <a:gd name="T19" fmla="*/ 0 h 1624"/>
                      <a:gd name="T20" fmla="*/ 0 w 1745"/>
                      <a:gd name="T21" fmla="*/ 0 h 1624"/>
                      <a:gd name="T22" fmla="*/ 0 w 1745"/>
                      <a:gd name="T23" fmla="*/ 0 h 1624"/>
                      <a:gd name="T24" fmla="*/ 0 w 1745"/>
                      <a:gd name="T25" fmla="*/ 0 h 1624"/>
                      <a:gd name="T26" fmla="*/ 0 w 1745"/>
                      <a:gd name="T27" fmla="*/ 0 h 1624"/>
                      <a:gd name="T28" fmla="*/ 0 w 1745"/>
                      <a:gd name="T29" fmla="*/ 0 h 1624"/>
                      <a:gd name="T30" fmla="*/ 0 w 1745"/>
                      <a:gd name="T31" fmla="*/ 0 h 1624"/>
                      <a:gd name="T32" fmla="*/ 0 w 1745"/>
                      <a:gd name="T33" fmla="*/ 0 h 1624"/>
                      <a:gd name="T34" fmla="*/ 0 w 1745"/>
                      <a:gd name="T35" fmla="*/ 0 h 1624"/>
                      <a:gd name="T36" fmla="*/ 0 w 1745"/>
                      <a:gd name="T37" fmla="*/ 0 h 1624"/>
                      <a:gd name="T38" fmla="*/ 0 w 1745"/>
                      <a:gd name="T39" fmla="*/ 0 h 1624"/>
                      <a:gd name="T40" fmla="*/ 0 w 1745"/>
                      <a:gd name="T41" fmla="*/ 0 h 1624"/>
                      <a:gd name="T42" fmla="*/ 0 w 1745"/>
                      <a:gd name="T43" fmla="*/ 0 h 1624"/>
                      <a:gd name="T44" fmla="*/ 0 w 1745"/>
                      <a:gd name="T45" fmla="*/ 0 h 1624"/>
                      <a:gd name="T46" fmla="*/ 0 w 1745"/>
                      <a:gd name="T47" fmla="*/ 0 h 1624"/>
                      <a:gd name="T48" fmla="*/ 0 w 1745"/>
                      <a:gd name="T49" fmla="*/ 0 h 1624"/>
                      <a:gd name="T50" fmla="*/ 0 w 1745"/>
                      <a:gd name="T51" fmla="*/ 0 h 1624"/>
                      <a:gd name="T52" fmla="*/ 0 w 1745"/>
                      <a:gd name="T53" fmla="*/ 0 h 1624"/>
                      <a:gd name="T54" fmla="*/ 0 w 1745"/>
                      <a:gd name="T55" fmla="*/ 0 h 1624"/>
                      <a:gd name="T56" fmla="*/ 0 w 1745"/>
                      <a:gd name="T57" fmla="*/ 0 h 1624"/>
                      <a:gd name="T58" fmla="*/ 0 w 1745"/>
                      <a:gd name="T59" fmla="*/ 0 h 1624"/>
                      <a:gd name="T60" fmla="*/ 0 w 1745"/>
                      <a:gd name="T61" fmla="*/ 0 h 1624"/>
                      <a:gd name="T62" fmla="*/ 0 w 1745"/>
                      <a:gd name="T63" fmla="*/ 0 h 1624"/>
                      <a:gd name="T64" fmla="*/ 0 w 1745"/>
                      <a:gd name="T65" fmla="*/ 0 h 1624"/>
                      <a:gd name="T66" fmla="*/ 0 w 1745"/>
                      <a:gd name="T67" fmla="*/ 0 h 1624"/>
                      <a:gd name="T68" fmla="*/ 0 w 1745"/>
                      <a:gd name="T69" fmla="*/ 0 h 1624"/>
                      <a:gd name="T70" fmla="*/ 0 w 1745"/>
                      <a:gd name="T71" fmla="*/ 0 h 1624"/>
                      <a:gd name="T72" fmla="*/ 0 w 1745"/>
                      <a:gd name="T73" fmla="*/ 0 h 1624"/>
                      <a:gd name="T74" fmla="*/ 0 w 1745"/>
                      <a:gd name="T75" fmla="*/ 0 h 1624"/>
                      <a:gd name="T76" fmla="*/ 0 w 1745"/>
                      <a:gd name="T77" fmla="*/ 0 h 1624"/>
                      <a:gd name="T78" fmla="*/ 0 w 1745"/>
                      <a:gd name="T79" fmla="*/ 0 h 1624"/>
                      <a:gd name="T80" fmla="*/ 0 w 1745"/>
                      <a:gd name="T81" fmla="*/ 0 h 162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45"/>
                      <a:gd name="T124" fmla="*/ 0 h 1624"/>
                      <a:gd name="T125" fmla="*/ 1745 w 1745"/>
                      <a:gd name="T126" fmla="*/ 1624 h 162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45" h="1624">
                        <a:moveTo>
                          <a:pt x="1613" y="687"/>
                        </a:moveTo>
                        <a:lnTo>
                          <a:pt x="1594" y="657"/>
                        </a:lnTo>
                        <a:lnTo>
                          <a:pt x="1575" y="631"/>
                        </a:lnTo>
                        <a:lnTo>
                          <a:pt x="1554" y="606"/>
                        </a:lnTo>
                        <a:lnTo>
                          <a:pt x="1531" y="585"/>
                        </a:lnTo>
                        <a:lnTo>
                          <a:pt x="1508" y="566"/>
                        </a:lnTo>
                        <a:lnTo>
                          <a:pt x="1484" y="549"/>
                        </a:lnTo>
                        <a:lnTo>
                          <a:pt x="1459" y="536"/>
                        </a:lnTo>
                        <a:lnTo>
                          <a:pt x="1434" y="523"/>
                        </a:lnTo>
                        <a:lnTo>
                          <a:pt x="1408" y="514"/>
                        </a:lnTo>
                        <a:lnTo>
                          <a:pt x="1381" y="505"/>
                        </a:lnTo>
                        <a:lnTo>
                          <a:pt x="1354" y="499"/>
                        </a:lnTo>
                        <a:lnTo>
                          <a:pt x="1328" y="495"/>
                        </a:lnTo>
                        <a:lnTo>
                          <a:pt x="1301" y="491"/>
                        </a:lnTo>
                        <a:lnTo>
                          <a:pt x="1274" y="489"/>
                        </a:lnTo>
                        <a:lnTo>
                          <a:pt x="1247" y="488"/>
                        </a:lnTo>
                        <a:lnTo>
                          <a:pt x="1221" y="489"/>
                        </a:lnTo>
                        <a:lnTo>
                          <a:pt x="1196" y="490"/>
                        </a:lnTo>
                        <a:lnTo>
                          <a:pt x="1171" y="493"/>
                        </a:lnTo>
                        <a:lnTo>
                          <a:pt x="1148" y="496"/>
                        </a:lnTo>
                        <a:lnTo>
                          <a:pt x="1125" y="499"/>
                        </a:lnTo>
                        <a:lnTo>
                          <a:pt x="1082" y="507"/>
                        </a:lnTo>
                        <a:lnTo>
                          <a:pt x="1044" y="517"/>
                        </a:lnTo>
                        <a:lnTo>
                          <a:pt x="991" y="534"/>
                        </a:lnTo>
                        <a:lnTo>
                          <a:pt x="970" y="541"/>
                        </a:lnTo>
                        <a:lnTo>
                          <a:pt x="410" y="0"/>
                        </a:lnTo>
                        <a:lnTo>
                          <a:pt x="374" y="16"/>
                        </a:lnTo>
                        <a:lnTo>
                          <a:pt x="338" y="33"/>
                        </a:lnTo>
                        <a:lnTo>
                          <a:pt x="305" y="51"/>
                        </a:lnTo>
                        <a:lnTo>
                          <a:pt x="272" y="69"/>
                        </a:lnTo>
                        <a:lnTo>
                          <a:pt x="242" y="88"/>
                        </a:lnTo>
                        <a:lnTo>
                          <a:pt x="213" y="106"/>
                        </a:lnTo>
                        <a:lnTo>
                          <a:pt x="184" y="125"/>
                        </a:lnTo>
                        <a:lnTo>
                          <a:pt x="158" y="143"/>
                        </a:lnTo>
                        <a:lnTo>
                          <a:pt x="134" y="162"/>
                        </a:lnTo>
                        <a:lnTo>
                          <a:pt x="110" y="180"/>
                        </a:lnTo>
                        <a:lnTo>
                          <a:pt x="88" y="199"/>
                        </a:lnTo>
                        <a:lnTo>
                          <a:pt x="68" y="217"/>
                        </a:lnTo>
                        <a:lnTo>
                          <a:pt x="49" y="234"/>
                        </a:lnTo>
                        <a:lnTo>
                          <a:pt x="31" y="252"/>
                        </a:lnTo>
                        <a:lnTo>
                          <a:pt x="15" y="270"/>
                        </a:lnTo>
                        <a:lnTo>
                          <a:pt x="0" y="287"/>
                        </a:lnTo>
                        <a:lnTo>
                          <a:pt x="1419" y="1624"/>
                        </a:lnTo>
                        <a:lnTo>
                          <a:pt x="1446" y="1616"/>
                        </a:lnTo>
                        <a:lnTo>
                          <a:pt x="1473" y="1605"/>
                        </a:lnTo>
                        <a:lnTo>
                          <a:pt x="1499" y="1593"/>
                        </a:lnTo>
                        <a:lnTo>
                          <a:pt x="1523" y="1581"/>
                        </a:lnTo>
                        <a:lnTo>
                          <a:pt x="1547" y="1567"/>
                        </a:lnTo>
                        <a:lnTo>
                          <a:pt x="1569" y="1552"/>
                        </a:lnTo>
                        <a:lnTo>
                          <a:pt x="1591" y="1537"/>
                        </a:lnTo>
                        <a:lnTo>
                          <a:pt x="1613" y="1521"/>
                        </a:lnTo>
                        <a:lnTo>
                          <a:pt x="1628" y="1509"/>
                        </a:lnTo>
                        <a:lnTo>
                          <a:pt x="1642" y="1494"/>
                        </a:lnTo>
                        <a:lnTo>
                          <a:pt x="1656" y="1480"/>
                        </a:lnTo>
                        <a:lnTo>
                          <a:pt x="1668" y="1463"/>
                        </a:lnTo>
                        <a:lnTo>
                          <a:pt x="1680" y="1445"/>
                        </a:lnTo>
                        <a:lnTo>
                          <a:pt x="1690" y="1426"/>
                        </a:lnTo>
                        <a:lnTo>
                          <a:pt x="1700" y="1406"/>
                        </a:lnTo>
                        <a:lnTo>
                          <a:pt x="1709" y="1385"/>
                        </a:lnTo>
                        <a:lnTo>
                          <a:pt x="1717" y="1363"/>
                        </a:lnTo>
                        <a:lnTo>
                          <a:pt x="1724" y="1340"/>
                        </a:lnTo>
                        <a:lnTo>
                          <a:pt x="1730" y="1315"/>
                        </a:lnTo>
                        <a:lnTo>
                          <a:pt x="1734" y="1290"/>
                        </a:lnTo>
                        <a:lnTo>
                          <a:pt x="1739" y="1265"/>
                        </a:lnTo>
                        <a:lnTo>
                          <a:pt x="1742" y="1237"/>
                        </a:lnTo>
                        <a:lnTo>
                          <a:pt x="1744" y="1210"/>
                        </a:lnTo>
                        <a:lnTo>
                          <a:pt x="1745" y="1183"/>
                        </a:lnTo>
                        <a:lnTo>
                          <a:pt x="1745" y="1154"/>
                        </a:lnTo>
                        <a:lnTo>
                          <a:pt x="1744" y="1125"/>
                        </a:lnTo>
                        <a:lnTo>
                          <a:pt x="1742" y="1095"/>
                        </a:lnTo>
                        <a:lnTo>
                          <a:pt x="1739" y="1065"/>
                        </a:lnTo>
                        <a:lnTo>
                          <a:pt x="1734" y="1034"/>
                        </a:lnTo>
                        <a:lnTo>
                          <a:pt x="1729" y="1003"/>
                        </a:lnTo>
                        <a:lnTo>
                          <a:pt x="1723" y="972"/>
                        </a:lnTo>
                        <a:lnTo>
                          <a:pt x="1714" y="940"/>
                        </a:lnTo>
                        <a:lnTo>
                          <a:pt x="1706" y="909"/>
                        </a:lnTo>
                        <a:lnTo>
                          <a:pt x="1697" y="877"/>
                        </a:lnTo>
                        <a:lnTo>
                          <a:pt x="1685" y="845"/>
                        </a:lnTo>
                        <a:lnTo>
                          <a:pt x="1674" y="814"/>
                        </a:lnTo>
                        <a:lnTo>
                          <a:pt x="1660" y="782"/>
                        </a:lnTo>
                        <a:lnTo>
                          <a:pt x="1645" y="750"/>
                        </a:lnTo>
                        <a:lnTo>
                          <a:pt x="1630" y="719"/>
                        </a:lnTo>
                        <a:lnTo>
                          <a:pt x="1613" y="687"/>
                        </a:lnTo>
                        <a:close/>
                      </a:path>
                    </a:pathLst>
                  </a:custGeom>
                  <a:solidFill>
                    <a:srgbClr val="00CCFF"/>
                  </a:solidFill>
                  <a:ln w="9525">
                    <a:noFill/>
                    <a:round/>
                    <a:headEnd/>
                    <a:tailEnd/>
                  </a:ln>
                </p:spPr>
                <p:txBody>
                  <a:bodyPr/>
                  <a:lstStyle/>
                  <a:p>
                    <a:endParaRPr lang="ja-JP" altLang="en-US"/>
                  </a:p>
                </p:txBody>
              </p:sp>
              <p:sp>
                <p:nvSpPr>
                  <p:cNvPr id="570" name="Freeform 63"/>
                  <p:cNvSpPr>
                    <a:spLocks/>
                  </p:cNvSpPr>
                  <p:nvPr/>
                </p:nvSpPr>
                <p:spPr bwMode="auto">
                  <a:xfrm>
                    <a:off x="2052" y="2513"/>
                    <a:ext cx="124" cy="53"/>
                  </a:xfrm>
                  <a:custGeom>
                    <a:avLst/>
                    <a:gdLst>
                      <a:gd name="T0" fmla="*/ 0 w 2246"/>
                      <a:gd name="T1" fmla="*/ 0 h 997"/>
                      <a:gd name="T2" fmla="*/ 0 w 2246"/>
                      <a:gd name="T3" fmla="*/ 0 h 997"/>
                      <a:gd name="T4" fmla="*/ 0 w 2246"/>
                      <a:gd name="T5" fmla="*/ 0 h 997"/>
                      <a:gd name="T6" fmla="*/ 0 w 2246"/>
                      <a:gd name="T7" fmla="*/ 0 h 997"/>
                      <a:gd name="T8" fmla="*/ 0 w 2246"/>
                      <a:gd name="T9" fmla="*/ 0 h 997"/>
                      <a:gd name="T10" fmla="*/ 0 w 2246"/>
                      <a:gd name="T11" fmla="*/ 0 h 997"/>
                      <a:gd name="T12" fmla="*/ 0 w 2246"/>
                      <a:gd name="T13" fmla="*/ 0 h 997"/>
                      <a:gd name="T14" fmla="*/ 0 w 2246"/>
                      <a:gd name="T15" fmla="*/ 0 h 997"/>
                      <a:gd name="T16" fmla="*/ 0 w 2246"/>
                      <a:gd name="T17" fmla="*/ 0 h 997"/>
                      <a:gd name="T18" fmla="*/ 0 w 2246"/>
                      <a:gd name="T19" fmla="*/ 0 h 997"/>
                      <a:gd name="T20" fmla="*/ 0 w 2246"/>
                      <a:gd name="T21" fmla="*/ 0 h 997"/>
                      <a:gd name="T22" fmla="*/ 0 w 2246"/>
                      <a:gd name="T23" fmla="*/ 0 h 997"/>
                      <a:gd name="T24" fmla="*/ 0 w 2246"/>
                      <a:gd name="T25" fmla="*/ 0 h 997"/>
                      <a:gd name="T26" fmla="*/ 0 w 2246"/>
                      <a:gd name="T27" fmla="*/ 0 h 997"/>
                      <a:gd name="T28" fmla="*/ 0 w 2246"/>
                      <a:gd name="T29" fmla="*/ 0 h 997"/>
                      <a:gd name="T30" fmla="*/ 0 w 2246"/>
                      <a:gd name="T31" fmla="*/ 0 h 997"/>
                      <a:gd name="T32" fmla="*/ 0 w 2246"/>
                      <a:gd name="T33" fmla="*/ 0 h 997"/>
                      <a:gd name="T34" fmla="*/ 0 w 2246"/>
                      <a:gd name="T35" fmla="*/ 0 h 997"/>
                      <a:gd name="T36" fmla="*/ 0 w 2246"/>
                      <a:gd name="T37" fmla="*/ 0 h 997"/>
                      <a:gd name="T38" fmla="*/ 0 w 2246"/>
                      <a:gd name="T39" fmla="*/ 0 h 997"/>
                      <a:gd name="T40" fmla="*/ 0 w 2246"/>
                      <a:gd name="T41" fmla="*/ 0 h 997"/>
                      <a:gd name="T42" fmla="*/ 0 w 2246"/>
                      <a:gd name="T43" fmla="*/ 0 h 997"/>
                      <a:gd name="T44" fmla="*/ 0 w 2246"/>
                      <a:gd name="T45" fmla="*/ 0 h 997"/>
                      <a:gd name="T46" fmla="*/ 0 w 2246"/>
                      <a:gd name="T47" fmla="*/ 0 h 997"/>
                      <a:gd name="T48" fmla="*/ 0 w 2246"/>
                      <a:gd name="T49" fmla="*/ 0 h 997"/>
                      <a:gd name="T50" fmla="*/ 0 w 2246"/>
                      <a:gd name="T51" fmla="*/ 0 h 997"/>
                      <a:gd name="T52" fmla="*/ 0 w 2246"/>
                      <a:gd name="T53" fmla="*/ 0 h 997"/>
                      <a:gd name="T54" fmla="*/ 0 w 2246"/>
                      <a:gd name="T55" fmla="*/ 0 h 997"/>
                      <a:gd name="T56" fmla="*/ 0 w 2246"/>
                      <a:gd name="T57" fmla="*/ 0 h 997"/>
                      <a:gd name="T58" fmla="*/ 0 w 2246"/>
                      <a:gd name="T59" fmla="*/ 0 h 997"/>
                      <a:gd name="T60" fmla="*/ 0 w 2246"/>
                      <a:gd name="T61" fmla="*/ 0 h 997"/>
                      <a:gd name="T62" fmla="*/ 0 w 2246"/>
                      <a:gd name="T63" fmla="*/ 0 h 997"/>
                      <a:gd name="T64" fmla="*/ 0 w 2246"/>
                      <a:gd name="T65" fmla="*/ 0 h 997"/>
                      <a:gd name="T66" fmla="*/ 0 w 2246"/>
                      <a:gd name="T67" fmla="*/ 0 h 997"/>
                      <a:gd name="T68" fmla="*/ 0 w 2246"/>
                      <a:gd name="T69" fmla="*/ 0 h 997"/>
                      <a:gd name="T70" fmla="*/ 0 w 2246"/>
                      <a:gd name="T71" fmla="*/ 0 h 997"/>
                      <a:gd name="T72" fmla="*/ 0 w 2246"/>
                      <a:gd name="T73" fmla="*/ 0 h 997"/>
                      <a:gd name="T74" fmla="*/ 0 w 2246"/>
                      <a:gd name="T75" fmla="*/ 0 h 99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46"/>
                      <a:gd name="T115" fmla="*/ 0 h 997"/>
                      <a:gd name="T116" fmla="*/ 2246 w 2246"/>
                      <a:gd name="T117" fmla="*/ 997 h 99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46" h="997">
                        <a:moveTo>
                          <a:pt x="2246" y="815"/>
                        </a:moveTo>
                        <a:lnTo>
                          <a:pt x="2245" y="787"/>
                        </a:lnTo>
                        <a:lnTo>
                          <a:pt x="2242" y="760"/>
                        </a:lnTo>
                        <a:lnTo>
                          <a:pt x="2237" y="733"/>
                        </a:lnTo>
                        <a:lnTo>
                          <a:pt x="2230" y="705"/>
                        </a:lnTo>
                        <a:lnTo>
                          <a:pt x="2221" y="678"/>
                        </a:lnTo>
                        <a:lnTo>
                          <a:pt x="2211" y="649"/>
                        </a:lnTo>
                        <a:lnTo>
                          <a:pt x="2198" y="622"/>
                        </a:lnTo>
                        <a:lnTo>
                          <a:pt x="2185" y="595"/>
                        </a:lnTo>
                        <a:lnTo>
                          <a:pt x="2169" y="567"/>
                        </a:lnTo>
                        <a:lnTo>
                          <a:pt x="2152" y="541"/>
                        </a:lnTo>
                        <a:lnTo>
                          <a:pt x="2133" y="514"/>
                        </a:lnTo>
                        <a:lnTo>
                          <a:pt x="2114" y="487"/>
                        </a:lnTo>
                        <a:lnTo>
                          <a:pt x="2093" y="460"/>
                        </a:lnTo>
                        <a:lnTo>
                          <a:pt x="2072" y="433"/>
                        </a:lnTo>
                        <a:lnTo>
                          <a:pt x="2049" y="408"/>
                        </a:lnTo>
                        <a:lnTo>
                          <a:pt x="2026" y="383"/>
                        </a:lnTo>
                        <a:lnTo>
                          <a:pt x="2002" y="358"/>
                        </a:lnTo>
                        <a:lnTo>
                          <a:pt x="1977" y="332"/>
                        </a:lnTo>
                        <a:lnTo>
                          <a:pt x="1952" y="308"/>
                        </a:lnTo>
                        <a:lnTo>
                          <a:pt x="1926" y="284"/>
                        </a:lnTo>
                        <a:lnTo>
                          <a:pt x="1872" y="237"/>
                        </a:lnTo>
                        <a:lnTo>
                          <a:pt x="1818" y="193"/>
                        </a:lnTo>
                        <a:lnTo>
                          <a:pt x="1763" y="152"/>
                        </a:lnTo>
                        <a:lnTo>
                          <a:pt x="1709" y="112"/>
                        </a:lnTo>
                        <a:lnTo>
                          <a:pt x="1656" y="76"/>
                        </a:lnTo>
                        <a:lnTo>
                          <a:pt x="1604" y="44"/>
                        </a:lnTo>
                        <a:lnTo>
                          <a:pt x="1579" y="30"/>
                        </a:lnTo>
                        <a:lnTo>
                          <a:pt x="1554" y="18"/>
                        </a:lnTo>
                        <a:lnTo>
                          <a:pt x="1530" y="10"/>
                        </a:lnTo>
                        <a:lnTo>
                          <a:pt x="1505" y="5"/>
                        </a:lnTo>
                        <a:lnTo>
                          <a:pt x="1482" y="2"/>
                        </a:lnTo>
                        <a:lnTo>
                          <a:pt x="1458" y="0"/>
                        </a:lnTo>
                        <a:lnTo>
                          <a:pt x="1435" y="3"/>
                        </a:lnTo>
                        <a:lnTo>
                          <a:pt x="1413" y="6"/>
                        </a:lnTo>
                        <a:lnTo>
                          <a:pt x="1391" y="11"/>
                        </a:lnTo>
                        <a:lnTo>
                          <a:pt x="1370" y="18"/>
                        </a:lnTo>
                        <a:lnTo>
                          <a:pt x="1349" y="27"/>
                        </a:lnTo>
                        <a:lnTo>
                          <a:pt x="1328" y="36"/>
                        </a:lnTo>
                        <a:lnTo>
                          <a:pt x="1309" y="47"/>
                        </a:lnTo>
                        <a:lnTo>
                          <a:pt x="1290" y="59"/>
                        </a:lnTo>
                        <a:lnTo>
                          <a:pt x="1271" y="72"/>
                        </a:lnTo>
                        <a:lnTo>
                          <a:pt x="1254" y="85"/>
                        </a:lnTo>
                        <a:lnTo>
                          <a:pt x="1238" y="99"/>
                        </a:lnTo>
                        <a:lnTo>
                          <a:pt x="1222" y="113"/>
                        </a:lnTo>
                        <a:lnTo>
                          <a:pt x="1207" y="128"/>
                        </a:lnTo>
                        <a:lnTo>
                          <a:pt x="1193" y="142"/>
                        </a:lnTo>
                        <a:lnTo>
                          <a:pt x="1168" y="170"/>
                        </a:lnTo>
                        <a:lnTo>
                          <a:pt x="1147" y="196"/>
                        </a:lnTo>
                        <a:lnTo>
                          <a:pt x="1117" y="236"/>
                        </a:lnTo>
                        <a:lnTo>
                          <a:pt x="1107" y="252"/>
                        </a:lnTo>
                        <a:lnTo>
                          <a:pt x="133" y="65"/>
                        </a:lnTo>
                        <a:lnTo>
                          <a:pt x="103" y="120"/>
                        </a:lnTo>
                        <a:lnTo>
                          <a:pt x="78" y="171"/>
                        </a:lnTo>
                        <a:lnTo>
                          <a:pt x="57" y="221"/>
                        </a:lnTo>
                        <a:lnTo>
                          <a:pt x="39" y="267"/>
                        </a:lnTo>
                        <a:lnTo>
                          <a:pt x="25" y="310"/>
                        </a:lnTo>
                        <a:lnTo>
                          <a:pt x="13" y="351"/>
                        </a:lnTo>
                        <a:lnTo>
                          <a:pt x="5" y="389"/>
                        </a:lnTo>
                        <a:lnTo>
                          <a:pt x="0" y="424"/>
                        </a:lnTo>
                        <a:lnTo>
                          <a:pt x="2120" y="997"/>
                        </a:lnTo>
                        <a:lnTo>
                          <a:pt x="2133" y="989"/>
                        </a:lnTo>
                        <a:lnTo>
                          <a:pt x="2148" y="980"/>
                        </a:lnTo>
                        <a:lnTo>
                          <a:pt x="2160" y="972"/>
                        </a:lnTo>
                        <a:lnTo>
                          <a:pt x="2172" y="962"/>
                        </a:lnTo>
                        <a:lnTo>
                          <a:pt x="2183" y="953"/>
                        </a:lnTo>
                        <a:lnTo>
                          <a:pt x="2194" y="942"/>
                        </a:lnTo>
                        <a:lnTo>
                          <a:pt x="2203" y="932"/>
                        </a:lnTo>
                        <a:lnTo>
                          <a:pt x="2213" y="920"/>
                        </a:lnTo>
                        <a:lnTo>
                          <a:pt x="2220" y="909"/>
                        </a:lnTo>
                        <a:lnTo>
                          <a:pt x="2227" y="897"/>
                        </a:lnTo>
                        <a:lnTo>
                          <a:pt x="2233" y="884"/>
                        </a:lnTo>
                        <a:lnTo>
                          <a:pt x="2238" y="872"/>
                        </a:lnTo>
                        <a:lnTo>
                          <a:pt x="2241" y="858"/>
                        </a:lnTo>
                        <a:lnTo>
                          <a:pt x="2244" y="844"/>
                        </a:lnTo>
                        <a:lnTo>
                          <a:pt x="2246" y="830"/>
                        </a:lnTo>
                        <a:lnTo>
                          <a:pt x="2246" y="815"/>
                        </a:lnTo>
                        <a:close/>
                      </a:path>
                    </a:pathLst>
                  </a:custGeom>
                  <a:solidFill>
                    <a:srgbClr val="00CCFF"/>
                  </a:solidFill>
                  <a:ln w="9525">
                    <a:noFill/>
                    <a:round/>
                    <a:headEnd/>
                    <a:tailEnd/>
                  </a:ln>
                </p:spPr>
                <p:txBody>
                  <a:bodyPr/>
                  <a:lstStyle/>
                  <a:p>
                    <a:endParaRPr lang="ja-JP" altLang="en-US"/>
                  </a:p>
                </p:txBody>
              </p:sp>
              <p:sp>
                <p:nvSpPr>
                  <p:cNvPr id="571" name="Freeform 64"/>
                  <p:cNvSpPr>
                    <a:spLocks/>
                  </p:cNvSpPr>
                  <p:nvPr/>
                </p:nvSpPr>
                <p:spPr bwMode="auto">
                  <a:xfrm>
                    <a:off x="2051" y="2536"/>
                    <a:ext cx="118" cy="34"/>
                  </a:xfrm>
                  <a:custGeom>
                    <a:avLst/>
                    <a:gdLst>
                      <a:gd name="T0" fmla="*/ 0 w 2124"/>
                      <a:gd name="T1" fmla="*/ 0 h 656"/>
                      <a:gd name="T2" fmla="*/ 0 w 2124"/>
                      <a:gd name="T3" fmla="*/ 0 h 656"/>
                      <a:gd name="T4" fmla="*/ 0 w 2124"/>
                      <a:gd name="T5" fmla="*/ 0 h 656"/>
                      <a:gd name="T6" fmla="*/ 0 w 2124"/>
                      <a:gd name="T7" fmla="*/ 0 h 656"/>
                      <a:gd name="T8" fmla="*/ 0 w 2124"/>
                      <a:gd name="T9" fmla="*/ 0 h 656"/>
                      <a:gd name="T10" fmla="*/ 0 w 2124"/>
                      <a:gd name="T11" fmla="*/ 0 h 656"/>
                      <a:gd name="T12" fmla="*/ 0 w 2124"/>
                      <a:gd name="T13" fmla="*/ 0 h 656"/>
                      <a:gd name="T14" fmla="*/ 0 w 2124"/>
                      <a:gd name="T15" fmla="*/ 0 h 656"/>
                      <a:gd name="T16" fmla="*/ 0 w 2124"/>
                      <a:gd name="T17" fmla="*/ 0 h 656"/>
                      <a:gd name="T18" fmla="*/ 0 w 2124"/>
                      <a:gd name="T19" fmla="*/ 0 h 656"/>
                      <a:gd name="T20" fmla="*/ 0 w 2124"/>
                      <a:gd name="T21" fmla="*/ 0 h 656"/>
                      <a:gd name="T22" fmla="*/ 0 w 2124"/>
                      <a:gd name="T23" fmla="*/ 0 h 656"/>
                      <a:gd name="T24" fmla="*/ 0 w 2124"/>
                      <a:gd name="T25" fmla="*/ 0 h 656"/>
                      <a:gd name="T26" fmla="*/ 0 w 2124"/>
                      <a:gd name="T27" fmla="*/ 0 h 656"/>
                      <a:gd name="T28" fmla="*/ 0 w 2124"/>
                      <a:gd name="T29" fmla="*/ 0 h 656"/>
                      <a:gd name="T30" fmla="*/ 0 w 2124"/>
                      <a:gd name="T31" fmla="*/ 0 h 656"/>
                      <a:gd name="T32" fmla="*/ 0 w 2124"/>
                      <a:gd name="T33" fmla="*/ 0 h 656"/>
                      <a:gd name="T34" fmla="*/ 0 w 2124"/>
                      <a:gd name="T35" fmla="*/ 0 h 656"/>
                      <a:gd name="T36" fmla="*/ 0 w 2124"/>
                      <a:gd name="T37" fmla="*/ 0 h 656"/>
                      <a:gd name="T38" fmla="*/ 0 w 2124"/>
                      <a:gd name="T39" fmla="*/ 0 h 656"/>
                      <a:gd name="T40" fmla="*/ 0 w 2124"/>
                      <a:gd name="T41" fmla="*/ 0 h 656"/>
                      <a:gd name="T42" fmla="*/ 0 w 2124"/>
                      <a:gd name="T43" fmla="*/ 0 h 656"/>
                      <a:gd name="T44" fmla="*/ 0 w 2124"/>
                      <a:gd name="T45" fmla="*/ 0 h 656"/>
                      <a:gd name="T46" fmla="*/ 0 w 2124"/>
                      <a:gd name="T47" fmla="*/ 0 h 656"/>
                      <a:gd name="T48" fmla="*/ 0 w 2124"/>
                      <a:gd name="T49" fmla="*/ 0 h 656"/>
                      <a:gd name="T50" fmla="*/ 0 w 2124"/>
                      <a:gd name="T51" fmla="*/ 0 h 656"/>
                      <a:gd name="T52" fmla="*/ 0 w 2124"/>
                      <a:gd name="T53" fmla="*/ 0 h 656"/>
                      <a:gd name="T54" fmla="*/ 0 w 2124"/>
                      <a:gd name="T55" fmla="*/ 0 h 656"/>
                      <a:gd name="T56" fmla="*/ 0 w 2124"/>
                      <a:gd name="T57" fmla="*/ 0 h 656"/>
                      <a:gd name="T58" fmla="*/ 0 w 2124"/>
                      <a:gd name="T59" fmla="*/ 0 h 656"/>
                      <a:gd name="T60" fmla="*/ 0 w 2124"/>
                      <a:gd name="T61" fmla="*/ 0 h 656"/>
                      <a:gd name="T62" fmla="*/ 0 w 2124"/>
                      <a:gd name="T63" fmla="*/ 0 h 656"/>
                      <a:gd name="T64" fmla="*/ 0 w 2124"/>
                      <a:gd name="T65" fmla="*/ 0 h 656"/>
                      <a:gd name="T66" fmla="*/ 0 w 2124"/>
                      <a:gd name="T67" fmla="*/ 0 h 656"/>
                      <a:gd name="T68" fmla="*/ 0 w 2124"/>
                      <a:gd name="T69" fmla="*/ 0 h 656"/>
                      <a:gd name="T70" fmla="*/ 0 w 2124"/>
                      <a:gd name="T71" fmla="*/ 0 h 656"/>
                      <a:gd name="T72" fmla="*/ 0 w 2124"/>
                      <a:gd name="T73" fmla="*/ 0 h 656"/>
                      <a:gd name="T74" fmla="*/ 0 w 2124"/>
                      <a:gd name="T75" fmla="*/ 0 h 656"/>
                      <a:gd name="T76" fmla="*/ 0 w 2124"/>
                      <a:gd name="T77" fmla="*/ 0 h 656"/>
                      <a:gd name="T78" fmla="*/ 0 w 2124"/>
                      <a:gd name="T79" fmla="*/ 0 h 656"/>
                      <a:gd name="T80" fmla="*/ 0 w 2124"/>
                      <a:gd name="T81" fmla="*/ 0 h 656"/>
                      <a:gd name="T82" fmla="*/ 0 w 2124"/>
                      <a:gd name="T83" fmla="*/ 0 h 656"/>
                      <a:gd name="T84" fmla="*/ 0 w 2124"/>
                      <a:gd name="T85" fmla="*/ 0 h 656"/>
                      <a:gd name="T86" fmla="*/ 0 w 2124"/>
                      <a:gd name="T87" fmla="*/ 0 h 656"/>
                      <a:gd name="T88" fmla="*/ 0 w 2124"/>
                      <a:gd name="T89" fmla="*/ 0 h 656"/>
                      <a:gd name="T90" fmla="*/ 0 w 2124"/>
                      <a:gd name="T91" fmla="*/ 0 h 656"/>
                      <a:gd name="T92" fmla="*/ 0 w 2124"/>
                      <a:gd name="T93" fmla="*/ 0 h 656"/>
                      <a:gd name="T94" fmla="*/ 0 w 2124"/>
                      <a:gd name="T95" fmla="*/ 0 h 656"/>
                      <a:gd name="T96" fmla="*/ 0 w 2124"/>
                      <a:gd name="T97" fmla="*/ 0 h 656"/>
                      <a:gd name="T98" fmla="*/ 0 w 2124"/>
                      <a:gd name="T99" fmla="*/ 0 h 656"/>
                      <a:gd name="T100" fmla="*/ 0 w 2124"/>
                      <a:gd name="T101" fmla="*/ 0 h 656"/>
                      <a:gd name="T102" fmla="*/ 0 w 2124"/>
                      <a:gd name="T103" fmla="*/ 0 h 656"/>
                      <a:gd name="T104" fmla="*/ 0 w 2124"/>
                      <a:gd name="T105" fmla="*/ 0 h 656"/>
                      <a:gd name="T106" fmla="*/ 0 w 2124"/>
                      <a:gd name="T107" fmla="*/ 0 h 65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124"/>
                      <a:gd name="T163" fmla="*/ 0 h 656"/>
                      <a:gd name="T164" fmla="*/ 2124 w 2124"/>
                      <a:gd name="T165" fmla="*/ 656 h 65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124" h="656">
                        <a:moveTo>
                          <a:pt x="4" y="0"/>
                        </a:moveTo>
                        <a:lnTo>
                          <a:pt x="1" y="28"/>
                        </a:lnTo>
                        <a:lnTo>
                          <a:pt x="0" y="56"/>
                        </a:lnTo>
                        <a:lnTo>
                          <a:pt x="1" y="80"/>
                        </a:lnTo>
                        <a:lnTo>
                          <a:pt x="4" y="103"/>
                        </a:lnTo>
                        <a:lnTo>
                          <a:pt x="7" y="124"/>
                        </a:lnTo>
                        <a:lnTo>
                          <a:pt x="13" y="144"/>
                        </a:lnTo>
                        <a:lnTo>
                          <a:pt x="19" y="161"/>
                        </a:lnTo>
                        <a:lnTo>
                          <a:pt x="28" y="177"/>
                        </a:lnTo>
                        <a:lnTo>
                          <a:pt x="36" y="192"/>
                        </a:lnTo>
                        <a:lnTo>
                          <a:pt x="46" y="203"/>
                        </a:lnTo>
                        <a:lnTo>
                          <a:pt x="56" y="215"/>
                        </a:lnTo>
                        <a:lnTo>
                          <a:pt x="68" y="223"/>
                        </a:lnTo>
                        <a:lnTo>
                          <a:pt x="79" y="232"/>
                        </a:lnTo>
                        <a:lnTo>
                          <a:pt x="91" y="237"/>
                        </a:lnTo>
                        <a:lnTo>
                          <a:pt x="103" y="242"/>
                        </a:lnTo>
                        <a:lnTo>
                          <a:pt x="116" y="245"/>
                        </a:lnTo>
                        <a:lnTo>
                          <a:pt x="141" y="252"/>
                        </a:lnTo>
                        <a:lnTo>
                          <a:pt x="177" y="262"/>
                        </a:lnTo>
                        <a:lnTo>
                          <a:pt x="222" y="277"/>
                        </a:lnTo>
                        <a:lnTo>
                          <a:pt x="276" y="295"/>
                        </a:lnTo>
                        <a:lnTo>
                          <a:pt x="405" y="339"/>
                        </a:lnTo>
                        <a:lnTo>
                          <a:pt x="556" y="391"/>
                        </a:lnTo>
                        <a:lnTo>
                          <a:pt x="721" y="447"/>
                        </a:lnTo>
                        <a:lnTo>
                          <a:pt x="891" y="504"/>
                        </a:lnTo>
                        <a:lnTo>
                          <a:pt x="976" y="530"/>
                        </a:lnTo>
                        <a:lnTo>
                          <a:pt x="1058" y="555"/>
                        </a:lnTo>
                        <a:lnTo>
                          <a:pt x="1138" y="578"/>
                        </a:lnTo>
                        <a:lnTo>
                          <a:pt x="1214" y="599"/>
                        </a:lnTo>
                        <a:lnTo>
                          <a:pt x="1269" y="613"/>
                        </a:lnTo>
                        <a:lnTo>
                          <a:pt x="1327" y="625"/>
                        </a:lnTo>
                        <a:lnTo>
                          <a:pt x="1386" y="635"/>
                        </a:lnTo>
                        <a:lnTo>
                          <a:pt x="1448" y="643"/>
                        </a:lnTo>
                        <a:lnTo>
                          <a:pt x="1510" y="649"/>
                        </a:lnTo>
                        <a:lnTo>
                          <a:pt x="1573" y="654"/>
                        </a:lnTo>
                        <a:lnTo>
                          <a:pt x="1636" y="656"/>
                        </a:lnTo>
                        <a:lnTo>
                          <a:pt x="1698" y="656"/>
                        </a:lnTo>
                        <a:lnTo>
                          <a:pt x="1729" y="656"/>
                        </a:lnTo>
                        <a:lnTo>
                          <a:pt x="1760" y="655"/>
                        </a:lnTo>
                        <a:lnTo>
                          <a:pt x="1791" y="653"/>
                        </a:lnTo>
                        <a:lnTo>
                          <a:pt x="1820" y="651"/>
                        </a:lnTo>
                        <a:lnTo>
                          <a:pt x="1849" y="648"/>
                        </a:lnTo>
                        <a:lnTo>
                          <a:pt x="1878" y="644"/>
                        </a:lnTo>
                        <a:lnTo>
                          <a:pt x="1907" y="639"/>
                        </a:lnTo>
                        <a:lnTo>
                          <a:pt x="1934" y="635"/>
                        </a:lnTo>
                        <a:lnTo>
                          <a:pt x="1961" y="630"/>
                        </a:lnTo>
                        <a:lnTo>
                          <a:pt x="1987" y="624"/>
                        </a:lnTo>
                        <a:lnTo>
                          <a:pt x="2013" y="617"/>
                        </a:lnTo>
                        <a:lnTo>
                          <a:pt x="2037" y="610"/>
                        </a:lnTo>
                        <a:lnTo>
                          <a:pt x="2060" y="601"/>
                        </a:lnTo>
                        <a:lnTo>
                          <a:pt x="2082" y="593"/>
                        </a:lnTo>
                        <a:lnTo>
                          <a:pt x="2104" y="584"/>
                        </a:lnTo>
                        <a:lnTo>
                          <a:pt x="2124" y="573"/>
                        </a:lnTo>
                        <a:lnTo>
                          <a:pt x="4" y="0"/>
                        </a:lnTo>
                        <a:close/>
                      </a:path>
                    </a:pathLst>
                  </a:custGeom>
                  <a:solidFill>
                    <a:srgbClr val="FFB200"/>
                  </a:solidFill>
                  <a:ln w="9525">
                    <a:noFill/>
                    <a:round/>
                    <a:headEnd/>
                    <a:tailEnd/>
                  </a:ln>
                </p:spPr>
                <p:txBody>
                  <a:bodyPr/>
                  <a:lstStyle/>
                  <a:p>
                    <a:endParaRPr lang="ja-JP" altLang="en-US"/>
                  </a:p>
                </p:txBody>
              </p:sp>
              <p:sp>
                <p:nvSpPr>
                  <p:cNvPr id="572" name="Rectangle 65"/>
                  <p:cNvSpPr>
                    <a:spLocks noChangeArrowheads="1"/>
                  </p:cNvSpPr>
                  <p:nvPr/>
                </p:nvSpPr>
                <p:spPr bwMode="auto">
                  <a:xfrm>
                    <a:off x="2156" y="1923"/>
                    <a:ext cx="8" cy="159"/>
                  </a:xfrm>
                  <a:prstGeom prst="rect">
                    <a:avLst/>
                  </a:prstGeom>
                  <a:solidFill>
                    <a:srgbClr val="FFB200"/>
                  </a:solidFill>
                  <a:ln w="9525">
                    <a:noFill/>
                    <a:miter lim="800000"/>
                    <a:headEnd/>
                    <a:tailEnd/>
                  </a:ln>
                </p:spPr>
                <p:txBody>
                  <a:bodyPr/>
                  <a:lstStyle/>
                  <a:p>
                    <a:endParaRPr lang="ja-JP" altLang="en-US">
                      <a:latin typeface="Calibri" pitchFamily="34" charset="0"/>
                    </a:endParaRPr>
                  </a:p>
                </p:txBody>
              </p:sp>
              <p:sp>
                <p:nvSpPr>
                  <p:cNvPr id="573" name="Freeform 66"/>
                  <p:cNvSpPr>
                    <a:spLocks/>
                  </p:cNvSpPr>
                  <p:nvPr/>
                </p:nvSpPr>
                <p:spPr bwMode="auto">
                  <a:xfrm>
                    <a:off x="2151" y="1914"/>
                    <a:ext cx="19" cy="18"/>
                  </a:xfrm>
                  <a:custGeom>
                    <a:avLst/>
                    <a:gdLst>
                      <a:gd name="T0" fmla="*/ 0 w 341"/>
                      <a:gd name="T1" fmla="*/ 0 h 343"/>
                      <a:gd name="T2" fmla="*/ 0 w 341"/>
                      <a:gd name="T3" fmla="*/ 0 h 343"/>
                      <a:gd name="T4" fmla="*/ 0 w 341"/>
                      <a:gd name="T5" fmla="*/ 0 h 343"/>
                      <a:gd name="T6" fmla="*/ 0 w 341"/>
                      <a:gd name="T7" fmla="*/ 0 h 343"/>
                      <a:gd name="T8" fmla="*/ 0 w 341"/>
                      <a:gd name="T9" fmla="*/ 0 h 343"/>
                      <a:gd name="T10" fmla="*/ 0 w 341"/>
                      <a:gd name="T11" fmla="*/ 0 h 343"/>
                      <a:gd name="T12" fmla="*/ 0 w 341"/>
                      <a:gd name="T13" fmla="*/ 0 h 343"/>
                      <a:gd name="T14" fmla="*/ 0 w 341"/>
                      <a:gd name="T15" fmla="*/ 0 h 343"/>
                      <a:gd name="T16" fmla="*/ 0 w 341"/>
                      <a:gd name="T17" fmla="*/ 0 h 343"/>
                      <a:gd name="T18" fmla="*/ 0 w 341"/>
                      <a:gd name="T19" fmla="*/ 0 h 343"/>
                      <a:gd name="T20" fmla="*/ 0 w 341"/>
                      <a:gd name="T21" fmla="*/ 0 h 343"/>
                      <a:gd name="T22" fmla="*/ 0 w 341"/>
                      <a:gd name="T23" fmla="*/ 0 h 343"/>
                      <a:gd name="T24" fmla="*/ 0 w 341"/>
                      <a:gd name="T25" fmla="*/ 0 h 343"/>
                      <a:gd name="T26" fmla="*/ 0 w 341"/>
                      <a:gd name="T27" fmla="*/ 0 h 343"/>
                      <a:gd name="T28" fmla="*/ 0 w 341"/>
                      <a:gd name="T29" fmla="*/ 0 h 343"/>
                      <a:gd name="T30" fmla="*/ 0 w 341"/>
                      <a:gd name="T31" fmla="*/ 0 h 343"/>
                      <a:gd name="T32" fmla="*/ 0 w 341"/>
                      <a:gd name="T33" fmla="*/ 0 h 343"/>
                      <a:gd name="T34" fmla="*/ 0 w 341"/>
                      <a:gd name="T35" fmla="*/ 0 h 343"/>
                      <a:gd name="T36" fmla="*/ 0 w 341"/>
                      <a:gd name="T37" fmla="*/ 0 h 343"/>
                      <a:gd name="T38" fmla="*/ 0 w 341"/>
                      <a:gd name="T39" fmla="*/ 0 h 343"/>
                      <a:gd name="T40" fmla="*/ 0 w 341"/>
                      <a:gd name="T41" fmla="*/ 0 h 343"/>
                      <a:gd name="T42" fmla="*/ 0 w 341"/>
                      <a:gd name="T43" fmla="*/ 0 h 343"/>
                      <a:gd name="T44" fmla="*/ 0 w 341"/>
                      <a:gd name="T45" fmla="*/ 0 h 343"/>
                      <a:gd name="T46" fmla="*/ 0 w 341"/>
                      <a:gd name="T47" fmla="*/ 0 h 343"/>
                      <a:gd name="T48" fmla="*/ 0 w 341"/>
                      <a:gd name="T49" fmla="*/ 0 h 343"/>
                      <a:gd name="T50" fmla="*/ 0 w 341"/>
                      <a:gd name="T51" fmla="*/ 0 h 343"/>
                      <a:gd name="T52" fmla="*/ 0 w 341"/>
                      <a:gd name="T53" fmla="*/ 0 h 343"/>
                      <a:gd name="T54" fmla="*/ 0 w 341"/>
                      <a:gd name="T55" fmla="*/ 0 h 343"/>
                      <a:gd name="T56" fmla="*/ 0 w 341"/>
                      <a:gd name="T57" fmla="*/ 0 h 343"/>
                      <a:gd name="T58" fmla="*/ 0 w 341"/>
                      <a:gd name="T59" fmla="*/ 0 h 343"/>
                      <a:gd name="T60" fmla="*/ 0 w 341"/>
                      <a:gd name="T61" fmla="*/ 0 h 343"/>
                      <a:gd name="T62" fmla="*/ 0 w 341"/>
                      <a:gd name="T63" fmla="*/ 0 h 34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1"/>
                      <a:gd name="T97" fmla="*/ 0 h 343"/>
                      <a:gd name="T98" fmla="*/ 341 w 341"/>
                      <a:gd name="T99" fmla="*/ 343 h 34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1" h="343">
                        <a:moveTo>
                          <a:pt x="341" y="171"/>
                        </a:moveTo>
                        <a:lnTo>
                          <a:pt x="340" y="189"/>
                        </a:lnTo>
                        <a:lnTo>
                          <a:pt x="338" y="206"/>
                        </a:lnTo>
                        <a:lnTo>
                          <a:pt x="334" y="222"/>
                        </a:lnTo>
                        <a:lnTo>
                          <a:pt x="327" y="238"/>
                        </a:lnTo>
                        <a:lnTo>
                          <a:pt x="320" y="254"/>
                        </a:lnTo>
                        <a:lnTo>
                          <a:pt x="312" y="267"/>
                        </a:lnTo>
                        <a:lnTo>
                          <a:pt x="302" y="281"/>
                        </a:lnTo>
                        <a:lnTo>
                          <a:pt x="291" y="293"/>
                        </a:lnTo>
                        <a:lnTo>
                          <a:pt x="279" y="304"/>
                        </a:lnTo>
                        <a:lnTo>
                          <a:pt x="266" y="314"/>
                        </a:lnTo>
                        <a:lnTo>
                          <a:pt x="252" y="322"/>
                        </a:lnTo>
                        <a:lnTo>
                          <a:pt x="236" y="329"/>
                        </a:lnTo>
                        <a:lnTo>
                          <a:pt x="221" y="336"/>
                        </a:lnTo>
                        <a:lnTo>
                          <a:pt x="205" y="340"/>
                        </a:lnTo>
                        <a:lnTo>
                          <a:pt x="188" y="342"/>
                        </a:lnTo>
                        <a:lnTo>
                          <a:pt x="170" y="343"/>
                        </a:lnTo>
                        <a:lnTo>
                          <a:pt x="152" y="342"/>
                        </a:lnTo>
                        <a:lnTo>
                          <a:pt x="136" y="340"/>
                        </a:lnTo>
                        <a:lnTo>
                          <a:pt x="119" y="336"/>
                        </a:lnTo>
                        <a:lnTo>
                          <a:pt x="103" y="329"/>
                        </a:lnTo>
                        <a:lnTo>
                          <a:pt x="89" y="322"/>
                        </a:lnTo>
                        <a:lnTo>
                          <a:pt x="75" y="314"/>
                        </a:lnTo>
                        <a:lnTo>
                          <a:pt x="61" y="304"/>
                        </a:lnTo>
                        <a:lnTo>
                          <a:pt x="50" y="293"/>
                        </a:lnTo>
                        <a:lnTo>
                          <a:pt x="38" y="281"/>
                        </a:lnTo>
                        <a:lnTo>
                          <a:pt x="29" y="267"/>
                        </a:lnTo>
                        <a:lnTo>
                          <a:pt x="19" y="254"/>
                        </a:lnTo>
                        <a:lnTo>
                          <a:pt x="13" y="238"/>
                        </a:lnTo>
                        <a:lnTo>
                          <a:pt x="7" y="222"/>
                        </a:lnTo>
                        <a:lnTo>
                          <a:pt x="3" y="206"/>
                        </a:lnTo>
                        <a:lnTo>
                          <a:pt x="1" y="189"/>
                        </a:lnTo>
                        <a:lnTo>
                          <a:pt x="0" y="171"/>
                        </a:lnTo>
                        <a:lnTo>
                          <a:pt x="1" y="153"/>
                        </a:lnTo>
                        <a:lnTo>
                          <a:pt x="3" y="137"/>
                        </a:lnTo>
                        <a:lnTo>
                          <a:pt x="7" y="120"/>
                        </a:lnTo>
                        <a:lnTo>
                          <a:pt x="13" y="104"/>
                        </a:lnTo>
                        <a:lnTo>
                          <a:pt x="19" y="89"/>
                        </a:lnTo>
                        <a:lnTo>
                          <a:pt x="29" y="76"/>
                        </a:lnTo>
                        <a:lnTo>
                          <a:pt x="38" y="62"/>
                        </a:lnTo>
                        <a:lnTo>
                          <a:pt x="50" y="50"/>
                        </a:lnTo>
                        <a:lnTo>
                          <a:pt x="61" y="39"/>
                        </a:lnTo>
                        <a:lnTo>
                          <a:pt x="75" y="29"/>
                        </a:lnTo>
                        <a:lnTo>
                          <a:pt x="89" y="21"/>
                        </a:lnTo>
                        <a:lnTo>
                          <a:pt x="103" y="13"/>
                        </a:lnTo>
                        <a:lnTo>
                          <a:pt x="119" y="7"/>
                        </a:lnTo>
                        <a:lnTo>
                          <a:pt x="136" y="3"/>
                        </a:lnTo>
                        <a:lnTo>
                          <a:pt x="152" y="1"/>
                        </a:lnTo>
                        <a:lnTo>
                          <a:pt x="170" y="0"/>
                        </a:lnTo>
                        <a:lnTo>
                          <a:pt x="188" y="1"/>
                        </a:lnTo>
                        <a:lnTo>
                          <a:pt x="205" y="3"/>
                        </a:lnTo>
                        <a:lnTo>
                          <a:pt x="221" y="7"/>
                        </a:lnTo>
                        <a:lnTo>
                          <a:pt x="236" y="13"/>
                        </a:lnTo>
                        <a:lnTo>
                          <a:pt x="252" y="21"/>
                        </a:lnTo>
                        <a:lnTo>
                          <a:pt x="266" y="29"/>
                        </a:lnTo>
                        <a:lnTo>
                          <a:pt x="279" y="39"/>
                        </a:lnTo>
                        <a:lnTo>
                          <a:pt x="291" y="50"/>
                        </a:lnTo>
                        <a:lnTo>
                          <a:pt x="302" y="62"/>
                        </a:lnTo>
                        <a:lnTo>
                          <a:pt x="312" y="76"/>
                        </a:lnTo>
                        <a:lnTo>
                          <a:pt x="320" y="89"/>
                        </a:lnTo>
                        <a:lnTo>
                          <a:pt x="327" y="104"/>
                        </a:lnTo>
                        <a:lnTo>
                          <a:pt x="334" y="120"/>
                        </a:lnTo>
                        <a:lnTo>
                          <a:pt x="338" y="137"/>
                        </a:lnTo>
                        <a:lnTo>
                          <a:pt x="340" y="153"/>
                        </a:lnTo>
                        <a:lnTo>
                          <a:pt x="341" y="171"/>
                        </a:lnTo>
                        <a:close/>
                      </a:path>
                    </a:pathLst>
                  </a:custGeom>
                  <a:solidFill>
                    <a:srgbClr val="FFB200"/>
                  </a:solidFill>
                  <a:ln w="9525">
                    <a:noFill/>
                    <a:round/>
                    <a:headEnd/>
                    <a:tailEnd/>
                  </a:ln>
                </p:spPr>
                <p:txBody>
                  <a:bodyPr/>
                  <a:lstStyle/>
                  <a:p>
                    <a:endParaRPr lang="ja-JP" altLang="en-US"/>
                  </a:p>
                </p:txBody>
              </p:sp>
              <p:sp>
                <p:nvSpPr>
                  <p:cNvPr id="574" name="Freeform 67"/>
                  <p:cNvSpPr>
                    <a:spLocks/>
                  </p:cNvSpPr>
                  <p:nvPr/>
                </p:nvSpPr>
                <p:spPr bwMode="auto">
                  <a:xfrm>
                    <a:off x="2044" y="1929"/>
                    <a:ext cx="116" cy="91"/>
                  </a:xfrm>
                  <a:custGeom>
                    <a:avLst/>
                    <a:gdLst>
                      <a:gd name="T0" fmla="*/ 0 w 2092"/>
                      <a:gd name="T1" fmla="*/ 0 h 1741"/>
                      <a:gd name="T2" fmla="*/ 0 w 2092"/>
                      <a:gd name="T3" fmla="*/ 0 h 1741"/>
                      <a:gd name="T4" fmla="*/ 0 w 2092"/>
                      <a:gd name="T5" fmla="*/ 0 h 1741"/>
                      <a:gd name="T6" fmla="*/ 0 w 2092"/>
                      <a:gd name="T7" fmla="*/ 0 h 1741"/>
                      <a:gd name="T8" fmla="*/ 0 w 2092"/>
                      <a:gd name="T9" fmla="*/ 0 h 1741"/>
                      <a:gd name="T10" fmla="*/ 0 w 2092"/>
                      <a:gd name="T11" fmla="*/ 0 h 1741"/>
                      <a:gd name="T12" fmla="*/ 0 w 2092"/>
                      <a:gd name="T13" fmla="*/ 0 h 1741"/>
                      <a:gd name="T14" fmla="*/ 0 w 2092"/>
                      <a:gd name="T15" fmla="*/ 0 h 1741"/>
                      <a:gd name="T16" fmla="*/ 0 w 2092"/>
                      <a:gd name="T17" fmla="*/ 0 h 1741"/>
                      <a:gd name="T18" fmla="*/ 0 w 2092"/>
                      <a:gd name="T19" fmla="*/ 0 h 1741"/>
                      <a:gd name="T20" fmla="*/ 0 w 2092"/>
                      <a:gd name="T21" fmla="*/ 0 h 1741"/>
                      <a:gd name="T22" fmla="*/ 0 w 2092"/>
                      <a:gd name="T23" fmla="*/ 0 h 1741"/>
                      <a:gd name="T24" fmla="*/ 0 w 2092"/>
                      <a:gd name="T25" fmla="*/ 0 h 1741"/>
                      <a:gd name="T26" fmla="*/ 0 w 2092"/>
                      <a:gd name="T27" fmla="*/ 0 h 1741"/>
                      <a:gd name="T28" fmla="*/ 0 w 2092"/>
                      <a:gd name="T29" fmla="*/ 0 h 1741"/>
                      <a:gd name="T30" fmla="*/ 0 w 2092"/>
                      <a:gd name="T31" fmla="*/ 0 h 1741"/>
                      <a:gd name="T32" fmla="*/ 0 w 2092"/>
                      <a:gd name="T33" fmla="*/ 0 h 1741"/>
                      <a:gd name="T34" fmla="*/ 0 w 2092"/>
                      <a:gd name="T35" fmla="*/ 0 h 1741"/>
                      <a:gd name="T36" fmla="*/ 0 w 2092"/>
                      <a:gd name="T37" fmla="*/ 0 h 1741"/>
                      <a:gd name="T38" fmla="*/ 0 w 2092"/>
                      <a:gd name="T39" fmla="*/ 0 h 1741"/>
                      <a:gd name="T40" fmla="*/ 0 w 2092"/>
                      <a:gd name="T41" fmla="*/ 0 h 1741"/>
                      <a:gd name="T42" fmla="*/ 0 w 2092"/>
                      <a:gd name="T43" fmla="*/ 0 h 1741"/>
                      <a:gd name="T44" fmla="*/ 0 w 2092"/>
                      <a:gd name="T45" fmla="*/ 0 h 1741"/>
                      <a:gd name="T46" fmla="*/ 0 w 2092"/>
                      <a:gd name="T47" fmla="*/ 0 h 1741"/>
                      <a:gd name="T48" fmla="*/ 0 w 2092"/>
                      <a:gd name="T49" fmla="*/ 0 h 1741"/>
                      <a:gd name="T50" fmla="*/ 0 w 2092"/>
                      <a:gd name="T51" fmla="*/ 0 h 1741"/>
                      <a:gd name="T52" fmla="*/ 0 w 2092"/>
                      <a:gd name="T53" fmla="*/ 0 h 1741"/>
                      <a:gd name="T54" fmla="*/ 0 w 2092"/>
                      <a:gd name="T55" fmla="*/ 0 h 1741"/>
                      <a:gd name="T56" fmla="*/ 0 w 2092"/>
                      <a:gd name="T57" fmla="*/ 0 h 1741"/>
                      <a:gd name="T58" fmla="*/ 0 w 2092"/>
                      <a:gd name="T59" fmla="*/ 0 h 1741"/>
                      <a:gd name="T60" fmla="*/ 0 w 2092"/>
                      <a:gd name="T61" fmla="*/ 0 h 1741"/>
                      <a:gd name="T62" fmla="*/ 0 w 2092"/>
                      <a:gd name="T63" fmla="*/ 0 h 1741"/>
                      <a:gd name="T64" fmla="*/ 0 w 2092"/>
                      <a:gd name="T65" fmla="*/ 0 h 1741"/>
                      <a:gd name="T66" fmla="*/ 0 w 2092"/>
                      <a:gd name="T67" fmla="*/ 0 h 1741"/>
                      <a:gd name="T68" fmla="*/ 0 w 2092"/>
                      <a:gd name="T69" fmla="*/ 0 h 1741"/>
                      <a:gd name="T70" fmla="*/ 0 w 2092"/>
                      <a:gd name="T71" fmla="*/ 0 h 1741"/>
                      <a:gd name="T72" fmla="*/ 0 w 2092"/>
                      <a:gd name="T73" fmla="*/ 0 h 1741"/>
                      <a:gd name="T74" fmla="*/ 0 w 2092"/>
                      <a:gd name="T75" fmla="*/ 0 h 1741"/>
                      <a:gd name="T76" fmla="*/ 0 w 2092"/>
                      <a:gd name="T77" fmla="*/ 0 h 1741"/>
                      <a:gd name="T78" fmla="*/ 0 w 2092"/>
                      <a:gd name="T79" fmla="*/ 0 h 1741"/>
                      <a:gd name="T80" fmla="*/ 0 w 2092"/>
                      <a:gd name="T81" fmla="*/ 0 h 1741"/>
                      <a:gd name="T82" fmla="*/ 0 w 2092"/>
                      <a:gd name="T83" fmla="*/ 0 h 1741"/>
                      <a:gd name="T84" fmla="*/ 0 w 2092"/>
                      <a:gd name="T85" fmla="*/ 0 h 1741"/>
                      <a:gd name="T86" fmla="*/ 0 w 2092"/>
                      <a:gd name="T87" fmla="*/ 0 h 1741"/>
                      <a:gd name="T88" fmla="*/ 0 w 2092"/>
                      <a:gd name="T89" fmla="*/ 0 h 1741"/>
                      <a:gd name="T90" fmla="*/ 0 w 2092"/>
                      <a:gd name="T91" fmla="*/ 0 h 1741"/>
                      <a:gd name="T92" fmla="*/ 0 w 2092"/>
                      <a:gd name="T93" fmla="*/ 0 h 1741"/>
                      <a:gd name="T94" fmla="*/ 0 w 2092"/>
                      <a:gd name="T95" fmla="*/ 0 h 1741"/>
                      <a:gd name="T96" fmla="*/ 0 w 2092"/>
                      <a:gd name="T97" fmla="*/ 0 h 1741"/>
                      <a:gd name="T98" fmla="*/ 0 w 2092"/>
                      <a:gd name="T99" fmla="*/ 0 h 174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92"/>
                      <a:gd name="T151" fmla="*/ 0 h 1741"/>
                      <a:gd name="T152" fmla="*/ 2092 w 2092"/>
                      <a:gd name="T153" fmla="*/ 1741 h 174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92" h="1741">
                        <a:moveTo>
                          <a:pt x="2092" y="69"/>
                        </a:moveTo>
                        <a:lnTo>
                          <a:pt x="2092" y="1687"/>
                        </a:lnTo>
                        <a:lnTo>
                          <a:pt x="2065" y="1682"/>
                        </a:lnTo>
                        <a:lnTo>
                          <a:pt x="1989" y="1668"/>
                        </a:lnTo>
                        <a:lnTo>
                          <a:pt x="1935" y="1661"/>
                        </a:lnTo>
                        <a:lnTo>
                          <a:pt x="1873" y="1652"/>
                        </a:lnTo>
                        <a:lnTo>
                          <a:pt x="1804" y="1644"/>
                        </a:lnTo>
                        <a:lnTo>
                          <a:pt x="1729" y="1638"/>
                        </a:lnTo>
                        <a:lnTo>
                          <a:pt x="1689" y="1635"/>
                        </a:lnTo>
                        <a:lnTo>
                          <a:pt x="1648" y="1632"/>
                        </a:lnTo>
                        <a:lnTo>
                          <a:pt x="1605" y="1630"/>
                        </a:lnTo>
                        <a:lnTo>
                          <a:pt x="1563" y="1628"/>
                        </a:lnTo>
                        <a:lnTo>
                          <a:pt x="1519" y="1628"/>
                        </a:lnTo>
                        <a:lnTo>
                          <a:pt x="1475" y="1628"/>
                        </a:lnTo>
                        <a:lnTo>
                          <a:pt x="1430" y="1629"/>
                        </a:lnTo>
                        <a:lnTo>
                          <a:pt x="1385" y="1631"/>
                        </a:lnTo>
                        <a:lnTo>
                          <a:pt x="1341" y="1634"/>
                        </a:lnTo>
                        <a:lnTo>
                          <a:pt x="1296" y="1638"/>
                        </a:lnTo>
                        <a:lnTo>
                          <a:pt x="1251" y="1643"/>
                        </a:lnTo>
                        <a:lnTo>
                          <a:pt x="1206" y="1649"/>
                        </a:lnTo>
                        <a:lnTo>
                          <a:pt x="1162" y="1657"/>
                        </a:lnTo>
                        <a:lnTo>
                          <a:pt x="1119" y="1665"/>
                        </a:lnTo>
                        <a:lnTo>
                          <a:pt x="1076" y="1676"/>
                        </a:lnTo>
                        <a:lnTo>
                          <a:pt x="1034" y="1687"/>
                        </a:lnTo>
                        <a:lnTo>
                          <a:pt x="992" y="1699"/>
                        </a:lnTo>
                        <a:lnTo>
                          <a:pt x="951" y="1708"/>
                        </a:lnTo>
                        <a:lnTo>
                          <a:pt x="908" y="1718"/>
                        </a:lnTo>
                        <a:lnTo>
                          <a:pt x="864" y="1724"/>
                        </a:lnTo>
                        <a:lnTo>
                          <a:pt x="820" y="1730"/>
                        </a:lnTo>
                        <a:lnTo>
                          <a:pt x="776" y="1735"/>
                        </a:lnTo>
                        <a:lnTo>
                          <a:pt x="731" y="1738"/>
                        </a:lnTo>
                        <a:lnTo>
                          <a:pt x="687" y="1740"/>
                        </a:lnTo>
                        <a:lnTo>
                          <a:pt x="643" y="1741"/>
                        </a:lnTo>
                        <a:lnTo>
                          <a:pt x="599" y="1741"/>
                        </a:lnTo>
                        <a:lnTo>
                          <a:pt x="556" y="1740"/>
                        </a:lnTo>
                        <a:lnTo>
                          <a:pt x="513" y="1739"/>
                        </a:lnTo>
                        <a:lnTo>
                          <a:pt x="471" y="1737"/>
                        </a:lnTo>
                        <a:lnTo>
                          <a:pt x="430" y="1734"/>
                        </a:lnTo>
                        <a:lnTo>
                          <a:pt x="390" y="1729"/>
                        </a:lnTo>
                        <a:lnTo>
                          <a:pt x="352" y="1726"/>
                        </a:lnTo>
                        <a:lnTo>
                          <a:pt x="278" y="1717"/>
                        </a:lnTo>
                        <a:lnTo>
                          <a:pt x="210" y="1707"/>
                        </a:lnTo>
                        <a:lnTo>
                          <a:pt x="150" y="1697"/>
                        </a:lnTo>
                        <a:lnTo>
                          <a:pt x="99" y="1687"/>
                        </a:lnTo>
                        <a:lnTo>
                          <a:pt x="26" y="1671"/>
                        </a:lnTo>
                        <a:lnTo>
                          <a:pt x="0" y="1665"/>
                        </a:lnTo>
                        <a:lnTo>
                          <a:pt x="0" y="47"/>
                        </a:lnTo>
                        <a:lnTo>
                          <a:pt x="24" y="58"/>
                        </a:lnTo>
                        <a:lnTo>
                          <a:pt x="90" y="83"/>
                        </a:lnTo>
                        <a:lnTo>
                          <a:pt x="136" y="99"/>
                        </a:lnTo>
                        <a:lnTo>
                          <a:pt x="189" y="116"/>
                        </a:lnTo>
                        <a:lnTo>
                          <a:pt x="249" y="133"/>
                        </a:lnTo>
                        <a:lnTo>
                          <a:pt x="313" y="149"/>
                        </a:lnTo>
                        <a:lnTo>
                          <a:pt x="346" y="158"/>
                        </a:lnTo>
                        <a:lnTo>
                          <a:pt x="381" y="164"/>
                        </a:lnTo>
                        <a:lnTo>
                          <a:pt x="415" y="170"/>
                        </a:lnTo>
                        <a:lnTo>
                          <a:pt x="451" y="175"/>
                        </a:lnTo>
                        <a:lnTo>
                          <a:pt x="487" y="181"/>
                        </a:lnTo>
                        <a:lnTo>
                          <a:pt x="522" y="184"/>
                        </a:lnTo>
                        <a:lnTo>
                          <a:pt x="558" y="186"/>
                        </a:lnTo>
                        <a:lnTo>
                          <a:pt x="594" y="187"/>
                        </a:lnTo>
                        <a:lnTo>
                          <a:pt x="629" y="187"/>
                        </a:lnTo>
                        <a:lnTo>
                          <a:pt x="665" y="185"/>
                        </a:lnTo>
                        <a:lnTo>
                          <a:pt x="699" y="182"/>
                        </a:lnTo>
                        <a:lnTo>
                          <a:pt x="733" y="177"/>
                        </a:lnTo>
                        <a:lnTo>
                          <a:pt x="766" y="169"/>
                        </a:lnTo>
                        <a:lnTo>
                          <a:pt x="798" y="161"/>
                        </a:lnTo>
                        <a:lnTo>
                          <a:pt x="829" y="149"/>
                        </a:lnTo>
                        <a:lnTo>
                          <a:pt x="858" y="135"/>
                        </a:lnTo>
                        <a:lnTo>
                          <a:pt x="889" y="122"/>
                        </a:lnTo>
                        <a:lnTo>
                          <a:pt x="921" y="108"/>
                        </a:lnTo>
                        <a:lnTo>
                          <a:pt x="957" y="95"/>
                        </a:lnTo>
                        <a:lnTo>
                          <a:pt x="994" y="84"/>
                        </a:lnTo>
                        <a:lnTo>
                          <a:pt x="1032" y="72"/>
                        </a:lnTo>
                        <a:lnTo>
                          <a:pt x="1073" y="63"/>
                        </a:lnTo>
                        <a:lnTo>
                          <a:pt x="1116" y="53"/>
                        </a:lnTo>
                        <a:lnTo>
                          <a:pt x="1160" y="44"/>
                        </a:lnTo>
                        <a:lnTo>
                          <a:pt x="1204" y="36"/>
                        </a:lnTo>
                        <a:lnTo>
                          <a:pt x="1250" y="29"/>
                        </a:lnTo>
                        <a:lnTo>
                          <a:pt x="1296" y="23"/>
                        </a:lnTo>
                        <a:lnTo>
                          <a:pt x="1343" y="17"/>
                        </a:lnTo>
                        <a:lnTo>
                          <a:pt x="1390" y="12"/>
                        </a:lnTo>
                        <a:lnTo>
                          <a:pt x="1439" y="8"/>
                        </a:lnTo>
                        <a:lnTo>
                          <a:pt x="1486" y="5"/>
                        </a:lnTo>
                        <a:lnTo>
                          <a:pt x="1533" y="3"/>
                        </a:lnTo>
                        <a:lnTo>
                          <a:pt x="1580" y="1"/>
                        </a:lnTo>
                        <a:lnTo>
                          <a:pt x="1626" y="1"/>
                        </a:lnTo>
                        <a:lnTo>
                          <a:pt x="1671" y="0"/>
                        </a:lnTo>
                        <a:lnTo>
                          <a:pt x="1715" y="1"/>
                        </a:lnTo>
                        <a:lnTo>
                          <a:pt x="1758" y="2"/>
                        </a:lnTo>
                        <a:lnTo>
                          <a:pt x="1800" y="5"/>
                        </a:lnTo>
                        <a:lnTo>
                          <a:pt x="1840" y="7"/>
                        </a:lnTo>
                        <a:lnTo>
                          <a:pt x="1878" y="11"/>
                        </a:lnTo>
                        <a:lnTo>
                          <a:pt x="1913" y="15"/>
                        </a:lnTo>
                        <a:lnTo>
                          <a:pt x="1948" y="21"/>
                        </a:lnTo>
                        <a:lnTo>
                          <a:pt x="1979" y="27"/>
                        </a:lnTo>
                        <a:lnTo>
                          <a:pt x="2007" y="34"/>
                        </a:lnTo>
                        <a:lnTo>
                          <a:pt x="2034" y="42"/>
                        </a:lnTo>
                        <a:lnTo>
                          <a:pt x="2057" y="50"/>
                        </a:lnTo>
                        <a:lnTo>
                          <a:pt x="2075" y="60"/>
                        </a:lnTo>
                        <a:lnTo>
                          <a:pt x="2092" y="69"/>
                        </a:lnTo>
                        <a:close/>
                      </a:path>
                    </a:pathLst>
                  </a:custGeom>
                  <a:solidFill>
                    <a:srgbClr val="FFB200"/>
                  </a:solidFill>
                  <a:ln w="9525">
                    <a:noFill/>
                    <a:round/>
                    <a:headEnd/>
                    <a:tailEnd/>
                  </a:ln>
                </p:spPr>
                <p:txBody>
                  <a:bodyPr/>
                  <a:lstStyle/>
                  <a:p>
                    <a:endParaRPr lang="ja-JP" altLang="en-US"/>
                  </a:p>
                </p:txBody>
              </p:sp>
              <p:sp>
                <p:nvSpPr>
                  <p:cNvPr id="575" name="Freeform 68"/>
                  <p:cNvSpPr>
                    <a:spLocks/>
                  </p:cNvSpPr>
                  <p:nvPr/>
                </p:nvSpPr>
                <p:spPr bwMode="auto">
                  <a:xfrm>
                    <a:off x="2130" y="2053"/>
                    <a:ext cx="72" cy="70"/>
                  </a:xfrm>
                  <a:custGeom>
                    <a:avLst/>
                    <a:gdLst>
                      <a:gd name="T0" fmla="*/ 0 w 1309"/>
                      <a:gd name="T1" fmla="*/ 0 h 1318"/>
                      <a:gd name="T2" fmla="*/ 0 w 1309"/>
                      <a:gd name="T3" fmla="*/ 0 h 1318"/>
                      <a:gd name="T4" fmla="*/ 0 w 1309"/>
                      <a:gd name="T5" fmla="*/ 0 h 1318"/>
                      <a:gd name="T6" fmla="*/ 0 w 1309"/>
                      <a:gd name="T7" fmla="*/ 0 h 1318"/>
                      <a:gd name="T8" fmla="*/ 0 w 1309"/>
                      <a:gd name="T9" fmla="*/ 0 h 1318"/>
                      <a:gd name="T10" fmla="*/ 0 w 1309"/>
                      <a:gd name="T11" fmla="*/ 0 h 1318"/>
                      <a:gd name="T12" fmla="*/ 0 w 1309"/>
                      <a:gd name="T13" fmla="*/ 0 h 1318"/>
                      <a:gd name="T14" fmla="*/ 0 w 1309"/>
                      <a:gd name="T15" fmla="*/ 0 h 1318"/>
                      <a:gd name="T16" fmla="*/ 0 w 1309"/>
                      <a:gd name="T17" fmla="*/ 0 h 1318"/>
                      <a:gd name="T18" fmla="*/ 0 w 1309"/>
                      <a:gd name="T19" fmla="*/ 0 h 1318"/>
                      <a:gd name="T20" fmla="*/ 0 w 1309"/>
                      <a:gd name="T21" fmla="*/ 0 h 1318"/>
                      <a:gd name="T22" fmla="*/ 0 w 1309"/>
                      <a:gd name="T23" fmla="*/ 0 h 1318"/>
                      <a:gd name="T24" fmla="*/ 0 w 1309"/>
                      <a:gd name="T25" fmla="*/ 0 h 1318"/>
                      <a:gd name="T26" fmla="*/ 0 w 1309"/>
                      <a:gd name="T27" fmla="*/ 0 h 1318"/>
                      <a:gd name="T28" fmla="*/ 0 w 1309"/>
                      <a:gd name="T29" fmla="*/ 0 h 1318"/>
                      <a:gd name="T30" fmla="*/ 0 w 1309"/>
                      <a:gd name="T31" fmla="*/ 0 h 1318"/>
                      <a:gd name="T32" fmla="*/ 0 w 1309"/>
                      <a:gd name="T33" fmla="*/ 0 h 1318"/>
                      <a:gd name="T34" fmla="*/ 0 w 1309"/>
                      <a:gd name="T35" fmla="*/ 0 h 1318"/>
                      <a:gd name="T36" fmla="*/ 0 w 1309"/>
                      <a:gd name="T37" fmla="*/ 0 h 1318"/>
                      <a:gd name="T38" fmla="*/ 0 w 1309"/>
                      <a:gd name="T39" fmla="*/ 0 h 1318"/>
                      <a:gd name="T40" fmla="*/ 0 w 1309"/>
                      <a:gd name="T41" fmla="*/ 0 h 1318"/>
                      <a:gd name="T42" fmla="*/ 0 w 1309"/>
                      <a:gd name="T43" fmla="*/ 0 h 1318"/>
                      <a:gd name="T44" fmla="*/ 0 w 1309"/>
                      <a:gd name="T45" fmla="*/ 0 h 1318"/>
                      <a:gd name="T46" fmla="*/ 0 w 1309"/>
                      <a:gd name="T47" fmla="*/ 0 h 1318"/>
                      <a:gd name="T48" fmla="*/ 0 w 1309"/>
                      <a:gd name="T49" fmla="*/ 0 h 1318"/>
                      <a:gd name="T50" fmla="*/ 0 w 1309"/>
                      <a:gd name="T51" fmla="*/ 0 h 1318"/>
                      <a:gd name="T52" fmla="*/ 0 w 1309"/>
                      <a:gd name="T53" fmla="*/ 0 h 1318"/>
                      <a:gd name="T54" fmla="*/ 0 w 1309"/>
                      <a:gd name="T55" fmla="*/ 0 h 1318"/>
                      <a:gd name="T56" fmla="*/ 0 w 1309"/>
                      <a:gd name="T57" fmla="*/ 0 h 1318"/>
                      <a:gd name="T58" fmla="*/ 0 w 1309"/>
                      <a:gd name="T59" fmla="*/ 0 h 1318"/>
                      <a:gd name="T60" fmla="*/ 0 w 1309"/>
                      <a:gd name="T61" fmla="*/ 0 h 1318"/>
                      <a:gd name="T62" fmla="*/ 0 w 1309"/>
                      <a:gd name="T63" fmla="*/ 0 h 1318"/>
                      <a:gd name="T64" fmla="*/ 0 w 1309"/>
                      <a:gd name="T65" fmla="*/ 0 h 1318"/>
                      <a:gd name="T66" fmla="*/ 0 w 1309"/>
                      <a:gd name="T67" fmla="*/ 0 h 1318"/>
                      <a:gd name="T68" fmla="*/ 0 w 1309"/>
                      <a:gd name="T69" fmla="*/ 0 h 1318"/>
                      <a:gd name="T70" fmla="*/ 0 w 1309"/>
                      <a:gd name="T71" fmla="*/ 0 h 1318"/>
                      <a:gd name="T72" fmla="*/ 0 w 1309"/>
                      <a:gd name="T73" fmla="*/ 0 h 1318"/>
                      <a:gd name="T74" fmla="*/ 0 w 1309"/>
                      <a:gd name="T75" fmla="*/ 0 h 1318"/>
                      <a:gd name="T76" fmla="*/ 0 w 1309"/>
                      <a:gd name="T77" fmla="*/ 0 h 1318"/>
                      <a:gd name="T78" fmla="*/ 0 w 1309"/>
                      <a:gd name="T79" fmla="*/ 0 h 1318"/>
                      <a:gd name="T80" fmla="*/ 0 w 1309"/>
                      <a:gd name="T81" fmla="*/ 0 h 1318"/>
                      <a:gd name="T82" fmla="*/ 0 w 1309"/>
                      <a:gd name="T83" fmla="*/ 0 h 1318"/>
                      <a:gd name="T84" fmla="*/ 0 w 1309"/>
                      <a:gd name="T85" fmla="*/ 0 h 131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09"/>
                      <a:gd name="T130" fmla="*/ 0 h 1318"/>
                      <a:gd name="T131" fmla="*/ 1309 w 1309"/>
                      <a:gd name="T132" fmla="*/ 1318 h 131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09" h="1318">
                        <a:moveTo>
                          <a:pt x="1309" y="659"/>
                        </a:moveTo>
                        <a:lnTo>
                          <a:pt x="1308" y="693"/>
                        </a:lnTo>
                        <a:lnTo>
                          <a:pt x="1306" y="726"/>
                        </a:lnTo>
                        <a:lnTo>
                          <a:pt x="1302" y="759"/>
                        </a:lnTo>
                        <a:lnTo>
                          <a:pt x="1297" y="792"/>
                        </a:lnTo>
                        <a:lnTo>
                          <a:pt x="1289" y="824"/>
                        </a:lnTo>
                        <a:lnTo>
                          <a:pt x="1280" y="854"/>
                        </a:lnTo>
                        <a:lnTo>
                          <a:pt x="1270" y="886"/>
                        </a:lnTo>
                        <a:lnTo>
                          <a:pt x="1258" y="915"/>
                        </a:lnTo>
                        <a:lnTo>
                          <a:pt x="1246" y="945"/>
                        </a:lnTo>
                        <a:lnTo>
                          <a:pt x="1231" y="973"/>
                        </a:lnTo>
                        <a:lnTo>
                          <a:pt x="1215" y="1001"/>
                        </a:lnTo>
                        <a:lnTo>
                          <a:pt x="1197" y="1027"/>
                        </a:lnTo>
                        <a:lnTo>
                          <a:pt x="1180" y="1053"/>
                        </a:lnTo>
                        <a:lnTo>
                          <a:pt x="1160" y="1078"/>
                        </a:lnTo>
                        <a:lnTo>
                          <a:pt x="1140" y="1102"/>
                        </a:lnTo>
                        <a:lnTo>
                          <a:pt x="1118" y="1125"/>
                        </a:lnTo>
                        <a:lnTo>
                          <a:pt x="1095" y="1146"/>
                        </a:lnTo>
                        <a:lnTo>
                          <a:pt x="1072" y="1167"/>
                        </a:lnTo>
                        <a:lnTo>
                          <a:pt x="1047" y="1187"/>
                        </a:lnTo>
                        <a:lnTo>
                          <a:pt x="1021" y="1205"/>
                        </a:lnTo>
                        <a:lnTo>
                          <a:pt x="994" y="1222"/>
                        </a:lnTo>
                        <a:lnTo>
                          <a:pt x="967" y="1238"/>
                        </a:lnTo>
                        <a:lnTo>
                          <a:pt x="939" y="1252"/>
                        </a:lnTo>
                        <a:lnTo>
                          <a:pt x="909" y="1266"/>
                        </a:lnTo>
                        <a:lnTo>
                          <a:pt x="880" y="1278"/>
                        </a:lnTo>
                        <a:lnTo>
                          <a:pt x="850" y="1288"/>
                        </a:lnTo>
                        <a:lnTo>
                          <a:pt x="818" y="1297"/>
                        </a:lnTo>
                        <a:lnTo>
                          <a:pt x="787" y="1304"/>
                        </a:lnTo>
                        <a:lnTo>
                          <a:pt x="754" y="1309"/>
                        </a:lnTo>
                        <a:lnTo>
                          <a:pt x="722" y="1314"/>
                        </a:lnTo>
                        <a:lnTo>
                          <a:pt x="688" y="1317"/>
                        </a:lnTo>
                        <a:lnTo>
                          <a:pt x="655" y="1318"/>
                        </a:lnTo>
                        <a:lnTo>
                          <a:pt x="621" y="1317"/>
                        </a:lnTo>
                        <a:lnTo>
                          <a:pt x="588" y="1314"/>
                        </a:lnTo>
                        <a:lnTo>
                          <a:pt x="555" y="1309"/>
                        </a:lnTo>
                        <a:lnTo>
                          <a:pt x="523" y="1304"/>
                        </a:lnTo>
                        <a:lnTo>
                          <a:pt x="491" y="1297"/>
                        </a:lnTo>
                        <a:lnTo>
                          <a:pt x="460" y="1288"/>
                        </a:lnTo>
                        <a:lnTo>
                          <a:pt x="430" y="1278"/>
                        </a:lnTo>
                        <a:lnTo>
                          <a:pt x="400" y="1266"/>
                        </a:lnTo>
                        <a:lnTo>
                          <a:pt x="371" y="1252"/>
                        </a:lnTo>
                        <a:lnTo>
                          <a:pt x="343" y="1238"/>
                        </a:lnTo>
                        <a:lnTo>
                          <a:pt x="316" y="1222"/>
                        </a:lnTo>
                        <a:lnTo>
                          <a:pt x="289" y="1205"/>
                        </a:lnTo>
                        <a:lnTo>
                          <a:pt x="263" y="1187"/>
                        </a:lnTo>
                        <a:lnTo>
                          <a:pt x="239" y="1167"/>
                        </a:lnTo>
                        <a:lnTo>
                          <a:pt x="215" y="1146"/>
                        </a:lnTo>
                        <a:lnTo>
                          <a:pt x="192" y="1125"/>
                        </a:lnTo>
                        <a:lnTo>
                          <a:pt x="170" y="1102"/>
                        </a:lnTo>
                        <a:lnTo>
                          <a:pt x="150" y="1078"/>
                        </a:lnTo>
                        <a:lnTo>
                          <a:pt x="130" y="1053"/>
                        </a:lnTo>
                        <a:lnTo>
                          <a:pt x="112" y="1027"/>
                        </a:lnTo>
                        <a:lnTo>
                          <a:pt x="96" y="1001"/>
                        </a:lnTo>
                        <a:lnTo>
                          <a:pt x="79" y="973"/>
                        </a:lnTo>
                        <a:lnTo>
                          <a:pt x="65" y="945"/>
                        </a:lnTo>
                        <a:lnTo>
                          <a:pt x="52" y="915"/>
                        </a:lnTo>
                        <a:lnTo>
                          <a:pt x="40" y="886"/>
                        </a:lnTo>
                        <a:lnTo>
                          <a:pt x="30" y="854"/>
                        </a:lnTo>
                        <a:lnTo>
                          <a:pt x="21" y="824"/>
                        </a:lnTo>
                        <a:lnTo>
                          <a:pt x="14" y="792"/>
                        </a:lnTo>
                        <a:lnTo>
                          <a:pt x="8" y="759"/>
                        </a:lnTo>
                        <a:lnTo>
                          <a:pt x="3" y="726"/>
                        </a:lnTo>
                        <a:lnTo>
                          <a:pt x="1" y="693"/>
                        </a:lnTo>
                        <a:lnTo>
                          <a:pt x="0" y="659"/>
                        </a:lnTo>
                        <a:lnTo>
                          <a:pt x="1" y="625"/>
                        </a:lnTo>
                        <a:lnTo>
                          <a:pt x="3" y="592"/>
                        </a:lnTo>
                        <a:lnTo>
                          <a:pt x="8" y="558"/>
                        </a:lnTo>
                        <a:lnTo>
                          <a:pt x="14" y="527"/>
                        </a:lnTo>
                        <a:lnTo>
                          <a:pt x="21" y="494"/>
                        </a:lnTo>
                        <a:lnTo>
                          <a:pt x="30" y="463"/>
                        </a:lnTo>
                        <a:lnTo>
                          <a:pt x="40" y="433"/>
                        </a:lnTo>
                        <a:lnTo>
                          <a:pt x="52" y="402"/>
                        </a:lnTo>
                        <a:lnTo>
                          <a:pt x="65" y="374"/>
                        </a:lnTo>
                        <a:lnTo>
                          <a:pt x="79" y="345"/>
                        </a:lnTo>
                        <a:lnTo>
                          <a:pt x="96" y="317"/>
                        </a:lnTo>
                        <a:lnTo>
                          <a:pt x="112" y="291"/>
                        </a:lnTo>
                        <a:lnTo>
                          <a:pt x="130" y="265"/>
                        </a:lnTo>
                        <a:lnTo>
                          <a:pt x="150" y="240"/>
                        </a:lnTo>
                        <a:lnTo>
                          <a:pt x="170" y="216"/>
                        </a:lnTo>
                        <a:lnTo>
                          <a:pt x="192" y="193"/>
                        </a:lnTo>
                        <a:lnTo>
                          <a:pt x="215" y="172"/>
                        </a:lnTo>
                        <a:lnTo>
                          <a:pt x="239" y="150"/>
                        </a:lnTo>
                        <a:lnTo>
                          <a:pt x="263" y="132"/>
                        </a:lnTo>
                        <a:lnTo>
                          <a:pt x="289" y="113"/>
                        </a:lnTo>
                        <a:lnTo>
                          <a:pt x="316" y="96"/>
                        </a:lnTo>
                        <a:lnTo>
                          <a:pt x="343" y="80"/>
                        </a:lnTo>
                        <a:lnTo>
                          <a:pt x="371" y="65"/>
                        </a:lnTo>
                        <a:lnTo>
                          <a:pt x="400" y="53"/>
                        </a:lnTo>
                        <a:lnTo>
                          <a:pt x="430" y="40"/>
                        </a:lnTo>
                        <a:lnTo>
                          <a:pt x="460" y="30"/>
                        </a:lnTo>
                        <a:lnTo>
                          <a:pt x="491" y="21"/>
                        </a:lnTo>
                        <a:lnTo>
                          <a:pt x="523" y="14"/>
                        </a:lnTo>
                        <a:lnTo>
                          <a:pt x="555" y="8"/>
                        </a:lnTo>
                        <a:lnTo>
                          <a:pt x="588" y="4"/>
                        </a:lnTo>
                        <a:lnTo>
                          <a:pt x="621" y="1"/>
                        </a:lnTo>
                        <a:lnTo>
                          <a:pt x="655" y="0"/>
                        </a:lnTo>
                        <a:lnTo>
                          <a:pt x="688" y="1"/>
                        </a:lnTo>
                        <a:lnTo>
                          <a:pt x="722" y="4"/>
                        </a:lnTo>
                        <a:lnTo>
                          <a:pt x="754" y="8"/>
                        </a:lnTo>
                        <a:lnTo>
                          <a:pt x="787" y="14"/>
                        </a:lnTo>
                        <a:lnTo>
                          <a:pt x="818" y="21"/>
                        </a:lnTo>
                        <a:lnTo>
                          <a:pt x="850" y="30"/>
                        </a:lnTo>
                        <a:lnTo>
                          <a:pt x="880" y="40"/>
                        </a:lnTo>
                        <a:lnTo>
                          <a:pt x="909" y="53"/>
                        </a:lnTo>
                        <a:lnTo>
                          <a:pt x="939" y="65"/>
                        </a:lnTo>
                        <a:lnTo>
                          <a:pt x="967" y="80"/>
                        </a:lnTo>
                        <a:lnTo>
                          <a:pt x="994" y="96"/>
                        </a:lnTo>
                        <a:lnTo>
                          <a:pt x="1021" y="113"/>
                        </a:lnTo>
                        <a:lnTo>
                          <a:pt x="1047" y="132"/>
                        </a:lnTo>
                        <a:lnTo>
                          <a:pt x="1072" y="150"/>
                        </a:lnTo>
                        <a:lnTo>
                          <a:pt x="1095" y="172"/>
                        </a:lnTo>
                        <a:lnTo>
                          <a:pt x="1118" y="193"/>
                        </a:lnTo>
                        <a:lnTo>
                          <a:pt x="1140" y="216"/>
                        </a:lnTo>
                        <a:lnTo>
                          <a:pt x="1160" y="240"/>
                        </a:lnTo>
                        <a:lnTo>
                          <a:pt x="1180" y="265"/>
                        </a:lnTo>
                        <a:lnTo>
                          <a:pt x="1197" y="291"/>
                        </a:lnTo>
                        <a:lnTo>
                          <a:pt x="1215" y="317"/>
                        </a:lnTo>
                        <a:lnTo>
                          <a:pt x="1231" y="345"/>
                        </a:lnTo>
                        <a:lnTo>
                          <a:pt x="1246" y="374"/>
                        </a:lnTo>
                        <a:lnTo>
                          <a:pt x="1258" y="402"/>
                        </a:lnTo>
                        <a:lnTo>
                          <a:pt x="1270" y="433"/>
                        </a:lnTo>
                        <a:lnTo>
                          <a:pt x="1280" y="463"/>
                        </a:lnTo>
                        <a:lnTo>
                          <a:pt x="1289" y="494"/>
                        </a:lnTo>
                        <a:lnTo>
                          <a:pt x="1297" y="527"/>
                        </a:lnTo>
                        <a:lnTo>
                          <a:pt x="1302" y="558"/>
                        </a:lnTo>
                        <a:lnTo>
                          <a:pt x="1306" y="592"/>
                        </a:lnTo>
                        <a:lnTo>
                          <a:pt x="1308" y="625"/>
                        </a:lnTo>
                        <a:lnTo>
                          <a:pt x="1309" y="659"/>
                        </a:lnTo>
                        <a:close/>
                      </a:path>
                    </a:pathLst>
                  </a:custGeom>
                  <a:solidFill>
                    <a:srgbClr val="FFCCA5"/>
                  </a:solidFill>
                  <a:ln w="9525">
                    <a:noFill/>
                    <a:round/>
                    <a:headEnd/>
                    <a:tailEnd/>
                  </a:ln>
                </p:spPr>
                <p:txBody>
                  <a:bodyPr/>
                  <a:lstStyle/>
                  <a:p>
                    <a:endParaRPr lang="ja-JP" altLang="en-US"/>
                  </a:p>
                </p:txBody>
              </p:sp>
              <p:sp>
                <p:nvSpPr>
                  <p:cNvPr id="576" name="Freeform 69"/>
                  <p:cNvSpPr>
                    <a:spLocks/>
                  </p:cNvSpPr>
                  <p:nvPr/>
                </p:nvSpPr>
                <p:spPr bwMode="auto">
                  <a:xfrm>
                    <a:off x="1781" y="2475"/>
                    <a:ext cx="72" cy="55"/>
                  </a:xfrm>
                  <a:custGeom>
                    <a:avLst/>
                    <a:gdLst>
                      <a:gd name="T0" fmla="*/ 0 w 1297"/>
                      <a:gd name="T1" fmla="*/ 0 h 1048"/>
                      <a:gd name="T2" fmla="*/ 0 w 1297"/>
                      <a:gd name="T3" fmla="*/ 0 h 1048"/>
                      <a:gd name="T4" fmla="*/ 0 w 1297"/>
                      <a:gd name="T5" fmla="*/ 0 h 1048"/>
                      <a:gd name="T6" fmla="*/ 0 w 1297"/>
                      <a:gd name="T7" fmla="*/ 0 h 1048"/>
                      <a:gd name="T8" fmla="*/ 0 w 1297"/>
                      <a:gd name="T9" fmla="*/ 0 h 1048"/>
                      <a:gd name="T10" fmla="*/ 0 w 1297"/>
                      <a:gd name="T11" fmla="*/ 0 h 1048"/>
                      <a:gd name="T12" fmla="*/ 0 w 1297"/>
                      <a:gd name="T13" fmla="*/ 0 h 1048"/>
                      <a:gd name="T14" fmla="*/ 0 w 1297"/>
                      <a:gd name="T15" fmla="*/ 0 h 1048"/>
                      <a:gd name="T16" fmla="*/ 0 w 1297"/>
                      <a:gd name="T17" fmla="*/ 0 h 1048"/>
                      <a:gd name="T18" fmla="*/ 0 w 1297"/>
                      <a:gd name="T19" fmla="*/ 0 h 1048"/>
                      <a:gd name="T20" fmla="*/ 0 w 1297"/>
                      <a:gd name="T21" fmla="*/ 0 h 1048"/>
                      <a:gd name="T22" fmla="*/ 0 w 1297"/>
                      <a:gd name="T23" fmla="*/ 0 h 1048"/>
                      <a:gd name="T24" fmla="*/ 0 w 1297"/>
                      <a:gd name="T25" fmla="*/ 0 h 1048"/>
                      <a:gd name="T26" fmla="*/ 0 w 1297"/>
                      <a:gd name="T27" fmla="*/ 0 h 1048"/>
                      <a:gd name="T28" fmla="*/ 0 w 1297"/>
                      <a:gd name="T29" fmla="*/ 0 h 1048"/>
                      <a:gd name="T30" fmla="*/ 0 w 1297"/>
                      <a:gd name="T31" fmla="*/ 0 h 1048"/>
                      <a:gd name="T32" fmla="*/ 0 w 1297"/>
                      <a:gd name="T33" fmla="*/ 0 h 1048"/>
                      <a:gd name="T34" fmla="*/ 0 w 1297"/>
                      <a:gd name="T35" fmla="*/ 0 h 1048"/>
                      <a:gd name="T36" fmla="*/ 0 w 1297"/>
                      <a:gd name="T37" fmla="*/ 0 h 1048"/>
                      <a:gd name="T38" fmla="*/ 0 w 1297"/>
                      <a:gd name="T39" fmla="*/ 0 h 1048"/>
                      <a:gd name="T40" fmla="*/ 0 w 1297"/>
                      <a:gd name="T41" fmla="*/ 0 h 1048"/>
                      <a:gd name="T42" fmla="*/ 0 w 1297"/>
                      <a:gd name="T43" fmla="*/ 0 h 1048"/>
                      <a:gd name="T44" fmla="*/ 0 w 1297"/>
                      <a:gd name="T45" fmla="*/ 0 h 1048"/>
                      <a:gd name="T46" fmla="*/ 0 w 1297"/>
                      <a:gd name="T47" fmla="*/ 0 h 1048"/>
                      <a:gd name="T48" fmla="*/ 0 w 1297"/>
                      <a:gd name="T49" fmla="*/ 0 h 1048"/>
                      <a:gd name="T50" fmla="*/ 0 w 1297"/>
                      <a:gd name="T51" fmla="*/ 0 h 1048"/>
                      <a:gd name="T52" fmla="*/ 0 w 1297"/>
                      <a:gd name="T53" fmla="*/ 0 h 1048"/>
                      <a:gd name="T54" fmla="*/ 0 w 1297"/>
                      <a:gd name="T55" fmla="*/ 0 h 1048"/>
                      <a:gd name="T56" fmla="*/ 0 w 1297"/>
                      <a:gd name="T57" fmla="*/ 0 h 1048"/>
                      <a:gd name="T58" fmla="*/ 0 w 1297"/>
                      <a:gd name="T59" fmla="*/ 0 h 1048"/>
                      <a:gd name="T60" fmla="*/ 0 w 1297"/>
                      <a:gd name="T61" fmla="*/ 0 h 1048"/>
                      <a:gd name="T62" fmla="*/ 0 w 1297"/>
                      <a:gd name="T63" fmla="*/ 0 h 1048"/>
                      <a:gd name="T64" fmla="*/ 0 w 1297"/>
                      <a:gd name="T65" fmla="*/ 0 h 1048"/>
                      <a:gd name="T66" fmla="*/ 0 w 1297"/>
                      <a:gd name="T67" fmla="*/ 0 h 1048"/>
                      <a:gd name="T68" fmla="*/ 0 w 1297"/>
                      <a:gd name="T69" fmla="*/ 0 h 1048"/>
                      <a:gd name="T70" fmla="*/ 0 w 1297"/>
                      <a:gd name="T71" fmla="*/ 0 h 1048"/>
                      <a:gd name="T72" fmla="*/ 0 w 1297"/>
                      <a:gd name="T73" fmla="*/ 0 h 1048"/>
                      <a:gd name="T74" fmla="*/ 0 w 1297"/>
                      <a:gd name="T75" fmla="*/ 0 h 1048"/>
                      <a:gd name="T76" fmla="*/ 0 w 1297"/>
                      <a:gd name="T77" fmla="*/ 0 h 10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297"/>
                      <a:gd name="T118" fmla="*/ 0 h 1048"/>
                      <a:gd name="T119" fmla="*/ 1297 w 1297"/>
                      <a:gd name="T120" fmla="*/ 1048 h 104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297" h="1048">
                        <a:moveTo>
                          <a:pt x="1263" y="668"/>
                        </a:moveTo>
                        <a:lnTo>
                          <a:pt x="1184" y="508"/>
                        </a:lnTo>
                        <a:lnTo>
                          <a:pt x="1116" y="370"/>
                        </a:lnTo>
                        <a:lnTo>
                          <a:pt x="1060" y="255"/>
                        </a:lnTo>
                        <a:lnTo>
                          <a:pt x="1015" y="162"/>
                        </a:lnTo>
                        <a:lnTo>
                          <a:pt x="982" y="91"/>
                        </a:lnTo>
                        <a:lnTo>
                          <a:pt x="958" y="40"/>
                        </a:lnTo>
                        <a:lnTo>
                          <a:pt x="944" y="10"/>
                        </a:lnTo>
                        <a:lnTo>
                          <a:pt x="940" y="0"/>
                        </a:lnTo>
                        <a:lnTo>
                          <a:pt x="0" y="203"/>
                        </a:lnTo>
                        <a:lnTo>
                          <a:pt x="21" y="223"/>
                        </a:lnTo>
                        <a:lnTo>
                          <a:pt x="78" y="279"/>
                        </a:lnTo>
                        <a:lnTo>
                          <a:pt x="117" y="318"/>
                        </a:lnTo>
                        <a:lnTo>
                          <a:pt x="162" y="366"/>
                        </a:lnTo>
                        <a:lnTo>
                          <a:pt x="210" y="418"/>
                        </a:lnTo>
                        <a:lnTo>
                          <a:pt x="262" y="476"/>
                        </a:lnTo>
                        <a:lnTo>
                          <a:pt x="316" y="538"/>
                        </a:lnTo>
                        <a:lnTo>
                          <a:pt x="371" y="605"/>
                        </a:lnTo>
                        <a:lnTo>
                          <a:pt x="398" y="639"/>
                        </a:lnTo>
                        <a:lnTo>
                          <a:pt x="426" y="675"/>
                        </a:lnTo>
                        <a:lnTo>
                          <a:pt x="453" y="711"/>
                        </a:lnTo>
                        <a:lnTo>
                          <a:pt x="479" y="747"/>
                        </a:lnTo>
                        <a:lnTo>
                          <a:pt x="504" y="785"/>
                        </a:lnTo>
                        <a:lnTo>
                          <a:pt x="529" y="822"/>
                        </a:lnTo>
                        <a:lnTo>
                          <a:pt x="553" y="860"/>
                        </a:lnTo>
                        <a:lnTo>
                          <a:pt x="576" y="897"/>
                        </a:lnTo>
                        <a:lnTo>
                          <a:pt x="598" y="934"/>
                        </a:lnTo>
                        <a:lnTo>
                          <a:pt x="619" y="972"/>
                        </a:lnTo>
                        <a:lnTo>
                          <a:pt x="638" y="1010"/>
                        </a:lnTo>
                        <a:lnTo>
                          <a:pt x="656" y="1048"/>
                        </a:lnTo>
                        <a:lnTo>
                          <a:pt x="1297" y="741"/>
                        </a:lnTo>
                        <a:lnTo>
                          <a:pt x="1293" y="731"/>
                        </a:lnTo>
                        <a:lnTo>
                          <a:pt x="1289" y="723"/>
                        </a:lnTo>
                        <a:lnTo>
                          <a:pt x="1284" y="713"/>
                        </a:lnTo>
                        <a:lnTo>
                          <a:pt x="1280" y="704"/>
                        </a:lnTo>
                        <a:lnTo>
                          <a:pt x="1276" y="695"/>
                        </a:lnTo>
                        <a:lnTo>
                          <a:pt x="1272" y="686"/>
                        </a:lnTo>
                        <a:lnTo>
                          <a:pt x="1268" y="677"/>
                        </a:lnTo>
                        <a:lnTo>
                          <a:pt x="1263" y="668"/>
                        </a:lnTo>
                        <a:close/>
                      </a:path>
                    </a:pathLst>
                  </a:custGeom>
                  <a:solidFill>
                    <a:srgbClr val="FFCCA5"/>
                  </a:solidFill>
                  <a:ln w="9525">
                    <a:noFill/>
                    <a:round/>
                    <a:headEnd/>
                    <a:tailEnd/>
                  </a:ln>
                </p:spPr>
                <p:txBody>
                  <a:bodyPr/>
                  <a:lstStyle/>
                  <a:p>
                    <a:endParaRPr lang="ja-JP" altLang="en-US"/>
                  </a:p>
                </p:txBody>
              </p:sp>
              <p:sp>
                <p:nvSpPr>
                  <p:cNvPr id="577" name="Freeform 70"/>
                  <p:cNvSpPr>
                    <a:spLocks/>
                  </p:cNvSpPr>
                  <p:nvPr/>
                </p:nvSpPr>
                <p:spPr bwMode="auto">
                  <a:xfrm>
                    <a:off x="1817" y="2514"/>
                    <a:ext cx="45" cy="66"/>
                  </a:xfrm>
                  <a:custGeom>
                    <a:avLst/>
                    <a:gdLst>
                      <a:gd name="T0" fmla="*/ 0 w 797"/>
                      <a:gd name="T1" fmla="*/ 0 h 1269"/>
                      <a:gd name="T2" fmla="*/ 0 w 797"/>
                      <a:gd name="T3" fmla="*/ 0 h 1269"/>
                      <a:gd name="T4" fmla="*/ 0 w 797"/>
                      <a:gd name="T5" fmla="*/ 0 h 1269"/>
                      <a:gd name="T6" fmla="*/ 0 w 797"/>
                      <a:gd name="T7" fmla="*/ 0 h 1269"/>
                      <a:gd name="T8" fmla="*/ 0 w 797"/>
                      <a:gd name="T9" fmla="*/ 0 h 1269"/>
                      <a:gd name="T10" fmla="*/ 0 w 797"/>
                      <a:gd name="T11" fmla="*/ 0 h 1269"/>
                      <a:gd name="T12" fmla="*/ 0 w 797"/>
                      <a:gd name="T13" fmla="*/ 0 h 1269"/>
                      <a:gd name="T14" fmla="*/ 0 w 797"/>
                      <a:gd name="T15" fmla="*/ 0 h 1269"/>
                      <a:gd name="T16" fmla="*/ 0 w 797"/>
                      <a:gd name="T17" fmla="*/ 0 h 1269"/>
                      <a:gd name="T18" fmla="*/ 0 w 797"/>
                      <a:gd name="T19" fmla="*/ 0 h 1269"/>
                      <a:gd name="T20" fmla="*/ 0 w 797"/>
                      <a:gd name="T21" fmla="*/ 0 h 1269"/>
                      <a:gd name="T22" fmla="*/ 0 w 797"/>
                      <a:gd name="T23" fmla="*/ 0 h 1269"/>
                      <a:gd name="T24" fmla="*/ 0 w 797"/>
                      <a:gd name="T25" fmla="*/ 0 h 1269"/>
                      <a:gd name="T26" fmla="*/ 0 w 797"/>
                      <a:gd name="T27" fmla="*/ 0 h 1269"/>
                      <a:gd name="T28" fmla="*/ 0 w 797"/>
                      <a:gd name="T29" fmla="*/ 0 h 1269"/>
                      <a:gd name="T30" fmla="*/ 0 w 797"/>
                      <a:gd name="T31" fmla="*/ 0 h 1269"/>
                      <a:gd name="T32" fmla="*/ 0 w 797"/>
                      <a:gd name="T33" fmla="*/ 0 h 1269"/>
                      <a:gd name="T34" fmla="*/ 0 w 797"/>
                      <a:gd name="T35" fmla="*/ 0 h 1269"/>
                      <a:gd name="T36" fmla="*/ 0 w 797"/>
                      <a:gd name="T37" fmla="*/ 0 h 1269"/>
                      <a:gd name="T38" fmla="*/ 0 w 797"/>
                      <a:gd name="T39" fmla="*/ 0 h 1269"/>
                      <a:gd name="T40" fmla="*/ 0 w 797"/>
                      <a:gd name="T41" fmla="*/ 0 h 1269"/>
                      <a:gd name="T42" fmla="*/ 0 w 797"/>
                      <a:gd name="T43" fmla="*/ 0 h 1269"/>
                      <a:gd name="T44" fmla="*/ 0 w 797"/>
                      <a:gd name="T45" fmla="*/ 0 h 1269"/>
                      <a:gd name="T46" fmla="*/ 0 w 797"/>
                      <a:gd name="T47" fmla="*/ 0 h 1269"/>
                      <a:gd name="T48" fmla="*/ 0 w 797"/>
                      <a:gd name="T49" fmla="*/ 0 h 1269"/>
                      <a:gd name="T50" fmla="*/ 0 w 797"/>
                      <a:gd name="T51" fmla="*/ 0 h 1269"/>
                      <a:gd name="T52" fmla="*/ 0 w 797"/>
                      <a:gd name="T53" fmla="*/ 0 h 1269"/>
                      <a:gd name="T54" fmla="*/ 0 w 797"/>
                      <a:gd name="T55" fmla="*/ 0 h 1269"/>
                      <a:gd name="T56" fmla="*/ 0 w 797"/>
                      <a:gd name="T57" fmla="*/ 0 h 1269"/>
                      <a:gd name="T58" fmla="*/ 0 w 797"/>
                      <a:gd name="T59" fmla="*/ 0 h 1269"/>
                      <a:gd name="T60" fmla="*/ 0 w 797"/>
                      <a:gd name="T61" fmla="*/ 0 h 1269"/>
                      <a:gd name="T62" fmla="*/ 0 w 797"/>
                      <a:gd name="T63" fmla="*/ 0 h 126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97"/>
                      <a:gd name="T97" fmla="*/ 0 h 1269"/>
                      <a:gd name="T98" fmla="*/ 797 w 797"/>
                      <a:gd name="T99" fmla="*/ 1269 h 126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97" h="1269">
                        <a:moveTo>
                          <a:pt x="797" y="870"/>
                        </a:moveTo>
                        <a:lnTo>
                          <a:pt x="797" y="838"/>
                        </a:lnTo>
                        <a:lnTo>
                          <a:pt x="797" y="803"/>
                        </a:lnTo>
                        <a:lnTo>
                          <a:pt x="796" y="763"/>
                        </a:lnTo>
                        <a:lnTo>
                          <a:pt x="794" y="719"/>
                        </a:lnTo>
                        <a:lnTo>
                          <a:pt x="792" y="671"/>
                        </a:lnTo>
                        <a:lnTo>
                          <a:pt x="788" y="619"/>
                        </a:lnTo>
                        <a:lnTo>
                          <a:pt x="782" y="564"/>
                        </a:lnTo>
                        <a:lnTo>
                          <a:pt x="775" y="507"/>
                        </a:lnTo>
                        <a:lnTo>
                          <a:pt x="767" y="448"/>
                        </a:lnTo>
                        <a:lnTo>
                          <a:pt x="756" y="386"/>
                        </a:lnTo>
                        <a:lnTo>
                          <a:pt x="744" y="324"/>
                        </a:lnTo>
                        <a:lnTo>
                          <a:pt x="728" y="260"/>
                        </a:lnTo>
                        <a:lnTo>
                          <a:pt x="720" y="227"/>
                        </a:lnTo>
                        <a:lnTo>
                          <a:pt x="710" y="195"/>
                        </a:lnTo>
                        <a:lnTo>
                          <a:pt x="701" y="162"/>
                        </a:lnTo>
                        <a:lnTo>
                          <a:pt x="690" y="129"/>
                        </a:lnTo>
                        <a:lnTo>
                          <a:pt x="679" y="97"/>
                        </a:lnTo>
                        <a:lnTo>
                          <a:pt x="667" y="64"/>
                        </a:lnTo>
                        <a:lnTo>
                          <a:pt x="655" y="32"/>
                        </a:lnTo>
                        <a:lnTo>
                          <a:pt x="641" y="0"/>
                        </a:lnTo>
                        <a:lnTo>
                          <a:pt x="0" y="307"/>
                        </a:lnTo>
                        <a:lnTo>
                          <a:pt x="15" y="343"/>
                        </a:lnTo>
                        <a:lnTo>
                          <a:pt x="28" y="379"/>
                        </a:lnTo>
                        <a:lnTo>
                          <a:pt x="40" y="414"/>
                        </a:lnTo>
                        <a:lnTo>
                          <a:pt x="49" y="448"/>
                        </a:lnTo>
                        <a:lnTo>
                          <a:pt x="57" y="482"/>
                        </a:lnTo>
                        <a:lnTo>
                          <a:pt x="62" y="516"/>
                        </a:lnTo>
                        <a:lnTo>
                          <a:pt x="64" y="533"/>
                        </a:lnTo>
                        <a:lnTo>
                          <a:pt x="65" y="548"/>
                        </a:lnTo>
                        <a:lnTo>
                          <a:pt x="65" y="564"/>
                        </a:lnTo>
                        <a:lnTo>
                          <a:pt x="65" y="580"/>
                        </a:lnTo>
                        <a:lnTo>
                          <a:pt x="64" y="627"/>
                        </a:lnTo>
                        <a:lnTo>
                          <a:pt x="63" y="675"/>
                        </a:lnTo>
                        <a:lnTo>
                          <a:pt x="64" y="721"/>
                        </a:lnTo>
                        <a:lnTo>
                          <a:pt x="66" y="768"/>
                        </a:lnTo>
                        <a:lnTo>
                          <a:pt x="68" y="814"/>
                        </a:lnTo>
                        <a:lnTo>
                          <a:pt x="71" y="859"/>
                        </a:lnTo>
                        <a:lnTo>
                          <a:pt x="75" y="905"/>
                        </a:lnTo>
                        <a:lnTo>
                          <a:pt x="80" y="949"/>
                        </a:lnTo>
                        <a:lnTo>
                          <a:pt x="85" y="992"/>
                        </a:lnTo>
                        <a:lnTo>
                          <a:pt x="91" y="1034"/>
                        </a:lnTo>
                        <a:lnTo>
                          <a:pt x="97" y="1076"/>
                        </a:lnTo>
                        <a:lnTo>
                          <a:pt x="104" y="1117"/>
                        </a:lnTo>
                        <a:lnTo>
                          <a:pt x="118" y="1195"/>
                        </a:lnTo>
                        <a:lnTo>
                          <a:pt x="133" y="1269"/>
                        </a:lnTo>
                        <a:lnTo>
                          <a:pt x="739" y="1167"/>
                        </a:lnTo>
                        <a:lnTo>
                          <a:pt x="737" y="1160"/>
                        </a:lnTo>
                        <a:lnTo>
                          <a:pt x="732" y="1139"/>
                        </a:lnTo>
                        <a:lnTo>
                          <a:pt x="729" y="1125"/>
                        </a:lnTo>
                        <a:lnTo>
                          <a:pt x="727" y="1108"/>
                        </a:lnTo>
                        <a:lnTo>
                          <a:pt x="725" y="1089"/>
                        </a:lnTo>
                        <a:lnTo>
                          <a:pt x="725" y="1068"/>
                        </a:lnTo>
                        <a:lnTo>
                          <a:pt x="725" y="1046"/>
                        </a:lnTo>
                        <a:lnTo>
                          <a:pt x="728" y="1023"/>
                        </a:lnTo>
                        <a:lnTo>
                          <a:pt x="732" y="997"/>
                        </a:lnTo>
                        <a:lnTo>
                          <a:pt x="738" y="972"/>
                        </a:lnTo>
                        <a:lnTo>
                          <a:pt x="744" y="959"/>
                        </a:lnTo>
                        <a:lnTo>
                          <a:pt x="748" y="947"/>
                        </a:lnTo>
                        <a:lnTo>
                          <a:pt x="754" y="933"/>
                        </a:lnTo>
                        <a:lnTo>
                          <a:pt x="761" y="920"/>
                        </a:lnTo>
                        <a:lnTo>
                          <a:pt x="769" y="908"/>
                        </a:lnTo>
                        <a:lnTo>
                          <a:pt x="777" y="895"/>
                        </a:lnTo>
                        <a:lnTo>
                          <a:pt x="787" y="881"/>
                        </a:lnTo>
                        <a:lnTo>
                          <a:pt x="797" y="870"/>
                        </a:lnTo>
                        <a:close/>
                      </a:path>
                    </a:pathLst>
                  </a:custGeom>
                  <a:solidFill>
                    <a:srgbClr val="CCFFFF"/>
                  </a:solidFill>
                  <a:ln w="9525">
                    <a:noFill/>
                    <a:round/>
                    <a:headEnd/>
                    <a:tailEnd/>
                  </a:ln>
                </p:spPr>
                <p:txBody>
                  <a:bodyPr/>
                  <a:lstStyle/>
                  <a:p>
                    <a:endParaRPr lang="ja-JP" altLang="en-US"/>
                  </a:p>
                </p:txBody>
              </p:sp>
              <p:sp>
                <p:nvSpPr>
                  <p:cNvPr id="578" name="Freeform 71"/>
                  <p:cNvSpPr>
                    <a:spLocks/>
                  </p:cNvSpPr>
                  <p:nvPr/>
                </p:nvSpPr>
                <p:spPr bwMode="auto">
                  <a:xfrm>
                    <a:off x="1825" y="2552"/>
                    <a:ext cx="89" cy="46"/>
                  </a:xfrm>
                  <a:custGeom>
                    <a:avLst/>
                    <a:gdLst>
                      <a:gd name="T0" fmla="*/ 0 w 1612"/>
                      <a:gd name="T1" fmla="*/ 0 h 862"/>
                      <a:gd name="T2" fmla="*/ 0 w 1612"/>
                      <a:gd name="T3" fmla="*/ 0 h 862"/>
                      <a:gd name="T4" fmla="*/ 0 w 1612"/>
                      <a:gd name="T5" fmla="*/ 0 h 862"/>
                      <a:gd name="T6" fmla="*/ 0 w 1612"/>
                      <a:gd name="T7" fmla="*/ 0 h 862"/>
                      <a:gd name="T8" fmla="*/ 0 w 1612"/>
                      <a:gd name="T9" fmla="*/ 0 h 862"/>
                      <a:gd name="T10" fmla="*/ 0 w 1612"/>
                      <a:gd name="T11" fmla="*/ 0 h 862"/>
                      <a:gd name="T12" fmla="*/ 0 w 1612"/>
                      <a:gd name="T13" fmla="*/ 0 h 862"/>
                      <a:gd name="T14" fmla="*/ 0 w 1612"/>
                      <a:gd name="T15" fmla="*/ 0 h 862"/>
                      <a:gd name="T16" fmla="*/ 0 w 1612"/>
                      <a:gd name="T17" fmla="*/ 0 h 862"/>
                      <a:gd name="T18" fmla="*/ 0 w 1612"/>
                      <a:gd name="T19" fmla="*/ 0 h 862"/>
                      <a:gd name="T20" fmla="*/ 0 w 1612"/>
                      <a:gd name="T21" fmla="*/ 0 h 862"/>
                      <a:gd name="T22" fmla="*/ 0 w 1612"/>
                      <a:gd name="T23" fmla="*/ 0 h 862"/>
                      <a:gd name="T24" fmla="*/ 0 w 1612"/>
                      <a:gd name="T25" fmla="*/ 0 h 862"/>
                      <a:gd name="T26" fmla="*/ 0 w 1612"/>
                      <a:gd name="T27" fmla="*/ 0 h 862"/>
                      <a:gd name="T28" fmla="*/ 0 w 1612"/>
                      <a:gd name="T29" fmla="*/ 0 h 862"/>
                      <a:gd name="T30" fmla="*/ 0 w 1612"/>
                      <a:gd name="T31" fmla="*/ 0 h 862"/>
                      <a:gd name="T32" fmla="*/ 0 w 1612"/>
                      <a:gd name="T33" fmla="*/ 0 h 862"/>
                      <a:gd name="T34" fmla="*/ 0 w 1612"/>
                      <a:gd name="T35" fmla="*/ 0 h 862"/>
                      <a:gd name="T36" fmla="*/ 0 w 1612"/>
                      <a:gd name="T37" fmla="*/ 0 h 862"/>
                      <a:gd name="T38" fmla="*/ 0 w 1612"/>
                      <a:gd name="T39" fmla="*/ 0 h 862"/>
                      <a:gd name="T40" fmla="*/ 0 w 1612"/>
                      <a:gd name="T41" fmla="*/ 0 h 862"/>
                      <a:gd name="T42" fmla="*/ 0 w 1612"/>
                      <a:gd name="T43" fmla="*/ 0 h 862"/>
                      <a:gd name="T44" fmla="*/ 0 w 1612"/>
                      <a:gd name="T45" fmla="*/ 0 h 862"/>
                      <a:gd name="T46" fmla="*/ 0 w 1612"/>
                      <a:gd name="T47" fmla="*/ 0 h 862"/>
                      <a:gd name="T48" fmla="*/ 0 w 1612"/>
                      <a:gd name="T49" fmla="*/ 0 h 862"/>
                      <a:gd name="T50" fmla="*/ 0 w 1612"/>
                      <a:gd name="T51" fmla="*/ 0 h 862"/>
                      <a:gd name="T52" fmla="*/ 0 w 1612"/>
                      <a:gd name="T53" fmla="*/ 0 h 862"/>
                      <a:gd name="T54" fmla="*/ 0 w 1612"/>
                      <a:gd name="T55" fmla="*/ 0 h 862"/>
                      <a:gd name="T56" fmla="*/ 0 w 1612"/>
                      <a:gd name="T57" fmla="*/ 0 h 862"/>
                      <a:gd name="T58" fmla="*/ 0 w 1612"/>
                      <a:gd name="T59" fmla="*/ 0 h 862"/>
                      <a:gd name="T60" fmla="*/ 0 w 1612"/>
                      <a:gd name="T61" fmla="*/ 0 h 862"/>
                      <a:gd name="T62" fmla="*/ 0 w 1612"/>
                      <a:gd name="T63" fmla="*/ 0 h 862"/>
                      <a:gd name="T64" fmla="*/ 0 w 1612"/>
                      <a:gd name="T65" fmla="*/ 0 h 862"/>
                      <a:gd name="T66" fmla="*/ 0 w 1612"/>
                      <a:gd name="T67" fmla="*/ 0 h 862"/>
                      <a:gd name="T68" fmla="*/ 0 w 1612"/>
                      <a:gd name="T69" fmla="*/ 0 h 862"/>
                      <a:gd name="T70" fmla="*/ 0 w 1612"/>
                      <a:gd name="T71" fmla="*/ 0 h 862"/>
                      <a:gd name="T72" fmla="*/ 0 w 1612"/>
                      <a:gd name="T73" fmla="*/ 0 h 862"/>
                      <a:gd name="T74" fmla="*/ 0 w 1612"/>
                      <a:gd name="T75" fmla="*/ 0 h 862"/>
                      <a:gd name="T76" fmla="*/ 0 w 1612"/>
                      <a:gd name="T77" fmla="*/ 0 h 862"/>
                      <a:gd name="T78" fmla="*/ 0 w 1612"/>
                      <a:gd name="T79" fmla="*/ 0 h 862"/>
                      <a:gd name="T80" fmla="*/ 0 w 1612"/>
                      <a:gd name="T81" fmla="*/ 0 h 862"/>
                      <a:gd name="T82" fmla="*/ 0 w 1612"/>
                      <a:gd name="T83" fmla="*/ 0 h 862"/>
                      <a:gd name="T84" fmla="*/ 0 w 1612"/>
                      <a:gd name="T85" fmla="*/ 0 h 862"/>
                      <a:gd name="T86" fmla="*/ 0 w 1612"/>
                      <a:gd name="T87" fmla="*/ 0 h 862"/>
                      <a:gd name="T88" fmla="*/ 0 w 1612"/>
                      <a:gd name="T89" fmla="*/ 0 h 862"/>
                      <a:gd name="T90" fmla="*/ 0 w 1612"/>
                      <a:gd name="T91" fmla="*/ 0 h 862"/>
                      <a:gd name="T92" fmla="*/ 0 w 1612"/>
                      <a:gd name="T93" fmla="*/ 0 h 862"/>
                      <a:gd name="T94" fmla="*/ 0 w 1612"/>
                      <a:gd name="T95" fmla="*/ 0 h 8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612"/>
                      <a:gd name="T145" fmla="*/ 0 h 862"/>
                      <a:gd name="T146" fmla="*/ 1612 w 1612"/>
                      <a:gd name="T147" fmla="*/ 862 h 8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612" h="862">
                        <a:moveTo>
                          <a:pt x="1496" y="145"/>
                        </a:moveTo>
                        <a:lnTo>
                          <a:pt x="1459" y="115"/>
                        </a:lnTo>
                        <a:lnTo>
                          <a:pt x="1422" y="87"/>
                        </a:lnTo>
                        <a:lnTo>
                          <a:pt x="1385" y="64"/>
                        </a:lnTo>
                        <a:lnTo>
                          <a:pt x="1348" y="45"/>
                        </a:lnTo>
                        <a:lnTo>
                          <a:pt x="1310" y="30"/>
                        </a:lnTo>
                        <a:lnTo>
                          <a:pt x="1274" y="18"/>
                        </a:lnTo>
                        <a:lnTo>
                          <a:pt x="1237" y="9"/>
                        </a:lnTo>
                        <a:lnTo>
                          <a:pt x="1200" y="3"/>
                        </a:lnTo>
                        <a:lnTo>
                          <a:pt x="1165" y="0"/>
                        </a:lnTo>
                        <a:lnTo>
                          <a:pt x="1129" y="0"/>
                        </a:lnTo>
                        <a:lnTo>
                          <a:pt x="1094" y="2"/>
                        </a:lnTo>
                        <a:lnTo>
                          <a:pt x="1060" y="6"/>
                        </a:lnTo>
                        <a:lnTo>
                          <a:pt x="1026" y="12"/>
                        </a:lnTo>
                        <a:lnTo>
                          <a:pt x="994" y="20"/>
                        </a:lnTo>
                        <a:lnTo>
                          <a:pt x="963" y="28"/>
                        </a:lnTo>
                        <a:lnTo>
                          <a:pt x="932" y="39"/>
                        </a:lnTo>
                        <a:lnTo>
                          <a:pt x="903" y="51"/>
                        </a:lnTo>
                        <a:lnTo>
                          <a:pt x="875" y="63"/>
                        </a:lnTo>
                        <a:lnTo>
                          <a:pt x="847" y="76"/>
                        </a:lnTo>
                        <a:lnTo>
                          <a:pt x="822" y="90"/>
                        </a:lnTo>
                        <a:lnTo>
                          <a:pt x="798" y="102"/>
                        </a:lnTo>
                        <a:lnTo>
                          <a:pt x="776" y="116"/>
                        </a:lnTo>
                        <a:lnTo>
                          <a:pt x="755" y="130"/>
                        </a:lnTo>
                        <a:lnTo>
                          <a:pt x="736" y="142"/>
                        </a:lnTo>
                        <a:lnTo>
                          <a:pt x="705" y="165"/>
                        </a:lnTo>
                        <a:lnTo>
                          <a:pt x="681" y="184"/>
                        </a:lnTo>
                        <a:lnTo>
                          <a:pt x="666" y="197"/>
                        </a:lnTo>
                        <a:lnTo>
                          <a:pt x="661" y="201"/>
                        </a:lnTo>
                        <a:lnTo>
                          <a:pt x="661" y="200"/>
                        </a:lnTo>
                        <a:lnTo>
                          <a:pt x="661" y="196"/>
                        </a:lnTo>
                        <a:lnTo>
                          <a:pt x="662" y="191"/>
                        </a:lnTo>
                        <a:lnTo>
                          <a:pt x="662" y="183"/>
                        </a:lnTo>
                        <a:lnTo>
                          <a:pt x="662" y="174"/>
                        </a:lnTo>
                        <a:lnTo>
                          <a:pt x="663" y="162"/>
                        </a:lnTo>
                        <a:lnTo>
                          <a:pt x="663" y="149"/>
                        </a:lnTo>
                        <a:lnTo>
                          <a:pt x="664" y="134"/>
                        </a:lnTo>
                        <a:lnTo>
                          <a:pt x="654" y="145"/>
                        </a:lnTo>
                        <a:lnTo>
                          <a:pt x="644" y="159"/>
                        </a:lnTo>
                        <a:lnTo>
                          <a:pt x="636" y="172"/>
                        </a:lnTo>
                        <a:lnTo>
                          <a:pt x="628" y="184"/>
                        </a:lnTo>
                        <a:lnTo>
                          <a:pt x="621" y="197"/>
                        </a:lnTo>
                        <a:lnTo>
                          <a:pt x="615" y="211"/>
                        </a:lnTo>
                        <a:lnTo>
                          <a:pt x="611" y="223"/>
                        </a:lnTo>
                        <a:lnTo>
                          <a:pt x="605" y="236"/>
                        </a:lnTo>
                        <a:lnTo>
                          <a:pt x="599" y="261"/>
                        </a:lnTo>
                        <a:lnTo>
                          <a:pt x="595" y="287"/>
                        </a:lnTo>
                        <a:lnTo>
                          <a:pt x="592" y="310"/>
                        </a:lnTo>
                        <a:lnTo>
                          <a:pt x="592" y="332"/>
                        </a:lnTo>
                        <a:lnTo>
                          <a:pt x="592" y="353"/>
                        </a:lnTo>
                        <a:lnTo>
                          <a:pt x="594" y="372"/>
                        </a:lnTo>
                        <a:lnTo>
                          <a:pt x="596" y="389"/>
                        </a:lnTo>
                        <a:lnTo>
                          <a:pt x="599" y="403"/>
                        </a:lnTo>
                        <a:lnTo>
                          <a:pt x="604" y="424"/>
                        </a:lnTo>
                        <a:lnTo>
                          <a:pt x="606" y="431"/>
                        </a:lnTo>
                        <a:lnTo>
                          <a:pt x="0" y="533"/>
                        </a:lnTo>
                        <a:lnTo>
                          <a:pt x="17" y="604"/>
                        </a:lnTo>
                        <a:lnTo>
                          <a:pt x="32" y="667"/>
                        </a:lnTo>
                        <a:lnTo>
                          <a:pt x="47" y="724"/>
                        </a:lnTo>
                        <a:lnTo>
                          <a:pt x="61" y="771"/>
                        </a:lnTo>
                        <a:lnTo>
                          <a:pt x="72" y="809"/>
                        </a:lnTo>
                        <a:lnTo>
                          <a:pt x="82" y="838"/>
                        </a:lnTo>
                        <a:lnTo>
                          <a:pt x="87" y="855"/>
                        </a:lnTo>
                        <a:lnTo>
                          <a:pt x="89" y="862"/>
                        </a:lnTo>
                        <a:lnTo>
                          <a:pt x="1376" y="562"/>
                        </a:lnTo>
                        <a:lnTo>
                          <a:pt x="1394" y="556"/>
                        </a:lnTo>
                        <a:lnTo>
                          <a:pt x="1411" y="552"/>
                        </a:lnTo>
                        <a:lnTo>
                          <a:pt x="1429" y="546"/>
                        </a:lnTo>
                        <a:lnTo>
                          <a:pt x="1445" y="539"/>
                        </a:lnTo>
                        <a:lnTo>
                          <a:pt x="1462" y="533"/>
                        </a:lnTo>
                        <a:lnTo>
                          <a:pt x="1478" y="525"/>
                        </a:lnTo>
                        <a:lnTo>
                          <a:pt x="1494" y="517"/>
                        </a:lnTo>
                        <a:lnTo>
                          <a:pt x="1508" y="508"/>
                        </a:lnTo>
                        <a:lnTo>
                          <a:pt x="1522" y="498"/>
                        </a:lnTo>
                        <a:lnTo>
                          <a:pt x="1535" y="489"/>
                        </a:lnTo>
                        <a:lnTo>
                          <a:pt x="1548" y="478"/>
                        </a:lnTo>
                        <a:lnTo>
                          <a:pt x="1560" y="468"/>
                        </a:lnTo>
                        <a:lnTo>
                          <a:pt x="1570" y="456"/>
                        </a:lnTo>
                        <a:lnTo>
                          <a:pt x="1579" y="444"/>
                        </a:lnTo>
                        <a:lnTo>
                          <a:pt x="1588" y="431"/>
                        </a:lnTo>
                        <a:lnTo>
                          <a:pt x="1595" y="418"/>
                        </a:lnTo>
                        <a:lnTo>
                          <a:pt x="1601" y="405"/>
                        </a:lnTo>
                        <a:lnTo>
                          <a:pt x="1606" y="390"/>
                        </a:lnTo>
                        <a:lnTo>
                          <a:pt x="1610" y="376"/>
                        </a:lnTo>
                        <a:lnTo>
                          <a:pt x="1612" y="360"/>
                        </a:lnTo>
                        <a:lnTo>
                          <a:pt x="1612" y="346"/>
                        </a:lnTo>
                        <a:lnTo>
                          <a:pt x="1611" y="329"/>
                        </a:lnTo>
                        <a:lnTo>
                          <a:pt x="1608" y="313"/>
                        </a:lnTo>
                        <a:lnTo>
                          <a:pt x="1604" y="296"/>
                        </a:lnTo>
                        <a:lnTo>
                          <a:pt x="1596" y="278"/>
                        </a:lnTo>
                        <a:lnTo>
                          <a:pt x="1588" y="260"/>
                        </a:lnTo>
                        <a:lnTo>
                          <a:pt x="1578" y="242"/>
                        </a:lnTo>
                        <a:lnTo>
                          <a:pt x="1566" y="224"/>
                        </a:lnTo>
                        <a:lnTo>
                          <a:pt x="1551" y="205"/>
                        </a:lnTo>
                        <a:lnTo>
                          <a:pt x="1535" y="185"/>
                        </a:lnTo>
                        <a:lnTo>
                          <a:pt x="1517" y="165"/>
                        </a:lnTo>
                        <a:lnTo>
                          <a:pt x="1496" y="145"/>
                        </a:lnTo>
                        <a:close/>
                      </a:path>
                    </a:pathLst>
                  </a:custGeom>
                  <a:solidFill>
                    <a:srgbClr val="FF3232"/>
                  </a:solidFill>
                  <a:ln w="9525">
                    <a:noFill/>
                    <a:round/>
                    <a:headEnd/>
                    <a:tailEnd/>
                  </a:ln>
                </p:spPr>
                <p:txBody>
                  <a:bodyPr/>
                  <a:lstStyle/>
                  <a:p>
                    <a:endParaRPr lang="ja-JP" altLang="en-US"/>
                  </a:p>
                </p:txBody>
              </p:sp>
              <p:sp>
                <p:nvSpPr>
                  <p:cNvPr id="579" name="Freeform 72"/>
                  <p:cNvSpPr>
                    <a:spLocks/>
                  </p:cNvSpPr>
                  <p:nvPr/>
                </p:nvSpPr>
                <p:spPr bwMode="auto">
                  <a:xfrm>
                    <a:off x="1654" y="2515"/>
                    <a:ext cx="74" cy="40"/>
                  </a:xfrm>
                  <a:custGeom>
                    <a:avLst/>
                    <a:gdLst>
                      <a:gd name="T0" fmla="*/ 0 w 1328"/>
                      <a:gd name="T1" fmla="*/ 0 h 761"/>
                      <a:gd name="T2" fmla="*/ 0 w 1328"/>
                      <a:gd name="T3" fmla="*/ 0 h 761"/>
                      <a:gd name="T4" fmla="*/ 0 w 1328"/>
                      <a:gd name="T5" fmla="*/ 0 h 761"/>
                      <a:gd name="T6" fmla="*/ 0 w 1328"/>
                      <a:gd name="T7" fmla="*/ 0 h 761"/>
                      <a:gd name="T8" fmla="*/ 0 w 1328"/>
                      <a:gd name="T9" fmla="*/ 0 h 761"/>
                      <a:gd name="T10" fmla="*/ 0 w 1328"/>
                      <a:gd name="T11" fmla="*/ 0 h 761"/>
                      <a:gd name="T12" fmla="*/ 0 w 1328"/>
                      <a:gd name="T13" fmla="*/ 0 h 761"/>
                      <a:gd name="T14" fmla="*/ 0 w 1328"/>
                      <a:gd name="T15" fmla="*/ 0 h 761"/>
                      <a:gd name="T16" fmla="*/ 0 w 1328"/>
                      <a:gd name="T17" fmla="*/ 0 h 761"/>
                      <a:gd name="T18" fmla="*/ 0 w 1328"/>
                      <a:gd name="T19" fmla="*/ 0 h 761"/>
                      <a:gd name="T20" fmla="*/ 0 w 1328"/>
                      <a:gd name="T21" fmla="*/ 0 h 761"/>
                      <a:gd name="T22" fmla="*/ 0 w 1328"/>
                      <a:gd name="T23" fmla="*/ 0 h 761"/>
                      <a:gd name="T24" fmla="*/ 0 w 1328"/>
                      <a:gd name="T25" fmla="*/ 0 h 761"/>
                      <a:gd name="T26" fmla="*/ 0 w 1328"/>
                      <a:gd name="T27" fmla="*/ 0 h 761"/>
                      <a:gd name="T28" fmla="*/ 0 w 1328"/>
                      <a:gd name="T29" fmla="*/ 0 h 761"/>
                      <a:gd name="T30" fmla="*/ 0 w 1328"/>
                      <a:gd name="T31" fmla="*/ 0 h 761"/>
                      <a:gd name="T32" fmla="*/ 0 w 1328"/>
                      <a:gd name="T33" fmla="*/ 0 h 761"/>
                      <a:gd name="T34" fmla="*/ 0 w 1328"/>
                      <a:gd name="T35" fmla="*/ 0 h 761"/>
                      <a:gd name="T36" fmla="*/ 0 w 1328"/>
                      <a:gd name="T37" fmla="*/ 0 h 761"/>
                      <a:gd name="T38" fmla="*/ 0 w 1328"/>
                      <a:gd name="T39" fmla="*/ 0 h 761"/>
                      <a:gd name="T40" fmla="*/ 0 w 1328"/>
                      <a:gd name="T41" fmla="*/ 0 h 761"/>
                      <a:gd name="T42" fmla="*/ 0 w 1328"/>
                      <a:gd name="T43" fmla="*/ 0 h 761"/>
                      <a:gd name="T44" fmla="*/ 0 w 1328"/>
                      <a:gd name="T45" fmla="*/ 0 h 761"/>
                      <a:gd name="T46" fmla="*/ 0 w 1328"/>
                      <a:gd name="T47" fmla="*/ 0 h 761"/>
                      <a:gd name="T48" fmla="*/ 0 w 1328"/>
                      <a:gd name="T49" fmla="*/ 0 h 761"/>
                      <a:gd name="T50" fmla="*/ 0 w 1328"/>
                      <a:gd name="T51" fmla="*/ 0 h 761"/>
                      <a:gd name="T52" fmla="*/ 0 w 1328"/>
                      <a:gd name="T53" fmla="*/ 0 h 761"/>
                      <a:gd name="T54" fmla="*/ 0 w 1328"/>
                      <a:gd name="T55" fmla="*/ 0 h 761"/>
                      <a:gd name="T56" fmla="*/ 0 w 1328"/>
                      <a:gd name="T57" fmla="*/ 0 h 761"/>
                      <a:gd name="T58" fmla="*/ 0 w 1328"/>
                      <a:gd name="T59" fmla="*/ 0 h 761"/>
                      <a:gd name="T60" fmla="*/ 0 w 1328"/>
                      <a:gd name="T61" fmla="*/ 0 h 761"/>
                      <a:gd name="T62" fmla="*/ 0 w 1328"/>
                      <a:gd name="T63" fmla="*/ 0 h 761"/>
                      <a:gd name="T64" fmla="*/ 0 w 1328"/>
                      <a:gd name="T65" fmla="*/ 0 h 761"/>
                      <a:gd name="T66" fmla="*/ 0 w 1328"/>
                      <a:gd name="T67" fmla="*/ 0 h 761"/>
                      <a:gd name="T68" fmla="*/ 0 w 1328"/>
                      <a:gd name="T69" fmla="*/ 0 h 761"/>
                      <a:gd name="T70" fmla="*/ 0 w 1328"/>
                      <a:gd name="T71" fmla="*/ 0 h 761"/>
                      <a:gd name="T72" fmla="*/ 0 w 1328"/>
                      <a:gd name="T73" fmla="*/ 0 h 761"/>
                      <a:gd name="T74" fmla="*/ 0 w 1328"/>
                      <a:gd name="T75" fmla="*/ 0 h 761"/>
                      <a:gd name="T76" fmla="*/ 0 w 1328"/>
                      <a:gd name="T77" fmla="*/ 0 h 761"/>
                      <a:gd name="T78" fmla="*/ 0 w 1328"/>
                      <a:gd name="T79" fmla="*/ 0 h 761"/>
                      <a:gd name="T80" fmla="*/ 0 w 1328"/>
                      <a:gd name="T81" fmla="*/ 0 h 761"/>
                      <a:gd name="T82" fmla="*/ 0 w 1328"/>
                      <a:gd name="T83" fmla="*/ 0 h 761"/>
                      <a:gd name="T84" fmla="*/ 0 w 1328"/>
                      <a:gd name="T85" fmla="*/ 0 h 761"/>
                      <a:gd name="T86" fmla="*/ 0 w 1328"/>
                      <a:gd name="T87" fmla="*/ 0 h 761"/>
                      <a:gd name="T88" fmla="*/ 0 w 1328"/>
                      <a:gd name="T89" fmla="*/ 0 h 761"/>
                      <a:gd name="T90" fmla="*/ 0 w 1328"/>
                      <a:gd name="T91" fmla="*/ 0 h 761"/>
                      <a:gd name="T92" fmla="*/ 0 w 1328"/>
                      <a:gd name="T93" fmla="*/ 0 h 761"/>
                      <a:gd name="T94" fmla="*/ 0 w 1328"/>
                      <a:gd name="T95" fmla="*/ 0 h 761"/>
                      <a:gd name="T96" fmla="*/ 0 w 1328"/>
                      <a:gd name="T97" fmla="*/ 0 h 761"/>
                      <a:gd name="T98" fmla="*/ 0 w 1328"/>
                      <a:gd name="T99" fmla="*/ 0 h 761"/>
                      <a:gd name="T100" fmla="*/ 0 w 1328"/>
                      <a:gd name="T101" fmla="*/ 0 h 761"/>
                      <a:gd name="T102" fmla="*/ 0 w 1328"/>
                      <a:gd name="T103" fmla="*/ 0 h 76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28"/>
                      <a:gd name="T157" fmla="*/ 0 h 761"/>
                      <a:gd name="T158" fmla="*/ 1328 w 1328"/>
                      <a:gd name="T159" fmla="*/ 761 h 76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28" h="761">
                        <a:moveTo>
                          <a:pt x="302" y="69"/>
                        </a:moveTo>
                        <a:lnTo>
                          <a:pt x="262" y="52"/>
                        </a:lnTo>
                        <a:lnTo>
                          <a:pt x="221" y="38"/>
                        </a:lnTo>
                        <a:lnTo>
                          <a:pt x="183" y="27"/>
                        </a:lnTo>
                        <a:lnTo>
                          <a:pt x="145" y="17"/>
                        </a:lnTo>
                        <a:lnTo>
                          <a:pt x="107" y="10"/>
                        </a:lnTo>
                        <a:lnTo>
                          <a:pt x="70" y="5"/>
                        </a:lnTo>
                        <a:lnTo>
                          <a:pt x="35" y="1"/>
                        </a:lnTo>
                        <a:lnTo>
                          <a:pt x="0" y="0"/>
                        </a:lnTo>
                        <a:lnTo>
                          <a:pt x="11" y="23"/>
                        </a:lnTo>
                        <a:lnTo>
                          <a:pt x="22" y="49"/>
                        </a:lnTo>
                        <a:lnTo>
                          <a:pt x="35" y="78"/>
                        </a:lnTo>
                        <a:lnTo>
                          <a:pt x="47" y="111"/>
                        </a:lnTo>
                        <a:lnTo>
                          <a:pt x="60" y="147"/>
                        </a:lnTo>
                        <a:lnTo>
                          <a:pt x="73" y="186"/>
                        </a:lnTo>
                        <a:lnTo>
                          <a:pt x="85" y="229"/>
                        </a:lnTo>
                        <a:lnTo>
                          <a:pt x="97" y="274"/>
                        </a:lnTo>
                        <a:lnTo>
                          <a:pt x="108" y="323"/>
                        </a:lnTo>
                        <a:lnTo>
                          <a:pt x="118" y="373"/>
                        </a:lnTo>
                        <a:lnTo>
                          <a:pt x="126" y="427"/>
                        </a:lnTo>
                        <a:lnTo>
                          <a:pt x="133" y="484"/>
                        </a:lnTo>
                        <a:lnTo>
                          <a:pt x="135" y="512"/>
                        </a:lnTo>
                        <a:lnTo>
                          <a:pt x="138" y="543"/>
                        </a:lnTo>
                        <a:lnTo>
                          <a:pt x="140" y="572"/>
                        </a:lnTo>
                        <a:lnTo>
                          <a:pt x="141" y="604"/>
                        </a:lnTo>
                        <a:lnTo>
                          <a:pt x="141" y="636"/>
                        </a:lnTo>
                        <a:lnTo>
                          <a:pt x="140" y="667"/>
                        </a:lnTo>
                        <a:lnTo>
                          <a:pt x="139" y="700"/>
                        </a:lnTo>
                        <a:lnTo>
                          <a:pt x="138" y="733"/>
                        </a:lnTo>
                        <a:lnTo>
                          <a:pt x="144" y="729"/>
                        </a:lnTo>
                        <a:lnTo>
                          <a:pt x="164" y="723"/>
                        </a:lnTo>
                        <a:lnTo>
                          <a:pt x="177" y="719"/>
                        </a:lnTo>
                        <a:lnTo>
                          <a:pt x="193" y="715"/>
                        </a:lnTo>
                        <a:lnTo>
                          <a:pt x="212" y="711"/>
                        </a:lnTo>
                        <a:lnTo>
                          <a:pt x="233" y="708"/>
                        </a:lnTo>
                        <a:lnTo>
                          <a:pt x="256" y="707"/>
                        </a:lnTo>
                        <a:lnTo>
                          <a:pt x="280" y="707"/>
                        </a:lnTo>
                        <a:lnTo>
                          <a:pt x="306" y="709"/>
                        </a:lnTo>
                        <a:lnTo>
                          <a:pt x="333" y="714"/>
                        </a:lnTo>
                        <a:lnTo>
                          <a:pt x="348" y="717"/>
                        </a:lnTo>
                        <a:lnTo>
                          <a:pt x="363" y="720"/>
                        </a:lnTo>
                        <a:lnTo>
                          <a:pt x="377" y="725"/>
                        </a:lnTo>
                        <a:lnTo>
                          <a:pt x="392" y="730"/>
                        </a:lnTo>
                        <a:lnTo>
                          <a:pt x="407" y="737"/>
                        </a:lnTo>
                        <a:lnTo>
                          <a:pt x="422" y="743"/>
                        </a:lnTo>
                        <a:lnTo>
                          <a:pt x="438" y="752"/>
                        </a:lnTo>
                        <a:lnTo>
                          <a:pt x="454" y="761"/>
                        </a:lnTo>
                        <a:lnTo>
                          <a:pt x="455" y="748"/>
                        </a:lnTo>
                        <a:lnTo>
                          <a:pt x="457" y="736"/>
                        </a:lnTo>
                        <a:lnTo>
                          <a:pt x="459" y="723"/>
                        </a:lnTo>
                        <a:lnTo>
                          <a:pt x="461" y="709"/>
                        </a:lnTo>
                        <a:lnTo>
                          <a:pt x="462" y="697"/>
                        </a:lnTo>
                        <a:lnTo>
                          <a:pt x="464" y="684"/>
                        </a:lnTo>
                        <a:lnTo>
                          <a:pt x="466" y="670"/>
                        </a:lnTo>
                        <a:lnTo>
                          <a:pt x="467" y="658"/>
                        </a:lnTo>
                        <a:lnTo>
                          <a:pt x="488" y="665"/>
                        </a:lnTo>
                        <a:lnTo>
                          <a:pt x="546" y="684"/>
                        </a:lnTo>
                        <a:lnTo>
                          <a:pt x="587" y="695"/>
                        </a:lnTo>
                        <a:lnTo>
                          <a:pt x="634" y="705"/>
                        </a:lnTo>
                        <a:lnTo>
                          <a:pt x="660" y="709"/>
                        </a:lnTo>
                        <a:lnTo>
                          <a:pt x="688" y="714"/>
                        </a:lnTo>
                        <a:lnTo>
                          <a:pt x="717" y="718"/>
                        </a:lnTo>
                        <a:lnTo>
                          <a:pt x="747" y="721"/>
                        </a:lnTo>
                        <a:lnTo>
                          <a:pt x="779" y="723"/>
                        </a:lnTo>
                        <a:lnTo>
                          <a:pt x="812" y="724"/>
                        </a:lnTo>
                        <a:lnTo>
                          <a:pt x="846" y="724"/>
                        </a:lnTo>
                        <a:lnTo>
                          <a:pt x="880" y="723"/>
                        </a:lnTo>
                        <a:lnTo>
                          <a:pt x="915" y="721"/>
                        </a:lnTo>
                        <a:lnTo>
                          <a:pt x="951" y="717"/>
                        </a:lnTo>
                        <a:lnTo>
                          <a:pt x="987" y="711"/>
                        </a:lnTo>
                        <a:lnTo>
                          <a:pt x="1025" y="704"/>
                        </a:lnTo>
                        <a:lnTo>
                          <a:pt x="1062" y="695"/>
                        </a:lnTo>
                        <a:lnTo>
                          <a:pt x="1100" y="684"/>
                        </a:lnTo>
                        <a:lnTo>
                          <a:pt x="1138" y="671"/>
                        </a:lnTo>
                        <a:lnTo>
                          <a:pt x="1175" y="656"/>
                        </a:lnTo>
                        <a:lnTo>
                          <a:pt x="1214" y="638"/>
                        </a:lnTo>
                        <a:lnTo>
                          <a:pt x="1252" y="618"/>
                        </a:lnTo>
                        <a:lnTo>
                          <a:pt x="1291" y="596"/>
                        </a:lnTo>
                        <a:lnTo>
                          <a:pt x="1328" y="570"/>
                        </a:lnTo>
                        <a:lnTo>
                          <a:pt x="780" y="7"/>
                        </a:lnTo>
                        <a:lnTo>
                          <a:pt x="755" y="24"/>
                        </a:lnTo>
                        <a:lnTo>
                          <a:pt x="731" y="38"/>
                        </a:lnTo>
                        <a:lnTo>
                          <a:pt x="705" y="53"/>
                        </a:lnTo>
                        <a:lnTo>
                          <a:pt x="679" y="66"/>
                        </a:lnTo>
                        <a:lnTo>
                          <a:pt x="652" y="78"/>
                        </a:lnTo>
                        <a:lnTo>
                          <a:pt x="624" y="88"/>
                        </a:lnTo>
                        <a:lnTo>
                          <a:pt x="595" y="96"/>
                        </a:lnTo>
                        <a:lnTo>
                          <a:pt x="565" y="103"/>
                        </a:lnTo>
                        <a:lnTo>
                          <a:pt x="550" y="105"/>
                        </a:lnTo>
                        <a:lnTo>
                          <a:pt x="534" y="107"/>
                        </a:lnTo>
                        <a:lnTo>
                          <a:pt x="520" y="109"/>
                        </a:lnTo>
                        <a:lnTo>
                          <a:pt x="504" y="109"/>
                        </a:lnTo>
                        <a:lnTo>
                          <a:pt x="488" y="110"/>
                        </a:lnTo>
                        <a:lnTo>
                          <a:pt x="472" y="109"/>
                        </a:lnTo>
                        <a:lnTo>
                          <a:pt x="456" y="108"/>
                        </a:lnTo>
                        <a:lnTo>
                          <a:pt x="439" y="107"/>
                        </a:lnTo>
                        <a:lnTo>
                          <a:pt x="422" y="105"/>
                        </a:lnTo>
                        <a:lnTo>
                          <a:pt x="406" y="102"/>
                        </a:lnTo>
                        <a:lnTo>
                          <a:pt x="389" y="98"/>
                        </a:lnTo>
                        <a:lnTo>
                          <a:pt x="372" y="93"/>
                        </a:lnTo>
                        <a:lnTo>
                          <a:pt x="355" y="89"/>
                        </a:lnTo>
                        <a:lnTo>
                          <a:pt x="338" y="83"/>
                        </a:lnTo>
                        <a:lnTo>
                          <a:pt x="320" y="76"/>
                        </a:lnTo>
                        <a:lnTo>
                          <a:pt x="302" y="69"/>
                        </a:lnTo>
                        <a:close/>
                      </a:path>
                    </a:pathLst>
                  </a:custGeom>
                  <a:solidFill>
                    <a:srgbClr val="CCFFFF"/>
                  </a:solidFill>
                  <a:ln w="9525">
                    <a:noFill/>
                    <a:round/>
                    <a:headEnd/>
                    <a:tailEnd/>
                  </a:ln>
                </p:spPr>
                <p:txBody>
                  <a:bodyPr/>
                  <a:lstStyle/>
                  <a:p>
                    <a:endParaRPr lang="ja-JP" altLang="en-US"/>
                  </a:p>
                </p:txBody>
              </p:sp>
              <p:sp>
                <p:nvSpPr>
                  <p:cNvPr id="580" name="Freeform 73"/>
                  <p:cNvSpPr>
                    <a:spLocks/>
                  </p:cNvSpPr>
                  <p:nvPr/>
                </p:nvSpPr>
                <p:spPr bwMode="auto">
                  <a:xfrm>
                    <a:off x="1628" y="2515"/>
                    <a:ext cx="52" cy="79"/>
                  </a:xfrm>
                  <a:custGeom>
                    <a:avLst/>
                    <a:gdLst>
                      <a:gd name="T0" fmla="*/ 0 w 932"/>
                      <a:gd name="T1" fmla="*/ 0 h 1487"/>
                      <a:gd name="T2" fmla="*/ 0 w 932"/>
                      <a:gd name="T3" fmla="*/ 0 h 1487"/>
                      <a:gd name="T4" fmla="*/ 0 w 932"/>
                      <a:gd name="T5" fmla="*/ 0 h 1487"/>
                      <a:gd name="T6" fmla="*/ 0 w 932"/>
                      <a:gd name="T7" fmla="*/ 0 h 1487"/>
                      <a:gd name="T8" fmla="*/ 0 w 932"/>
                      <a:gd name="T9" fmla="*/ 0 h 1487"/>
                      <a:gd name="T10" fmla="*/ 0 w 932"/>
                      <a:gd name="T11" fmla="*/ 0 h 1487"/>
                      <a:gd name="T12" fmla="*/ 0 w 932"/>
                      <a:gd name="T13" fmla="*/ 0 h 1487"/>
                      <a:gd name="T14" fmla="*/ 0 w 932"/>
                      <a:gd name="T15" fmla="*/ 0 h 1487"/>
                      <a:gd name="T16" fmla="*/ 0 w 932"/>
                      <a:gd name="T17" fmla="*/ 0 h 1487"/>
                      <a:gd name="T18" fmla="*/ 0 w 932"/>
                      <a:gd name="T19" fmla="*/ 0 h 1487"/>
                      <a:gd name="T20" fmla="*/ 0 w 932"/>
                      <a:gd name="T21" fmla="*/ 0 h 1487"/>
                      <a:gd name="T22" fmla="*/ 0 w 932"/>
                      <a:gd name="T23" fmla="*/ 0 h 1487"/>
                      <a:gd name="T24" fmla="*/ 0 w 932"/>
                      <a:gd name="T25" fmla="*/ 0 h 1487"/>
                      <a:gd name="T26" fmla="*/ 0 w 932"/>
                      <a:gd name="T27" fmla="*/ 0 h 1487"/>
                      <a:gd name="T28" fmla="*/ 0 w 932"/>
                      <a:gd name="T29" fmla="*/ 0 h 1487"/>
                      <a:gd name="T30" fmla="*/ 0 w 932"/>
                      <a:gd name="T31" fmla="*/ 0 h 1487"/>
                      <a:gd name="T32" fmla="*/ 0 w 932"/>
                      <a:gd name="T33" fmla="*/ 0 h 1487"/>
                      <a:gd name="T34" fmla="*/ 0 w 932"/>
                      <a:gd name="T35" fmla="*/ 0 h 1487"/>
                      <a:gd name="T36" fmla="*/ 0 w 932"/>
                      <a:gd name="T37" fmla="*/ 0 h 1487"/>
                      <a:gd name="T38" fmla="*/ 0 w 932"/>
                      <a:gd name="T39" fmla="*/ 0 h 1487"/>
                      <a:gd name="T40" fmla="*/ 0 w 932"/>
                      <a:gd name="T41" fmla="*/ 0 h 1487"/>
                      <a:gd name="T42" fmla="*/ 0 w 932"/>
                      <a:gd name="T43" fmla="*/ 0 h 1487"/>
                      <a:gd name="T44" fmla="*/ 0 w 932"/>
                      <a:gd name="T45" fmla="*/ 0 h 1487"/>
                      <a:gd name="T46" fmla="*/ 0 w 932"/>
                      <a:gd name="T47" fmla="*/ 0 h 1487"/>
                      <a:gd name="T48" fmla="*/ 0 w 932"/>
                      <a:gd name="T49" fmla="*/ 0 h 1487"/>
                      <a:gd name="T50" fmla="*/ 0 w 932"/>
                      <a:gd name="T51" fmla="*/ 0 h 1487"/>
                      <a:gd name="T52" fmla="*/ 0 w 932"/>
                      <a:gd name="T53" fmla="*/ 0 h 1487"/>
                      <a:gd name="T54" fmla="*/ 0 w 932"/>
                      <a:gd name="T55" fmla="*/ 0 h 1487"/>
                      <a:gd name="T56" fmla="*/ 0 w 932"/>
                      <a:gd name="T57" fmla="*/ 0 h 1487"/>
                      <a:gd name="T58" fmla="*/ 0 w 932"/>
                      <a:gd name="T59" fmla="*/ 0 h 1487"/>
                      <a:gd name="T60" fmla="*/ 0 w 932"/>
                      <a:gd name="T61" fmla="*/ 0 h 1487"/>
                      <a:gd name="T62" fmla="*/ 0 w 932"/>
                      <a:gd name="T63" fmla="*/ 0 h 1487"/>
                      <a:gd name="T64" fmla="*/ 0 w 932"/>
                      <a:gd name="T65" fmla="*/ 0 h 1487"/>
                      <a:gd name="T66" fmla="*/ 0 w 932"/>
                      <a:gd name="T67" fmla="*/ 0 h 1487"/>
                      <a:gd name="T68" fmla="*/ 0 w 932"/>
                      <a:gd name="T69" fmla="*/ 0 h 1487"/>
                      <a:gd name="T70" fmla="*/ 0 w 932"/>
                      <a:gd name="T71" fmla="*/ 0 h 1487"/>
                      <a:gd name="T72" fmla="*/ 0 w 932"/>
                      <a:gd name="T73" fmla="*/ 0 h 1487"/>
                      <a:gd name="T74" fmla="*/ 0 w 932"/>
                      <a:gd name="T75" fmla="*/ 0 h 1487"/>
                      <a:gd name="T76" fmla="*/ 0 w 932"/>
                      <a:gd name="T77" fmla="*/ 0 h 1487"/>
                      <a:gd name="T78" fmla="*/ 0 w 932"/>
                      <a:gd name="T79" fmla="*/ 0 h 1487"/>
                      <a:gd name="T80" fmla="*/ 0 w 932"/>
                      <a:gd name="T81" fmla="*/ 0 h 1487"/>
                      <a:gd name="T82" fmla="*/ 0 w 932"/>
                      <a:gd name="T83" fmla="*/ 0 h 1487"/>
                      <a:gd name="T84" fmla="*/ 0 w 932"/>
                      <a:gd name="T85" fmla="*/ 0 h 1487"/>
                      <a:gd name="T86" fmla="*/ 0 w 932"/>
                      <a:gd name="T87" fmla="*/ 0 h 1487"/>
                      <a:gd name="T88" fmla="*/ 0 w 932"/>
                      <a:gd name="T89" fmla="*/ 0 h 1487"/>
                      <a:gd name="T90" fmla="*/ 0 w 932"/>
                      <a:gd name="T91" fmla="*/ 0 h 1487"/>
                      <a:gd name="T92" fmla="*/ 0 w 932"/>
                      <a:gd name="T93" fmla="*/ 0 h 1487"/>
                      <a:gd name="T94" fmla="*/ 0 w 932"/>
                      <a:gd name="T95" fmla="*/ 0 h 148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32"/>
                      <a:gd name="T145" fmla="*/ 0 h 1487"/>
                      <a:gd name="T146" fmla="*/ 932 w 932"/>
                      <a:gd name="T147" fmla="*/ 1487 h 148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32" h="1487">
                        <a:moveTo>
                          <a:pt x="616" y="733"/>
                        </a:moveTo>
                        <a:lnTo>
                          <a:pt x="617" y="700"/>
                        </a:lnTo>
                        <a:lnTo>
                          <a:pt x="618" y="667"/>
                        </a:lnTo>
                        <a:lnTo>
                          <a:pt x="619" y="636"/>
                        </a:lnTo>
                        <a:lnTo>
                          <a:pt x="619" y="604"/>
                        </a:lnTo>
                        <a:lnTo>
                          <a:pt x="618" y="572"/>
                        </a:lnTo>
                        <a:lnTo>
                          <a:pt x="616" y="543"/>
                        </a:lnTo>
                        <a:lnTo>
                          <a:pt x="613" y="512"/>
                        </a:lnTo>
                        <a:lnTo>
                          <a:pt x="611" y="484"/>
                        </a:lnTo>
                        <a:lnTo>
                          <a:pt x="604" y="427"/>
                        </a:lnTo>
                        <a:lnTo>
                          <a:pt x="596" y="373"/>
                        </a:lnTo>
                        <a:lnTo>
                          <a:pt x="586" y="323"/>
                        </a:lnTo>
                        <a:lnTo>
                          <a:pt x="575" y="274"/>
                        </a:lnTo>
                        <a:lnTo>
                          <a:pt x="563" y="229"/>
                        </a:lnTo>
                        <a:lnTo>
                          <a:pt x="551" y="186"/>
                        </a:lnTo>
                        <a:lnTo>
                          <a:pt x="538" y="147"/>
                        </a:lnTo>
                        <a:lnTo>
                          <a:pt x="525" y="111"/>
                        </a:lnTo>
                        <a:lnTo>
                          <a:pt x="513" y="78"/>
                        </a:lnTo>
                        <a:lnTo>
                          <a:pt x="500" y="49"/>
                        </a:lnTo>
                        <a:lnTo>
                          <a:pt x="489" y="23"/>
                        </a:lnTo>
                        <a:lnTo>
                          <a:pt x="478" y="0"/>
                        </a:lnTo>
                        <a:lnTo>
                          <a:pt x="452" y="1"/>
                        </a:lnTo>
                        <a:lnTo>
                          <a:pt x="426" y="2"/>
                        </a:lnTo>
                        <a:lnTo>
                          <a:pt x="401" y="5"/>
                        </a:lnTo>
                        <a:lnTo>
                          <a:pt x="377" y="9"/>
                        </a:lnTo>
                        <a:lnTo>
                          <a:pt x="353" y="13"/>
                        </a:lnTo>
                        <a:lnTo>
                          <a:pt x="330" y="18"/>
                        </a:lnTo>
                        <a:lnTo>
                          <a:pt x="308" y="24"/>
                        </a:lnTo>
                        <a:lnTo>
                          <a:pt x="286" y="31"/>
                        </a:lnTo>
                        <a:lnTo>
                          <a:pt x="265" y="38"/>
                        </a:lnTo>
                        <a:lnTo>
                          <a:pt x="244" y="47"/>
                        </a:lnTo>
                        <a:lnTo>
                          <a:pt x="224" y="55"/>
                        </a:lnTo>
                        <a:lnTo>
                          <a:pt x="205" y="65"/>
                        </a:lnTo>
                        <a:lnTo>
                          <a:pt x="187" y="75"/>
                        </a:lnTo>
                        <a:lnTo>
                          <a:pt x="169" y="86"/>
                        </a:lnTo>
                        <a:lnTo>
                          <a:pt x="153" y="96"/>
                        </a:lnTo>
                        <a:lnTo>
                          <a:pt x="137" y="108"/>
                        </a:lnTo>
                        <a:lnTo>
                          <a:pt x="122" y="119"/>
                        </a:lnTo>
                        <a:lnTo>
                          <a:pt x="108" y="132"/>
                        </a:lnTo>
                        <a:lnTo>
                          <a:pt x="94" y="144"/>
                        </a:lnTo>
                        <a:lnTo>
                          <a:pt x="81" y="156"/>
                        </a:lnTo>
                        <a:lnTo>
                          <a:pt x="70" y="169"/>
                        </a:lnTo>
                        <a:lnTo>
                          <a:pt x="58" y="183"/>
                        </a:lnTo>
                        <a:lnTo>
                          <a:pt x="49" y="195"/>
                        </a:lnTo>
                        <a:lnTo>
                          <a:pt x="39" y="209"/>
                        </a:lnTo>
                        <a:lnTo>
                          <a:pt x="31" y="222"/>
                        </a:lnTo>
                        <a:lnTo>
                          <a:pt x="24" y="235"/>
                        </a:lnTo>
                        <a:lnTo>
                          <a:pt x="17" y="248"/>
                        </a:lnTo>
                        <a:lnTo>
                          <a:pt x="12" y="261"/>
                        </a:lnTo>
                        <a:lnTo>
                          <a:pt x="8" y="273"/>
                        </a:lnTo>
                        <a:lnTo>
                          <a:pt x="4" y="286"/>
                        </a:lnTo>
                        <a:lnTo>
                          <a:pt x="2" y="299"/>
                        </a:lnTo>
                        <a:lnTo>
                          <a:pt x="0" y="310"/>
                        </a:lnTo>
                        <a:lnTo>
                          <a:pt x="0" y="326"/>
                        </a:lnTo>
                        <a:lnTo>
                          <a:pt x="0" y="343"/>
                        </a:lnTo>
                        <a:lnTo>
                          <a:pt x="2" y="360"/>
                        </a:lnTo>
                        <a:lnTo>
                          <a:pt x="4" y="378"/>
                        </a:lnTo>
                        <a:lnTo>
                          <a:pt x="8" y="396"/>
                        </a:lnTo>
                        <a:lnTo>
                          <a:pt x="12" y="414"/>
                        </a:lnTo>
                        <a:lnTo>
                          <a:pt x="19" y="434"/>
                        </a:lnTo>
                        <a:lnTo>
                          <a:pt x="25" y="453"/>
                        </a:lnTo>
                        <a:lnTo>
                          <a:pt x="39" y="493"/>
                        </a:lnTo>
                        <a:lnTo>
                          <a:pt x="56" y="535"/>
                        </a:lnTo>
                        <a:lnTo>
                          <a:pt x="75" y="576"/>
                        </a:lnTo>
                        <a:lnTo>
                          <a:pt x="96" y="618"/>
                        </a:lnTo>
                        <a:lnTo>
                          <a:pt x="137" y="701"/>
                        </a:lnTo>
                        <a:lnTo>
                          <a:pt x="176" y="779"/>
                        </a:lnTo>
                        <a:lnTo>
                          <a:pt x="191" y="817"/>
                        </a:lnTo>
                        <a:lnTo>
                          <a:pt x="206" y="852"/>
                        </a:lnTo>
                        <a:lnTo>
                          <a:pt x="212" y="868"/>
                        </a:lnTo>
                        <a:lnTo>
                          <a:pt x="218" y="884"/>
                        </a:lnTo>
                        <a:lnTo>
                          <a:pt x="222" y="900"/>
                        </a:lnTo>
                        <a:lnTo>
                          <a:pt x="225" y="914"/>
                        </a:lnTo>
                        <a:lnTo>
                          <a:pt x="235" y="985"/>
                        </a:lnTo>
                        <a:lnTo>
                          <a:pt x="247" y="1080"/>
                        </a:lnTo>
                        <a:lnTo>
                          <a:pt x="253" y="1132"/>
                        </a:lnTo>
                        <a:lnTo>
                          <a:pt x="262" y="1185"/>
                        </a:lnTo>
                        <a:lnTo>
                          <a:pt x="266" y="1212"/>
                        </a:lnTo>
                        <a:lnTo>
                          <a:pt x="271" y="1238"/>
                        </a:lnTo>
                        <a:lnTo>
                          <a:pt x="277" y="1265"/>
                        </a:lnTo>
                        <a:lnTo>
                          <a:pt x="284" y="1290"/>
                        </a:lnTo>
                        <a:lnTo>
                          <a:pt x="290" y="1314"/>
                        </a:lnTo>
                        <a:lnTo>
                          <a:pt x="298" y="1338"/>
                        </a:lnTo>
                        <a:lnTo>
                          <a:pt x="307" y="1360"/>
                        </a:lnTo>
                        <a:lnTo>
                          <a:pt x="316" y="1383"/>
                        </a:lnTo>
                        <a:lnTo>
                          <a:pt x="326" y="1402"/>
                        </a:lnTo>
                        <a:lnTo>
                          <a:pt x="337" y="1420"/>
                        </a:lnTo>
                        <a:lnTo>
                          <a:pt x="349" y="1436"/>
                        </a:lnTo>
                        <a:lnTo>
                          <a:pt x="362" y="1451"/>
                        </a:lnTo>
                        <a:lnTo>
                          <a:pt x="377" y="1464"/>
                        </a:lnTo>
                        <a:lnTo>
                          <a:pt x="391" y="1473"/>
                        </a:lnTo>
                        <a:lnTo>
                          <a:pt x="408" y="1481"/>
                        </a:lnTo>
                        <a:lnTo>
                          <a:pt x="426" y="1485"/>
                        </a:lnTo>
                        <a:lnTo>
                          <a:pt x="445" y="1487"/>
                        </a:lnTo>
                        <a:lnTo>
                          <a:pt x="466" y="1486"/>
                        </a:lnTo>
                        <a:lnTo>
                          <a:pt x="487" y="1481"/>
                        </a:lnTo>
                        <a:lnTo>
                          <a:pt x="510" y="1472"/>
                        </a:lnTo>
                        <a:lnTo>
                          <a:pt x="532" y="1463"/>
                        </a:lnTo>
                        <a:lnTo>
                          <a:pt x="553" y="1453"/>
                        </a:lnTo>
                        <a:lnTo>
                          <a:pt x="574" y="1442"/>
                        </a:lnTo>
                        <a:lnTo>
                          <a:pt x="594" y="1430"/>
                        </a:lnTo>
                        <a:lnTo>
                          <a:pt x="612" y="1417"/>
                        </a:lnTo>
                        <a:lnTo>
                          <a:pt x="631" y="1404"/>
                        </a:lnTo>
                        <a:lnTo>
                          <a:pt x="649" y="1389"/>
                        </a:lnTo>
                        <a:lnTo>
                          <a:pt x="667" y="1373"/>
                        </a:lnTo>
                        <a:lnTo>
                          <a:pt x="684" y="1357"/>
                        </a:lnTo>
                        <a:lnTo>
                          <a:pt x="700" y="1340"/>
                        </a:lnTo>
                        <a:lnTo>
                          <a:pt x="716" y="1323"/>
                        </a:lnTo>
                        <a:lnTo>
                          <a:pt x="732" y="1304"/>
                        </a:lnTo>
                        <a:lnTo>
                          <a:pt x="746" y="1285"/>
                        </a:lnTo>
                        <a:lnTo>
                          <a:pt x="761" y="1265"/>
                        </a:lnTo>
                        <a:lnTo>
                          <a:pt x="775" y="1243"/>
                        </a:lnTo>
                        <a:lnTo>
                          <a:pt x="788" y="1221"/>
                        </a:lnTo>
                        <a:lnTo>
                          <a:pt x="801" y="1199"/>
                        </a:lnTo>
                        <a:lnTo>
                          <a:pt x="812" y="1175"/>
                        </a:lnTo>
                        <a:lnTo>
                          <a:pt x="824" y="1151"/>
                        </a:lnTo>
                        <a:lnTo>
                          <a:pt x="835" y="1126"/>
                        </a:lnTo>
                        <a:lnTo>
                          <a:pt x="846" y="1100"/>
                        </a:lnTo>
                        <a:lnTo>
                          <a:pt x="856" y="1073"/>
                        </a:lnTo>
                        <a:lnTo>
                          <a:pt x="866" y="1045"/>
                        </a:lnTo>
                        <a:lnTo>
                          <a:pt x="875" y="1017"/>
                        </a:lnTo>
                        <a:lnTo>
                          <a:pt x="884" y="987"/>
                        </a:lnTo>
                        <a:lnTo>
                          <a:pt x="892" y="958"/>
                        </a:lnTo>
                        <a:lnTo>
                          <a:pt x="899" y="927"/>
                        </a:lnTo>
                        <a:lnTo>
                          <a:pt x="907" y="896"/>
                        </a:lnTo>
                        <a:lnTo>
                          <a:pt x="920" y="829"/>
                        </a:lnTo>
                        <a:lnTo>
                          <a:pt x="932" y="761"/>
                        </a:lnTo>
                        <a:lnTo>
                          <a:pt x="916" y="752"/>
                        </a:lnTo>
                        <a:lnTo>
                          <a:pt x="900" y="743"/>
                        </a:lnTo>
                        <a:lnTo>
                          <a:pt x="885" y="737"/>
                        </a:lnTo>
                        <a:lnTo>
                          <a:pt x="870" y="730"/>
                        </a:lnTo>
                        <a:lnTo>
                          <a:pt x="855" y="725"/>
                        </a:lnTo>
                        <a:lnTo>
                          <a:pt x="841" y="720"/>
                        </a:lnTo>
                        <a:lnTo>
                          <a:pt x="826" y="717"/>
                        </a:lnTo>
                        <a:lnTo>
                          <a:pt x="811" y="714"/>
                        </a:lnTo>
                        <a:lnTo>
                          <a:pt x="784" y="709"/>
                        </a:lnTo>
                        <a:lnTo>
                          <a:pt x="758" y="707"/>
                        </a:lnTo>
                        <a:lnTo>
                          <a:pt x="734" y="707"/>
                        </a:lnTo>
                        <a:lnTo>
                          <a:pt x="711" y="708"/>
                        </a:lnTo>
                        <a:lnTo>
                          <a:pt x="690" y="711"/>
                        </a:lnTo>
                        <a:lnTo>
                          <a:pt x="671" y="715"/>
                        </a:lnTo>
                        <a:lnTo>
                          <a:pt x="655" y="719"/>
                        </a:lnTo>
                        <a:lnTo>
                          <a:pt x="642" y="723"/>
                        </a:lnTo>
                        <a:lnTo>
                          <a:pt x="622" y="729"/>
                        </a:lnTo>
                        <a:lnTo>
                          <a:pt x="616" y="733"/>
                        </a:lnTo>
                        <a:close/>
                      </a:path>
                    </a:pathLst>
                  </a:custGeom>
                  <a:solidFill>
                    <a:srgbClr val="FF3232"/>
                  </a:solidFill>
                  <a:ln w="9525">
                    <a:noFill/>
                    <a:round/>
                    <a:headEnd/>
                    <a:tailEnd/>
                  </a:ln>
                </p:spPr>
                <p:txBody>
                  <a:bodyPr/>
                  <a:lstStyle/>
                  <a:p>
                    <a:endParaRPr lang="ja-JP" altLang="en-US"/>
                  </a:p>
                </p:txBody>
              </p:sp>
              <p:sp>
                <p:nvSpPr>
                  <p:cNvPr id="581" name="Freeform 74"/>
                  <p:cNvSpPr>
                    <a:spLocks/>
                  </p:cNvSpPr>
                  <p:nvPr/>
                </p:nvSpPr>
                <p:spPr bwMode="auto">
                  <a:xfrm>
                    <a:off x="1698" y="2499"/>
                    <a:ext cx="55" cy="46"/>
                  </a:xfrm>
                  <a:custGeom>
                    <a:avLst/>
                    <a:gdLst>
                      <a:gd name="T0" fmla="*/ 0 w 994"/>
                      <a:gd name="T1" fmla="*/ 0 h 878"/>
                      <a:gd name="T2" fmla="*/ 0 w 994"/>
                      <a:gd name="T3" fmla="*/ 0 h 878"/>
                      <a:gd name="T4" fmla="*/ 0 w 994"/>
                      <a:gd name="T5" fmla="*/ 0 h 878"/>
                      <a:gd name="T6" fmla="*/ 0 w 994"/>
                      <a:gd name="T7" fmla="*/ 0 h 878"/>
                      <a:gd name="T8" fmla="*/ 0 w 994"/>
                      <a:gd name="T9" fmla="*/ 0 h 878"/>
                      <a:gd name="T10" fmla="*/ 0 w 994"/>
                      <a:gd name="T11" fmla="*/ 0 h 878"/>
                      <a:gd name="T12" fmla="*/ 0 w 994"/>
                      <a:gd name="T13" fmla="*/ 0 h 878"/>
                      <a:gd name="T14" fmla="*/ 0 w 994"/>
                      <a:gd name="T15" fmla="*/ 0 h 878"/>
                      <a:gd name="T16" fmla="*/ 0 w 994"/>
                      <a:gd name="T17" fmla="*/ 0 h 878"/>
                      <a:gd name="T18" fmla="*/ 0 w 994"/>
                      <a:gd name="T19" fmla="*/ 0 h 878"/>
                      <a:gd name="T20" fmla="*/ 0 w 994"/>
                      <a:gd name="T21" fmla="*/ 0 h 878"/>
                      <a:gd name="T22" fmla="*/ 0 w 994"/>
                      <a:gd name="T23" fmla="*/ 0 h 878"/>
                      <a:gd name="T24" fmla="*/ 0 w 994"/>
                      <a:gd name="T25" fmla="*/ 0 h 878"/>
                      <a:gd name="T26" fmla="*/ 0 w 994"/>
                      <a:gd name="T27" fmla="*/ 0 h 878"/>
                      <a:gd name="T28" fmla="*/ 0 w 994"/>
                      <a:gd name="T29" fmla="*/ 0 h 878"/>
                      <a:gd name="T30" fmla="*/ 0 w 994"/>
                      <a:gd name="T31" fmla="*/ 0 h 878"/>
                      <a:gd name="T32" fmla="*/ 0 w 994"/>
                      <a:gd name="T33" fmla="*/ 0 h 878"/>
                      <a:gd name="T34" fmla="*/ 0 w 994"/>
                      <a:gd name="T35" fmla="*/ 0 h 878"/>
                      <a:gd name="T36" fmla="*/ 0 w 994"/>
                      <a:gd name="T37" fmla="*/ 0 h 878"/>
                      <a:gd name="T38" fmla="*/ 0 w 994"/>
                      <a:gd name="T39" fmla="*/ 0 h 878"/>
                      <a:gd name="T40" fmla="*/ 0 w 994"/>
                      <a:gd name="T41" fmla="*/ 0 h 878"/>
                      <a:gd name="T42" fmla="*/ 0 w 994"/>
                      <a:gd name="T43" fmla="*/ 0 h 878"/>
                      <a:gd name="T44" fmla="*/ 0 w 994"/>
                      <a:gd name="T45" fmla="*/ 0 h 878"/>
                      <a:gd name="T46" fmla="*/ 0 w 994"/>
                      <a:gd name="T47" fmla="*/ 0 h 878"/>
                      <a:gd name="T48" fmla="*/ 0 w 994"/>
                      <a:gd name="T49" fmla="*/ 0 h 878"/>
                      <a:gd name="T50" fmla="*/ 0 w 994"/>
                      <a:gd name="T51" fmla="*/ 0 h 878"/>
                      <a:gd name="T52" fmla="*/ 0 w 994"/>
                      <a:gd name="T53" fmla="*/ 0 h 878"/>
                      <a:gd name="T54" fmla="*/ 0 w 994"/>
                      <a:gd name="T55" fmla="*/ 0 h 878"/>
                      <a:gd name="T56" fmla="*/ 0 w 994"/>
                      <a:gd name="T57" fmla="*/ 0 h 878"/>
                      <a:gd name="T58" fmla="*/ 0 w 994"/>
                      <a:gd name="T59" fmla="*/ 0 h 878"/>
                      <a:gd name="T60" fmla="*/ 0 w 994"/>
                      <a:gd name="T61" fmla="*/ 0 h 87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94"/>
                      <a:gd name="T94" fmla="*/ 0 h 878"/>
                      <a:gd name="T95" fmla="*/ 994 w 994"/>
                      <a:gd name="T96" fmla="*/ 878 h 87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94" h="878">
                        <a:moveTo>
                          <a:pt x="994" y="181"/>
                        </a:moveTo>
                        <a:lnTo>
                          <a:pt x="273" y="0"/>
                        </a:lnTo>
                        <a:lnTo>
                          <a:pt x="268" y="8"/>
                        </a:lnTo>
                        <a:lnTo>
                          <a:pt x="254" y="31"/>
                        </a:lnTo>
                        <a:lnTo>
                          <a:pt x="232" y="66"/>
                        </a:lnTo>
                        <a:lnTo>
                          <a:pt x="201" y="110"/>
                        </a:lnTo>
                        <a:lnTo>
                          <a:pt x="182" y="136"/>
                        </a:lnTo>
                        <a:lnTo>
                          <a:pt x="162" y="161"/>
                        </a:lnTo>
                        <a:lnTo>
                          <a:pt x="139" y="187"/>
                        </a:lnTo>
                        <a:lnTo>
                          <a:pt x="115" y="214"/>
                        </a:lnTo>
                        <a:lnTo>
                          <a:pt x="89" y="240"/>
                        </a:lnTo>
                        <a:lnTo>
                          <a:pt x="60" y="266"/>
                        </a:lnTo>
                        <a:lnTo>
                          <a:pt x="31" y="290"/>
                        </a:lnTo>
                        <a:lnTo>
                          <a:pt x="0" y="315"/>
                        </a:lnTo>
                        <a:lnTo>
                          <a:pt x="548" y="878"/>
                        </a:lnTo>
                        <a:lnTo>
                          <a:pt x="580" y="854"/>
                        </a:lnTo>
                        <a:lnTo>
                          <a:pt x="612" y="828"/>
                        </a:lnTo>
                        <a:lnTo>
                          <a:pt x="644" y="799"/>
                        </a:lnTo>
                        <a:lnTo>
                          <a:pt x="675" y="768"/>
                        </a:lnTo>
                        <a:lnTo>
                          <a:pt x="707" y="734"/>
                        </a:lnTo>
                        <a:lnTo>
                          <a:pt x="737" y="698"/>
                        </a:lnTo>
                        <a:lnTo>
                          <a:pt x="766" y="660"/>
                        </a:lnTo>
                        <a:lnTo>
                          <a:pt x="795" y="618"/>
                        </a:lnTo>
                        <a:lnTo>
                          <a:pt x="823" y="574"/>
                        </a:lnTo>
                        <a:lnTo>
                          <a:pt x="850" y="528"/>
                        </a:lnTo>
                        <a:lnTo>
                          <a:pt x="876" y="477"/>
                        </a:lnTo>
                        <a:lnTo>
                          <a:pt x="902" y="424"/>
                        </a:lnTo>
                        <a:lnTo>
                          <a:pt x="926" y="368"/>
                        </a:lnTo>
                        <a:lnTo>
                          <a:pt x="950" y="309"/>
                        </a:lnTo>
                        <a:lnTo>
                          <a:pt x="973" y="246"/>
                        </a:lnTo>
                        <a:lnTo>
                          <a:pt x="994" y="181"/>
                        </a:lnTo>
                        <a:close/>
                      </a:path>
                    </a:pathLst>
                  </a:custGeom>
                  <a:solidFill>
                    <a:srgbClr val="FFCCA5"/>
                  </a:solidFill>
                  <a:ln w="9525">
                    <a:noFill/>
                    <a:round/>
                    <a:headEnd/>
                    <a:tailEnd/>
                  </a:ln>
                </p:spPr>
                <p:txBody>
                  <a:bodyPr/>
                  <a:lstStyle/>
                  <a:p>
                    <a:endParaRPr lang="ja-JP" altLang="en-US"/>
                  </a:p>
                </p:txBody>
              </p:sp>
              <p:sp>
                <p:nvSpPr>
                  <p:cNvPr id="582" name="Freeform 75"/>
                  <p:cNvSpPr>
                    <a:spLocks/>
                  </p:cNvSpPr>
                  <p:nvPr/>
                </p:nvSpPr>
                <p:spPr bwMode="auto">
                  <a:xfrm>
                    <a:off x="1685" y="2439"/>
                    <a:ext cx="167" cy="77"/>
                  </a:xfrm>
                  <a:custGeom>
                    <a:avLst/>
                    <a:gdLst>
                      <a:gd name="T0" fmla="*/ 0 w 3001"/>
                      <a:gd name="T1" fmla="*/ 0 h 1476"/>
                      <a:gd name="T2" fmla="*/ 0 w 3001"/>
                      <a:gd name="T3" fmla="*/ 0 h 1476"/>
                      <a:gd name="T4" fmla="*/ 0 w 3001"/>
                      <a:gd name="T5" fmla="*/ 0 h 1476"/>
                      <a:gd name="T6" fmla="*/ 0 w 3001"/>
                      <a:gd name="T7" fmla="*/ 0 h 1476"/>
                      <a:gd name="T8" fmla="*/ 0 w 3001"/>
                      <a:gd name="T9" fmla="*/ 0 h 1476"/>
                      <a:gd name="T10" fmla="*/ 0 w 3001"/>
                      <a:gd name="T11" fmla="*/ 0 h 1476"/>
                      <a:gd name="T12" fmla="*/ 0 w 3001"/>
                      <a:gd name="T13" fmla="*/ 0 h 1476"/>
                      <a:gd name="T14" fmla="*/ 0 w 3001"/>
                      <a:gd name="T15" fmla="*/ 0 h 1476"/>
                      <a:gd name="T16" fmla="*/ 0 w 3001"/>
                      <a:gd name="T17" fmla="*/ 0 h 1476"/>
                      <a:gd name="T18" fmla="*/ 0 w 3001"/>
                      <a:gd name="T19" fmla="*/ 0 h 1476"/>
                      <a:gd name="T20" fmla="*/ 0 w 3001"/>
                      <a:gd name="T21" fmla="*/ 0 h 1476"/>
                      <a:gd name="T22" fmla="*/ 0 w 3001"/>
                      <a:gd name="T23" fmla="*/ 0 h 1476"/>
                      <a:gd name="T24" fmla="*/ 0 w 3001"/>
                      <a:gd name="T25" fmla="*/ 0 h 1476"/>
                      <a:gd name="T26" fmla="*/ 0 w 3001"/>
                      <a:gd name="T27" fmla="*/ 0 h 1476"/>
                      <a:gd name="T28" fmla="*/ 0 w 3001"/>
                      <a:gd name="T29" fmla="*/ 0 h 1476"/>
                      <a:gd name="T30" fmla="*/ 0 w 3001"/>
                      <a:gd name="T31" fmla="*/ 0 h 1476"/>
                      <a:gd name="T32" fmla="*/ 0 w 3001"/>
                      <a:gd name="T33" fmla="*/ 0 h 1476"/>
                      <a:gd name="T34" fmla="*/ 0 w 3001"/>
                      <a:gd name="T35" fmla="*/ 0 h 1476"/>
                      <a:gd name="T36" fmla="*/ 0 w 3001"/>
                      <a:gd name="T37" fmla="*/ 0 h 1476"/>
                      <a:gd name="T38" fmla="*/ 0 w 3001"/>
                      <a:gd name="T39" fmla="*/ 0 h 1476"/>
                      <a:gd name="T40" fmla="*/ 0 w 3001"/>
                      <a:gd name="T41" fmla="*/ 0 h 1476"/>
                      <a:gd name="T42" fmla="*/ 0 w 3001"/>
                      <a:gd name="T43" fmla="*/ 0 h 1476"/>
                      <a:gd name="T44" fmla="*/ 0 w 3001"/>
                      <a:gd name="T45" fmla="*/ 0 h 1476"/>
                      <a:gd name="T46" fmla="*/ 0 w 3001"/>
                      <a:gd name="T47" fmla="*/ 0 h 1476"/>
                      <a:gd name="T48" fmla="*/ 0 w 3001"/>
                      <a:gd name="T49" fmla="*/ 0 h 1476"/>
                      <a:gd name="T50" fmla="*/ 0 w 3001"/>
                      <a:gd name="T51" fmla="*/ 0 h 1476"/>
                      <a:gd name="T52" fmla="*/ 0 w 3001"/>
                      <a:gd name="T53" fmla="*/ 0 h 1476"/>
                      <a:gd name="T54" fmla="*/ 0 w 3001"/>
                      <a:gd name="T55" fmla="*/ 0 h 1476"/>
                      <a:gd name="T56" fmla="*/ 0 w 3001"/>
                      <a:gd name="T57" fmla="*/ 0 h 1476"/>
                      <a:gd name="T58" fmla="*/ 0 w 3001"/>
                      <a:gd name="T59" fmla="*/ 0 h 1476"/>
                      <a:gd name="T60" fmla="*/ 0 w 3001"/>
                      <a:gd name="T61" fmla="*/ 0 h 1476"/>
                      <a:gd name="T62" fmla="*/ 0 w 3001"/>
                      <a:gd name="T63" fmla="*/ 0 h 1476"/>
                      <a:gd name="T64" fmla="*/ 0 w 3001"/>
                      <a:gd name="T65" fmla="*/ 0 h 1476"/>
                      <a:gd name="T66" fmla="*/ 0 w 3001"/>
                      <a:gd name="T67" fmla="*/ 0 h 1476"/>
                      <a:gd name="T68" fmla="*/ 0 w 3001"/>
                      <a:gd name="T69" fmla="*/ 0 h 1476"/>
                      <a:gd name="T70" fmla="*/ 0 w 3001"/>
                      <a:gd name="T71" fmla="*/ 0 h 1476"/>
                      <a:gd name="T72" fmla="*/ 0 w 3001"/>
                      <a:gd name="T73" fmla="*/ 0 h 1476"/>
                      <a:gd name="T74" fmla="*/ 0 w 3001"/>
                      <a:gd name="T75" fmla="*/ 0 h 1476"/>
                      <a:gd name="T76" fmla="*/ 0 w 3001"/>
                      <a:gd name="T77" fmla="*/ 0 h 1476"/>
                      <a:gd name="T78" fmla="*/ 0 w 3001"/>
                      <a:gd name="T79" fmla="*/ 0 h 1476"/>
                      <a:gd name="T80" fmla="*/ 0 w 3001"/>
                      <a:gd name="T81" fmla="*/ 0 h 147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01"/>
                      <a:gd name="T124" fmla="*/ 0 h 1476"/>
                      <a:gd name="T125" fmla="*/ 3001 w 3001"/>
                      <a:gd name="T126" fmla="*/ 1476 h 147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01" h="1476">
                        <a:moveTo>
                          <a:pt x="2671" y="62"/>
                        </a:moveTo>
                        <a:lnTo>
                          <a:pt x="3001" y="1269"/>
                        </a:lnTo>
                        <a:lnTo>
                          <a:pt x="2977" y="1258"/>
                        </a:lnTo>
                        <a:lnTo>
                          <a:pt x="2911" y="1232"/>
                        </a:lnTo>
                        <a:lnTo>
                          <a:pt x="2865" y="1216"/>
                        </a:lnTo>
                        <a:lnTo>
                          <a:pt x="2812" y="1199"/>
                        </a:lnTo>
                        <a:lnTo>
                          <a:pt x="2782" y="1191"/>
                        </a:lnTo>
                        <a:lnTo>
                          <a:pt x="2752" y="1182"/>
                        </a:lnTo>
                        <a:lnTo>
                          <a:pt x="2721" y="1175"/>
                        </a:lnTo>
                        <a:lnTo>
                          <a:pt x="2688" y="1168"/>
                        </a:lnTo>
                        <a:lnTo>
                          <a:pt x="2654" y="1160"/>
                        </a:lnTo>
                        <a:lnTo>
                          <a:pt x="2619" y="1154"/>
                        </a:lnTo>
                        <a:lnTo>
                          <a:pt x="2583" y="1150"/>
                        </a:lnTo>
                        <a:lnTo>
                          <a:pt x="2548" y="1146"/>
                        </a:lnTo>
                        <a:lnTo>
                          <a:pt x="2511" y="1142"/>
                        </a:lnTo>
                        <a:lnTo>
                          <a:pt x="2474" y="1140"/>
                        </a:lnTo>
                        <a:lnTo>
                          <a:pt x="2437" y="1140"/>
                        </a:lnTo>
                        <a:lnTo>
                          <a:pt x="2400" y="1141"/>
                        </a:lnTo>
                        <a:lnTo>
                          <a:pt x="2362" y="1145"/>
                        </a:lnTo>
                        <a:lnTo>
                          <a:pt x="2326" y="1150"/>
                        </a:lnTo>
                        <a:lnTo>
                          <a:pt x="2289" y="1156"/>
                        </a:lnTo>
                        <a:lnTo>
                          <a:pt x="2252" y="1165"/>
                        </a:lnTo>
                        <a:lnTo>
                          <a:pt x="2217" y="1176"/>
                        </a:lnTo>
                        <a:lnTo>
                          <a:pt x="2182" y="1190"/>
                        </a:lnTo>
                        <a:lnTo>
                          <a:pt x="2149" y="1206"/>
                        </a:lnTo>
                        <a:lnTo>
                          <a:pt x="2115" y="1224"/>
                        </a:lnTo>
                        <a:lnTo>
                          <a:pt x="2050" y="1262"/>
                        </a:lnTo>
                        <a:lnTo>
                          <a:pt x="1984" y="1299"/>
                        </a:lnTo>
                        <a:lnTo>
                          <a:pt x="1950" y="1317"/>
                        </a:lnTo>
                        <a:lnTo>
                          <a:pt x="1916" y="1334"/>
                        </a:lnTo>
                        <a:lnTo>
                          <a:pt x="1882" y="1351"/>
                        </a:lnTo>
                        <a:lnTo>
                          <a:pt x="1847" y="1366"/>
                        </a:lnTo>
                        <a:lnTo>
                          <a:pt x="1811" y="1382"/>
                        </a:lnTo>
                        <a:lnTo>
                          <a:pt x="1776" y="1395"/>
                        </a:lnTo>
                        <a:lnTo>
                          <a:pt x="1740" y="1408"/>
                        </a:lnTo>
                        <a:lnTo>
                          <a:pt x="1704" y="1421"/>
                        </a:lnTo>
                        <a:lnTo>
                          <a:pt x="1667" y="1431"/>
                        </a:lnTo>
                        <a:lnTo>
                          <a:pt x="1629" y="1442"/>
                        </a:lnTo>
                        <a:lnTo>
                          <a:pt x="1592" y="1450"/>
                        </a:lnTo>
                        <a:lnTo>
                          <a:pt x="1553" y="1457"/>
                        </a:lnTo>
                        <a:lnTo>
                          <a:pt x="1514" y="1464"/>
                        </a:lnTo>
                        <a:lnTo>
                          <a:pt x="1474" y="1469"/>
                        </a:lnTo>
                        <a:lnTo>
                          <a:pt x="1434" y="1473"/>
                        </a:lnTo>
                        <a:lnTo>
                          <a:pt x="1394" y="1475"/>
                        </a:lnTo>
                        <a:lnTo>
                          <a:pt x="1353" y="1476"/>
                        </a:lnTo>
                        <a:lnTo>
                          <a:pt x="1311" y="1476"/>
                        </a:lnTo>
                        <a:lnTo>
                          <a:pt x="1268" y="1474"/>
                        </a:lnTo>
                        <a:lnTo>
                          <a:pt x="1225" y="1470"/>
                        </a:lnTo>
                        <a:lnTo>
                          <a:pt x="1181" y="1465"/>
                        </a:lnTo>
                        <a:lnTo>
                          <a:pt x="1137" y="1457"/>
                        </a:lnTo>
                        <a:lnTo>
                          <a:pt x="1092" y="1448"/>
                        </a:lnTo>
                        <a:lnTo>
                          <a:pt x="1046" y="1437"/>
                        </a:lnTo>
                        <a:lnTo>
                          <a:pt x="999" y="1425"/>
                        </a:lnTo>
                        <a:lnTo>
                          <a:pt x="952" y="1410"/>
                        </a:lnTo>
                        <a:lnTo>
                          <a:pt x="903" y="1393"/>
                        </a:lnTo>
                        <a:lnTo>
                          <a:pt x="855" y="1375"/>
                        </a:lnTo>
                        <a:lnTo>
                          <a:pt x="806" y="1356"/>
                        </a:lnTo>
                        <a:lnTo>
                          <a:pt x="759" y="1339"/>
                        </a:lnTo>
                        <a:lnTo>
                          <a:pt x="713" y="1325"/>
                        </a:lnTo>
                        <a:lnTo>
                          <a:pt x="668" y="1312"/>
                        </a:lnTo>
                        <a:lnTo>
                          <a:pt x="624" y="1300"/>
                        </a:lnTo>
                        <a:lnTo>
                          <a:pt x="581" y="1291"/>
                        </a:lnTo>
                        <a:lnTo>
                          <a:pt x="540" y="1283"/>
                        </a:lnTo>
                        <a:lnTo>
                          <a:pt x="500" y="1276"/>
                        </a:lnTo>
                        <a:lnTo>
                          <a:pt x="461" y="1271"/>
                        </a:lnTo>
                        <a:lnTo>
                          <a:pt x="424" y="1267"/>
                        </a:lnTo>
                        <a:lnTo>
                          <a:pt x="388" y="1265"/>
                        </a:lnTo>
                        <a:lnTo>
                          <a:pt x="354" y="1262"/>
                        </a:lnTo>
                        <a:lnTo>
                          <a:pt x="320" y="1262"/>
                        </a:lnTo>
                        <a:lnTo>
                          <a:pt x="289" y="1262"/>
                        </a:lnTo>
                        <a:lnTo>
                          <a:pt x="259" y="1264"/>
                        </a:lnTo>
                        <a:lnTo>
                          <a:pt x="230" y="1266"/>
                        </a:lnTo>
                        <a:lnTo>
                          <a:pt x="203" y="1268"/>
                        </a:lnTo>
                        <a:lnTo>
                          <a:pt x="178" y="1271"/>
                        </a:lnTo>
                        <a:lnTo>
                          <a:pt x="153" y="1274"/>
                        </a:lnTo>
                        <a:lnTo>
                          <a:pt x="131" y="1277"/>
                        </a:lnTo>
                        <a:lnTo>
                          <a:pt x="92" y="1286"/>
                        </a:lnTo>
                        <a:lnTo>
                          <a:pt x="59" y="1294"/>
                        </a:lnTo>
                        <a:lnTo>
                          <a:pt x="15" y="1308"/>
                        </a:lnTo>
                        <a:lnTo>
                          <a:pt x="0" y="1314"/>
                        </a:lnTo>
                        <a:lnTo>
                          <a:pt x="510" y="0"/>
                        </a:lnTo>
                        <a:lnTo>
                          <a:pt x="2671" y="62"/>
                        </a:lnTo>
                        <a:close/>
                      </a:path>
                    </a:pathLst>
                  </a:custGeom>
                  <a:solidFill>
                    <a:srgbClr val="00CCFF"/>
                  </a:solidFill>
                  <a:ln w="9525">
                    <a:noFill/>
                    <a:round/>
                    <a:headEnd/>
                    <a:tailEnd/>
                  </a:ln>
                </p:spPr>
                <p:txBody>
                  <a:bodyPr/>
                  <a:lstStyle/>
                  <a:p>
                    <a:endParaRPr lang="ja-JP" altLang="en-US"/>
                  </a:p>
                </p:txBody>
              </p:sp>
              <p:sp>
                <p:nvSpPr>
                  <p:cNvPr id="583" name="Freeform 76"/>
                  <p:cNvSpPr>
                    <a:spLocks/>
                  </p:cNvSpPr>
                  <p:nvPr/>
                </p:nvSpPr>
                <p:spPr bwMode="auto">
                  <a:xfrm>
                    <a:off x="1848" y="2041"/>
                    <a:ext cx="43" cy="157"/>
                  </a:xfrm>
                  <a:custGeom>
                    <a:avLst/>
                    <a:gdLst>
                      <a:gd name="T0" fmla="*/ 0 w 778"/>
                      <a:gd name="T1" fmla="*/ 0 h 2983"/>
                      <a:gd name="T2" fmla="*/ 0 w 778"/>
                      <a:gd name="T3" fmla="*/ 0 h 2983"/>
                      <a:gd name="T4" fmla="*/ 0 w 778"/>
                      <a:gd name="T5" fmla="*/ 0 h 2983"/>
                      <a:gd name="T6" fmla="*/ 0 w 778"/>
                      <a:gd name="T7" fmla="*/ 0 h 2983"/>
                      <a:gd name="T8" fmla="*/ 0 w 778"/>
                      <a:gd name="T9" fmla="*/ 0 h 2983"/>
                      <a:gd name="T10" fmla="*/ 0 60000 65536"/>
                      <a:gd name="T11" fmla="*/ 0 60000 65536"/>
                      <a:gd name="T12" fmla="*/ 0 60000 65536"/>
                      <a:gd name="T13" fmla="*/ 0 60000 65536"/>
                      <a:gd name="T14" fmla="*/ 0 60000 65536"/>
                      <a:gd name="T15" fmla="*/ 0 w 778"/>
                      <a:gd name="T16" fmla="*/ 0 h 2983"/>
                      <a:gd name="T17" fmla="*/ 778 w 778"/>
                      <a:gd name="T18" fmla="*/ 2983 h 2983"/>
                    </a:gdLst>
                    <a:ahLst/>
                    <a:cxnLst>
                      <a:cxn ang="T10">
                        <a:pos x="T0" y="T1"/>
                      </a:cxn>
                      <a:cxn ang="T11">
                        <a:pos x="T2" y="T3"/>
                      </a:cxn>
                      <a:cxn ang="T12">
                        <a:pos x="T4" y="T5"/>
                      </a:cxn>
                      <a:cxn ang="T13">
                        <a:pos x="T6" y="T7"/>
                      </a:cxn>
                      <a:cxn ang="T14">
                        <a:pos x="T8" y="T9"/>
                      </a:cxn>
                    </a:cxnLst>
                    <a:rect l="T15" t="T16" r="T17" b="T18"/>
                    <a:pathLst>
                      <a:path w="778" h="2983">
                        <a:moveTo>
                          <a:pt x="778" y="2952"/>
                        </a:moveTo>
                        <a:lnTo>
                          <a:pt x="635" y="2983"/>
                        </a:lnTo>
                        <a:lnTo>
                          <a:pt x="0" y="31"/>
                        </a:lnTo>
                        <a:lnTo>
                          <a:pt x="143" y="0"/>
                        </a:lnTo>
                        <a:lnTo>
                          <a:pt x="778" y="2952"/>
                        </a:lnTo>
                        <a:close/>
                      </a:path>
                    </a:pathLst>
                  </a:custGeom>
                  <a:solidFill>
                    <a:srgbClr val="FFB200"/>
                  </a:solidFill>
                  <a:ln w="9525">
                    <a:noFill/>
                    <a:round/>
                    <a:headEnd/>
                    <a:tailEnd/>
                  </a:ln>
                </p:spPr>
                <p:txBody>
                  <a:bodyPr/>
                  <a:lstStyle/>
                  <a:p>
                    <a:endParaRPr lang="ja-JP" altLang="en-US"/>
                  </a:p>
                </p:txBody>
              </p:sp>
              <p:sp>
                <p:nvSpPr>
                  <p:cNvPr id="584" name="Freeform 77"/>
                  <p:cNvSpPr>
                    <a:spLocks/>
                  </p:cNvSpPr>
                  <p:nvPr/>
                </p:nvSpPr>
                <p:spPr bwMode="auto">
                  <a:xfrm>
                    <a:off x="1843" y="2033"/>
                    <a:ext cx="19" cy="18"/>
                  </a:xfrm>
                  <a:custGeom>
                    <a:avLst/>
                    <a:gdLst>
                      <a:gd name="T0" fmla="*/ 0 w 341"/>
                      <a:gd name="T1" fmla="*/ 0 h 345"/>
                      <a:gd name="T2" fmla="*/ 0 w 341"/>
                      <a:gd name="T3" fmla="*/ 0 h 345"/>
                      <a:gd name="T4" fmla="*/ 0 w 341"/>
                      <a:gd name="T5" fmla="*/ 0 h 345"/>
                      <a:gd name="T6" fmla="*/ 0 w 341"/>
                      <a:gd name="T7" fmla="*/ 0 h 345"/>
                      <a:gd name="T8" fmla="*/ 0 w 341"/>
                      <a:gd name="T9" fmla="*/ 0 h 345"/>
                      <a:gd name="T10" fmla="*/ 0 w 341"/>
                      <a:gd name="T11" fmla="*/ 0 h 345"/>
                      <a:gd name="T12" fmla="*/ 0 w 341"/>
                      <a:gd name="T13" fmla="*/ 0 h 345"/>
                      <a:gd name="T14" fmla="*/ 0 w 341"/>
                      <a:gd name="T15" fmla="*/ 0 h 345"/>
                      <a:gd name="T16" fmla="*/ 0 w 341"/>
                      <a:gd name="T17" fmla="*/ 0 h 345"/>
                      <a:gd name="T18" fmla="*/ 0 w 341"/>
                      <a:gd name="T19" fmla="*/ 0 h 345"/>
                      <a:gd name="T20" fmla="*/ 0 w 341"/>
                      <a:gd name="T21" fmla="*/ 0 h 345"/>
                      <a:gd name="T22" fmla="*/ 0 w 341"/>
                      <a:gd name="T23" fmla="*/ 0 h 345"/>
                      <a:gd name="T24" fmla="*/ 0 w 341"/>
                      <a:gd name="T25" fmla="*/ 0 h 345"/>
                      <a:gd name="T26" fmla="*/ 0 w 341"/>
                      <a:gd name="T27" fmla="*/ 0 h 345"/>
                      <a:gd name="T28" fmla="*/ 0 w 341"/>
                      <a:gd name="T29" fmla="*/ 0 h 345"/>
                      <a:gd name="T30" fmla="*/ 0 w 341"/>
                      <a:gd name="T31" fmla="*/ 0 h 345"/>
                      <a:gd name="T32" fmla="*/ 0 w 341"/>
                      <a:gd name="T33" fmla="*/ 0 h 345"/>
                      <a:gd name="T34" fmla="*/ 0 w 341"/>
                      <a:gd name="T35" fmla="*/ 0 h 345"/>
                      <a:gd name="T36" fmla="*/ 0 w 341"/>
                      <a:gd name="T37" fmla="*/ 0 h 345"/>
                      <a:gd name="T38" fmla="*/ 0 w 341"/>
                      <a:gd name="T39" fmla="*/ 0 h 345"/>
                      <a:gd name="T40" fmla="*/ 0 w 341"/>
                      <a:gd name="T41" fmla="*/ 0 h 345"/>
                      <a:gd name="T42" fmla="*/ 0 w 341"/>
                      <a:gd name="T43" fmla="*/ 0 h 345"/>
                      <a:gd name="T44" fmla="*/ 0 w 341"/>
                      <a:gd name="T45" fmla="*/ 0 h 345"/>
                      <a:gd name="T46" fmla="*/ 0 w 341"/>
                      <a:gd name="T47" fmla="*/ 0 h 345"/>
                      <a:gd name="T48" fmla="*/ 0 w 341"/>
                      <a:gd name="T49" fmla="*/ 0 h 345"/>
                      <a:gd name="T50" fmla="*/ 0 w 341"/>
                      <a:gd name="T51" fmla="*/ 0 h 345"/>
                      <a:gd name="T52" fmla="*/ 0 w 341"/>
                      <a:gd name="T53" fmla="*/ 0 h 345"/>
                      <a:gd name="T54" fmla="*/ 0 w 341"/>
                      <a:gd name="T55" fmla="*/ 0 h 345"/>
                      <a:gd name="T56" fmla="*/ 0 w 341"/>
                      <a:gd name="T57" fmla="*/ 0 h 345"/>
                      <a:gd name="T58" fmla="*/ 0 w 341"/>
                      <a:gd name="T59" fmla="*/ 0 h 345"/>
                      <a:gd name="T60" fmla="*/ 0 w 341"/>
                      <a:gd name="T61" fmla="*/ 0 h 345"/>
                      <a:gd name="T62" fmla="*/ 0 w 341"/>
                      <a:gd name="T63" fmla="*/ 0 h 3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1"/>
                      <a:gd name="T97" fmla="*/ 0 h 345"/>
                      <a:gd name="T98" fmla="*/ 341 w 341"/>
                      <a:gd name="T99" fmla="*/ 345 h 34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1" h="345">
                        <a:moveTo>
                          <a:pt x="337" y="136"/>
                        </a:moveTo>
                        <a:lnTo>
                          <a:pt x="340" y="154"/>
                        </a:lnTo>
                        <a:lnTo>
                          <a:pt x="341" y="171"/>
                        </a:lnTo>
                        <a:lnTo>
                          <a:pt x="340" y="188"/>
                        </a:lnTo>
                        <a:lnTo>
                          <a:pt x="338" y="204"/>
                        </a:lnTo>
                        <a:lnTo>
                          <a:pt x="335" y="220"/>
                        </a:lnTo>
                        <a:lnTo>
                          <a:pt x="328" y="236"/>
                        </a:lnTo>
                        <a:lnTo>
                          <a:pt x="322" y="252"/>
                        </a:lnTo>
                        <a:lnTo>
                          <a:pt x="314" y="266"/>
                        </a:lnTo>
                        <a:lnTo>
                          <a:pt x="304" y="279"/>
                        </a:lnTo>
                        <a:lnTo>
                          <a:pt x="294" y="292"/>
                        </a:lnTo>
                        <a:lnTo>
                          <a:pt x="281" y="303"/>
                        </a:lnTo>
                        <a:lnTo>
                          <a:pt x="269" y="313"/>
                        </a:lnTo>
                        <a:lnTo>
                          <a:pt x="254" y="322"/>
                        </a:lnTo>
                        <a:lnTo>
                          <a:pt x="239" y="330"/>
                        </a:lnTo>
                        <a:lnTo>
                          <a:pt x="224" y="336"/>
                        </a:lnTo>
                        <a:lnTo>
                          <a:pt x="207" y="340"/>
                        </a:lnTo>
                        <a:lnTo>
                          <a:pt x="189" y="343"/>
                        </a:lnTo>
                        <a:lnTo>
                          <a:pt x="172" y="345"/>
                        </a:lnTo>
                        <a:lnTo>
                          <a:pt x="155" y="343"/>
                        </a:lnTo>
                        <a:lnTo>
                          <a:pt x="139" y="341"/>
                        </a:lnTo>
                        <a:lnTo>
                          <a:pt x="122" y="337"/>
                        </a:lnTo>
                        <a:lnTo>
                          <a:pt x="106" y="332"/>
                        </a:lnTo>
                        <a:lnTo>
                          <a:pt x="92" y="326"/>
                        </a:lnTo>
                        <a:lnTo>
                          <a:pt x="78" y="317"/>
                        </a:lnTo>
                        <a:lnTo>
                          <a:pt x="65" y="308"/>
                        </a:lnTo>
                        <a:lnTo>
                          <a:pt x="52" y="296"/>
                        </a:lnTo>
                        <a:lnTo>
                          <a:pt x="40" y="284"/>
                        </a:lnTo>
                        <a:lnTo>
                          <a:pt x="30" y="272"/>
                        </a:lnTo>
                        <a:lnTo>
                          <a:pt x="22" y="257"/>
                        </a:lnTo>
                        <a:lnTo>
                          <a:pt x="14" y="242"/>
                        </a:lnTo>
                        <a:lnTo>
                          <a:pt x="8" y="225"/>
                        </a:lnTo>
                        <a:lnTo>
                          <a:pt x="3" y="209"/>
                        </a:lnTo>
                        <a:lnTo>
                          <a:pt x="1" y="192"/>
                        </a:lnTo>
                        <a:lnTo>
                          <a:pt x="0" y="174"/>
                        </a:lnTo>
                        <a:lnTo>
                          <a:pt x="0" y="157"/>
                        </a:lnTo>
                        <a:lnTo>
                          <a:pt x="3" y="140"/>
                        </a:lnTo>
                        <a:lnTo>
                          <a:pt x="6" y="124"/>
                        </a:lnTo>
                        <a:lnTo>
                          <a:pt x="11" y="109"/>
                        </a:lnTo>
                        <a:lnTo>
                          <a:pt x="18" y="94"/>
                        </a:lnTo>
                        <a:lnTo>
                          <a:pt x="27" y="79"/>
                        </a:lnTo>
                        <a:lnTo>
                          <a:pt x="36" y="66"/>
                        </a:lnTo>
                        <a:lnTo>
                          <a:pt x="47" y="54"/>
                        </a:lnTo>
                        <a:lnTo>
                          <a:pt x="59" y="42"/>
                        </a:lnTo>
                        <a:lnTo>
                          <a:pt x="72" y="32"/>
                        </a:lnTo>
                        <a:lnTo>
                          <a:pt x="87" y="23"/>
                        </a:lnTo>
                        <a:lnTo>
                          <a:pt x="101" y="15"/>
                        </a:lnTo>
                        <a:lnTo>
                          <a:pt x="117" y="10"/>
                        </a:lnTo>
                        <a:lnTo>
                          <a:pt x="134" y="4"/>
                        </a:lnTo>
                        <a:lnTo>
                          <a:pt x="151" y="1"/>
                        </a:lnTo>
                        <a:lnTo>
                          <a:pt x="168" y="0"/>
                        </a:lnTo>
                        <a:lnTo>
                          <a:pt x="185" y="1"/>
                        </a:lnTo>
                        <a:lnTo>
                          <a:pt x="202" y="3"/>
                        </a:lnTo>
                        <a:lnTo>
                          <a:pt x="219" y="7"/>
                        </a:lnTo>
                        <a:lnTo>
                          <a:pt x="234" y="13"/>
                        </a:lnTo>
                        <a:lnTo>
                          <a:pt x="249" y="20"/>
                        </a:lnTo>
                        <a:lnTo>
                          <a:pt x="263" y="28"/>
                        </a:lnTo>
                        <a:lnTo>
                          <a:pt x="276" y="38"/>
                        </a:lnTo>
                        <a:lnTo>
                          <a:pt x="289" y="49"/>
                        </a:lnTo>
                        <a:lnTo>
                          <a:pt x="300" y="60"/>
                        </a:lnTo>
                        <a:lnTo>
                          <a:pt x="310" y="74"/>
                        </a:lnTo>
                        <a:lnTo>
                          <a:pt x="319" y="87"/>
                        </a:lnTo>
                        <a:lnTo>
                          <a:pt x="326" y="103"/>
                        </a:lnTo>
                        <a:lnTo>
                          <a:pt x="333" y="119"/>
                        </a:lnTo>
                        <a:lnTo>
                          <a:pt x="337" y="136"/>
                        </a:lnTo>
                        <a:close/>
                      </a:path>
                    </a:pathLst>
                  </a:custGeom>
                  <a:solidFill>
                    <a:srgbClr val="FFB200"/>
                  </a:solidFill>
                  <a:ln w="9525">
                    <a:noFill/>
                    <a:round/>
                    <a:headEnd/>
                    <a:tailEnd/>
                  </a:ln>
                </p:spPr>
                <p:txBody>
                  <a:bodyPr/>
                  <a:lstStyle/>
                  <a:p>
                    <a:endParaRPr lang="ja-JP" altLang="en-US"/>
                  </a:p>
                </p:txBody>
              </p:sp>
              <p:sp>
                <p:nvSpPr>
                  <p:cNvPr id="585" name="Freeform 78"/>
                  <p:cNvSpPr>
                    <a:spLocks/>
                  </p:cNvSpPr>
                  <p:nvPr/>
                </p:nvSpPr>
                <p:spPr bwMode="auto">
                  <a:xfrm>
                    <a:off x="1740" y="2050"/>
                    <a:ext cx="133" cy="106"/>
                  </a:xfrm>
                  <a:custGeom>
                    <a:avLst/>
                    <a:gdLst>
                      <a:gd name="T0" fmla="*/ 0 w 2390"/>
                      <a:gd name="T1" fmla="*/ 0 h 2023"/>
                      <a:gd name="T2" fmla="*/ 0 w 2390"/>
                      <a:gd name="T3" fmla="*/ 0 h 2023"/>
                      <a:gd name="T4" fmla="*/ 0 w 2390"/>
                      <a:gd name="T5" fmla="*/ 0 h 2023"/>
                      <a:gd name="T6" fmla="*/ 0 w 2390"/>
                      <a:gd name="T7" fmla="*/ 0 h 2023"/>
                      <a:gd name="T8" fmla="*/ 0 w 2390"/>
                      <a:gd name="T9" fmla="*/ 0 h 2023"/>
                      <a:gd name="T10" fmla="*/ 0 w 2390"/>
                      <a:gd name="T11" fmla="*/ 0 h 2023"/>
                      <a:gd name="T12" fmla="*/ 0 w 2390"/>
                      <a:gd name="T13" fmla="*/ 0 h 2023"/>
                      <a:gd name="T14" fmla="*/ 0 w 2390"/>
                      <a:gd name="T15" fmla="*/ 0 h 2023"/>
                      <a:gd name="T16" fmla="*/ 0 w 2390"/>
                      <a:gd name="T17" fmla="*/ 0 h 2023"/>
                      <a:gd name="T18" fmla="*/ 0 w 2390"/>
                      <a:gd name="T19" fmla="*/ 0 h 2023"/>
                      <a:gd name="T20" fmla="*/ 0 w 2390"/>
                      <a:gd name="T21" fmla="*/ 0 h 2023"/>
                      <a:gd name="T22" fmla="*/ 0 w 2390"/>
                      <a:gd name="T23" fmla="*/ 0 h 2023"/>
                      <a:gd name="T24" fmla="*/ 0 w 2390"/>
                      <a:gd name="T25" fmla="*/ 0 h 2023"/>
                      <a:gd name="T26" fmla="*/ 0 w 2390"/>
                      <a:gd name="T27" fmla="*/ 0 h 2023"/>
                      <a:gd name="T28" fmla="*/ 0 w 2390"/>
                      <a:gd name="T29" fmla="*/ 0 h 2023"/>
                      <a:gd name="T30" fmla="*/ 0 w 2390"/>
                      <a:gd name="T31" fmla="*/ 0 h 2023"/>
                      <a:gd name="T32" fmla="*/ 0 w 2390"/>
                      <a:gd name="T33" fmla="*/ 0 h 2023"/>
                      <a:gd name="T34" fmla="*/ 0 w 2390"/>
                      <a:gd name="T35" fmla="*/ 0 h 2023"/>
                      <a:gd name="T36" fmla="*/ 0 w 2390"/>
                      <a:gd name="T37" fmla="*/ 0 h 2023"/>
                      <a:gd name="T38" fmla="*/ 0 w 2390"/>
                      <a:gd name="T39" fmla="*/ 0 h 2023"/>
                      <a:gd name="T40" fmla="*/ 0 w 2390"/>
                      <a:gd name="T41" fmla="*/ 0 h 2023"/>
                      <a:gd name="T42" fmla="*/ 0 w 2390"/>
                      <a:gd name="T43" fmla="*/ 0 h 2023"/>
                      <a:gd name="T44" fmla="*/ 0 w 2390"/>
                      <a:gd name="T45" fmla="*/ 0 h 2023"/>
                      <a:gd name="T46" fmla="*/ 0 w 2390"/>
                      <a:gd name="T47" fmla="*/ 0 h 2023"/>
                      <a:gd name="T48" fmla="*/ 0 w 2390"/>
                      <a:gd name="T49" fmla="*/ 0 h 2023"/>
                      <a:gd name="T50" fmla="*/ 0 w 2390"/>
                      <a:gd name="T51" fmla="*/ 0 h 2023"/>
                      <a:gd name="T52" fmla="*/ 0 w 2390"/>
                      <a:gd name="T53" fmla="*/ 0 h 2023"/>
                      <a:gd name="T54" fmla="*/ 0 w 2390"/>
                      <a:gd name="T55" fmla="*/ 0 h 2023"/>
                      <a:gd name="T56" fmla="*/ 0 w 2390"/>
                      <a:gd name="T57" fmla="*/ 0 h 2023"/>
                      <a:gd name="T58" fmla="*/ 0 w 2390"/>
                      <a:gd name="T59" fmla="*/ 0 h 2023"/>
                      <a:gd name="T60" fmla="*/ 0 w 2390"/>
                      <a:gd name="T61" fmla="*/ 0 h 2023"/>
                      <a:gd name="T62" fmla="*/ 0 w 2390"/>
                      <a:gd name="T63" fmla="*/ 0 h 2023"/>
                      <a:gd name="T64" fmla="*/ 0 w 2390"/>
                      <a:gd name="T65" fmla="*/ 0 h 2023"/>
                      <a:gd name="T66" fmla="*/ 0 w 2390"/>
                      <a:gd name="T67" fmla="*/ 0 h 2023"/>
                      <a:gd name="T68" fmla="*/ 0 w 2390"/>
                      <a:gd name="T69" fmla="*/ 0 h 2023"/>
                      <a:gd name="T70" fmla="*/ 0 w 2390"/>
                      <a:gd name="T71" fmla="*/ 0 h 2023"/>
                      <a:gd name="T72" fmla="*/ 0 w 2390"/>
                      <a:gd name="T73" fmla="*/ 0 h 2023"/>
                      <a:gd name="T74" fmla="*/ 0 w 2390"/>
                      <a:gd name="T75" fmla="*/ 0 h 2023"/>
                      <a:gd name="T76" fmla="*/ 0 w 2390"/>
                      <a:gd name="T77" fmla="*/ 0 h 2023"/>
                      <a:gd name="T78" fmla="*/ 0 w 2390"/>
                      <a:gd name="T79" fmla="*/ 0 h 2023"/>
                      <a:gd name="T80" fmla="*/ 0 w 2390"/>
                      <a:gd name="T81" fmla="*/ 0 h 2023"/>
                      <a:gd name="T82" fmla="*/ 0 w 2390"/>
                      <a:gd name="T83" fmla="*/ 0 h 2023"/>
                      <a:gd name="T84" fmla="*/ 0 w 2390"/>
                      <a:gd name="T85" fmla="*/ 0 h 2023"/>
                      <a:gd name="T86" fmla="*/ 0 w 2390"/>
                      <a:gd name="T87" fmla="*/ 0 h 2023"/>
                      <a:gd name="T88" fmla="*/ 0 w 2390"/>
                      <a:gd name="T89" fmla="*/ 0 h 2023"/>
                      <a:gd name="T90" fmla="*/ 0 w 2390"/>
                      <a:gd name="T91" fmla="*/ 0 h 2023"/>
                      <a:gd name="T92" fmla="*/ 0 w 2390"/>
                      <a:gd name="T93" fmla="*/ 0 h 2023"/>
                      <a:gd name="T94" fmla="*/ 0 w 2390"/>
                      <a:gd name="T95" fmla="*/ 0 h 2023"/>
                      <a:gd name="T96" fmla="*/ 0 w 2390"/>
                      <a:gd name="T97" fmla="*/ 0 h 20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390"/>
                      <a:gd name="T148" fmla="*/ 0 h 2023"/>
                      <a:gd name="T149" fmla="*/ 2390 w 2390"/>
                      <a:gd name="T150" fmla="*/ 2023 h 20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390" h="2023">
                        <a:moveTo>
                          <a:pt x="2051" y="17"/>
                        </a:moveTo>
                        <a:lnTo>
                          <a:pt x="2390" y="1599"/>
                        </a:lnTo>
                        <a:lnTo>
                          <a:pt x="2363" y="1600"/>
                        </a:lnTo>
                        <a:lnTo>
                          <a:pt x="2286" y="1603"/>
                        </a:lnTo>
                        <a:lnTo>
                          <a:pt x="2232" y="1606"/>
                        </a:lnTo>
                        <a:lnTo>
                          <a:pt x="2169" y="1611"/>
                        </a:lnTo>
                        <a:lnTo>
                          <a:pt x="2100" y="1618"/>
                        </a:lnTo>
                        <a:lnTo>
                          <a:pt x="2025" y="1627"/>
                        </a:lnTo>
                        <a:lnTo>
                          <a:pt x="1944" y="1640"/>
                        </a:lnTo>
                        <a:lnTo>
                          <a:pt x="1860" y="1654"/>
                        </a:lnTo>
                        <a:lnTo>
                          <a:pt x="1818" y="1663"/>
                        </a:lnTo>
                        <a:lnTo>
                          <a:pt x="1774" y="1672"/>
                        </a:lnTo>
                        <a:lnTo>
                          <a:pt x="1732" y="1683"/>
                        </a:lnTo>
                        <a:lnTo>
                          <a:pt x="1689" y="1694"/>
                        </a:lnTo>
                        <a:lnTo>
                          <a:pt x="1645" y="1706"/>
                        </a:lnTo>
                        <a:lnTo>
                          <a:pt x="1602" y="1720"/>
                        </a:lnTo>
                        <a:lnTo>
                          <a:pt x="1559" y="1735"/>
                        </a:lnTo>
                        <a:lnTo>
                          <a:pt x="1517" y="1750"/>
                        </a:lnTo>
                        <a:lnTo>
                          <a:pt x="1475" y="1766"/>
                        </a:lnTo>
                        <a:lnTo>
                          <a:pt x="1435" y="1784"/>
                        </a:lnTo>
                        <a:lnTo>
                          <a:pt x="1395" y="1803"/>
                        </a:lnTo>
                        <a:lnTo>
                          <a:pt x="1357" y="1824"/>
                        </a:lnTo>
                        <a:lnTo>
                          <a:pt x="1319" y="1844"/>
                        </a:lnTo>
                        <a:lnTo>
                          <a:pt x="1279" y="1863"/>
                        </a:lnTo>
                        <a:lnTo>
                          <a:pt x="1238" y="1880"/>
                        </a:lnTo>
                        <a:lnTo>
                          <a:pt x="1197" y="1897"/>
                        </a:lnTo>
                        <a:lnTo>
                          <a:pt x="1155" y="1911"/>
                        </a:lnTo>
                        <a:lnTo>
                          <a:pt x="1114" y="1925"/>
                        </a:lnTo>
                        <a:lnTo>
                          <a:pt x="1071" y="1938"/>
                        </a:lnTo>
                        <a:lnTo>
                          <a:pt x="1028" y="1949"/>
                        </a:lnTo>
                        <a:lnTo>
                          <a:pt x="985" y="1960"/>
                        </a:lnTo>
                        <a:lnTo>
                          <a:pt x="943" y="1969"/>
                        </a:lnTo>
                        <a:lnTo>
                          <a:pt x="900" y="1978"/>
                        </a:lnTo>
                        <a:lnTo>
                          <a:pt x="858" y="1985"/>
                        </a:lnTo>
                        <a:lnTo>
                          <a:pt x="817" y="1992"/>
                        </a:lnTo>
                        <a:lnTo>
                          <a:pt x="776" y="1998"/>
                        </a:lnTo>
                        <a:lnTo>
                          <a:pt x="737" y="2002"/>
                        </a:lnTo>
                        <a:lnTo>
                          <a:pt x="698" y="2007"/>
                        </a:lnTo>
                        <a:lnTo>
                          <a:pt x="623" y="2014"/>
                        </a:lnTo>
                        <a:lnTo>
                          <a:pt x="555" y="2019"/>
                        </a:lnTo>
                        <a:lnTo>
                          <a:pt x="495" y="2021"/>
                        </a:lnTo>
                        <a:lnTo>
                          <a:pt x="442" y="2023"/>
                        </a:lnTo>
                        <a:lnTo>
                          <a:pt x="367" y="2023"/>
                        </a:lnTo>
                        <a:lnTo>
                          <a:pt x="340" y="2022"/>
                        </a:lnTo>
                        <a:lnTo>
                          <a:pt x="0" y="441"/>
                        </a:lnTo>
                        <a:lnTo>
                          <a:pt x="25" y="446"/>
                        </a:lnTo>
                        <a:lnTo>
                          <a:pt x="97" y="457"/>
                        </a:lnTo>
                        <a:lnTo>
                          <a:pt x="145" y="463"/>
                        </a:lnTo>
                        <a:lnTo>
                          <a:pt x="200" y="468"/>
                        </a:lnTo>
                        <a:lnTo>
                          <a:pt x="262" y="472"/>
                        </a:lnTo>
                        <a:lnTo>
                          <a:pt x="328" y="475"/>
                        </a:lnTo>
                        <a:lnTo>
                          <a:pt x="363" y="475"/>
                        </a:lnTo>
                        <a:lnTo>
                          <a:pt x="397" y="475"/>
                        </a:lnTo>
                        <a:lnTo>
                          <a:pt x="433" y="473"/>
                        </a:lnTo>
                        <a:lnTo>
                          <a:pt x="468" y="470"/>
                        </a:lnTo>
                        <a:lnTo>
                          <a:pt x="504" y="468"/>
                        </a:lnTo>
                        <a:lnTo>
                          <a:pt x="540" y="464"/>
                        </a:lnTo>
                        <a:lnTo>
                          <a:pt x="575" y="458"/>
                        </a:lnTo>
                        <a:lnTo>
                          <a:pt x="611" y="451"/>
                        </a:lnTo>
                        <a:lnTo>
                          <a:pt x="645" y="444"/>
                        </a:lnTo>
                        <a:lnTo>
                          <a:pt x="679" y="435"/>
                        </a:lnTo>
                        <a:lnTo>
                          <a:pt x="712" y="424"/>
                        </a:lnTo>
                        <a:lnTo>
                          <a:pt x="744" y="411"/>
                        </a:lnTo>
                        <a:lnTo>
                          <a:pt x="775" y="398"/>
                        </a:lnTo>
                        <a:lnTo>
                          <a:pt x="805" y="382"/>
                        </a:lnTo>
                        <a:lnTo>
                          <a:pt x="832" y="364"/>
                        </a:lnTo>
                        <a:lnTo>
                          <a:pt x="858" y="345"/>
                        </a:lnTo>
                        <a:lnTo>
                          <a:pt x="885" y="325"/>
                        </a:lnTo>
                        <a:lnTo>
                          <a:pt x="915" y="305"/>
                        </a:lnTo>
                        <a:lnTo>
                          <a:pt x="946" y="285"/>
                        </a:lnTo>
                        <a:lnTo>
                          <a:pt x="980" y="265"/>
                        </a:lnTo>
                        <a:lnTo>
                          <a:pt x="1015" y="246"/>
                        </a:lnTo>
                        <a:lnTo>
                          <a:pt x="1054" y="228"/>
                        </a:lnTo>
                        <a:lnTo>
                          <a:pt x="1093" y="209"/>
                        </a:lnTo>
                        <a:lnTo>
                          <a:pt x="1133" y="191"/>
                        </a:lnTo>
                        <a:lnTo>
                          <a:pt x="1175" y="174"/>
                        </a:lnTo>
                        <a:lnTo>
                          <a:pt x="1219" y="157"/>
                        </a:lnTo>
                        <a:lnTo>
                          <a:pt x="1263" y="142"/>
                        </a:lnTo>
                        <a:lnTo>
                          <a:pt x="1307" y="126"/>
                        </a:lnTo>
                        <a:lnTo>
                          <a:pt x="1353" y="111"/>
                        </a:lnTo>
                        <a:lnTo>
                          <a:pt x="1398" y="97"/>
                        </a:lnTo>
                        <a:lnTo>
                          <a:pt x="1445" y="84"/>
                        </a:lnTo>
                        <a:lnTo>
                          <a:pt x="1490" y="71"/>
                        </a:lnTo>
                        <a:lnTo>
                          <a:pt x="1536" y="59"/>
                        </a:lnTo>
                        <a:lnTo>
                          <a:pt x="1580" y="49"/>
                        </a:lnTo>
                        <a:lnTo>
                          <a:pt x="1625" y="39"/>
                        </a:lnTo>
                        <a:lnTo>
                          <a:pt x="1668" y="31"/>
                        </a:lnTo>
                        <a:lnTo>
                          <a:pt x="1710" y="23"/>
                        </a:lnTo>
                        <a:lnTo>
                          <a:pt x="1751" y="16"/>
                        </a:lnTo>
                        <a:lnTo>
                          <a:pt x="1790" y="11"/>
                        </a:lnTo>
                        <a:lnTo>
                          <a:pt x="1829" y="7"/>
                        </a:lnTo>
                        <a:lnTo>
                          <a:pt x="1865" y="4"/>
                        </a:lnTo>
                        <a:lnTo>
                          <a:pt x="1899" y="2"/>
                        </a:lnTo>
                        <a:lnTo>
                          <a:pt x="1931" y="0"/>
                        </a:lnTo>
                        <a:lnTo>
                          <a:pt x="1960" y="2"/>
                        </a:lnTo>
                        <a:lnTo>
                          <a:pt x="1987" y="3"/>
                        </a:lnTo>
                        <a:lnTo>
                          <a:pt x="2011" y="7"/>
                        </a:lnTo>
                        <a:lnTo>
                          <a:pt x="2032" y="11"/>
                        </a:lnTo>
                        <a:lnTo>
                          <a:pt x="2051" y="17"/>
                        </a:lnTo>
                        <a:close/>
                      </a:path>
                    </a:pathLst>
                  </a:custGeom>
                  <a:solidFill>
                    <a:srgbClr val="FFB200"/>
                  </a:solidFill>
                  <a:ln w="9525">
                    <a:noFill/>
                    <a:round/>
                    <a:headEnd/>
                    <a:tailEnd/>
                  </a:ln>
                </p:spPr>
                <p:txBody>
                  <a:bodyPr/>
                  <a:lstStyle/>
                  <a:p>
                    <a:endParaRPr lang="ja-JP" altLang="en-US"/>
                  </a:p>
                </p:txBody>
              </p:sp>
              <p:sp>
                <p:nvSpPr>
                  <p:cNvPr id="586" name="Freeform 79"/>
                  <p:cNvSpPr>
                    <a:spLocks/>
                  </p:cNvSpPr>
                  <p:nvPr/>
                </p:nvSpPr>
                <p:spPr bwMode="auto">
                  <a:xfrm>
                    <a:off x="1644" y="2199"/>
                    <a:ext cx="271" cy="275"/>
                  </a:xfrm>
                  <a:custGeom>
                    <a:avLst/>
                    <a:gdLst>
                      <a:gd name="T0" fmla="*/ 0 w 4891"/>
                      <a:gd name="T1" fmla="*/ 0 h 5223"/>
                      <a:gd name="T2" fmla="*/ 0 w 4891"/>
                      <a:gd name="T3" fmla="*/ 0 h 5223"/>
                      <a:gd name="T4" fmla="*/ 0 w 4891"/>
                      <a:gd name="T5" fmla="*/ 0 h 5223"/>
                      <a:gd name="T6" fmla="*/ 0 w 4891"/>
                      <a:gd name="T7" fmla="*/ 0 h 5223"/>
                      <a:gd name="T8" fmla="*/ 0 w 4891"/>
                      <a:gd name="T9" fmla="*/ 0 h 5223"/>
                      <a:gd name="T10" fmla="*/ 0 w 4891"/>
                      <a:gd name="T11" fmla="*/ 0 h 5223"/>
                      <a:gd name="T12" fmla="*/ 0 w 4891"/>
                      <a:gd name="T13" fmla="*/ 0 h 5223"/>
                      <a:gd name="T14" fmla="*/ 0 w 4891"/>
                      <a:gd name="T15" fmla="*/ 0 h 5223"/>
                      <a:gd name="T16" fmla="*/ 0 w 4891"/>
                      <a:gd name="T17" fmla="*/ 0 h 5223"/>
                      <a:gd name="T18" fmla="*/ 0 w 4891"/>
                      <a:gd name="T19" fmla="*/ 0 h 5223"/>
                      <a:gd name="T20" fmla="*/ 0 w 4891"/>
                      <a:gd name="T21" fmla="*/ 0 h 5223"/>
                      <a:gd name="T22" fmla="*/ 0 w 4891"/>
                      <a:gd name="T23" fmla="*/ 0 h 5223"/>
                      <a:gd name="T24" fmla="*/ 0 w 4891"/>
                      <a:gd name="T25" fmla="*/ 0 h 5223"/>
                      <a:gd name="T26" fmla="*/ 0 w 4891"/>
                      <a:gd name="T27" fmla="*/ 0 h 5223"/>
                      <a:gd name="T28" fmla="*/ 0 w 4891"/>
                      <a:gd name="T29" fmla="*/ 0 h 5223"/>
                      <a:gd name="T30" fmla="*/ 0 w 4891"/>
                      <a:gd name="T31" fmla="*/ 0 h 5223"/>
                      <a:gd name="T32" fmla="*/ 0 w 4891"/>
                      <a:gd name="T33" fmla="*/ 0 h 5223"/>
                      <a:gd name="T34" fmla="*/ 0 w 4891"/>
                      <a:gd name="T35" fmla="*/ 0 h 5223"/>
                      <a:gd name="T36" fmla="*/ 0 w 4891"/>
                      <a:gd name="T37" fmla="*/ 0 h 5223"/>
                      <a:gd name="T38" fmla="*/ 0 w 4891"/>
                      <a:gd name="T39" fmla="*/ 0 h 5223"/>
                      <a:gd name="T40" fmla="*/ 0 w 4891"/>
                      <a:gd name="T41" fmla="*/ 0 h 5223"/>
                      <a:gd name="T42" fmla="*/ 0 w 4891"/>
                      <a:gd name="T43" fmla="*/ 0 h 5223"/>
                      <a:gd name="T44" fmla="*/ 0 w 4891"/>
                      <a:gd name="T45" fmla="*/ 0 h 5223"/>
                      <a:gd name="T46" fmla="*/ 0 w 4891"/>
                      <a:gd name="T47" fmla="*/ 0 h 5223"/>
                      <a:gd name="T48" fmla="*/ 0 w 4891"/>
                      <a:gd name="T49" fmla="*/ 0 h 5223"/>
                      <a:gd name="T50" fmla="*/ 0 w 4891"/>
                      <a:gd name="T51" fmla="*/ 0 h 5223"/>
                      <a:gd name="T52" fmla="*/ 0 w 4891"/>
                      <a:gd name="T53" fmla="*/ 0 h 5223"/>
                      <a:gd name="T54" fmla="*/ 0 w 4891"/>
                      <a:gd name="T55" fmla="*/ 0 h 5223"/>
                      <a:gd name="T56" fmla="*/ 0 w 4891"/>
                      <a:gd name="T57" fmla="*/ 0 h 5223"/>
                      <a:gd name="T58" fmla="*/ 0 w 4891"/>
                      <a:gd name="T59" fmla="*/ 0 h 5223"/>
                      <a:gd name="T60" fmla="*/ 0 w 4891"/>
                      <a:gd name="T61" fmla="*/ 0 h 5223"/>
                      <a:gd name="T62" fmla="*/ 0 w 4891"/>
                      <a:gd name="T63" fmla="*/ 0 h 5223"/>
                      <a:gd name="T64" fmla="*/ 0 w 4891"/>
                      <a:gd name="T65" fmla="*/ 0 h 5223"/>
                      <a:gd name="T66" fmla="*/ 0 w 4891"/>
                      <a:gd name="T67" fmla="*/ 0 h 5223"/>
                      <a:gd name="T68" fmla="*/ 0 w 4891"/>
                      <a:gd name="T69" fmla="*/ 0 h 5223"/>
                      <a:gd name="T70" fmla="*/ 0 w 4891"/>
                      <a:gd name="T71" fmla="*/ 0 h 5223"/>
                      <a:gd name="T72" fmla="*/ 0 w 4891"/>
                      <a:gd name="T73" fmla="*/ 0 h 5223"/>
                      <a:gd name="T74" fmla="*/ 0 w 4891"/>
                      <a:gd name="T75" fmla="*/ 0 h 5223"/>
                      <a:gd name="T76" fmla="*/ 0 w 4891"/>
                      <a:gd name="T77" fmla="*/ 0 h 5223"/>
                      <a:gd name="T78" fmla="*/ 0 w 4891"/>
                      <a:gd name="T79" fmla="*/ 0 h 5223"/>
                      <a:gd name="T80" fmla="*/ 0 w 4891"/>
                      <a:gd name="T81" fmla="*/ 0 h 5223"/>
                      <a:gd name="T82" fmla="*/ 0 w 4891"/>
                      <a:gd name="T83" fmla="*/ 0 h 5223"/>
                      <a:gd name="T84" fmla="*/ 0 w 4891"/>
                      <a:gd name="T85" fmla="*/ 0 h 5223"/>
                      <a:gd name="T86" fmla="*/ 0 w 4891"/>
                      <a:gd name="T87" fmla="*/ 0 h 5223"/>
                      <a:gd name="T88" fmla="*/ 0 w 4891"/>
                      <a:gd name="T89" fmla="*/ 0 h 5223"/>
                      <a:gd name="T90" fmla="*/ 0 w 4891"/>
                      <a:gd name="T91" fmla="*/ 0 h 5223"/>
                      <a:gd name="T92" fmla="*/ 0 w 4891"/>
                      <a:gd name="T93" fmla="*/ 0 h 5223"/>
                      <a:gd name="T94" fmla="*/ 0 w 4891"/>
                      <a:gd name="T95" fmla="*/ 0 h 5223"/>
                      <a:gd name="T96" fmla="*/ 0 w 4891"/>
                      <a:gd name="T97" fmla="*/ 0 h 5223"/>
                      <a:gd name="T98" fmla="*/ 0 w 4891"/>
                      <a:gd name="T99" fmla="*/ 0 h 5223"/>
                      <a:gd name="T100" fmla="*/ 0 w 4891"/>
                      <a:gd name="T101" fmla="*/ 0 h 522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891"/>
                      <a:gd name="T154" fmla="*/ 0 h 5223"/>
                      <a:gd name="T155" fmla="*/ 4891 w 4891"/>
                      <a:gd name="T156" fmla="*/ 5223 h 522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891" h="5223">
                        <a:moveTo>
                          <a:pt x="1830" y="2552"/>
                        </a:moveTo>
                        <a:lnTo>
                          <a:pt x="1794" y="2564"/>
                        </a:lnTo>
                        <a:lnTo>
                          <a:pt x="1695" y="2604"/>
                        </a:lnTo>
                        <a:lnTo>
                          <a:pt x="1663" y="2618"/>
                        </a:lnTo>
                        <a:lnTo>
                          <a:pt x="1627" y="2634"/>
                        </a:lnTo>
                        <a:lnTo>
                          <a:pt x="1591" y="2652"/>
                        </a:lnTo>
                        <a:lnTo>
                          <a:pt x="1551" y="2672"/>
                        </a:lnTo>
                        <a:lnTo>
                          <a:pt x="1510" y="2693"/>
                        </a:lnTo>
                        <a:lnTo>
                          <a:pt x="1467" y="2716"/>
                        </a:lnTo>
                        <a:lnTo>
                          <a:pt x="1423" y="2741"/>
                        </a:lnTo>
                        <a:lnTo>
                          <a:pt x="1378" y="2769"/>
                        </a:lnTo>
                        <a:lnTo>
                          <a:pt x="1332" y="2797"/>
                        </a:lnTo>
                        <a:lnTo>
                          <a:pt x="1286" y="2828"/>
                        </a:lnTo>
                        <a:lnTo>
                          <a:pt x="1240" y="2860"/>
                        </a:lnTo>
                        <a:lnTo>
                          <a:pt x="1194" y="2895"/>
                        </a:lnTo>
                        <a:lnTo>
                          <a:pt x="1148" y="2932"/>
                        </a:lnTo>
                        <a:lnTo>
                          <a:pt x="1101" y="2971"/>
                        </a:lnTo>
                        <a:lnTo>
                          <a:pt x="1056" y="3012"/>
                        </a:lnTo>
                        <a:lnTo>
                          <a:pt x="1013" y="3054"/>
                        </a:lnTo>
                        <a:lnTo>
                          <a:pt x="971" y="3099"/>
                        </a:lnTo>
                        <a:lnTo>
                          <a:pt x="931" y="3146"/>
                        </a:lnTo>
                        <a:lnTo>
                          <a:pt x="891" y="3195"/>
                        </a:lnTo>
                        <a:lnTo>
                          <a:pt x="855" y="3246"/>
                        </a:lnTo>
                        <a:lnTo>
                          <a:pt x="821" y="3300"/>
                        </a:lnTo>
                        <a:lnTo>
                          <a:pt x="789" y="3354"/>
                        </a:lnTo>
                        <a:lnTo>
                          <a:pt x="760" y="3412"/>
                        </a:lnTo>
                        <a:lnTo>
                          <a:pt x="735" y="3472"/>
                        </a:lnTo>
                        <a:lnTo>
                          <a:pt x="710" y="3533"/>
                        </a:lnTo>
                        <a:lnTo>
                          <a:pt x="685" y="3594"/>
                        </a:lnTo>
                        <a:lnTo>
                          <a:pt x="657" y="3656"/>
                        </a:lnTo>
                        <a:lnTo>
                          <a:pt x="630" y="3718"/>
                        </a:lnTo>
                        <a:lnTo>
                          <a:pt x="601" y="3779"/>
                        </a:lnTo>
                        <a:lnTo>
                          <a:pt x="571" y="3840"/>
                        </a:lnTo>
                        <a:lnTo>
                          <a:pt x="542" y="3900"/>
                        </a:lnTo>
                        <a:lnTo>
                          <a:pt x="512" y="3960"/>
                        </a:lnTo>
                        <a:lnTo>
                          <a:pt x="451" y="4078"/>
                        </a:lnTo>
                        <a:lnTo>
                          <a:pt x="389" y="4192"/>
                        </a:lnTo>
                        <a:lnTo>
                          <a:pt x="330" y="4300"/>
                        </a:lnTo>
                        <a:lnTo>
                          <a:pt x="271" y="4403"/>
                        </a:lnTo>
                        <a:lnTo>
                          <a:pt x="215" y="4496"/>
                        </a:lnTo>
                        <a:lnTo>
                          <a:pt x="164" y="4583"/>
                        </a:lnTo>
                        <a:lnTo>
                          <a:pt x="118" y="4659"/>
                        </a:lnTo>
                        <a:lnTo>
                          <a:pt x="78" y="4723"/>
                        </a:lnTo>
                        <a:lnTo>
                          <a:pt x="21" y="4813"/>
                        </a:lnTo>
                        <a:lnTo>
                          <a:pt x="0" y="4846"/>
                        </a:lnTo>
                        <a:lnTo>
                          <a:pt x="885" y="5223"/>
                        </a:lnTo>
                        <a:lnTo>
                          <a:pt x="1410" y="3940"/>
                        </a:lnTo>
                        <a:lnTo>
                          <a:pt x="1139" y="4801"/>
                        </a:lnTo>
                        <a:lnTo>
                          <a:pt x="3496" y="4694"/>
                        </a:lnTo>
                        <a:lnTo>
                          <a:pt x="3436" y="3200"/>
                        </a:lnTo>
                        <a:lnTo>
                          <a:pt x="3448" y="3199"/>
                        </a:lnTo>
                        <a:lnTo>
                          <a:pt x="3481" y="3195"/>
                        </a:lnTo>
                        <a:lnTo>
                          <a:pt x="3505" y="3191"/>
                        </a:lnTo>
                        <a:lnTo>
                          <a:pt x="3533" y="3186"/>
                        </a:lnTo>
                        <a:lnTo>
                          <a:pt x="3566" y="3178"/>
                        </a:lnTo>
                        <a:lnTo>
                          <a:pt x="3603" y="3170"/>
                        </a:lnTo>
                        <a:lnTo>
                          <a:pt x="3642" y="3159"/>
                        </a:lnTo>
                        <a:lnTo>
                          <a:pt x="3685" y="3147"/>
                        </a:lnTo>
                        <a:lnTo>
                          <a:pt x="3731" y="3132"/>
                        </a:lnTo>
                        <a:lnTo>
                          <a:pt x="3780" y="3114"/>
                        </a:lnTo>
                        <a:lnTo>
                          <a:pt x="3830" y="3094"/>
                        </a:lnTo>
                        <a:lnTo>
                          <a:pt x="3882" y="3071"/>
                        </a:lnTo>
                        <a:lnTo>
                          <a:pt x="3936" y="3045"/>
                        </a:lnTo>
                        <a:lnTo>
                          <a:pt x="3991" y="3015"/>
                        </a:lnTo>
                        <a:lnTo>
                          <a:pt x="4048" y="2982"/>
                        </a:lnTo>
                        <a:lnTo>
                          <a:pt x="4103" y="2946"/>
                        </a:lnTo>
                        <a:lnTo>
                          <a:pt x="4161" y="2906"/>
                        </a:lnTo>
                        <a:lnTo>
                          <a:pt x="4217" y="2861"/>
                        </a:lnTo>
                        <a:lnTo>
                          <a:pt x="4273" y="2813"/>
                        </a:lnTo>
                        <a:lnTo>
                          <a:pt x="4328" y="2760"/>
                        </a:lnTo>
                        <a:lnTo>
                          <a:pt x="4383" y="2702"/>
                        </a:lnTo>
                        <a:lnTo>
                          <a:pt x="4436" y="2640"/>
                        </a:lnTo>
                        <a:lnTo>
                          <a:pt x="4488" y="2573"/>
                        </a:lnTo>
                        <a:lnTo>
                          <a:pt x="4537" y="2500"/>
                        </a:lnTo>
                        <a:lnTo>
                          <a:pt x="4584" y="2423"/>
                        </a:lnTo>
                        <a:lnTo>
                          <a:pt x="4628" y="2340"/>
                        </a:lnTo>
                        <a:lnTo>
                          <a:pt x="4669" y="2250"/>
                        </a:lnTo>
                        <a:lnTo>
                          <a:pt x="4708" y="2155"/>
                        </a:lnTo>
                        <a:lnTo>
                          <a:pt x="4741" y="2054"/>
                        </a:lnTo>
                        <a:lnTo>
                          <a:pt x="4771" y="1948"/>
                        </a:lnTo>
                        <a:lnTo>
                          <a:pt x="4798" y="1838"/>
                        </a:lnTo>
                        <a:lnTo>
                          <a:pt x="4821" y="1732"/>
                        </a:lnTo>
                        <a:lnTo>
                          <a:pt x="4840" y="1628"/>
                        </a:lnTo>
                        <a:lnTo>
                          <a:pt x="4855" y="1525"/>
                        </a:lnTo>
                        <a:lnTo>
                          <a:pt x="4868" y="1426"/>
                        </a:lnTo>
                        <a:lnTo>
                          <a:pt x="4877" y="1331"/>
                        </a:lnTo>
                        <a:lnTo>
                          <a:pt x="4885" y="1237"/>
                        </a:lnTo>
                        <a:lnTo>
                          <a:pt x="4889" y="1146"/>
                        </a:lnTo>
                        <a:lnTo>
                          <a:pt x="4891" y="1059"/>
                        </a:lnTo>
                        <a:lnTo>
                          <a:pt x="4891" y="974"/>
                        </a:lnTo>
                        <a:lnTo>
                          <a:pt x="4889" y="892"/>
                        </a:lnTo>
                        <a:lnTo>
                          <a:pt x="4885" y="813"/>
                        </a:lnTo>
                        <a:lnTo>
                          <a:pt x="4879" y="739"/>
                        </a:lnTo>
                        <a:lnTo>
                          <a:pt x="4872" y="667"/>
                        </a:lnTo>
                        <a:lnTo>
                          <a:pt x="4864" y="597"/>
                        </a:lnTo>
                        <a:lnTo>
                          <a:pt x="4854" y="532"/>
                        </a:lnTo>
                        <a:lnTo>
                          <a:pt x="4844" y="470"/>
                        </a:lnTo>
                        <a:lnTo>
                          <a:pt x="4833" y="412"/>
                        </a:lnTo>
                        <a:lnTo>
                          <a:pt x="4822" y="357"/>
                        </a:lnTo>
                        <a:lnTo>
                          <a:pt x="4809" y="306"/>
                        </a:lnTo>
                        <a:lnTo>
                          <a:pt x="4798" y="258"/>
                        </a:lnTo>
                        <a:lnTo>
                          <a:pt x="4786" y="215"/>
                        </a:lnTo>
                        <a:lnTo>
                          <a:pt x="4775" y="175"/>
                        </a:lnTo>
                        <a:lnTo>
                          <a:pt x="4763" y="139"/>
                        </a:lnTo>
                        <a:lnTo>
                          <a:pt x="4743" y="79"/>
                        </a:lnTo>
                        <a:lnTo>
                          <a:pt x="4726" y="36"/>
                        </a:lnTo>
                        <a:lnTo>
                          <a:pt x="4716" y="9"/>
                        </a:lnTo>
                        <a:lnTo>
                          <a:pt x="4712" y="0"/>
                        </a:lnTo>
                        <a:lnTo>
                          <a:pt x="3962" y="91"/>
                        </a:lnTo>
                        <a:lnTo>
                          <a:pt x="3964" y="123"/>
                        </a:lnTo>
                        <a:lnTo>
                          <a:pt x="3971" y="212"/>
                        </a:lnTo>
                        <a:lnTo>
                          <a:pt x="3981" y="345"/>
                        </a:lnTo>
                        <a:lnTo>
                          <a:pt x="3991" y="510"/>
                        </a:lnTo>
                        <a:lnTo>
                          <a:pt x="3995" y="600"/>
                        </a:lnTo>
                        <a:lnTo>
                          <a:pt x="4001" y="695"/>
                        </a:lnTo>
                        <a:lnTo>
                          <a:pt x="4004" y="792"/>
                        </a:lnTo>
                        <a:lnTo>
                          <a:pt x="4007" y="889"/>
                        </a:lnTo>
                        <a:lnTo>
                          <a:pt x="4009" y="985"/>
                        </a:lnTo>
                        <a:lnTo>
                          <a:pt x="4010" y="1079"/>
                        </a:lnTo>
                        <a:lnTo>
                          <a:pt x="4009" y="1168"/>
                        </a:lnTo>
                        <a:lnTo>
                          <a:pt x="4006" y="1253"/>
                        </a:lnTo>
                        <a:lnTo>
                          <a:pt x="4002" y="1317"/>
                        </a:lnTo>
                        <a:lnTo>
                          <a:pt x="3993" y="1380"/>
                        </a:lnTo>
                        <a:lnTo>
                          <a:pt x="3982" y="1441"/>
                        </a:lnTo>
                        <a:lnTo>
                          <a:pt x="3967" y="1500"/>
                        </a:lnTo>
                        <a:lnTo>
                          <a:pt x="3949" y="1557"/>
                        </a:lnTo>
                        <a:lnTo>
                          <a:pt x="3927" y="1613"/>
                        </a:lnTo>
                        <a:lnTo>
                          <a:pt x="3903" y="1667"/>
                        </a:lnTo>
                        <a:lnTo>
                          <a:pt x="3876" y="1717"/>
                        </a:lnTo>
                        <a:lnTo>
                          <a:pt x="3846" y="1767"/>
                        </a:lnTo>
                        <a:lnTo>
                          <a:pt x="3812" y="1814"/>
                        </a:lnTo>
                        <a:lnTo>
                          <a:pt x="3776" y="1859"/>
                        </a:lnTo>
                        <a:lnTo>
                          <a:pt x="3738" y="1903"/>
                        </a:lnTo>
                        <a:lnTo>
                          <a:pt x="3697" y="1943"/>
                        </a:lnTo>
                        <a:lnTo>
                          <a:pt x="3654" y="1981"/>
                        </a:lnTo>
                        <a:lnTo>
                          <a:pt x="3608" y="2016"/>
                        </a:lnTo>
                        <a:lnTo>
                          <a:pt x="3560" y="2049"/>
                        </a:lnTo>
                        <a:lnTo>
                          <a:pt x="3509" y="2080"/>
                        </a:lnTo>
                        <a:lnTo>
                          <a:pt x="3457" y="2108"/>
                        </a:lnTo>
                        <a:lnTo>
                          <a:pt x="3403" y="2133"/>
                        </a:lnTo>
                        <a:lnTo>
                          <a:pt x="3346" y="2155"/>
                        </a:lnTo>
                        <a:lnTo>
                          <a:pt x="3287" y="2175"/>
                        </a:lnTo>
                        <a:lnTo>
                          <a:pt x="3228" y="2192"/>
                        </a:lnTo>
                        <a:lnTo>
                          <a:pt x="3166" y="2206"/>
                        </a:lnTo>
                        <a:lnTo>
                          <a:pt x="3103" y="2217"/>
                        </a:lnTo>
                        <a:lnTo>
                          <a:pt x="3038" y="2225"/>
                        </a:lnTo>
                        <a:lnTo>
                          <a:pt x="2972" y="2229"/>
                        </a:lnTo>
                        <a:lnTo>
                          <a:pt x="2905" y="2231"/>
                        </a:lnTo>
                        <a:lnTo>
                          <a:pt x="2836" y="2229"/>
                        </a:lnTo>
                        <a:lnTo>
                          <a:pt x="2766" y="2224"/>
                        </a:lnTo>
                        <a:lnTo>
                          <a:pt x="2696" y="2215"/>
                        </a:lnTo>
                        <a:lnTo>
                          <a:pt x="2623" y="2204"/>
                        </a:lnTo>
                        <a:lnTo>
                          <a:pt x="2550" y="2189"/>
                        </a:lnTo>
                        <a:lnTo>
                          <a:pt x="1830" y="2552"/>
                        </a:lnTo>
                        <a:close/>
                      </a:path>
                    </a:pathLst>
                  </a:custGeom>
                  <a:solidFill>
                    <a:srgbClr val="FF3232"/>
                  </a:solidFill>
                  <a:ln w="9525">
                    <a:noFill/>
                    <a:round/>
                    <a:headEnd/>
                    <a:tailEnd/>
                  </a:ln>
                </p:spPr>
                <p:txBody>
                  <a:bodyPr/>
                  <a:lstStyle/>
                  <a:p>
                    <a:endParaRPr lang="ja-JP" altLang="en-US"/>
                  </a:p>
                </p:txBody>
              </p:sp>
              <p:sp>
                <p:nvSpPr>
                  <p:cNvPr id="587" name="Freeform 80"/>
                  <p:cNvSpPr>
                    <a:spLocks/>
                  </p:cNvSpPr>
                  <p:nvPr/>
                </p:nvSpPr>
                <p:spPr bwMode="auto">
                  <a:xfrm>
                    <a:off x="1852" y="2171"/>
                    <a:ext cx="65" cy="62"/>
                  </a:xfrm>
                  <a:custGeom>
                    <a:avLst/>
                    <a:gdLst>
                      <a:gd name="T0" fmla="*/ 0 w 1178"/>
                      <a:gd name="T1" fmla="*/ 0 h 1185"/>
                      <a:gd name="T2" fmla="*/ 0 w 1178"/>
                      <a:gd name="T3" fmla="*/ 0 h 1185"/>
                      <a:gd name="T4" fmla="*/ 0 w 1178"/>
                      <a:gd name="T5" fmla="*/ 0 h 1185"/>
                      <a:gd name="T6" fmla="*/ 0 w 1178"/>
                      <a:gd name="T7" fmla="*/ 0 h 1185"/>
                      <a:gd name="T8" fmla="*/ 0 w 1178"/>
                      <a:gd name="T9" fmla="*/ 0 h 1185"/>
                      <a:gd name="T10" fmla="*/ 0 w 1178"/>
                      <a:gd name="T11" fmla="*/ 0 h 1185"/>
                      <a:gd name="T12" fmla="*/ 0 w 1178"/>
                      <a:gd name="T13" fmla="*/ 0 h 1185"/>
                      <a:gd name="T14" fmla="*/ 0 w 1178"/>
                      <a:gd name="T15" fmla="*/ 0 h 1185"/>
                      <a:gd name="T16" fmla="*/ 0 w 1178"/>
                      <a:gd name="T17" fmla="*/ 0 h 1185"/>
                      <a:gd name="T18" fmla="*/ 0 w 1178"/>
                      <a:gd name="T19" fmla="*/ 0 h 1185"/>
                      <a:gd name="T20" fmla="*/ 0 w 1178"/>
                      <a:gd name="T21" fmla="*/ 0 h 1185"/>
                      <a:gd name="T22" fmla="*/ 0 w 1178"/>
                      <a:gd name="T23" fmla="*/ 0 h 1185"/>
                      <a:gd name="T24" fmla="*/ 0 w 1178"/>
                      <a:gd name="T25" fmla="*/ 0 h 1185"/>
                      <a:gd name="T26" fmla="*/ 0 w 1178"/>
                      <a:gd name="T27" fmla="*/ 0 h 1185"/>
                      <a:gd name="T28" fmla="*/ 0 w 1178"/>
                      <a:gd name="T29" fmla="*/ 0 h 1185"/>
                      <a:gd name="T30" fmla="*/ 0 w 1178"/>
                      <a:gd name="T31" fmla="*/ 0 h 1185"/>
                      <a:gd name="T32" fmla="*/ 0 w 1178"/>
                      <a:gd name="T33" fmla="*/ 0 h 1185"/>
                      <a:gd name="T34" fmla="*/ 0 w 1178"/>
                      <a:gd name="T35" fmla="*/ 0 h 1185"/>
                      <a:gd name="T36" fmla="*/ 0 w 1178"/>
                      <a:gd name="T37" fmla="*/ 0 h 1185"/>
                      <a:gd name="T38" fmla="*/ 0 w 1178"/>
                      <a:gd name="T39" fmla="*/ 0 h 1185"/>
                      <a:gd name="T40" fmla="*/ 0 w 1178"/>
                      <a:gd name="T41" fmla="*/ 0 h 1185"/>
                      <a:gd name="T42" fmla="*/ 0 w 1178"/>
                      <a:gd name="T43" fmla="*/ 0 h 1185"/>
                      <a:gd name="T44" fmla="*/ 0 w 1178"/>
                      <a:gd name="T45" fmla="*/ 0 h 1185"/>
                      <a:gd name="T46" fmla="*/ 0 w 1178"/>
                      <a:gd name="T47" fmla="*/ 0 h 1185"/>
                      <a:gd name="T48" fmla="*/ 0 w 1178"/>
                      <a:gd name="T49" fmla="*/ 0 h 1185"/>
                      <a:gd name="T50" fmla="*/ 0 w 1178"/>
                      <a:gd name="T51" fmla="*/ 0 h 1185"/>
                      <a:gd name="T52" fmla="*/ 0 w 1178"/>
                      <a:gd name="T53" fmla="*/ 0 h 1185"/>
                      <a:gd name="T54" fmla="*/ 0 w 1178"/>
                      <a:gd name="T55" fmla="*/ 0 h 1185"/>
                      <a:gd name="T56" fmla="*/ 0 w 1178"/>
                      <a:gd name="T57" fmla="*/ 0 h 1185"/>
                      <a:gd name="T58" fmla="*/ 0 w 1178"/>
                      <a:gd name="T59" fmla="*/ 0 h 1185"/>
                      <a:gd name="T60" fmla="*/ 0 w 1178"/>
                      <a:gd name="T61" fmla="*/ 0 h 1185"/>
                      <a:gd name="T62" fmla="*/ 0 w 1178"/>
                      <a:gd name="T63" fmla="*/ 0 h 1185"/>
                      <a:gd name="T64" fmla="*/ 0 w 1178"/>
                      <a:gd name="T65" fmla="*/ 0 h 1185"/>
                      <a:gd name="T66" fmla="*/ 0 w 1178"/>
                      <a:gd name="T67" fmla="*/ 0 h 1185"/>
                      <a:gd name="T68" fmla="*/ 0 w 1178"/>
                      <a:gd name="T69" fmla="*/ 0 h 1185"/>
                      <a:gd name="T70" fmla="*/ 0 w 1178"/>
                      <a:gd name="T71" fmla="*/ 0 h 1185"/>
                      <a:gd name="T72" fmla="*/ 0 w 1178"/>
                      <a:gd name="T73" fmla="*/ 0 h 1185"/>
                      <a:gd name="T74" fmla="*/ 0 w 1178"/>
                      <a:gd name="T75" fmla="*/ 0 h 1185"/>
                      <a:gd name="T76" fmla="*/ 0 w 1178"/>
                      <a:gd name="T77" fmla="*/ 0 h 1185"/>
                      <a:gd name="T78" fmla="*/ 0 w 1178"/>
                      <a:gd name="T79" fmla="*/ 0 h 1185"/>
                      <a:gd name="T80" fmla="*/ 0 w 1178"/>
                      <a:gd name="T81" fmla="*/ 0 h 1185"/>
                      <a:gd name="T82" fmla="*/ 0 w 1178"/>
                      <a:gd name="T83" fmla="*/ 0 h 1185"/>
                      <a:gd name="T84" fmla="*/ 0 w 1178"/>
                      <a:gd name="T85" fmla="*/ 0 h 11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78"/>
                      <a:gd name="T130" fmla="*/ 0 h 1185"/>
                      <a:gd name="T131" fmla="*/ 1178 w 1178"/>
                      <a:gd name="T132" fmla="*/ 1185 h 118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78" h="1185">
                        <a:moveTo>
                          <a:pt x="1178" y="593"/>
                        </a:moveTo>
                        <a:lnTo>
                          <a:pt x="1177" y="624"/>
                        </a:lnTo>
                        <a:lnTo>
                          <a:pt x="1175" y="653"/>
                        </a:lnTo>
                        <a:lnTo>
                          <a:pt x="1172" y="683"/>
                        </a:lnTo>
                        <a:lnTo>
                          <a:pt x="1167" y="712"/>
                        </a:lnTo>
                        <a:lnTo>
                          <a:pt x="1159" y="741"/>
                        </a:lnTo>
                        <a:lnTo>
                          <a:pt x="1152" y="769"/>
                        </a:lnTo>
                        <a:lnTo>
                          <a:pt x="1143" y="796"/>
                        </a:lnTo>
                        <a:lnTo>
                          <a:pt x="1132" y="824"/>
                        </a:lnTo>
                        <a:lnTo>
                          <a:pt x="1121" y="850"/>
                        </a:lnTo>
                        <a:lnTo>
                          <a:pt x="1107" y="875"/>
                        </a:lnTo>
                        <a:lnTo>
                          <a:pt x="1093" y="900"/>
                        </a:lnTo>
                        <a:lnTo>
                          <a:pt x="1078" y="924"/>
                        </a:lnTo>
                        <a:lnTo>
                          <a:pt x="1061" y="947"/>
                        </a:lnTo>
                        <a:lnTo>
                          <a:pt x="1044" y="970"/>
                        </a:lnTo>
                        <a:lnTo>
                          <a:pt x="1025" y="991"/>
                        </a:lnTo>
                        <a:lnTo>
                          <a:pt x="1005" y="1011"/>
                        </a:lnTo>
                        <a:lnTo>
                          <a:pt x="985" y="1031"/>
                        </a:lnTo>
                        <a:lnTo>
                          <a:pt x="963" y="1050"/>
                        </a:lnTo>
                        <a:lnTo>
                          <a:pt x="941" y="1068"/>
                        </a:lnTo>
                        <a:lnTo>
                          <a:pt x="918" y="1084"/>
                        </a:lnTo>
                        <a:lnTo>
                          <a:pt x="894" y="1100"/>
                        </a:lnTo>
                        <a:lnTo>
                          <a:pt x="870" y="1113"/>
                        </a:lnTo>
                        <a:lnTo>
                          <a:pt x="844" y="1127"/>
                        </a:lnTo>
                        <a:lnTo>
                          <a:pt x="818" y="1139"/>
                        </a:lnTo>
                        <a:lnTo>
                          <a:pt x="792" y="1149"/>
                        </a:lnTo>
                        <a:lnTo>
                          <a:pt x="764" y="1159"/>
                        </a:lnTo>
                        <a:lnTo>
                          <a:pt x="736" y="1167"/>
                        </a:lnTo>
                        <a:lnTo>
                          <a:pt x="708" y="1174"/>
                        </a:lnTo>
                        <a:lnTo>
                          <a:pt x="679" y="1179"/>
                        </a:lnTo>
                        <a:lnTo>
                          <a:pt x="649" y="1182"/>
                        </a:lnTo>
                        <a:lnTo>
                          <a:pt x="619" y="1185"/>
                        </a:lnTo>
                        <a:lnTo>
                          <a:pt x="590" y="1185"/>
                        </a:lnTo>
                        <a:lnTo>
                          <a:pt x="559" y="1185"/>
                        </a:lnTo>
                        <a:lnTo>
                          <a:pt x="529" y="1182"/>
                        </a:lnTo>
                        <a:lnTo>
                          <a:pt x="499" y="1179"/>
                        </a:lnTo>
                        <a:lnTo>
                          <a:pt x="470" y="1174"/>
                        </a:lnTo>
                        <a:lnTo>
                          <a:pt x="442" y="1167"/>
                        </a:lnTo>
                        <a:lnTo>
                          <a:pt x="414" y="1159"/>
                        </a:lnTo>
                        <a:lnTo>
                          <a:pt x="386" y="1149"/>
                        </a:lnTo>
                        <a:lnTo>
                          <a:pt x="360" y="1139"/>
                        </a:lnTo>
                        <a:lnTo>
                          <a:pt x="334" y="1127"/>
                        </a:lnTo>
                        <a:lnTo>
                          <a:pt x="308" y="1113"/>
                        </a:lnTo>
                        <a:lnTo>
                          <a:pt x="284" y="1100"/>
                        </a:lnTo>
                        <a:lnTo>
                          <a:pt x="260" y="1084"/>
                        </a:lnTo>
                        <a:lnTo>
                          <a:pt x="237" y="1068"/>
                        </a:lnTo>
                        <a:lnTo>
                          <a:pt x="215" y="1050"/>
                        </a:lnTo>
                        <a:lnTo>
                          <a:pt x="193" y="1031"/>
                        </a:lnTo>
                        <a:lnTo>
                          <a:pt x="173" y="1011"/>
                        </a:lnTo>
                        <a:lnTo>
                          <a:pt x="153" y="991"/>
                        </a:lnTo>
                        <a:lnTo>
                          <a:pt x="134" y="970"/>
                        </a:lnTo>
                        <a:lnTo>
                          <a:pt x="117" y="947"/>
                        </a:lnTo>
                        <a:lnTo>
                          <a:pt x="100" y="924"/>
                        </a:lnTo>
                        <a:lnTo>
                          <a:pt x="85" y="900"/>
                        </a:lnTo>
                        <a:lnTo>
                          <a:pt x="71" y="875"/>
                        </a:lnTo>
                        <a:lnTo>
                          <a:pt x="57" y="850"/>
                        </a:lnTo>
                        <a:lnTo>
                          <a:pt x="46" y="824"/>
                        </a:lnTo>
                        <a:lnTo>
                          <a:pt x="35" y="796"/>
                        </a:lnTo>
                        <a:lnTo>
                          <a:pt x="26" y="769"/>
                        </a:lnTo>
                        <a:lnTo>
                          <a:pt x="19" y="741"/>
                        </a:lnTo>
                        <a:lnTo>
                          <a:pt x="11" y="712"/>
                        </a:lnTo>
                        <a:lnTo>
                          <a:pt x="6" y="683"/>
                        </a:lnTo>
                        <a:lnTo>
                          <a:pt x="3" y="653"/>
                        </a:lnTo>
                        <a:lnTo>
                          <a:pt x="1" y="624"/>
                        </a:lnTo>
                        <a:lnTo>
                          <a:pt x="0" y="593"/>
                        </a:lnTo>
                        <a:lnTo>
                          <a:pt x="1" y="563"/>
                        </a:lnTo>
                        <a:lnTo>
                          <a:pt x="3" y="532"/>
                        </a:lnTo>
                        <a:lnTo>
                          <a:pt x="6" y="502"/>
                        </a:lnTo>
                        <a:lnTo>
                          <a:pt x="11" y="473"/>
                        </a:lnTo>
                        <a:lnTo>
                          <a:pt x="19" y="445"/>
                        </a:lnTo>
                        <a:lnTo>
                          <a:pt x="26" y="416"/>
                        </a:lnTo>
                        <a:lnTo>
                          <a:pt x="35" y="389"/>
                        </a:lnTo>
                        <a:lnTo>
                          <a:pt x="46" y="362"/>
                        </a:lnTo>
                        <a:lnTo>
                          <a:pt x="57" y="336"/>
                        </a:lnTo>
                        <a:lnTo>
                          <a:pt x="71" y="311"/>
                        </a:lnTo>
                        <a:lnTo>
                          <a:pt x="85" y="285"/>
                        </a:lnTo>
                        <a:lnTo>
                          <a:pt x="100" y="261"/>
                        </a:lnTo>
                        <a:lnTo>
                          <a:pt x="117" y="238"/>
                        </a:lnTo>
                        <a:lnTo>
                          <a:pt x="134" y="216"/>
                        </a:lnTo>
                        <a:lnTo>
                          <a:pt x="153" y="194"/>
                        </a:lnTo>
                        <a:lnTo>
                          <a:pt x="173" y="174"/>
                        </a:lnTo>
                        <a:lnTo>
                          <a:pt x="193" y="154"/>
                        </a:lnTo>
                        <a:lnTo>
                          <a:pt x="215" y="136"/>
                        </a:lnTo>
                        <a:lnTo>
                          <a:pt x="237" y="118"/>
                        </a:lnTo>
                        <a:lnTo>
                          <a:pt x="260" y="101"/>
                        </a:lnTo>
                        <a:lnTo>
                          <a:pt x="284" y="86"/>
                        </a:lnTo>
                        <a:lnTo>
                          <a:pt x="308" y="72"/>
                        </a:lnTo>
                        <a:lnTo>
                          <a:pt x="334" y="59"/>
                        </a:lnTo>
                        <a:lnTo>
                          <a:pt x="360" y="46"/>
                        </a:lnTo>
                        <a:lnTo>
                          <a:pt x="386" y="36"/>
                        </a:lnTo>
                        <a:lnTo>
                          <a:pt x="414" y="26"/>
                        </a:lnTo>
                        <a:lnTo>
                          <a:pt x="442" y="19"/>
                        </a:lnTo>
                        <a:lnTo>
                          <a:pt x="470" y="13"/>
                        </a:lnTo>
                        <a:lnTo>
                          <a:pt x="499" y="7"/>
                        </a:lnTo>
                        <a:lnTo>
                          <a:pt x="529" y="3"/>
                        </a:lnTo>
                        <a:lnTo>
                          <a:pt x="559" y="1"/>
                        </a:lnTo>
                        <a:lnTo>
                          <a:pt x="590" y="0"/>
                        </a:lnTo>
                        <a:lnTo>
                          <a:pt x="619" y="1"/>
                        </a:lnTo>
                        <a:lnTo>
                          <a:pt x="649" y="3"/>
                        </a:lnTo>
                        <a:lnTo>
                          <a:pt x="679" y="7"/>
                        </a:lnTo>
                        <a:lnTo>
                          <a:pt x="708" y="13"/>
                        </a:lnTo>
                        <a:lnTo>
                          <a:pt x="736" y="19"/>
                        </a:lnTo>
                        <a:lnTo>
                          <a:pt x="764" y="26"/>
                        </a:lnTo>
                        <a:lnTo>
                          <a:pt x="792" y="36"/>
                        </a:lnTo>
                        <a:lnTo>
                          <a:pt x="818" y="46"/>
                        </a:lnTo>
                        <a:lnTo>
                          <a:pt x="844" y="59"/>
                        </a:lnTo>
                        <a:lnTo>
                          <a:pt x="870" y="72"/>
                        </a:lnTo>
                        <a:lnTo>
                          <a:pt x="894" y="86"/>
                        </a:lnTo>
                        <a:lnTo>
                          <a:pt x="918" y="101"/>
                        </a:lnTo>
                        <a:lnTo>
                          <a:pt x="941" y="118"/>
                        </a:lnTo>
                        <a:lnTo>
                          <a:pt x="963" y="136"/>
                        </a:lnTo>
                        <a:lnTo>
                          <a:pt x="985" y="154"/>
                        </a:lnTo>
                        <a:lnTo>
                          <a:pt x="1005" y="174"/>
                        </a:lnTo>
                        <a:lnTo>
                          <a:pt x="1025" y="194"/>
                        </a:lnTo>
                        <a:lnTo>
                          <a:pt x="1044" y="216"/>
                        </a:lnTo>
                        <a:lnTo>
                          <a:pt x="1061" y="238"/>
                        </a:lnTo>
                        <a:lnTo>
                          <a:pt x="1078" y="261"/>
                        </a:lnTo>
                        <a:lnTo>
                          <a:pt x="1093" y="285"/>
                        </a:lnTo>
                        <a:lnTo>
                          <a:pt x="1107" y="311"/>
                        </a:lnTo>
                        <a:lnTo>
                          <a:pt x="1121" y="336"/>
                        </a:lnTo>
                        <a:lnTo>
                          <a:pt x="1132" y="362"/>
                        </a:lnTo>
                        <a:lnTo>
                          <a:pt x="1143" y="389"/>
                        </a:lnTo>
                        <a:lnTo>
                          <a:pt x="1152" y="416"/>
                        </a:lnTo>
                        <a:lnTo>
                          <a:pt x="1159" y="445"/>
                        </a:lnTo>
                        <a:lnTo>
                          <a:pt x="1167" y="473"/>
                        </a:lnTo>
                        <a:lnTo>
                          <a:pt x="1172" y="502"/>
                        </a:lnTo>
                        <a:lnTo>
                          <a:pt x="1175" y="532"/>
                        </a:lnTo>
                        <a:lnTo>
                          <a:pt x="1177" y="563"/>
                        </a:lnTo>
                        <a:lnTo>
                          <a:pt x="1178" y="593"/>
                        </a:lnTo>
                        <a:close/>
                      </a:path>
                    </a:pathLst>
                  </a:custGeom>
                  <a:solidFill>
                    <a:srgbClr val="FFCCA5"/>
                  </a:solidFill>
                  <a:ln w="9525">
                    <a:noFill/>
                    <a:round/>
                    <a:headEnd/>
                    <a:tailEnd/>
                  </a:ln>
                </p:spPr>
                <p:txBody>
                  <a:bodyPr/>
                  <a:lstStyle/>
                  <a:p>
                    <a:endParaRPr lang="ja-JP" altLang="en-US"/>
                  </a:p>
                </p:txBody>
              </p:sp>
              <p:sp>
                <p:nvSpPr>
                  <p:cNvPr id="588" name="Freeform 81"/>
                  <p:cNvSpPr>
                    <a:spLocks/>
                  </p:cNvSpPr>
                  <p:nvPr/>
                </p:nvSpPr>
                <p:spPr bwMode="auto">
                  <a:xfrm>
                    <a:off x="1640" y="2280"/>
                    <a:ext cx="53" cy="71"/>
                  </a:xfrm>
                  <a:custGeom>
                    <a:avLst/>
                    <a:gdLst>
                      <a:gd name="T0" fmla="*/ 0 w 960"/>
                      <a:gd name="T1" fmla="*/ 0 h 1351"/>
                      <a:gd name="T2" fmla="*/ 0 w 960"/>
                      <a:gd name="T3" fmla="*/ 0 h 1351"/>
                      <a:gd name="T4" fmla="*/ 0 w 960"/>
                      <a:gd name="T5" fmla="*/ 0 h 1351"/>
                      <a:gd name="T6" fmla="*/ 0 w 960"/>
                      <a:gd name="T7" fmla="*/ 0 h 1351"/>
                      <a:gd name="T8" fmla="*/ 0 w 960"/>
                      <a:gd name="T9" fmla="*/ 0 h 1351"/>
                      <a:gd name="T10" fmla="*/ 0 w 960"/>
                      <a:gd name="T11" fmla="*/ 0 h 1351"/>
                      <a:gd name="T12" fmla="*/ 0 w 960"/>
                      <a:gd name="T13" fmla="*/ 0 h 1351"/>
                      <a:gd name="T14" fmla="*/ 0 w 960"/>
                      <a:gd name="T15" fmla="*/ 0 h 1351"/>
                      <a:gd name="T16" fmla="*/ 0 w 960"/>
                      <a:gd name="T17" fmla="*/ 0 h 1351"/>
                      <a:gd name="T18" fmla="*/ 0 w 960"/>
                      <a:gd name="T19" fmla="*/ 0 h 1351"/>
                      <a:gd name="T20" fmla="*/ 0 w 960"/>
                      <a:gd name="T21" fmla="*/ 0 h 1351"/>
                      <a:gd name="T22" fmla="*/ 0 w 960"/>
                      <a:gd name="T23" fmla="*/ 0 h 1351"/>
                      <a:gd name="T24" fmla="*/ 0 w 960"/>
                      <a:gd name="T25" fmla="*/ 0 h 1351"/>
                      <a:gd name="T26" fmla="*/ 0 w 960"/>
                      <a:gd name="T27" fmla="*/ 0 h 1351"/>
                      <a:gd name="T28" fmla="*/ 0 w 960"/>
                      <a:gd name="T29" fmla="*/ 0 h 1351"/>
                      <a:gd name="T30" fmla="*/ 0 w 960"/>
                      <a:gd name="T31" fmla="*/ 0 h 1351"/>
                      <a:gd name="T32" fmla="*/ 0 w 960"/>
                      <a:gd name="T33" fmla="*/ 0 h 1351"/>
                      <a:gd name="T34" fmla="*/ 0 w 960"/>
                      <a:gd name="T35" fmla="*/ 0 h 1351"/>
                      <a:gd name="T36" fmla="*/ 0 w 960"/>
                      <a:gd name="T37" fmla="*/ 0 h 1351"/>
                      <a:gd name="T38" fmla="*/ 0 w 960"/>
                      <a:gd name="T39" fmla="*/ 0 h 1351"/>
                      <a:gd name="T40" fmla="*/ 0 w 960"/>
                      <a:gd name="T41" fmla="*/ 0 h 1351"/>
                      <a:gd name="T42" fmla="*/ 0 w 960"/>
                      <a:gd name="T43" fmla="*/ 0 h 1351"/>
                      <a:gd name="T44" fmla="*/ 0 w 960"/>
                      <a:gd name="T45" fmla="*/ 0 h 1351"/>
                      <a:gd name="T46" fmla="*/ 0 w 960"/>
                      <a:gd name="T47" fmla="*/ 0 h 1351"/>
                      <a:gd name="T48" fmla="*/ 0 w 960"/>
                      <a:gd name="T49" fmla="*/ 0 h 1351"/>
                      <a:gd name="T50" fmla="*/ 0 w 960"/>
                      <a:gd name="T51" fmla="*/ 0 h 1351"/>
                      <a:gd name="T52" fmla="*/ 0 w 960"/>
                      <a:gd name="T53" fmla="*/ 0 h 1351"/>
                      <a:gd name="T54" fmla="*/ 0 w 960"/>
                      <a:gd name="T55" fmla="*/ 0 h 1351"/>
                      <a:gd name="T56" fmla="*/ 0 w 960"/>
                      <a:gd name="T57" fmla="*/ 0 h 1351"/>
                      <a:gd name="T58" fmla="*/ 0 w 960"/>
                      <a:gd name="T59" fmla="*/ 0 h 1351"/>
                      <a:gd name="T60" fmla="*/ 0 w 960"/>
                      <a:gd name="T61" fmla="*/ 0 h 1351"/>
                      <a:gd name="T62" fmla="*/ 0 w 960"/>
                      <a:gd name="T63" fmla="*/ 0 h 1351"/>
                      <a:gd name="T64" fmla="*/ 0 w 960"/>
                      <a:gd name="T65" fmla="*/ 0 h 1351"/>
                      <a:gd name="T66" fmla="*/ 0 w 960"/>
                      <a:gd name="T67" fmla="*/ 0 h 1351"/>
                      <a:gd name="T68" fmla="*/ 0 w 960"/>
                      <a:gd name="T69" fmla="*/ 0 h 1351"/>
                      <a:gd name="T70" fmla="*/ 0 w 960"/>
                      <a:gd name="T71" fmla="*/ 0 h 1351"/>
                      <a:gd name="T72" fmla="*/ 0 w 960"/>
                      <a:gd name="T73" fmla="*/ 0 h 1351"/>
                      <a:gd name="T74" fmla="*/ 0 w 960"/>
                      <a:gd name="T75" fmla="*/ 0 h 1351"/>
                      <a:gd name="T76" fmla="*/ 0 w 960"/>
                      <a:gd name="T77" fmla="*/ 0 h 1351"/>
                      <a:gd name="T78" fmla="*/ 0 w 960"/>
                      <a:gd name="T79" fmla="*/ 0 h 1351"/>
                      <a:gd name="T80" fmla="*/ 0 w 960"/>
                      <a:gd name="T81" fmla="*/ 0 h 1351"/>
                      <a:gd name="T82" fmla="*/ 0 w 960"/>
                      <a:gd name="T83" fmla="*/ 0 h 1351"/>
                      <a:gd name="T84" fmla="*/ 0 w 960"/>
                      <a:gd name="T85" fmla="*/ 0 h 135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60"/>
                      <a:gd name="T130" fmla="*/ 0 h 1351"/>
                      <a:gd name="T131" fmla="*/ 960 w 960"/>
                      <a:gd name="T132" fmla="*/ 1351 h 135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60" h="1351">
                        <a:moveTo>
                          <a:pt x="422" y="0"/>
                        </a:moveTo>
                        <a:lnTo>
                          <a:pt x="407" y="4"/>
                        </a:lnTo>
                        <a:lnTo>
                          <a:pt x="367" y="17"/>
                        </a:lnTo>
                        <a:lnTo>
                          <a:pt x="342" y="28"/>
                        </a:lnTo>
                        <a:lnTo>
                          <a:pt x="313" y="42"/>
                        </a:lnTo>
                        <a:lnTo>
                          <a:pt x="297" y="50"/>
                        </a:lnTo>
                        <a:lnTo>
                          <a:pt x="282" y="59"/>
                        </a:lnTo>
                        <a:lnTo>
                          <a:pt x="267" y="70"/>
                        </a:lnTo>
                        <a:lnTo>
                          <a:pt x="251" y="81"/>
                        </a:lnTo>
                        <a:lnTo>
                          <a:pt x="235" y="93"/>
                        </a:lnTo>
                        <a:lnTo>
                          <a:pt x="220" y="106"/>
                        </a:lnTo>
                        <a:lnTo>
                          <a:pt x="205" y="121"/>
                        </a:lnTo>
                        <a:lnTo>
                          <a:pt x="190" y="136"/>
                        </a:lnTo>
                        <a:lnTo>
                          <a:pt x="176" y="153"/>
                        </a:lnTo>
                        <a:lnTo>
                          <a:pt x="163" y="171"/>
                        </a:lnTo>
                        <a:lnTo>
                          <a:pt x="150" y="190"/>
                        </a:lnTo>
                        <a:lnTo>
                          <a:pt x="139" y="210"/>
                        </a:lnTo>
                        <a:lnTo>
                          <a:pt x="129" y="232"/>
                        </a:lnTo>
                        <a:lnTo>
                          <a:pt x="120" y="255"/>
                        </a:lnTo>
                        <a:lnTo>
                          <a:pt x="113" y="280"/>
                        </a:lnTo>
                        <a:lnTo>
                          <a:pt x="106" y="306"/>
                        </a:lnTo>
                        <a:lnTo>
                          <a:pt x="102" y="333"/>
                        </a:lnTo>
                        <a:lnTo>
                          <a:pt x="100" y="362"/>
                        </a:lnTo>
                        <a:lnTo>
                          <a:pt x="100" y="392"/>
                        </a:lnTo>
                        <a:lnTo>
                          <a:pt x="101" y="425"/>
                        </a:lnTo>
                        <a:lnTo>
                          <a:pt x="105" y="458"/>
                        </a:lnTo>
                        <a:lnTo>
                          <a:pt x="111" y="488"/>
                        </a:lnTo>
                        <a:lnTo>
                          <a:pt x="118" y="518"/>
                        </a:lnTo>
                        <a:lnTo>
                          <a:pt x="127" y="546"/>
                        </a:lnTo>
                        <a:lnTo>
                          <a:pt x="137" y="574"/>
                        </a:lnTo>
                        <a:lnTo>
                          <a:pt x="148" y="600"/>
                        </a:lnTo>
                        <a:lnTo>
                          <a:pt x="161" y="625"/>
                        </a:lnTo>
                        <a:lnTo>
                          <a:pt x="175" y="649"/>
                        </a:lnTo>
                        <a:lnTo>
                          <a:pt x="189" y="673"/>
                        </a:lnTo>
                        <a:lnTo>
                          <a:pt x="204" y="695"/>
                        </a:lnTo>
                        <a:lnTo>
                          <a:pt x="219" y="716"/>
                        </a:lnTo>
                        <a:lnTo>
                          <a:pt x="234" y="737"/>
                        </a:lnTo>
                        <a:lnTo>
                          <a:pt x="265" y="776"/>
                        </a:lnTo>
                        <a:lnTo>
                          <a:pt x="295" y="813"/>
                        </a:lnTo>
                        <a:lnTo>
                          <a:pt x="322" y="847"/>
                        </a:lnTo>
                        <a:lnTo>
                          <a:pt x="345" y="881"/>
                        </a:lnTo>
                        <a:lnTo>
                          <a:pt x="355" y="897"/>
                        </a:lnTo>
                        <a:lnTo>
                          <a:pt x="364" y="913"/>
                        </a:lnTo>
                        <a:lnTo>
                          <a:pt x="370" y="929"/>
                        </a:lnTo>
                        <a:lnTo>
                          <a:pt x="376" y="943"/>
                        </a:lnTo>
                        <a:lnTo>
                          <a:pt x="379" y="959"/>
                        </a:lnTo>
                        <a:lnTo>
                          <a:pt x="380" y="975"/>
                        </a:lnTo>
                        <a:lnTo>
                          <a:pt x="379" y="990"/>
                        </a:lnTo>
                        <a:lnTo>
                          <a:pt x="376" y="1005"/>
                        </a:lnTo>
                        <a:lnTo>
                          <a:pt x="369" y="1021"/>
                        </a:lnTo>
                        <a:lnTo>
                          <a:pt x="361" y="1037"/>
                        </a:lnTo>
                        <a:lnTo>
                          <a:pt x="349" y="1053"/>
                        </a:lnTo>
                        <a:lnTo>
                          <a:pt x="335" y="1069"/>
                        </a:lnTo>
                        <a:lnTo>
                          <a:pt x="318" y="1085"/>
                        </a:lnTo>
                        <a:lnTo>
                          <a:pt x="302" y="1099"/>
                        </a:lnTo>
                        <a:lnTo>
                          <a:pt x="286" y="1113"/>
                        </a:lnTo>
                        <a:lnTo>
                          <a:pt x="270" y="1126"/>
                        </a:lnTo>
                        <a:lnTo>
                          <a:pt x="254" y="1136"/>
                        </a:lnTo>
                        <a:lnTo>
                          <a:pt x="238" y="1147"/>
                        </a:lnTo>
                        <a:lnTo>
                          <a:pt x="224" y="1156"/>
                        </a:lnTo>
                        <a:lnTo>
                          <a:pt x="208" y="1164"/>
                        </a:lnTo>
                        <a:lnTo>
                          <a:pt x="193" y="1171"/>
                        </a:lnTo>
                        <a:lnTo>
                          <a:pt x="180" y="1177"/>
                        </a:lnTo>
                        <a:lnTo>
                          <a:pt x="165" y="1184"/>
                        </a:lnTo>
                        <a:lnTo>
                          <a:pt x="151" y="1188"/>
                        </a:lnTo>
                        <a:lnTo>
                          <a:pt x="125" y="1196"/>
                        </a:lnTo>
                        <a:lnTo>
                          <a:pt x="101" y="1201"/>
                        </a:lnTo>
                        <a:lnTo>
                          <a:pt x="79" y="1205"/>
                        </a:lnTo>
                        <a:lnTo>
                          <a:pt x="59" y="1206"/>
                        </a:lnTo>
                        <a:lnTo>
                          <a:pt x="43" y="1206"/>
                        </a:lnTo>
                        <a:lnTo>
                          <a:pt x="28" y="1206"/>
                        </a:lnTo>
                        <a:lnTo>
                          <a:pt x="7" y="1202"/>
                        </a:lnTo>
                        <a:lnTo>
                          <a:pt x="0" y="1201"/>
                        </a:lnTo>
                        <a:lnTo>
                          <a:pt x="17" y="1215"/>
                        </a:lnTo>
                        <a:lnTo>
                          <a:pt x="69" y="1249"/>
                        </a:lnTo>
                        <a:lnTo>
                          <a:pt x="104" y="1269"/>
                        </a:lnTo>
                        <a:lnTo>
                          <a:pt x="145" y="1290"/>
                        </a:lnTo>
                        <a:lnTo>
                          <a:pt x="168" y="1300"/>
                        </a:lnTo>
                        <a:lnTo>
                          <a:pt x="192" y="1310"/>
                        </a:lnTo>
                        <a:lnTo>
                          <a:pt x="217" y="1319"/>
                        </a:lnTo>
                        <a:lnTo>
                          <a:pt x="244" y="1327"/>
                        </a:lnTo>
                        <a:lnTo>
                          <a:pt x="271" y="1335"/>
                        </a:lnTo>
                        <a:lnTo>
                          <a:pt x="298" y="1340"/>
                        </a:lnTo>
                        <a:lnTo>
                          <a:pt x="327" y="1346"/>
                        </a:lnTo>
                        <a:lnTo>
                          <a:pt x="357" y="1349"/>
                        </a:lnTo>
                        <a:lnTo>
                          <a:pt x="386" y="1351"/>
                        </a:lnTo>
                        <a:lnTo>
                          <a:pt x="416" y="1350"/>
                        </a:lnTo>
                        <a:lnTo>
                          <a:pt x="448" y="1348"/>
                        </a:lnTo>
                        <a:lnTo>
                          <a:pt x="478" y="1343"/>
                        </a:lnTo>
                        <a:lnTo>
                          <a:pt x="510" y="1336"/>
                        </a:lnTo>
                        <a:lnTo>
                          <a:pt x="541" y="1326"/>
                        </a:lnTo>
                        <a:lnTo>
                          <a:pt x="573" y="1313"/>
                        </a:lnTo>
                        <a:lnTo>
                          <a:pt x="604" y="1297"/>
                        </a:lnTo>
                        <a:lnTo>
                          <a:pt x="635" y="1279"/>
                        </a:lnTo>
                        <a:lnTo>
                          <a:pt x="667" y="1256"/>
                        </a:lnTo>
                        <a:lnTo>
                          <a:pt x="697" y="1231"/>
                        </a:lnTo>
                        <a:lnTo>
                          <a:pt x="728" y="1201"/>
                        </a:lnTo>
                        <a:lnTo>
                          <a:pt x="764" y="1160"/>
                        </a:lnTo>
                        <a:lnTo>
                          <a:pt x="798" y="1118"/>
                        </a:lnTo>
                        <a:lnTo>
                          <a:pt x="828" y="1074"/>
                        </a:lnTo>
                        <a:lnTo>
                          <a:pt x="855" y="1030"/>
                        </a:lnTo>
                        <a:lnTo>
                          <a:pt x="878" y="984"/>
                        </a:lnTo>
                        <a:lnTo>
                          <a:pt x="899" y="938"/>
                        </a:lnTo>
                        <a:lnTo>
                          <a:pt x="917" y="892"/>
                        </a:lnTo>
                        <a:lnTo>
                          <a:pt x="932" y="844"/>
                        </a:lnTo>
                        <a:lnTo>
                          <a:pt x="943" y="797"/>
                        </a:lnTo>
                        <a:lnTo>
                          <a:pt x="952" y="749"/>
                        </a:lnTo>
                        <a:lnTo>
                          <a:pt x="958" y="702"/>
                        </a:lnTo>
                        <a:lnTo>
                          <a:pt x="960" y="656"/>
                        </a:lnTo>
                        <a:lnTo>
                          <a:pt x="960" y="608"/>
                        </a:lnTo>
                        <a:lnTo>
                          <a:pt x="956" y="563"/>
                        </a:lnTo>
                        <a:lnTo>
                          <a:pt x="950" y="517"/>
                        </a:lnTo>
                        <a:lnTo>
                          <a:pt x="941" y="472"/>
                        </a:lnTo>
                        <a:lnTo>
                          <a:pt x="929" y="429"/>
                        </a:lnTo>
                        <a:lnTo>
                          <a:pt x="914" y="386"/>
                        </a:lnTo>
                        <a:lnTo>
                          <a:pt x="896" y="345"/>
                        </a:lnTo>
                        <a:lnTo>
                          <a:pt x="876" y="306"/>
                        </a:lnTo>
                        <a:lnTo>
                          <a:pt x="852" y="267"/>
                        </a:lnTo>
                        <a:lnTo>
                          <a:pt x="827" y="231"/>
                        </a:lnTo>
                        <a:lnTo>
                          <a:pt x="798" y="196"/>
                        </a:lnTo>
                        <a:lnTo>
                          <a:pt x="766" y="165"/>
                        </a:lnTo>
                        <a:lnTo>
                          <a:pt x="733" y="134"/>
                        </a:lnTo>
                        <a:lnTo>
                          <a:pt x="696" y="107"/>
                        </a:lnTo>
                        <a:lnTo>
                          <a:pt x="656" y="82"/>
                        </a:lnTo>
                        <a:lnTo>
                          <a:pt x="614" y="59"/>
                        </a:lnTo>
                        <a:lnTo>
                          <a:pt x="570" y="41"/>
                        </a:lnTo>
                        <a:lnTo>
                          <a:pt x="523" y="24"/>
                        </a:lnTo>
                        <a:lnTo>
                          <a:pt x="474" y="10"/>
                        </a:lnTo>
                        <a:lnTo>
                          <a:pt x="422" y="0"/>
                        </a:lnTo>
                        <a:close/>
                      </a:path>
                    </a:pathLst>
                  </a:custGeom>
                  <a:solidFill>
                    <a:srgbClr val="000000"/>
                  </a:solidFill>
                  <a:ln w="9525">
                    <a:noFill/>
                    <a:round/>
                    <a:headEnd/>
                    <a:tailEnd/>
                  </a:ln>
                </p:spPr>
                <p:txBody>
                  <a:bodyPr/>
                  <a:lstStyle/>
                  <a:p>
                    <a:endParaRPr lang="ja-JP" altLang="en-US"/>
                  </a:p>
                </p:txBody>
              </p:sp>
              <p:sp>
                <p:nvSpPr>
                  <p:cNvPr id="589" name="Freeform 82"/>
                  <p:cNvSpPr>
                    <a:spLocks/>
                  </p:cNvSpPr>
                  <p:nvPr/>
                </p:nvSpPr>
                <p:spPr bwMode="auto">
                  <a:xfrm>
                    <a:off x="1738" y="2312"/>
                    <a:ext cx="46" cy="43"/>
                  </a:xfrm>
                  <a:custGeom>
                    <a:avLst/>
                    <a:gdLst>
                      <a:gd name="T0" fmla="*/ 0 w 824"/>
                      <a:gd name="T1" fmla="*/ 0 h 828"/>
                      <a:gd name="T2" fmla="*/ 0 w 824"/>
                      <a:gd name="T3" fmla="*/ 0 h 828"/>
                      <a:gd name="T4" fmla="*/ 0 w 824"/>
                      <a:gd name="T5" fmla="*/ 0 h 828"/>
                      <a:gd name="T6" fmla="*/ 0 w 824"/>
                      <a:gd name="T7" fmla="*/ 0 h 828"/>
                      <a:gd name="T8" fmla="*/ 0 w 824"/>
                      <a:gd name="T9" fmla="*/ 0 h 828"/>
                      <a:gd name="T10" fmla="*/ 0 w 824"/>
                      <a:gd name="T11" fmla="*/ 0 h 828"/>
                      <a:gd name="T12" fmla="*/ 0 w 824"/>
                      <a:gd name="T13" fmla="*/ 0 h 828"/>
                      <a:gd name="T14" fmla="*/ 0 w 824"/>
                      <a:gd name="T15" fmla="*/ 0 h 828"/>
                      <a:gd name="T16" fmla="*/ 0 w 824"/>
                      <a:gd name="T17" fmla="*/ 0 h 828"/>
                      <a:gd name="T18" fmla="*/ 0 w 824"/>
                      <a:gd name="T19" fmla="*/ 0 h 828"/>
                      <a:gd name="T20" fmla="*/ 0 w 824"/>
                      <a:gd name="T21" fmla="*/ 0 h 828"/>
                      <a:gd name="T22" fmla="*/ 0 w 824"/>
                      <a:gd name="T23" fmla="*/ 0 h 828"/>
                      <a:gd name="T24" fmla="*/ 0 w 824"/>
                      <a:gd name="T25" fmla="*/ 0 h 828"/>
                      <a:gd name="T26" fmla="*/ 0 w 824"/>
                      <a:gd name="T27" fmla="*/ 0 h 828"/>
                      <a:gd name="T28" fmla="*/ 0 w 824"/>
                      <a:gd name="T29" fmla="*/ 0 h 828"/>
                      <a:gd name="T30" fmla="*/ 0 w 824"/>
                      <a:gd name="T31" fmla="*/ 0 h 828"/>
                      <a:gd name="T32" fmla="*/ 0 w 824"/>
                      <a:gd name="T33" fmla="*/ 0 h 828"/>
                      <a:gd name="T34" fmla="*/ 0 w 824"/>
                      <a:gd name="T35" fmla="*/ 0 h 828"/>
                      <a:gd name="T36" fmla="*/ 0 w 824"/>
                      <a:gd name="T37" fmla="*/ 0 h 828"/>
                      <a:gd name="T38" fmla="*/ 0 w 824"/>
                      <a:gd name="T39" fmla="*/ 0 h 828"/>
                      <a:gd name="T40" fmla="*/ 0 w 824"/>
                      <a:gd name="T41" fmla="*/ 0 h 828"/>
                      <a:gd name="T42" fmla="*/ 0 w 824"/>
                      <a:gd name="T43" fmla="*/ 0 h 828"/>
                      <a:gd name="T44" fmla="*/ 0 w 824"/>
                      <a:gd name="T45" fmla="*/ 0 h 828"/>
                      <a:gd name="T46" fmla="*/ 0 w 824"/>
                      <a:gd name="T47" fmla="*/ 0 h 828"/>
                      <a:gd name="T48" fmla="*/ 0 w 824"/>
                      <a:gd name="T49" fmla="*/ 0 h 828"/>
                      <a:gd name="T50" fmla="*/ 0 w 824"/>
                      <a:gd name="T51" fmla="*/ 0 h 828"/>
                      <a:gd name="T52" fmla="*/ 0 w 824"/>
                      <a:gd name="T53" fmla="*/ 0 h 828"/>
                      <a:gd name="T54" fmla="*/ 0 w 824"/>
                      <a:gd name="T55" fmla="*/ 0 h 828"/>
                      <a:gd name="T56" fmla="*/ 0 w 824"/>
                      <a:gd name="T57" fmla="*/ 0 h 828"/>
                      <a:gd name="T58" fmla="*/ 0 w 824"/>
                      <a:gd name="T59" fmla="*/ 0 h 828"/>
                      <a:gd name="T60" fmla="*/ 0 w 824"/>
                      <a:gd name="T61" fmla="*/ 0 h 828"/>
                      <a:gd name="T62" fmla="*/ 0 w 824"/>
                      <a:gd name="T63" fmla="*/ 0 h 828"/>
                      <a:gd name="T64" fmla="*/ 0 w 824"/>
                      <a:gd name="T65" fmla="*/ 0 h 828"/>
                      <a:gd name="T66" fmla="*/ 0 w 824"/>
                      <a:gd name="T67" fmla="*/ 0 h 828"/>
                      <a:gd name="T68" fmla="*/ 0 w 824"/>
                      <a:gd name="T69" fmla="*/ 0 h 828"/>
                      <a:gd name="T70" fmla="*/ 0 w 824"/>
                      <a:gd name="T71" fmla="*/ 0 h 828"/>
                      <a:gd name="T72" fmla="*/ 0 w 824"/>
                      <a:gd name="T73" fmla="*/ 0 h 828"/>
                      <a:gd name="T74" fmla="*/ 0 w 824"/>
                      <a:gd name="T75" fmla="*/ 0 h 828"/>
                      <a:gd name="T76" fmla="*/ 0 w 824"/>
                      <a:gd name="T77" fmla="*/ 0 h 828"/>
                      <a:gd name="T78" fmla="*/ 0 w 824"/>
                      <a:gd name="T79" fmla="*/ 0 h 828"/>
                      <a:gd name="T80" fmla="*/ 0 w 824"/>
                      <a:gd name="T81" fmla="*/ 0 h 828"/>
                      <a:gd name="T82" fmla="*/ 0 w 824"/>
                      <a:gd name="T83" fmla="*/ 0 h 828"/>
                      <a:gd name="T84" fmla="*/ 0 w 824"/>
                      <a:gd name="T85" fmla="*/ 0 h 8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24"/>
                      <a:gd name="T130" fmla="*/ 0 h 828"/>
                      <a:gd name="T131" fmla="*/ 824 w 824"/>
                      <a:gd name="T132" fmla="*/ 828 h 8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24" h="828">
                        <a:moveTo>
                          <a:pt x="824" y="414"/>
                        </a:moveTo>
                        <a:lnTo>
                          <a:pt x="823" y="435"/>
                        </a:lnTo>
                        <a:lnTo>
                          <a:pt x="822" y="456"/>
                        </a:lnTo>
                        <a:lnTo>
                          <a:pt x="819" y="477"/>
                        </a:lnTo>
                        <a:lnTo>
                          <a:pt x="815" y="497"/>
                        </a:lnTo>
                        <a:lnTo>
                          <a:pt x="811" y="517"/>
                        </a:lnTo>
                        <a:lnTo>
                          <a:pt x="805" y="537"/>
                        </a:lnTo>
                        <a:lnTo>
                          <a:pt x="799" y="556"/>
                        </a:lnTo>
                        <a:lnTo>
                          <a:pt x="791" y="575"/>
                        </a:lnTo>
                        <a:lnTo>
                          <a:pt x="783" y="594"/>
                        </a:lnTo>
                        <a:lnTo>
                          <a:pt x="774" y="612"/>
                        </a:lnTo>
                        <a:lnTo>
                          <a:pt x="764" y="629"/>
                        </a:lnTo>
                        <a:lnTo>
                          <a:pt x="754" y="646"/>
                        </a:lnTo>
                        <a:lnTo>
                          <a:pt x="742" y="662"/>
                        </a:lnTo>
                        <a:lnTo>
                          <a:pt x="730" y="677"/>
                        </a:lnTo>
                        <a:lnTo>
                          <a:pt x="717" y="693"/>
                        </a:lnTo>
                        <a:lnTo>
                          <a:pt x="703" y="707"/>
                        </a:lnTo>
                        <a:lnTo>
                          <a:pt x="689" y="721"/>
                        </a:lnTo>
                        <a:lnTo>
                          <a:pt x="674" y="734"/>
                        </a:lnTo>
                        <a:lnTo>
                          <a:pt x="658" y="746"/>
                        </a:lnTo>
                        <a:lnTo>
                          <a:pt x="643" y="757"/>
                        </a:lnTo>
                        <a:lnTo>
                          <a:pt x="626" y="768"/>
                        </a:lnTo>
                        <a:lnTo>
                          <a:pt x="608" y="779"/>
                        </a:lnTo>
                        <a:lnTo>
                          <a:pt x="590" y="788"/>
                        </a:lnTo>
                        <a:lnTo>
                          <a:pt x="572" y="795"/>
                        </a:lnTo>
                        <a:lnTo>
                          <a:pt x="554" y="803"/>
                        </a:lnTo>
                        <a:lnTo>
                          <a:pt x="535" y="810"/>
                        </a:lnTo>
                        <a:lnTo>
                          <a:pt x="515" y="815"/>
                        </a:lnTo>
                        <a:lnTo>
                          <a:pt x="495" y="820"/>
                        </a:lnTo>
                        <a:lnTo>
                          <a:pt x="474" y="824"/>
                        </a:lnTo>
                        <a:lnTo>
                          <a:pt x="454" y="826"/>
                        </a:lnTo>
                        <a:lnTo>
                          <a:pt x="433" y="828"/>
                        </a:lnTo>
                        <a:lnTo>
                          <a:pt x="412" y="828"/>
                        </a:lnTo>
                        <a:lnTo>
                          <a:pt x="390" y="828"/>
                        </a:lnTo>
                        <a:lnTo>
                          <a:pt x="369" y="826"/>
                        </a:lnTo>
                        <a:lnTo>
                          <a:pt x="349" y="824"/>
                        </a:lnTo>
                        <a:lnTo>
                          <a:pt x="328" y="820"/>
                        </a:lnTo>
                        <a:lnTo>
                          <a:pt x="309" y="815"/>
                        </a:lnTo>
                        <a:lnTo>
                          <a:pt x="290" y="810"/>
                        </a:lnTo>
                        <a:lnTo>
                          <a:pt x="270" y="803"/>
                        </a:lnTo>
                        <a:lnTo>
                          <a:pt x="251" y="795"/>
                        </a:lnTo>
                        <a:lnTo>
                          <a:pt x="233" y="788"/>
                        </a:lnTo>
                        <a:lnTo>
                          <a:pt x="215" y="779"/>
                        </a:lnTo>
                        <a:lnTo>
                          <a:pt x="199" y="768"/>
                        </a:lnTo>
                        <a:lnTo>
                          <a:pt x="182" y="757"/>
                        </a:lnTo>
                        <a:lnTo>
                          <a:pt x="165" y="746"/>
                        </a:lnTo>
                        <a:lnTo>
                          <a:pt x="149" y="734"/>
                        </a:lnTo>
                        <a:lnTo>
                          <a:pt x="135" y="721"/>
                        </a:lnTo>
                        <a:lnTo>
                          <a:pt x="120" y="707"/>
                        </a:lnTo>
                        <a:lnTo>
                          <a:pt x="106" y="693"/>
                        </a:lnTo>
                        <a:lnTo>
                          <a:pt x="94" y="677"/>
                        </a:lnTo>
                        <a:lnTo>
                          <a:pt x="81" y="662"/>
                        </a:lnTo>
                        <a:lnTo>
                          <a:pt x="70" y="646"/>
                        </a:lnTo>
                        <a:lnTo>
                          <a:pt x="59" y="629"/>
                        </a:lnTo>
                        <a:lnTo>
                          <a:pt x="50" y="612"/>
                        </a:lnTo>
                        <a:lnTo>
                          <a:pt x="40" y="594"/>
                        </a:lnTo>
                        <a:lnTo>
                          <a:pt x="32" y="575"/>
                        </a:lnTo>
                        <a:lnTo>
                          <a:pt x="25" y="556"/>
                        </a:lnTo>
                        <a:lnTo>
                          <a:pt x="18" y="537"/>
                        </a:lnTo>
                        <a:lnTo>
                          <a:pt x="13" y="517"/>
                        </a:lnTo>
                        <a:lnTo>
                          <a:pt x="8" y="497"/>
                        </a:lnTo>
                        <a:lnTo>
                          <a:pt x="5" y="477"/>
                        </a:lnTo>
                        <a:lnTo>
                          <a:pt x="2" y="456"/>
                        </a:lnTo>
                        <a:lnTo>
                          <a:pt x="1" y="435"/>
                        </a:lnTo>
                        <a:lnTo>
                          <a:pt x="0" y="414"/>
                        </a:lnTo>
                        <a:lnTo>
                          <a:pt x="1" y="393"/>
                        </a:lnTo>
                        <a:lnTo>
                          <a:pt x="2" y="372"/>
                        </a:lnTo>
                        <a:lnTo>
                          <a:pt x="5" y="351"/>
                        </a:lnTo>
                        <a:lnTo>
                          <a:pt x="8" y="331"/>
                        </a:lnTo>
                        <a:lnTo>
                          <a:pt x="13" y="311"/>
                        </a:lnTo>
                        <a:lnTo>
                          <a:pt x="18" y="291"/>
                        </a:lnTo>
                        <a:lnTo>
                          <a:pt x="25" y="272"/>
                        </a:lnTo>
                        <a:lnTo>
                          <a:pt x="32" y="253"/>
                        </a:lnTo>
                        <a:lnTo>
                          <a:pt x="40" y="235"/>
                        </a:lnTo>
                        <a:lnTo>
                          <a:pt x="50" y="217"/>
                        </a:lnTo>
                        <a:lnTo>
                          <a:pt x="59" y="199"/>
                        </a:lnTo>
                        <a:lnTo>
                          <a:pt x="70" y="182"/>
                        </a:lnTo>
                        <a:lnTo>
                          <a:pt x="81" y="166"/>
                        </a:lnTo>
                        <a:lnTo>
                          <a:pt x="94" y="151"/>
                        </a:lnTo>
                        <a:lnTo>
                          <a:pt x="106" y="136"/>
                        </a:lnTo>
                        <a:lnTo>
                          <a:pt x="120" y="121"/>
                        </a:lnTo>
                        <a:lnTo>
                          <a:pt x="135" y="107"/>
                        </a:lnTo>
                        <a:lnTo>
                          <a:pt x="149" y="95"/>
                        </a:lnTo>
                        <a:lnTo>
                          <a:pt x="165" y="82"/>
                        </a:lnTo>
                        <a:lnTo>
                          <a:pt x="182" y="71"/>
                        </a:lnTo>
                        <a:lnTo>
                          <a:pt x="199" y="60"/>
                        </a:lnTo>
                        <a:lnTo>
                          <a:pt x="215" y="50"/>
                        </a:lnTo>
                        <a:lnTo>
                          <a:pt x="233" y="41"/>
                        </a:lnTo>
                        <a:lnTo>
                          <a:pt x="251" y="33"/>
                        </a:lnTo>
                        <a:lnTo>
                          <a:pt x="270" y="25"/>
                        </a:lnTo>
                        <a:lnTo>
                          <a:pt x="290" y="18"/>
                        </a:lnTo>
                        <a:lnTo>
                          <a:pt x="309" y="13"/>
                        </a:lnTo>
                        <a:lnTo>
                          <a:pt x="328" y="8"/>
                        </a:lnTo>
                        <a:lnTo>
                          <a:pt x="349" y="4"/>
                        </a:lnTo>
                        <a:lnTo>
                          <a:pt x="369" y="2"/>
                        </a:lnTo>
                        <a:lnTo>
                          <a:pt x="390" y="0"/>
                        </a:lnTo>
                        <a:lnTo>
                          <a:pt x="412" y="0"/>
                        </a:lnTo>
                        <a:lnTo>
                          <a:pt x="433" y="0"/>
                        </a:lnTo>
                        <a:lnTo>
                          <a:pt x="454" y="2"/>
                        </a:lnTo>
                        <a:lnTo>
                          <a:pt x="474" y="4"/>
                        </a:lnTo>
                        <a:lnTo>
                          <a:pt x="495" y="8"/>
                        </a:lnTo>
                        <a:lnTo>
                          <a:pt x="515" y="13"/>
                        </a:lnTo>
                        <a:lnTo>
                          <a:pt x="535" y="18"/>
                        </a:lnTo>
                        <a:lnTo>
                          <a:pt x="554" y="25"/>
                        </a:lnTo>
                        <a:lnTo>
                          <a:pt x="572" y="33"/>
                        </a:lnTo>
                        <a:lnTo>
                          <a:pt x="590" y="41"/>
                        </a:lnTo>
                        <a:lnTo>
                          <a:pt x="608" y="50"/>
                        </a:lnTo>
                        <a:lnTo>
                          <a:pt x="626" y="60"/>
                        </a:lnTo>
                        <a:lnTo>
                          <a:pt x="643" y="71"/>
                        </a:lnTo>
                        <a:lnTo>
                          <a:pt x="658" y="82"/>
                        </a:lnTo>
                        <a:lnTo>
                          <a:pt x="674" y="95"/>
                        </a:lnTo>
                        <a:lnTo>
                          <a:pt x="689" y="107"/>
                        </a:lnTo>
                        <a:lnTo>
                          <a:pt x="703" y="121"/>
                        </a:lnTo>
                        <a:lnTo>
                          <a:pt x="717" y="136"/>
                        </a:lnTo>
                        <a:lnTo>
                          <a:pt x="730" y="151"/>
                        </a:lnTo>
                        <a:lnTo>
                          <a:pt x="742" y="166"/>
                        </a:lnTo>
                        <a:lnTo>
                          <a:pt x="754" y="182"/>
                        </a:lnTo>
                        <a:lnTo>
                          <a:pt x="764" y="199"/>
                        </a:lnTo>
                        <a:lnTo>
                          <a:pt x="774" y="217"/>
                        </a:lnTo>
                        <a:lnTo>
                          <a:pt x="783" y="235"/>
                        </a:lnTo>
                        <a:lnTo>
                          <a:pt x="791" y="253"/>
                        </a:lnTo>
                        <a:lnTo>
                          <a:pt x="799" y="272"/>
                        </a:lnTo>
                        <a:lnTo>
                          <a:pt x="805" y="291"/>
                        </a:lnTo>
                        <a:lnTo>
                          <a:pt x="811" y="311"/>
                        </a:lnTo>
                        <a:lnTo>
                          <a:pt x="815" y="331"/>
                        </a:lnTo>
                        <a:lnTo>
                          <a:pt x="819" y="351"/>
                        </a:lnTo>
                        <a:lnTo>
                          <a:pt x="822" y="372"/>
                        </a:lnTo>
                        <a:lnTo>
                          <a:pt x="823" y="393"/>
                        </a:lnTo>
                        <a:lnTo>
                          <a:pt x="824" y="414"/>
                        </a:lnTo>
                        <a:close/>
                      </a:path>
                    </a:pathLst>
                  </a:custGeom>
                  <a:solidFill>
                    <a:srgbClr val="FFCCA5"/>
                  </a:solidFill>
                  <a:ln w="9525">
                    <a:noFill/>
                    <a:round/>
                    <a:headEnd/>
                    <a:tailEnd/>
                  </a:ln>
                </p:spPr>
                <p:txBody>
                  <a:bodyPr/>
                  <a:lstStyle/>
                  <a:p>
                    <a:endParaRPr lang="ja-JP" altLang="en-US"/>
                  </a:p>
                </p:txBody>
              </p:sp>
              <p:sp>
                <p:nvSpPr>
                  <p:cNvPr id="590" name="Freeform 83"/>
                  <p:cNvSpPr>
                    <a:spLocks/>
                  </p:cNvSpPr>
                  <p:nvPr/>
                </p:nvSpPr>
                <p:spPr bwMode="auto">
                  <a:xfrm>
                    <a:off x="1636" y="2247"/>
                    <a:ext cx="46" cy="43"/>
                  </a:xfrm>
                  <a:custGeom>
                    <a:avLst/>
                    <a:gdLst>
                      <a:gd name="T0" fmla="*/ 0 w 826"/>
                      <a:gd name="T1" fmla="*/ 0 h 830"/>
                      <a:gd name="T2" fmla="*/ 0 w 826"/>
                      <a:gd name="T3" fmla="*/ 0 h 830"/>
                      <a:gd name="T4" fmla="*/ 0 w 826"/>
                      <a:gd name="T5" fmla="*/ 0 h 830"/>
                      <a:gd name="T6" fmla="*/ 0 w 826"/>
                      <a:gd name="T7" fmla="*/ 0 h 830"/>
                      <a:gd name="T8" fmla="*/ 0 w 826"/>
                      <a:gd name="T9" fmla="*/ 0 h 830"/>
                      <a:gd name="T10" fmla="*/ 0 w 826"/>
                      <a:gd name="T11" fmla="*/ 0 h 830"/>
                      <a:gd name="T12" fmla="*/ 0 w 826"/>
                      <a:gd name="T13" fmla="*/ 0 h 830"/>
                      <a:gd name="T14" fmla="*/ 0 w 826"/>
                      <a:gd name="T15" fmla="*/ 0 h 830"/>
                      <a:gd name="T16" fmla="*/ 0 w 826"/>
                      <a:gd name="T17" fmla="*/ 0 h 830"/>
                      <a:gd name="T18" fmla="*/ 0 w 826"/>
                      <a:gd name="T19" fmla="*/ 0 h 830"/>
                      <a:gd name="T20" fmla="*/ 0 w 826"/>
                      <a:gd name="T21" fmla="*/ 0 h 830"/>
                      <a:gd name="T22" fmla="*/ 0 w 826"/>
                      <a:gd name="T23" fmla="*/ 0 h 830"/>
                      <a:gd name="T24" fmla="*/ 0 w 826"/>
                      <a:gd name="T25" fmla="*/ 0 h 830"/>
                      <a:gd name="T26" fmla="*/ 0 w 826"/>
                      <a:gd name="T27" fmla="*/ 0 h 830"/>
                      <a:gd name="T28" fmla="*/ 0 w 826"/>
                      <a:gd name="T29" fmla="*/ 0 h 830"/>
                      <a:gd name="T30" fmla="*/ 0 w 826"/>
                      <a:gd name="T31" fmla="*/ 0 h 830"/>
                      <a:gd name="T32" fmla="*/ 0 w 826"/>
                      <a:gd name="T33" fmla="*/ 0 h 830"/>
                      <a:gd name="T34" fmla="*/ 0 w 826"/>
                      <a:gd name="T35" fmla="*/ 0 h 830"/>
                      <a:gd name="T36" fmla="*/ 0 w 826"/>
                      <a:gd name="T37" fmla="*/ 0 h 830"/>
                      <a:gd name="T38" fmla="*/ 0 w 826"/>
                      <a:gd name="T39" fmla="*/ 0 h 830"/>
                      <a:gd name="T40" fmla="*/ 0 w 826"/>
                      <a:gd name="T41" fmla="*/ 0 h 830"/>
                      <a:gd name="T42" fmla="*/ 0 w 826"/>
                      <a:gd name="T43" fmla="*/ 0 h 830"/>
                      <a:gd name="T44" fmla="*/ 0 w 826"/>
                      <a:gd name="T45" fmla="*/ 0 h 830"/>
                      <a:gd name="T46" fmla="*/ 0 w 826"/>
                      <a:gd name="T47" fmla="*/ 0 h 830"/>
                      <a:gd name="T48" fmla="*/ 0 w 826"/>
                      <a:gd name="T49" fmla="*/ 0 h 830"/>
                      <a:gd name="T50" fmla="*/ 0 w 826"/>
                      <a:gd name="T51" fmla="*/ 0 h 830"/>
                      <a:gd name="T52" fmla="*/ 0 w 826"/>
                      <a:gd name="T53" fmla="*/ 0 h 830"/>
                      <a:gd name="T54" fmla="*/ 0 w 826"/>
                      <a:gd name="T55" fmla="*/ 0 h 830"/>
                      <a:gd name="T56" fmla="*/ 0 w 826"/>
                      <a:gd name="T57" fmla="*/ 0 h 830"/>
                      <a:gd name="T58" fmla="*/ 0 w 826"/>
                      <a:gd name="T59" fmla="*/ 0 h 830"/>
                      <a:gd name="T60" fmla="*/ 0 w 826"/>
                      <a:gd name="T61" fmla="*/ 0 h 830"/>
                      <a:gd name="T62" fmla="*/ 0 w 826"/>
                      <a:gd name="T63" fmla="*/ 0 h 830"/>
                      <a:gd name="T64" fmla="*/ 0 w 826"/>
                      <a:gd name="T65" fmla="*/ 0 h 830"/>
                      <a:gd name="T66" fmla="*/ 0 w 826"/>
                      <a:gd name="T67" fmla="*/ 0 h 830"/>
                      <a:gd name="T68" fmla="*/ 0 w 826"/>
                      <a:gd name="T69" fmla="*/ 0 h 830"/>
                      <a:gd name="T70" fmla="*/ 0 w 826"/>
                      <a:gd name="T71" fmla="*/ 0 h 830"/>
                      <a:gd name="T72" fmla="*/ 0 w 826"/>
                      <a:gd name="T73" fmla="*/ 0 h 830"/>
                      <a:gd name="T74" fmla="*/ 0 w 826"/>
                      <a:gd name="T75" fmla="*/ 0 h 830"/>
                      <a:gd name="T76" fmla="*/ 0 w 826"/>
                      <a:gd name="T77" fmla="*/ 0 h 830"/>
                      <a:gd name="T78" fmla="*/ 0 w 826"/>
                      <a:gd name="T79" fmla="*/ 0 h 830"/>
                      <a:gd name="T80" fmla="*/ 0 w 826"/>
                      <a:gd name="T81" fmla="*/ 0 h 830"/>
                      <a:gd name="T82" fmla="*/ 0 w 826"/>
                      <a:gd name="T83" fmla="*/ 0 h 830"/>
                      <a:gd name="T84" fmla="*/ 0 w 826"/>
                      <a:gd name="T85" fmla="*/ 0 h 83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26"/>
                      <a:gd name="T130" fmla="*/ 0 h 830"/>
                      <a:gd name="T131" fmla="*/ 826 w 826"/>
                      <a:gd name="T132" fmla="*/ 830 h 83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26" h="830">
                        <a:moveTo>
                          <a:pt x="826" y="415"/>
                        </a:moveTo>
                        <a:lnTo>
                          <a:pt x="826" y="436"/>
                        </a:lnTo>
                        <a:lnTo>
                          <a:pt x="824" y="457"/>
                        </a:lnTo>
                        <a:lnTo>
                          <a:pt x="820" y="478"/>
                        </a:lnTo>
                        <a:lnTo>
                          <a:pt x="817" y="498"/>
                        </a:lnTo>
                        <a:lnTo>
                          <a:pt x="813" y="518"/>
                        </a:lnTo>
                        <a:lnTo>
                          <a:pt x="807" y="538"/>
                        </a:lnTo>
                        <a:lnTo>
                          <a:pt x="801" y="557"/>
                        </a:lnTo>
                        <a:lnTo>
                          <a:pt x="793" y="576"/>
                        </a:lnTo>
                        <a:lnTo>
                          <a:pt x="785" y="595"/>
                        </a:lnTo>
                        <a:lnTo>
                          <a:pt x="775" y="613"/>
                        </a:lnTo>
                        <a:lnTo>
                          <a:pt x="766" y="630"/>
                        </a:lnTo>
                        <a:lnTo>
                          <a:pt x="756" y="647"/>
                        </a:lnTo>
                        <a:lnTo>
                          <a:pt x="744" y="663"/>
                        </a:lnTo>
                        <a:lnTo>
                          <a:pt x="731" y="679"/>
                        </a:lnTo>
                        <a:lnTo>
                          <a:pt x="719" y="694"/>
                        </a:lnTo>
                        <a:lnTo>
                          <a:pt x="705" y="708"/>
                        </a:lnTo>
                        <a:lnTo>
                          <a:pt x="691" y="722"/>
                        </a:lnTo>
                        <a:lnTo>
                          <a:pt x="676" y="735"/>
                        </a:lnTo>
                        <a:lnTo>
                          <a:pt x="660" y="747"/>
                        </a:lnTo>
                        <a:lnTo>
                          <a:pt x="643" y="759"/>
                        </a:lnTo>
                        <a:lnTo>
                          <a:pt x="627" y="770"/>
                        </a:lnTo>
                        <a:lnTo>
                          <a:pt x="610" y="780"/>
                        </a:lnTo>
                        <a:lnTo>
                          <a:pt x="592" y="789"/>
                        </a:lnTo>
                        <a:lnTo>
                          <a:pt x="573" y="798"/>
                        </a:lnTo>
                        <a:lnTo>
                          <a:pt x="554" y="805"/>
                        </a:lnTo>
                        <a:lnTo>
                          <a:pt x="536" y="811"/>
                        </a:lnTo>
                        <a:lnTo>
                          <a:pt x="516" y="817"/>
                        </a:lnTo>
                        <a:lnTo>
                          <a:pt x="496" y="822"/>
                        </a:lnTo>
                        <a:lnTo>
                          <a:pt x="476" y="825"/>
                        </a:lnTo>
                        <a:lnTo>
                          <a:pt x="455" y="828"/>
                        </a:lnTo>
                        <a:lnTo>
                          <a:pt x="434" y="829"/>
                        </a:lnTo>
                        <a:lnTo>
                          <a:pt x="413" y="830"/>
                        </a:lnTo>
                        <a:lnTo>
                          <a:pt x="392" y="829"/>
                        </a:lnTo>
                        <a:lnTo>
                          <a:pt x="371" y="828"/>
                        </a:lnTo>
                        <a:lnTo>
                          <a:pt x="350" y="825"/>
                        </a:lnTo>
                        <a:lnTo>
                          <a:pt x="330" y="822"/>
                        </a:lnTo>
                        <a:lnTo>
                          <a:pt x="309" y="817"/>
                        </a:lnTo>
                        <a:lnTo>
                          <a:pt x="291" y="811"/>
                        </a:lnTo>
                        <a:lnTo>
                          <a:pt x="271" y="805"/>
                        </a:lnTo>
                        <a:lnTo>
                          <a:pt x="253" y="798"/>
                        </a:lnTo>
                        <a:lnTo>
                          <a:pt x="234" y="789"/>
                        </a:lnTo>
                        <a:lnTo>
                          <a:pt x="216" y="780"/>
                        </a:lnTo>
                        <a:lnTo>
                          <a:pt x="199" y="770"/>
                        </a:lnTo>
                        <a:lnTo>
                          <a:pt x="183" y="759"/>
                        </a:lnTo>
                        <a:lnTo>
                          <a:pt x="166" y="747"/>
                        </a:lnTo>
                        <a:lnTo>
                          <a:pt x="150" y="735"/>
                        </a:lnTo>
                        <a:lnTo>
                          <a:pt x="136" y="722"/>
                        </a:lnTo>
                        <a:lnTo>
                          <a:pt x="121" y="708"/>
                        </a:lnTo>
                        <a:lnTo>
                          <a:pt x="107" y="694"/>
                        </a:lnTo>
                        <a:lnTo>
                          <a:pt x="95" y="679"/>
                        </a:lnTo>
                        <a:lnTo>
                          <a:pt x="82" y="663"/>
                        </a:lnTo>
                        <a:lnTo>
                          <a:pt x="71" y="647"/>
                        </a:lnTo>
                        <a:lnTo>
                          <a:pt x="60" y="630"/>
                        </a:lnTo>
                        <a:lnTo>
                          <a:pt x="50" y="613"/>
                        </a:lnTo>
                        <a:lnTo>
                          <a:pt x="41" y="595"/>
                        </a:lnTo>
                        <a:lnTo>
                          <a:pt x="33" y="576"/>
                        </a:lnTo>
                        <a:lnTo>
                          <a:pt x="26" y="557"/>
                        </a:lnTo>
                        <a:lnTo>
                          <a:pt x="19" y="538"/>
                        </a:lnTo>
                        <a:lnTo>
                          <a:pt x="13" y="518"/>
                        </a:lnTo>
                        <a:lnTo>
                          <a:pt x="9" y="498"/>
                        </a:lnTo>
                        <a:lnTo>
                          <a:pt x="5" y="478"/>
                        </a:lnTo>
                        <a:lnTo>
                          <a:pt x="2" y="457"/>
                        </a:lnTo>
                        <a:lnTo>
                          <a:pt x="0" y="436"/>
                        </a:lnTo>
                        <a:lnTo>
                          <a:pt x="0" y="415"/>
                        </a:lnTo>
                        <a:lnTo>
                          <a:pt x="0" y="393"/>
                        </a:lnTo>
                        <a:lnTo>
                          <a:pt x="2" y="372"/>
                        </a:lnTo>
                        <a:lnTo>
                          <a:pt x="5" y="352"/>
                        </a:lnTo>
                        <a:lnTo>
                          <a:pt x="9" y="331"/>
                        </a:lnTo>
                        <a:lnTo>
                          <a:pt x="13" y="311"/>
                        </a:lnTo>
                        <a:lnTo>
                          <a:pt x="19" y="291"/>
                        </a:lnTo>
                        <a:lnTo>
                          <a:pt x="26" y="272"/>
                        </a:lnTo>
                        <a:lnTo>
                          <a:pt x="33" y="253"/>
                        </a:lnTo>
                        <a:lnTo>
                          <a:pt x="41" y="235"/>
                        </a:lnTo>
                        <a:lnTo>
                          <a:pt x="50" y="217"/>
                        </a:lnTo>
                        <a:lnTo>
                          <a:pt x="60" y="199"/>
                        </a:lnTo>
                        <a:lnTo>
                          <a:pt x="71" y="182"/>
                        </a:lnTo>
                        <a:lnTo>
                          <a:pt x="82" y="167"/>
                        </a:lnTo>
                        <a:lnTo>
                          <a:pt x="95" y="151"/>
                        </a:lnTo>
                        <a:lnTo>
                          <a:pt x="107" y="136"/>
                        </a:lnTo>
                        <a:lnTo>
                          <a:pt x="121" y="121"/>
                        </a:lnTo>
                        <a:lnTo>
                          <a:pt x="136" y="108"/>
                        </a:lnTo>
                        <a:lnTo>
                          <a:pt x="150" y="95"/>
                        </a:lnTo>
                        <a:lnTo>
                          <a:pt x="166" y="82"/>
                        </a:lnTo>
                        <a:lnTo>
                          <a:pt x="183" y="71"/>
                        </a:lnTo>
                        <a:lnTo>
                          <a:pt x="199" y="60"/>
                        </a:lnTo>
                        <a:lnTo>
                          <a:pt x="216" y="50"/>
                        </a:lnTo>
                        <a:lnTo>
                          <a:pt x="234" y="40"/>
                        </a:lnTo>
                        <a:lnTo>
                          <a:pt x="253" y="33"/>
                        </a:lnTo>
                        <a:lnTo>
                          <a:pt x="271" y="25"/>
                        </a:lnTo>
                        <a:lnTo>
                          <a:pt x="291" y="18"/>
                        </a:lnTo>
                        <a:lnTo>
                          <a:pt x="309" y="13"/>
                        </a:lnTo>
                        <a:lnTo>
                          <a:pt x="330" y="9"/>
                        </a:lnTo>
                        <a:lnTo>
                          <a:pt x="350" y="4"/>
                        </a:lnTo>
                        <a:lnTo>
                          <a:pt x="371" y="2"/>
                        </a:lnTo>
                        <a:lnTo>
                          <a:pt x="392" y="0"/>
                        </a:lnTo>
                        <a:lnTo>
                          <a:pt x="413" y="0"/>
                        </a:lnTo>
                        <a:lnTo>
                          <a:pt x="434" y="0"/>
                        </a:lnTo>
                        <a:lnTo>
                          <a:pt x="455" y="2"/>
                        </a:lnTo>
                        <a:lnTo>
                          <a:pt x="476" y="4"/>
                        </a:lnTo>
                        <a:lnTo>
                          <a:pt x="496" y="9"/>
                        </a:lnTo>
                        <a:lnTo>
                          <a:pt x="516" y="13"/>
                        </a:lnTo>
                        <a:lnTo>
                          <a:pt x="536" y="18"/>
                        </a:lnTo>
                        <a:lnTo>
                          <a:pt x="554" y="25"/>
                        </a:lnTo>
                        <a:lnTo>
                          <a:pt x="573" y="33"/>
                        </a:lnTo>
                        <a:lnTo>
                          <a:pt x="592" y="40"/>
                        </a:lnTo>
                        <a:lnTo>
                          <a:pt x="610" y="50"/>
                        </a:lnTo>
                        <a:lnTo>
                          <a:pt x="627" y="60"/>
                        </a:lnTo>
                        <a:lnTo>
                          <a:pt x="643" y="71"/>
                        </a:lnTo>
                        <a:lnTo>
                          <a:pt x="660" y="82"/>
                        </a:lnTo>
                        <a:lnTo>
                          <a:pt x="676" y="95"/>
                        </a:lnTo>
                        <a:lnTo>
                          <a:pt x="691" y="108"/>
                        </a:lnTo>
                        <a:lnTo>
                          <a:pt x="705" y="121"/>
                        </a:lnTo>
                        <a:lnTo>
                          <a:pt x="719" y="136"/>
                        </a:lnTo>
                        <a:lnTo>
                          <a:pt x="731" y="151"/>
                        </a:lnTo>
                        <a:lnTo>
                          <a:pt x="744" y="167"/>
                        </a:lnTo>
                        <a:lnTo>
                          <a:pt x="756" y="182"/>
                        </a:lnTo>
                        <a:lnTo>
                          <a:pt x="766" y="199"/>
                        </a:lnTo>
                        <a:lnTo>
                          <a:pt x="775" y="217"/>
                        </a:lnTo>
                        <a:lnTo>
                          <a:pt x="785" y="235"/>
                        </a:lnTo>
                        <a:lnTo>
                          <a:pt x="793" y="253"/>
                        </a:lnTo>
                        <a:lnTo>
                          <a:pt x="801" y="272"/>
                        </a:lnTo>
                        <a:lnTo>
                          <a:pt x="807" y="291"/>
                        </a:lnTo>
                        <a:lnTo>
                          <a:pt x="813" y="311"/>
                        </a:lnTo>
                        <a:lnTo>
                          <a:pt x="817" y="331"/>
                        </a:lnTo>
                        <a:lnTo>
                          <a:pt x="820" y="352"/>
                        </a:lnTo>
                        <a:lnTo>
                          <a:pt x="824" y="372"/>
                        </a:lnTo>
                        <a:lnTo>
                          <a:pt x="826" y="393"/>
                        </a:lnTo>
                        <a:lnTo>
                          <a:pt x="826" y="415"/>
                        </a:lnTo>
                        <a:close/>
                      </a:path>
                    </a:pathLst>
                  </a:custGeom>
                  <a:solidFill>
                    <a:srgbClr val="FFCCA5"/>
                  </a:solidFill>
                  <a:ln w="9525">
                    <a:noFill/>
                    <a:round/>
                    <a:headEnd/>
                    <a:tailEnd/>
                  </a:ln>
                </p:spPr>
                <p:txBody>
                  <a:bodyPr/>
                  <a:lstStyle/>
                  <a:p>
                    <a:endParaRPr lang="ja-JP" altLang="en-US"/>
                  </a:p>
                </p:txBody>
              </p:sp>
              <p:sp>
                <p:nvSpPr>
                  <p:cNvPr id="591" name="Freeform 84"/>
                  <p:cNvSpPr>
                    <a:spLocks/>
                  </p:cNvSpPr>
                  <p:nvPr/>
                </p:nvSpPr>
                <p:spPr bwMode="auto">
                  <a:xfrm>
                    <a:off x="1810" y="2206"/>
                    <a:ext cx="46" cy="44"/>
                  </a:xfrm>
                  <a:custGeom>
                    <a:avLst/>
                    <a:gdLst>
                      <a:gd name="T0" fmla="*/ 0 w 825"/>
                      <a:gd name="T1" fmla="*/ 0 h 830"/>
                      <a:gd name="T2" fmla="*/ 0 w 825"/>
                      <a:gd name="T3" fmla="*/ 0 h 830"/>
                      <a:gd name="T4" fmla="*/ 0 w 825"/>
                      <a:gd name="T5" fmla="*/ 0 h 830"/>
                      <a:gd name="T6" fmla="*/ 0 w 825"/>
                      <a:gd name="T7" fmla="*/ 0 h 830"/>
                      <a:gd name="T8" fmla="*/ 0 w 825"/>
                      <a:gd name="T9" fmla="*/ 0 h 830"/>
                      <a:gd name="T10" fmla="*/ 0 w 825"/>
                      <a:gd name="T11" fmla="*/ 0 h 830"/>
                      <a:gd name="T12" fmla="*/ 0 w 825"/>
                      <a:gd name="T13" fmla="*/ 0 h 830"/>
                      <a:gd name="T14" fmla="*/ 0 w 825"/>
                      <a:gd name="T15" fmla="*/ 0 h 830"/>
                      <a:gd name="T16" fmla="*/ 0 w 825"/>
                      <a:gd name="T17" fmla="*/ 0 h 830"/>
                      <a:gd name="T18" fmla="*/ 0 w 825"/>
                      <a:gd name="T19" fmla="*/ 0 h 830"/>
                      <a:gd name="T20" fmla="*/ 0 w 825"/>
                      <a:gd name="T21" fmla="*/ 0 h 830"/>
                      <a:gd name="T22" fmla="*/ 0 w 825"/>
                      <a:gd name="T23" fmla="*/ 0 h 830"/>
                      <a:gd name="T24" fmla="*/ 0 w 825"/>
                      <a:gd name="T25" fmla="*/ 0 h 830"/>
                      <a:gd name="T26" fmla="*/ 0 w 825"/>
                      <a:gd name="T27" fmla="*/ 0 h 830"/>
                      <a:gd name="T28" fmla="*/ 0 w 825"/>
                      <a:gd name="T29" fmla="*/ 0 h 830"/>
                      <a:gd name="T30" fmla="*/ 0 w 825"/>
                      <a:gd name="T31" fmla="*/ 0 h 830"/>
                      <a:gd name="T32" fmla="*/ 0 w 825"/>
                      <a:gd name="T33" fmla="*/ 0 h 830"/>
                      <a:gd name="T34" fmla="*/ 0 w 825"/>
                      <a:gd name="T35" fmla="*/ 0 h 830"/>
                      <a:gd name="T36" fmla="*/ 0 w 825"/>
                      <a:gd name="T37" fmla="*/ 0 h 830"/>
                      <a:gd name="T38" fmla="*/ 0 w 825"/>
                      <a:gd name="T39" fmla="*/ 0 h 830"/>
                      <a:gd name="T40" fmla="*/ 0 w 825"/>
                      <a:gd name="T41" fmla="*/ 0 h 830"/>
                      <a:gd name="T42" fmla="*/ 0 w 825"/>
                      <a:gd name="T43" fmla="*/ 0 h 830"/>
                      <a:gd name="T44" fmla="*/ 0 w 825"/>
                      <a:gd name="T45" fmla="*/ 0 h 830"/>
                      <a:gd name="T46" fmla="*/ 0 w 825"/>
                      <a:gd name="T47" fmla="*/ 0 h 830"/>
                      <a:gd name="T48" fmla="*/ 0 w 825"/>
                      <a:gd name="T49" fmla="*/ 0 h 830"/>
                      <a:gd name="T50" fmla="*/ 0 w 825"/>
                      <a:gd name="T51" fmla="*/ 0 h 830"/>
                      <a:gd name="T52" fmla="*/ 0 w 825"/>
                      <a:gd name="T53" fmla="*/ 0 h 830"/>
                      <a:gd name="T54" fmla="*/ 0 w 825"/>
                      <a:gd name="T55" fmla="*/ 0 h 830"/>
                      <a:gd name="T56" fmla="*/ 0 w 825"/>
                      <a:gd name="T57" fmla="*/ 0 h 830"/>
                      <a:gd name="T58" fmla="*/ 0 w 825"/>
                      <a:gd name="T59" fmla="*/ 0 h 830"/>
                      <a:gd name="T60" fmla="*/ 0 w 825"/>
                      <a:gd name="T61" fmla="*/ 0 h 830"/>
                      <a:gd name="T62" fmla="*/ 0 w 825"/>
                      <a:gd name="T63" fmla="*/ 0 h 830"/>
                      <a:gd name="T64" fmla="*/ 0 w 825"/>
                      <a:gd name="T65" fmla="*/ 0 h 830"/>
                      <a:gd name="T66" fmla="*/ 0 w 825"/>
                      <a:gd name="T67" fmla="*/ 0 h 830"/>
                      <a:gd name="T68" fmla="*/ 0 w 825"/>
                      <a:gd name="T69" fmla="*/ 0 h 830"/>
                      <a:gd name="T70" fmla="*/ 0 w 825"/>
                      <a:gd name="T71" fmla="*/ 0 h 830"/>
                      <a:gd name="T72" fmla="*/ 0 w 825"/>
                      <a:gd name="T73" fmla="*/ 0 h 830"/>
                      <a:gd name="T74" fmla="*/ 0 w 825"/>
                      <a:gd name="T75" fmla="*/ 0 h 830"/>
                      <a:gd name="T76" fmla="*/ 0 w 825"/>
                      <a:gd name="T77" fmla="*/ 0 h 830"/>
                      <a:gd name="T78" fmla="*/ 0 w 825"/>
                      <a:gd name="T79" fmla="*/ 0 h 830"/>
                      <a:gd name="T80" fmla="*/ 0 w 825"/>
                      <a:gd name="T81" fmla="*/ 0 h 830"/>
                      <a:gd name="T82" fmla="*/ 0 w 825"/>
                      <a:gd name="T83" fmla="*/ 0 h 830"/>
                      <a:gd name="T84" fmla="*/ 0 w 825"/>
                      <a:gd name="T85" fmla="*/ 0 h 83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25"/>
                      <a:gd name="T130" fmla="*/ 0 h 830"/>
                      <a:gd name="T131" fmla="*/ 825 w 825"/>
                      <a:gd name="T132" fmla="*/ 830 h 83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25" h="830">
                        <a:moveTo>
                          <a:pt x="825" y="415"/>
                        </a:moveTo>
                        <a:lnTo>
                          <a:pt x="825" y="436"/>
                        </a:lnTo>
                        <a:lnTo>
                          <a:pt x="823" y="457"/>
                        </a:lnTo>
                        <a:lnTo>
                          <a:pt x="820" y="478"/>
                        </a:lnTo>
                        <a:lnTo>
                          <a:pt x="817" y="498"/>
                        </a:lnTo>
                        <a:lnTo>
                          <a:pt x="813" y="518"/>
                        </a:lnTo>
                        <a:lnTo>
                          <a:pt x="806" y="538"/>
                        </a:lnTo>
                        <a:lnTo>
                          <a:pt x="800" y="557"/>
                        </a:lnTo>
                        <a:lnTo>
                          <a:pt x="793" y="576"/>
                        </a:lnTo>
                        <a:lnTo>
                          <a:pt x="784" y="595"/>
                        </a:lnTo>
                        <a:lnTo>
                          <a:pt x="775" y="613"/>
                        </a:lnTo>
                        <a:lnTo>
                          <a:pt x="765" y="630"/>
                        </a:lnTo>
                        <a:lnTo>
                          <a:pt x="755" y="647"/>
                        </a:lnTo>
                        <a:lnTo>
                          <a:pt x="743" y="664"/>
                        </a:lnTo>
                        <a:lnTo>
                          <a:pt x="731" y="680"/>
                        </a:lnTo>
                        <a:lnTo>
                          <a:pt x="718" y="694"/>
                        </a:lnTo>
                        <a:lnTo>
                          <a:pt x="705" y="709"/>
                        </a:lnTo>
                        <a:lnTo>
                          <a:pt x="690" y="723"/>
                        </a:lnTo>
                        <a:lnTo>
                          <a:pt x="675" y="735"/>
                        </a:lnTo>
                        <a:lnTo>
                          <a:pt x="660" y="748"/>
                        </a:lnTo>
                        <a:lnTo>
                          <a:pt x="643" y="760"/>
                        </a:lnTo>
                        <a:lnTo>
                          <a:pt x="626" y="770"/>
                        </a:lnTo>
                        <a:lnTo>
                          <a:pt x="609" y="781"/>
                        </a:lnTo>
                        <a:lnTo>
                          <a:pt x="592" y="789"/>
                        </a:lnTo>
                        <a:lnTo>
                          <a:pt x="573" y="798"/>
                        </a:lnTo>
                        <a:lnTo>
                          <a:pt x="554" y="805"/>
                        </a:lnTo>
                        <a:lnTo>
                          <a:pt x="535" y="811"/>
                        </a:lnTo>
                        <a:lnTo>
                          <a:pt x="515" y="818"/>
                        </a:lnTo>
                        <a:lnTo>
                          <a:pt x="495" y="822"/>
                        </a:lnTo>
                        <a:lnTo>
                          <a:pt x="475" y="826"/>
                        </a:lnTo>
                        <a:lnTo>
                          <a:pt x="454" y="828"/>
                        </a:lnTo>
                        <a:lnTo>
                          <a:pt x="433" y="830"/>
                        </a:lnTo>
                        <a:lnTo>
                          <a:pt x="412" y="830"/>
                        </a:lnTo>
                        <a:lnTo>
                          <a:pt x="391" y="830"/>
                        </a:lnTo>
                        <a:lnTo>
                          <a:pt x="371" y="828"/>
                        </a:lnTo>
                        <a:lnTo>
                          <a:pt x="350" y="826"/>
                        </a:lnTo>
                        <a:lnTo>
                          <a:pt x="330" y="822"/>
                        </a:lnTo>
                        <a:lnTo>
                          <a:pt x="310" y="818"/>
                        </a:lnTo>
                        <a:lnTo>
                          <a:pt x="290" y="811"/>
                        </a:lnTo>
                        <a:lnTo>
                          <a:pt x="271" y="805"/>
                        </a:lnTo>
                        <a:lnTo>
                          <a:pt x="252" y="798"/>
                        </a:lnTo>
                        <a:lnTo>
                          <a:pt x="233" y="789"/>
                        </a:lnTo>
                        <a:lnTo>
                          <a:pt x="216" y="781"/>
                        </a:lnTo>
                        <a:lnTo>
                          <a:pt x="199" y="770"/>
                        </a:lnTo>
                        <a:lnTo>
                          <a:pt x="182" y="760"/>
                        </a:lnTo>
                        <a:lnTo>
                          <a:pt x="165" y="748"/>
                        </a:lnTo>
                        <a:lnTo>
                          <a:pt x="150" y="735"/>
                        </a:lnTo>
                        <a:lnTo>
                          <a:pt x="135" y="723"/>
                        </a:lnTo>
                        <a:lnTo>
                          <a:pt x="120" y="709"/>
                        </a:lnTo>
                        <a:lnTo>
                          <a:pt x="107" y="694"/>
                        </a:lnTo>
                        <a:lnTo>
                          <a:pt x="94" y="680"/>
                        </a:lnTo>
                        <a:lnTo>
                          <a:pt x="81" y="664"/>
                        </a:lnTo>
                        <a:lnTo>
                          <a:pt x="70" y="647"/>
                        </a:lnTo>
                        <a:lnTo>
                          <a:pt x="59" y="630"/>
                        </a:lnTo>
                        <a:lnTo>
                          <a:pt x="50" y="613"/>
                        </a:lnTo>
                        <a:lnTo>
                          <a:pt x="41" y="595"/>
                        </a:lnTo>
                        <a:lnTo>
                          <a:pt x="32" y="576"/>
                        </a:lnTo>
                        <a:lnTo>
                          <a:pt x="25" y="557"/>
                        </a:lnTo>
                        <a:lnTo>
                          <a:pt x="19" y="538"/>
                        </a:lnTo>
                        <a:lnTo>
                          <a:pt x="12" y="518"/>
                        </a:lnTo>
                        <a:lnTo>
                          <a:pt x="8" y="498"/>
                        </a:lnTo>
                        <a:lnTo>
                          <a:pt x="4" y="478"/>
                        </a:lnTo>
                        <a:lnTo>
                          <a:pt x="2" y="457"/>
                        </a:lnTo>
                        <a:lnTo>
                          <a:pt x="0" y="436"/>
                        </a:lnTo>
                        <a:lnTo>
                          <a:pt x="0" y="415"/>
                        </a:lnTo>
                        <a:lnTo>
                          <a:pt x="0" y="394"/>
                        </a:lnTo>
                        <a:lnTo>
                          <a:pt x="2" y="373"/>
                        </a:lnTo>
                        <a:lnTo>
                          <a:pt x="4" y="352"/>
                        </a:lnTo>
                        <a:lnTo>
                          <a:pt x="8" y="331"/>
                        </a:lnTo>
                        <a:lnTo>
                          <a:pt x="12" y="311"/>
                        </a:lnTo>
                        <a:lnTo>
                          <a:pt x="19" y="292"/>
                        </a:lnTo>
                        <a:lnTo>
                          <a:pt x="25" y="272"/>
                        </a:lnTo>
                        <a:lnTo>
                          <a:pt x="32" y="254"/>
                        </a:lnTo>
                        <a:lnTo>
                          <a:pt x="41" y="235"/>
                        </a:lnTo>
                        <a:lnTo>
                          <a:pt x="50" y="217"/>
                        </a:lnTo>
                        <a:lnTo>
                          <a:pt x="59" y="200"/>
                        </a:lnTo>
                        <a:lnTo>
                          <a:pt x="70" y="183"/>
                        </a:lnTo>
                        <a:lnTo>
                          <a:pt x="81" y="167"/>
                        </a:lnTo>
                        <a:lnTo>
                          <a:pt x="94" y="151"/>
                        </a:lnTo>
                        <a:lnTo>
                          <a:pt x="107" y="136"/>
                        </a:lnTo>
                        <a:lnTo>
                          <a:pt x="120" y="121"/>
                        </a:lnTo>
                        <a:lnTo>
                          <a:pt x="135" y="108"/>
                        </a:lnTo>
                        <a:lnTo>
                          <a:pt x="150" y="95"/>
                        </a:lnTo>
                        <a:lnTo>
                          <a:pt x="165" y="82"/>
                        </a:lnTo>
                        <a:lnTo>
                          <a:pt x="182" y="71"/>
                        </a:lnTo>
                        <a:lnTo>
                          <a:pt x="199" y="60"/>
                        </a:lnTo>
                        <a:lnTo>
                          <a:pt x="216" y="50"/>
                        </a:lnTo>
                        <a:lnTo>
                          <a:pt x="233" y="41"/>
                        </a:lnTo>
                        <a:lnTo>
                          <a:pt x="252" y="33"/>
                        </a:lnTo>
                        <a:lnTo>
                          <a:pt x="271" y="25"/>
                        </a:lnTo>
                        <a:lnTo>
                          <a:pt x="290" y="19"/>
                        </a:lnTo>
                        <a:lnTo>
                          <a:pt x="310" y="13"/>
                        </a:lnTo>
                        <a:lnTo>
                          <a:pt x="330" y="9"/>
                        </a:lnTo>
                        <a:lnTo>
                          <a:pt x="350" y="4"/>
                        </a:lnTo>
                        <a:lnTo>
                          <a:pt x="371" y="2"/>
                        </a:lnTo>
                        <a:lnTo>
                          <a:pt x="391" y="0"/>
                        </a:lnTo>
                        <a:lnTo>
                          <a:pt x="412" y="0"/>
                        </a:lnTo>
                        <a:lnTo>
                          <a:pt x="433" y="0"/>
                        </a:lnTo>
                        <a:lnTo>
                          <a:pt x="454" y="2"/>
                        </a:lnTo>
                        <a:lnTo>
                          <a:pt x="475" y="4"/>
                        </a:lnTo>
                        <a:lnTo>
                          <a:pt x="495" y="9"/>
                        </a:lnTo>
                        <a:lnTo>
                          <a:pt x="515" y="13"/>
                        </a:lnTo>
                        <a:lnTo>
                          <a:pt x="535" y="19"/>
                        </a:lnTo>
                        <a:lnTo>
                          <a:pt x="554" y="25"/>
                        </a:lnTo>
                        <a:lnTo>
                          <a:pt x="573" y="33"/>
                        </a:lnTo>
                        <a:lnTo>
                          <a:pt x="592" y="41"/>
                        </a:lnTo>
                        <a:lnTo>
                          <a:pt x="609" y="50"/>
                        </a:lnTo>
                        <a:lnTo>
                          <a:pt x="626" y="60"/>
                        </a:lnTo>
                        <a:lnTo>
                          <a:pt x="643" y="71"/>
                        </a:lnTo>
                        <a:lnTo>
                          <a:pt x="660" y="82"/>
                        </a:lnTo>
                        <a:lnTo>
                          <a:pt x="675" y="95"/>
                        </a:lnTo>
                        <a:lnTo>
                          <a:pt x="690" y="108"/>
                        </a:lnTo>
                        <a:lnTo>
                          <a:pt x="705" y="121"/>
                        </a:lnTo>
                        <a:lnTo>
                          <a:pt x="718" y="136"/>
                        </a:lnTo>
                        <a:lnTo>
                          <a:pt x="731" y="151"/>
                        </a:lnTo>
                        <a:lnTo>
                          <a:pt x="743" y="167"/>
                        </a:lnTo>
                        <a:lnTo>
                          <a:pt x="755" y="183"/>
                        </a:lnTo>
                        <a:lnTo>
                          <a:pt x="765" y="200"/>
                        </a:lnTo>
                        <a:lnTo>
                          <a:pt x="775" y="217"/>
                        </a:lnTo>
                        <a:lnTo>
                          <a:pt x="784" y="235"/>
                        </a:lnTo>
                        <a:lnTo>
                          <a:pt x="793" y="254"/>
                        </a:lnTo>
                        <a:lnTo>
                          <a:pt x="800" y="272"/>
                        </a:lnTo>
                        <a:lnTo>
                          <a:pt x="806" y="292"/>
                        </a:lnTo>
                        <a:lnTo>
                          <a:pt x="813" y="311"/>
                        </a:lnTo>
                        <a:lnTo>
                          <a:pt x="817" y="331"/>
                        </a:lnTo>
                        <a:lnTo>
                          <a:pt x="820" y="352"/>
                        </a:lnTo>
                        <a:lnTo>
                          <a:pt x="823" y="373"/>
                        </a:lnTo>
                        <a:lnTo>
                          <a:pt x="825" y="394"/>
                        </a:lnTo>
                        <a:lnTo>
                          <a:pt x="825" y="415"/>
                        </a:lnTo>
                        <a:close/>
                      </a:path>
                    </a:pathLst>
                  </a:custGeom>
                  <a:solidFill>
                    <a:srgbClr val="FFCCA5"/>
                  </a:solidFill>
                  <a:ln w="9525">
                    <a:noFill/>
                    <a:round/>
                    <a:headEnd/>
                    <a:tailEnd/>
                  </a:ln>
                </p:spPr>
                <p:txBody>
                  <a:bodyPr/>
                  <a:lstStyle/>
                  <a:p>
                    <a:endParaRPr lang="ja-JP" altLang="en-US"/>
                  </a:p>
                </p:txBody>
              </p:sp>
              <p:sp>
                <p:nvSpPr>
                  <p:cNvPr id="592" name="Freeform 85"/>
                  <p:cNvSpPr>
                    <a:spLocks/>
                  </p:cNvSpPr>
                  <p:nvPr/>
                </p:nvSpPr>
                <p:spPr bwMode="auto">
                  <a:xfrm>
                    <a:off x="1659" y="2169"/>
                    <a:ext cx="167" cy="94"/>
                  </a:xfrm>
                  <a:custGeom>
                    <a:avLst/>
                    <a:gdLst>
                      <a:gd name="T0" fmla="*/ 0 w 3005"/>
                      <a:gd name="T1" fmla="*/ 0 h 1787"/>
                      <a:gd name="T2" fmla="*/ 0 w 3005"/>
                      <a:gd name="T3" fmla="*/ 0 h 1787"/>
                      <a:gd name="T4" fmla="*/ 0 w 3005"/>
                      <a:gd name="T5" fmla="*/ 0 h 1787"/>
                      <a:gd name="T6" fmla="*/ 0 w 3005"/>
                      <a:gd name="T7" fmla="*/ 0 h 1787"/>
                      <a:gd name="T8" fmla="*/ 0 w 3005"/>
                      <a:gd name="T9" fmla="*/ 0 h 1787"/>
                      <a:gd name="T10" fmla="*/ 0 w 3005"/>
                      <a:gd name="T11" fmla="*/ 0 h 1787"/>
                      <a:gd name="T12" fmla="*/ 0 w 3005"/>
                      <a:gd name="T13" fmla="*/ 0 h 1787"/>
                      <a:gd name="T14" fmla="*/ 0 w 3005"/>
                      <a:gd name="T15" fmla="*/ 0 h 1787"/>
                      <a:gd name="T16" fmla="*/ 0 w 3005"/>
                      <a:gd name="T17" fmla="*/ 0 h 1787"/>
                      <a:gd name="T18" fmla="*/ 0 w 3005"/>
                      <a:gd name="T19" fmla="*/ 0 h 1787"/>
                      <a:gd name="T20" fmla="*/ 0 w 3005"/>
                      <a:gd name="T21" fmla="*/ 0 h 1787"/>
                      <a:gd name="T22" fmla="*/ 0 w 3005"/>
                      <a:gd name="T23" fmla="*/ 0 h 1787"/>
                      <a:gd name="T24" fmla="*/ 0 w 3005"/>
                      <a:gd name="T25" fmla="*/ 0 h 1787"/>
                      <a:gd name="T26" fmla="*/ 0 w 3005"/>
                      <a:gd name="T27" fmla="*/ 0 h 1787"/>
                      <a:gd name="T28" fmla="*/ 0 w 3005"/>
                      <a:gd name="T29" fmla="*/ 0 h 1787"/>
                      <a:gd name="T30" fmla="*/ 0 w 3005"/>
                      <a:gd name="T31" fmla="*/ 0 h 1787"/>
                      <a:gd name="T32" fmla="*/ 0 w 3005"/>
                      <a:gd name="T33" fmla="*/ 0 h 1787"/>
                      <a:gd name="T34" fmla="*/ 0 w 3005"/>
                      <a:gd name="T35" fmla="*/ 0 h 1787"/>
                      <a:gd name="T36" fmla="*/ 0 w 3005"/>
                      <a:gd name="T37" fmla="*/ 0 h 1787"/>
                      <a:gd name="T38" fmla="*/ 0 w 3005"/>
                      <a:gd name="T39" fmla="*/ 0 h 1787"/>
                      <a:gd name="T40" fmla="*/ 0 w 3005"/>
                      <a:gd name="T41" fmla="*/ 0 h 1787"/>
                      <a:gd name="T42" fmla="*/ 0 w 3005"/>
                      <a:gd name="T43" fmla="*/ 0 h 1787"/>
                      <a:gd name="T44" fmla="*/ 0 w 3005"/>
                      <a:gd name="T45" fmla="*/ 0 h 1787"/>
                      <a:gd name="T46" fmla="*/ 0 w 3005"/>
                      <a:gd name="T47" fmla="*/ 0 h 1787"/>
                      <a:gd name="T48" fmla="*/ 0 w 3005"/>
                      <a:gd name="T49" fmla="*/ 0 h 1787"/>
                      <a:gd name="T50" fmla="*/ 0 w 3005"/>
                      <a:gd name="T51" fmla="*/ 0 h 1787"/>
                      <a:gd name="T52" fmla="*/ 0 w 3005"/>
                      <a:gd name="T53" fmla="*/ 0 h 1787"/>
                      <a:gd name="T54" fmla="*/ 0 w 3005"/>
                      <a:gd name="T55" fmla="*/ 0 h 1787"/>
                      <a:gd name="T56" fmla="*/ 0 w 3005"/>
                      <a:gd name="T57" fmla="*/ 0 h 1787"/>
                      <a:gd name="T58" fmla="*/ 0 w 3005"/>
                      <a:gd name="T59" fmla="*/ 0 h 1787"/>
                      <a:gd name="T60" fmla="*/ 0 w 3005"/>
                      <a:gd name="T61" fmla="*/ 0 h 1787"/>
                      <a:gd name="T62" fmla="*/ 0 w 3005"/>
                      <a:gd name="T63" fmla="*/ 0 h 1787"/>
                      <a:gd name="T64" fmla="*/ 0 w 3005"/>
                      <a:gd name="T65" fmla="*/ 0 h 1787"/>
                      <a:gd name="T66" fmla="*/ 0 w 3005"/>
                      <a:gd name="T67" fmla="*/ 0 h 1787"/>
                      <a:gd name="T68" fmla="*/ 0 w 3005"/>
                      <a:gd name="T69" fmla="*/ 0 h 1787"/>
                      <a:gd name="T70" fmla="*/ 0 w 3005"/>
                      <a:gd name="T71" fmla="*/ 0 h 1787"/>
                      <a:gd name="T72" fmla="*/ 0 w 3005"/>
                      <a:gd name="T73" fmla="*/ 0 h 1787"/>
                      <a:gd name="T74" fmla="*/ 0 w 3005"/>
                      <a:gd name="T75" fmla="*/ 0 h 1787"/>
                      <a:gd name="T76" fmla="*/ 0 w 3005"/>
                      <a:gd name="T77" fmla="*/ 0 h 1787"/>
                      <a:gd name="T78" fmla="*/ 0 w 3005"/>
                      <a:gd name="T79" fmla="*/ 0 h 1787"/>
                      <a:gd name="T80" fmla="*/ 0 w 3005"/>
                      <a:gd name="T81" fmla="*/ 0 h 1787"/>
                      <a:gd name="T82" fmla="*/ 0 w 3005"/>
                      <a:gd name="T83" fmla="*/ 0 h 1787"/>
                      <a:gd name="T84" fmla="*/ 0 w 3005"/>
                      <a:gd name="T85" fmla="*/ 0 h 1787"/>
                      <a:gd name="T86" fmla="*/ 0 w 3005"/>
                      <a:gd name="T87" fmla="*/ 0 h 1787"/>
                      <a:gd name="T88" fmla="*/ 0 w 3005"/>
                      <a:gd name="T89" fmla="*/ 0 h 1787"/>
                      <a:gd name="T90" fmla="*/ 0 w 3005"/>
                      <a:gd name="T91" fmla="*/ 0 h 1787"/>
                      <a:gd name="T92" fmla="*/ 0 w 3005"/>
                      <a:gd name="T93" fmla="*/ 0 h 1787"/>
                      <a:gd name="T94" fmla="*/ 0 w 3005"/>
                      <a:gd name="T95" fmla="*/ 0 h 1787"/>
                      <a:gd name="T96" fmla="*/ 0 w 3005"/>
                      <a:gd name="T97" fmla="*/ 0 h 1787"/>
                      <a:gd name="T98" fmla="*/ 0 w 3005"/>
                      <a:gd name="T99" fmla="*/ 0 h 1787"/>
                      <a:gd name="T100" fmla="*/ 0 w 3005"/>
                      <a:gd name="T101" fmla="*/ 0 h 1787"/>
                      <a:gd name="T102" fmla="*/ 0 w 3005"/>
                      <a:gd name="T103" fmla="*/ 0 h 1787"/>
                      <a:gd name="T104" fmla="*/ 0 w 3005"/>
                      <a:gd name="T105" fmla="*/ 0 h 1787"/>
                      <a:gd name="T106" fmla="*/ 0 w 3005"/>
                      <a:gd name="T107" fmla="*/ 0 h 1787"/>
                      <a:gd name="T108" fmla="*/ 0 w 3005"/>
                      <a:gd name="T109" fmla="*/ 0 h 1787"/>
                      <a:gd name="T110" fmla="*/ 0 w 3005"/>
                      <a:gd name="T111" fmla="*/ 0 h 1787"/>
                      <a:gd name="T112" fmla="*/ 0 w 3005"/>
                      <a:gd name="T113" fmla="*/ 0 h 1787"/>
                      <a:gd name="T114" fmla="*/ 0 w 3005"/>
                      <a:gd name="T115" fmla="*/ 0 h 1787"/>
                      <a:gd name="T116" fmla="*/ 0 w 3005"/>
                      <a:gd name="T117" fmla="*/ 0 h 1787"/>
                      <a:gd name="T118" fmla="*/ 0 w 3005"/>
                      <a:gd name="T119" fmla="*/ 0 h 1787"/>
                      <a:gd name="T120" fmla="*/ 0 w 3005"/>
                      <a:gd name="T121" fmla="*/ 0 h 17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05"/>
                      <a:gd name="T184" fmla="*/ 0 h 1787"/>
                      <a:gd name="T185" fmla="*/ 3005 w 3005"/>
                      <a:gd name="T186" fmla="*/ 1787 h 178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05" h="1787">
                        <a:moveTo>
                          <a:pt x="664" y="836"/>
                        </a:moveTo>
                        <a:lnTo>
                          <a:pt x="955" y="703"/>
                        </a:lnTo>
                        <a:lnTo>
                          <a:pt x="1014" y="352"/>
                        </a:lnTo>
                        <a:lnTo>
                          <a:pt x="1071" y="645"/>
                        </a:lnTo>
                        <a:lnTo>
                          <a:pt x="1085" y="640"/>
                        </a:lnTo>
                        <a:lnTo>
                          <a:pt x="1124" y="626"/>
                        </a:lnTo>
                        <a:lnTo>
                          <a:pt x="1182" y="606"/>
                        </a:lnTo>
                        <a:lnTo>
                          <a:pt x="1258" y="581"/>
                        </a:lnTo>
                        <a:lnTo>
                          <a:pt x="1345" y="555"/>
                        </a:lnTo>
                        <a:lnTo>
                          <a:pt x="1440" y="527"/>
                        </a:lnTo>
                        <a:lnTo>
                          <a:pt x="1489" y="516"/>
                        </a:lnTo>
                        <a:lnTo>
                          <a:pt x="1540" y="504"/>
                        </a:lnTo>
                        <a:lnTo>
                          <a:pt x="1590" y="493"/>
                        </a:lnTo>
                        <a:lnTo>
                          <a:pt x="1639" y="484"/>
                        </a:lnTo>
                        <a:lnTo>
                          <a:pt x="1668" y="162"/>
                        </a:lnTo>
                        <a:lnTo>
                          <a:pt x="1756" y="440"/>
                        </a:lnTo>
                        <a:lnTo>
                          <a:pt x="1960" y="382"/>
                        </a:lnTo>
                        <a:lnTo>
                          <a:pt x="1873" y="132"/>
                        </a:lnTo>
                        <a:lnTo>
                          <a:pt x="2018" y="352"/>
                        </a:lnTo>
                        <a:lnTo>
                          <a:pt x="2026" y="349"/>
                        </a:lnTo>
                        <a:lnTo>
                          <a:pt x="2051" y="343"/>
                        </a:lnTo>
                        <a:lnTo>
                          <a:pt x="2069" y="339"/>
                        </a:lnTo>
                        <a:lnTo>
                          <a:pt x="2091" y="334"/>
                        </a:lnTo>
                        <a:lnTo>
                          <a:pt x="2116" y="331"/>
                        </a:lnTo>
                        <a:lnTo>
                          <a:pt x="2145" y="328"/>
                        </a:lnTo>
                        <a:lnTo>
                          <a:pt x="2179" y="327"/>
                        </a:lnTo>
                        <a:lnTo>
                          <a:pt x="2215" y="327"/>
                        </a:lnTo>
                        <a:lnTo>
                          <a:pt x="2256" y="329"/>
                        </a:lnTo>
                        <a:lnTo>
                          <a:pt x="2300" y="333"/>
                        </a:lnTo>
                        <a:lnTo>
                          <a:pt x="2348" y="341"/>
                        </a:lnTo>
                        <a:lnTo>
                          <a:pt x="2400" y="351"/>
                        </a:lnTo>
                        <a:lnTo>
                          <a:pt x="2427" y="358"/>
                        </a:lnTo>
                        <a:lnTo>
                          <a:pt x="2455" y="364"/>
                        </a:lnTo>
                        <a:lnTo>
                          <a:pt x="2483" y="372"/>
                        </a:lnTo>
                        <a:lnTo>
                          <a:pt x="2513" y="382"/>
                        </a:lnTo>
                        <a:lnTo>
                          <a:pt x="2993" y="821"/>
                        </a:lnTo>
                        <a:lnTo>
                          <a:pt x="3005" y="733"/>
                        </a:lnTo>
                        <a:lnTo>
                          <a:pt x="2977" y="691"/>
                        </a:lnTo>
                        <a:lnTo>
                          <a:pt x="2947" y="651"/>
                        </a:lnTo>
                        <a:lnTo>
                          <a:pt x="2917" y="612"/>
                        </a:lnTo>
                        <a:lnTo>
                          <a:pt x="2884" y="575"/>
                        </a:lnTo>
                        <a:lnTo>
                          <a:pt x="2852" y="537"/>
                        </a:lnTo>
                        <a:lnTo>
                          <a:pt x="2817" y="501"/>
                        </a:lnTo>
                        <a:lnTo>
                          <a:pt x="2783" y="466"/>
                        </a:lnTo>
                        <a:lnTo>
                          <a:pt x="2747" y="432"/>
                        </a:lnTo>
                        <a:lnTo>
                          <a:pt x="2710" y="399"/>
                        </a:lnTo>
                        <a:lnTo>
                          <a:pt x="2672" y="367"/>
                        </a:lnTo>
                        <a:lnTo>
                          <a:pt x="2633" y="336"/>
                        </a:lnTo>
                        <a:lnTo>
                          <a:pt x="2593" y="307"/>
                        </a:lnTo>
                        <a:lnTo>
                          <a:pt x="2552" y="279"/>
                        </a:lnTo>
                        <a:lnTo>
                          <a:pt x="2511" y="251"/>
                        </a:lnTo>
                        <a:lnTo>
                          <a:pt x="2468" y="226"/>
                        </a:lnTo>
                        <a:lnTo>
                          <a:pt x="2425" y="201"/>
                        </a:lnTo>
                        <a:lnTo>
                          <a:pt x="2381" y="177"/>
                        </a:lnTo>
                        <a:lnTo>
                          <a:pt x="2336" y="156"/>
                        </a:lnTo>
                        <a:lnTo>
                          <a:pt x="2290" y="135"/>
                        </a:lnTo>
                        <a:lnTo>
                          <a:pt x="2243" y="116"/>
                        </a:lnTo>
                        <a:lnTo>
                          <a:pt x="2196" y="98"/>
                        </a:lnTo>
                        <a:lnTo>
                          <a:pt x="2148" y="82"/>
                        </a:lnTo>
                        <a:lnTo>
                          <a:pt x="2100" y="67"/>
                        </a:lnTo>
                        <a:lnTo>
                          <a:pt x="2051" y="53"/>
                        </a:lnTo>
                        <a:lnTo>
                          <a:pt x="2002" y="41"/>
                        </a:lnTo>
                        <a:lnTo>
                          <a:pt x="1951" y="31"/>
                        </a:lnTo>
                        <a:lnTo>
                          <a:pt x="1901" y="21"/>
                        </a:lnTo>
                        <a:lnTo>
                          <a:pt x="1850" y="14"/>
                        </a:lnTo>
                        <a:lnTo>
                          <a:pt x="1797" y="9"/>
                        </a:lnTo>
                        <a:lnTo>
                          <a:pt x="1745" y="5"/>
                        </a:lnTo>
                        <a:lnTo>
                          <a:pt x="1693" y="1"/>
                        </a:lnTo>
                        <a:lnTo>
                          <a:pt x="1639" y="0"/>
                        </a:lnTo>
                        <a:lnTo>
                          <a:pt x="1559" y="3"/>
                        </a:lnTo>
                        <a:lnTo>
                          <a:pt x="1479" y="9"/>
                        </a:lnTo>
                        <a:lnTo>
                          <a:pt x="1399" y="18"/>
                        </a:lnTo>
                        <a:lnTo>
                          <a:pt x="1322" y="32"/>
                        </a:lnTo>
                        <a:lnTo>
                          <a:pt x="1246" y="49"/>
                        </a:lnTo>
                        <a:lnTo>
                          <a:pt x="1171" y="69"/>
                        </a:lnTo>
                        <a:lnTo>
                          <a:pt x="1098" y="93"/>
                        </a:lnTo>
                        <a:lnTo>
                          <a:pt x="1025" y="120"/>
                        </a:lnTo>
                        <a:lnTo>
                          <a:pt x="955" y="150"/>
                        </a:lnTo>
                        <a:lnTo>
                          <a:pt x="887" y="184"/>
                        </a:lnTo>
                        <a:lnTo>
                          <a:pt x="820" y="221"/>
                        </a:lnTo>
                        <a:lnTo>
                          <a:pt x="755" y="261"/>
                        </a:lnTo>
                        <a:lnTo>
                          <a:pt x="692" y="303"/>
                        </a:lnTo>
                        <a:lnTo>
                          <a:pt x="632" y="348"/>
                        </a:lnTo>
                        <a:lnTo>
                          <a:pt x="573" y="397"/>
                        </a:lnTo>
                        <a:lnTo>
                          <a:pt x="517" y="447"/>
                        </a:lnTo>
                        <a:lnTo>
                          <a:pt x="463" y="500"/>
                        </a:lnTo>
                        <a:lnTo>
                          <a:pt x="412" y="556"/>
                        </a:lnTo>
                        <a:lnTo>
                          <a:pt x="363" y="614"/>
                        </a:lnTo>
                        <a:lnTo>
                          <a:pt x="317" y="674"/>
                        </a:lnTo>
                        <a:lnTo>
                          <a:pt x="273" y="736"/>
                        </a:lnTo>
                        <a:lnTo>
                          <a:pt x="233" y="800"/>
                        </a:lnTo>
                        <a:lnTo>
                          <a:pt x="195" y="866"/>
                        </a:lnTo>
                        <a:lnTo>
                          <a:pt x="160" y="934"/>
                        </a:lnTo>
                        <a:lnTo>
                          <a:pt x="129" y="1004"/>
                        </a:lnTo>
                        <a:lnTo>
                          <a:pt x="100" y="1076"/>
                        </a:lnTo>
                        <a:lnTo>
                          <a:pt x="74" y="1149"/>
                        </a:lnTo>
                        <a:lnTo>
                          <a:pt x="52" y="1223"/>
                        </a:lnTo>
                        <a:lnTo>
                          <a:pt x="35" y="1299"/>
                        </a:lnTo>
                        <a:lnTo>
                          <a:pt x="19" y="1377"/>
                        </a:lnTo>
                        <a:lnTo>
                          <a:pt x="8" y="1456"/>
                        </a:lnTo>
                        <a:lnTo>
                          <a:pt x="0" y="1535"/>
                        </a:lnTo>
                        <a:lnTo>
                          <a:pt x="184" y="1787"/>
                        </a:lnTo>
                        <a:lnTo>
                          <a:pt x="190" y="1765"/>
                        </a:lnTo>
                        <a:lnTo>
                          <a:pt x="209" y="1704"/>
                        </a:lnTo>
                        <a:lnTo>
                          <a:pt x="225" y="1661"/>
                        </a:lnTo>
                        <a:lnTo>
                          <a:pt x="244" y="1609"/>
                        </a:lnTo>
                        <a:lnTo>
                          <a:pt x="266" y="1551"/>
                        </a:lnTo>
                        <a:lnTo>
                          <a:pt x="293" y="1487"/>
                        </a:lnTo>
                        <a:lnTo>
                          <a:pt x="324" y="1417"/>
                        </a:lnTo>
                        <a:lnTo>
                          <a:pt x="358" y="1343"/>
                        </a:lnTo>
                        <a:lnTo>
                          <a:pt x="378" y="1304"/>
                        </a:lnTo>
                        <a:lnTo>
                          <a:pt x="398" y="1264"/>
                        </a:lnTo>
                        <a:lnTo>
                          <a:pt x="419" y="1223"/>
                        </a:lnTo>
                        <a:lnTo>
                          <a:pt x="442" y="1181"/>
                        </a:lnTo>
                        <a:lnTo>
                          <a:pt x="465" y="1140"/>
                        </a:lnTo>
                        <a:lnTo>
                          <a:pt x="490" y="1097"/>
                        </a:lnTo>
                        <a:lnTo>
                          <a:pt x="516" y="1054"/>
                        </a:lnTo>
                        <a:lnTo>
                          <a:pt x="544" y="1011"/>
                        </a:lnTo>
                        <a:lnTo>
                          <a:pt x="572" y="967"/>
                        </a:lnTo>
                        <a:lnTo>
                          <a:pt x="601" y="923"/>
                        </a:lnTo>
                        <a:lnTo>
                          <a:pt x="632" y="879"/>
                        </a:lnTo>
                        <a:lnTo>
                          <a:pt x="664" y="836"/>
                        </a:lnTo>
                        <a:close/>
                      </a:path>
                    </a:pathLst>
                  </a:custGeom>
                  <a:solidFill>
                    <a:srgbClr val="000000"/>
                  </a:solidFill>
                  <a:ln w="9525">
                    <a:noFill/>
                    <a:round/>
                    <a:headEnd/>
                    <a:tailEnd/>
                  </a:ln>
                </p:spPr>
                <p:txBody>
                  <a:bodyPr/>
                  <a:lstStyle/>
                  <a:p>
                    <a:endParaRPr lang="ja-JP" altLang="en-US"/>
                  </a:p>
                </p:txBody>
              </p:sp>
              <p:sp>
                <p:nvSpPr>
                  <p:cNvPr id="593" name="Freeform 86"/>
                  <p:cNvSpPr>
                    <a:spLocks/>
                  </p:cNvSpPr>
                  <p:nvPr/>
                </p:nvSpPr>
                <p:spPr bwMode="auto">
                  <a:xfrm>
                    <a:off x="1659" y="2176"/>
                    <a:ext cx="182" cy="167"/>
                  </a:xfrm>
                  <a:custGeom>
                    <a:avLst/>
                    <a:gdLst>
                      <a:gd name="T0" fmla="*/ 0 w 3290"/>
                      <a:gd name="T1" fmla="*/ 0 h 3178"/>
                      <a:gd name="T2" fmla="*/ 0 w 3290"/>
                      <a:gd name="T3" fmla="*/ 0 h 3178"/>
                      <a:gd name="T4" fmla="*/ 0 w 3290"/>
                      <a:gd name="T5" fmla="*/ 0 h 3178"/>
                      <a:gd name="T6" fmla="*/ 0 w 3290"/>
                      <a:gd name="T7" fmla="*/ 0 h 3178"/>
                      <a:gd name="T8" fmla="*/ 0 w 3290"/>
                      <a:gd name="T9" fmla="*/ 0 h 3178"/>
                      <a:gd name="T10" fmla="*/ 0 w 3290"/>
                      <a:gd name="T11" fmla="*/ 0 h 3178"/>
                      <a:gd name="T12" fmla="*/ 0 w 3290"/>
                      <a:gd name="T13" fmla="*/ 0 h 3178"/>
                      <a:gd name="T14" fmla="*/ 0 w 3290"/>
                      <a:gd name="T15" fmla="*/ 0 h 3178"/>
                      <a:gd name="T16" fmla="*/ 0 w 3290"/>
                      <a:gd name="T17" fmla="*/ 0 h 3178"/>
                      <a:gd name="T18" fmla="*/ 0 w 3290"/>
                      <a:gd name="T19" fmla="*/ 0 h 3178"/>
                      <a:gd name="T20" fmla="*/ 0 w 3290"/>
                      <a:gd name="T21" fmla="*/ 0 h 3178"/>
                      <a:gd name="T22" fmla="*/ 0 w 3290"/>
                      <a:gd name="T23" fmla="*/ 0 h 3178"/>
                      <a:gd name="T24" fmla="*/ 0 w 3290"/>
                      <a:gd name="T25" fmla="*/ 0 h 3178"/>
                      <a:gd name="T26" fmla="*/ 0 w 3290"/>
                      <a:gd name="T27" fmla="*/ 0 h 3178"/>
                      <a:gd name="T28" fmla="*/ 0 w 3290"/>
                      <a:gd name="T29" fmla="*/ 0 h 3178"/>
                      <a:gd name="T30" fmla="*/ 0 w 3290"/>
                      <a:gd name="T31" fmla="*/ 0 h 3178"/>
                      <a:gd name="T32" fmla="*/ 0 w 3290"/>
                      <a:gd name="T33" fmla="*/ 0 h 3178"/>
                      <a:gd name="T34" fmla="*/ 0 w 3290"/>
                      <a:gd name="T35" fmla="*/ 0 h 3178"/>
                      <a:gd name="T36" fmla="*/ 0 w 3290"/>
                      <a:gd name="T37" fmla="*/ 0 h 3178"/>
                      <a:gd name="T38" fmla="*/ 0 w 3290"/>
                      <a:gd name="T39" fmla="*/ 0 h 3178"/>
                      <a:gd name="T40" fmla="*/ 0 w 3290"/>
                      <a:gd name="T41" fmla="*/ 0 h 3178"/>
                      <a:gd name="T42" fmla="*/ 0 w 3290"/>
                      <a:gd name="T43" fmla="*/ 0 h 3178"/>
                      <a:gd name="T44" fmla="*/ 0 w 3290"/>
                      <a:gd name="T45" fmla="*/ 0 h 3178"/>
                      <a:gd name="T46" fmla="*/ 0 w 3290"/>
                      <a:gd name="T47" fmla="*/ 0 h 3178"/>
                      <a:gd name="T48" fmla="*/ 0 w 3290"/>
                      <a:gd name="T49" fmla="*/ 0 h 3178"/>
                      <a:gd name="T50" fmla="*/ 0 w 3290"/>
                      <a:gd name="T51" fmla="*/ 0 h 3178"/>
                      <a:gd name="T52" fmla="*/ 0 w 3290"/>
                      <a:gd name="T53" fmla="*/ 0 h 3178"/>
                      <a:gd name="T54" fmla="*/ 0 w 3290"/>
                      <a:gd name="T55" fmla="*/ 0 h 3178"/>
                      <a:gd name="T56" fmla="*/ 0 w 3290"/>
                      <a:gd name="T57" fmla="*/ 0 h 3178"/>
                      <a:gd name="T58" fmla="*/ 0 w 3290"/>
                      <a:gd name="T59" fmla="*/ 0 h 3178"/>
                      <a:gd name="T60" fmla="*/ 0 w 3290"/>
                      <a:gd name="T61" fmla="*/ 0 h 3178"/>
                      <a:gd name="T62" fmla="*/ 0 w 3290"/>
                      <a:gd name="T63" fmla="*/ 0 h 3178"/>
                      <a:gd name="T64" fmla="*/ 0 w 3290"/>
                      <a:gd name="T65" fmla="*/ 0 h 3178"/>
                      <a:gd name="T66" fmla="*/ 0 w 3290"/>
                      <a:gd name="T67" fmla="*/ 0 h 3178"/>
                      <a:gd name="T68" fmla="*/ 0 w 3290"/>
                      <a:gd name="T69" fmla="*/ 0 h 3178"/>
                      <a:gd name="T70" fmla="*/ 0 w 3290"/>
                      <a:gd name="T71" fmla="*/ 0 h 3178"/>
                      <a:gd name="T72" fmla="*/ 0 w 3290"/>
                      <a:gd name="T73" fmla="*/ 0 h 3178"/>
                      <a:gd name="T74" fmla="*/ 0 w 3290"/>
                      <a:gd name="T75" fmla="*/ 0 h 3178"/>
                      <a:gd name="T76" fmla="*/ 0 w 3290"/>
                      <a:gd name="T77" fmla="*/ 0 h 3178"/>
                      <a:gd name="T78" fmla="*/ 0 w 3290"/>
                      <a:gd name="T79" fmla="*/ 0 h 3178"/>
                      <a:gd name="T80" fmla="*/ 0 w 3290"/>
                      <a:gd name="T81" fmla="*/ 0 h 3178"/>
                      <a:gd name="T82" fmla="*/ 0 w 3290"/>
                      <a:gd name="T83" fmla="*/ 0 h 3178"/>
                      <a:gd name="T84" fmla="*/ 0 w 3290"/>
                      <a:gd name="T85" fmla="*/ 0 h 3178"/>
                      <a:gd name="T86" fmla="*/ 0 w 3290"/>
                      <a:gd name="T87" fmla="*/ 0 h 3178"/>
                      <a:gd name="T88" fmla="*/ 0 w 3290"/>
                      <a:gd name="T89" fmla="*/ 0 h 3178"/>
                      <a:gd name="T90" fmla="*/ 0 w 3290"/>
                      <a:gd name="T91" fmla="*/ 0 h 3178"/>
                      <a:gd name="T92" fmla="*/ 0 w 3290"/>
                      <a:gd name="T93" fmla="*/ 0 h 3178"/>
                      <a:gd name="T94" fmla="*/ 0 w 3290"/>
                      <a:gd name="T95" fmla="*/ 0 h 3178"/>
                      <a:gd name="T96" fmla="*/ 0 w 3290"/>
                      <a:gd name="T97" fmla="*/ 0 h 31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290"/>
                      <a:gd name="T148" fmla="*/ 0 h 3178"/>
                      <a:gd name="T149" fmla="*/ 3290 w 3290"/>
                      <a:gd name="T150" fmla="*/ 3178 h 31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290" h="3178">
                        <a:moveTo>
                          <a:pt x="3010" y="601"/>
                        </a:moveTo>
                        <a:lnTo>
                          <a:pt x="2998" y="689"/>
                        </a:lnTo>
                        <a:lnTo>
                          <a:pt x="2518" y="250"/>
                        </a:lnTo>
                        <a:lnTo>
                          <a:pt x="2488" y="240"/>
                        </a:lnTo>
                        <a:lnTo>
                          <a:pt x="2460" y="232"/>
                        </a:lnTo>
                        <a:lnTo>
                          <a:pt x="2432" y="226"/>
                        </a:lnTo>
                        <a:lnTo>
                          <a:pt x="2405" y="219"/>
                        </a:lnTo>
                        <a:lnTo>
                          <a:pt x="2353" y="209"/>
                        </a:lnTo>
                        <a:lnTo>
                          <a:pt x="2305" y="201"/>
                        </a:lnTo>
                        <a:lnTo>
                          <a:pt x="2261" y="197"/>
                        </a:lnTo>
                        <a:lnTo>
                          <a:pt x="2220" y="195"/>
                        </a:lnTo>
                        <a:lnTo>
                          <a:pt x="2184" y="195"/>
                        </a:lnTo>
                        <a:lnTo>
                          <a:pt x="2150" y="196"/>
                        </a:lnTo>
                        <a:lnTo>
                          <a:pt x="2121" y="199"/>
                        </a:lnTo>
                        <a:lnTo>
                          <a:pt x="2096" y="202"/>
                        </a:lnTo>
                        <a:lnTo>
                          <a:pt x="2074" y="207"/>
                        </a:lnTo>
                        <a:lnTo>
                          <a:pt x="2056" y="211"/>
                        </a:lnTo>
                        <a:lnTo>
                          <a:pt x="2031" y="217"/>
                        </a:lnTo>
                        <a:lnTo>
                          <a:pt x="2023" y="220"/>
                        </a:lnTo>
                        <a:lnTo>
                          <a:pt x="1878" y="0"/>
                        </a:lnTo>
                        <a:lnTo>
                          <a:pt x="1965" y="250"/>
                        </a:lnTo>
                        <a:lnTo>
                          <a:pt x="1761" y="308"/>
                        </a:lnTo>
                        <a:lnTo>
                          <a:pt x="1673" y="30"/>
                        </a:lnTo>
                        <a:lnTo>
                          <a:pt x="1644" y="352"/>
                        </a:lnTo>
                        <a:lnTo>
                          <a:pt x="1595" y="361"/>
                        </a:lnTo>
                        <a:lnTo>
                          <a:pt x="1545" y="372"/>
                        </a:lnTo>
                        <a:lnTo>
                          <a:pt x="1494" y="384"/>
                        </a:lnTo>
                        <a:lnTo>
                          <a:pt x="1445" y="395"/>
                        </a:lnTo>
                        <a:lnTo>
                          <a:pt x="1350" y="423"/>
                        </a:lnTo>
                        <a:lnTo>
                          <a:pt x="1263" y="449"/>
                        </a:lnTo>
                        <a:lnTo>
                          <a:pt x="1187" y="474"/>
                        </a:lnTo>
                        <a:lnTo>
                          <a:pt x="1129" y="494"/>
                        </a:lnTo>
                        <a:lnTo>
                          <a:pt x="1090" y="508"/>
                        </a:lnTo>
                        <a:lnTo>
                          <a:pt x="1076" y="513"/>
                        </a:lnTo>
                        <a:lnTo>
                          <a:pt x="1019" y="220"/>
                        </a:lnTo>
                        <a:lnTo>
                          <a:pt x="960" y="571"/>
                        </a:lnTo>
                        <a:lnTo>
                          <a:pt x="669" y="704"/>
                        </a:lnTo>
                        <a:lnTo>
                          <a:pt x="637" y="747"/>
                        </a:lnTo>
                        <a:lnTo>
                          <a:pt x="606" y="791"/>
                        </a:lnTo>
                        <a:lnTo>
                          <a:pt x="577" y="835"/>
                        </a:lnTo>
                        <a:lnTo>
                          <a:pt x="549" y="879"/>
                        </a:lnTo>
                        <a:lnTo>
                          <a:pt x="521" y="922"/>
                        </a:lnTo>
                        <a:lnTo>
                          <a:pt x="495" y="965"/>
                        </a:lnTo>
                        <a:lnTo>
                          <a:pt x="470" y="1008"/>
                        </a:lnTo>
                        <a:lnTo>
                          <a:pt x="447" y="1049"/>
                        </a:lnTo>
                        <a:lnTo>
                          <a:pt x="424" y="1091"/>
                        </a:lnTo>
                        <a:lnTo>
                          <a:pt x="403" y="1132"/>
                        </a:lnTo>
                        <a:lnTo>
                          <a:pt x="383" y="1172"/>
                        </a:lnTo>
                        <a:lnTo>
                          <a:pt x="363" y="1211"/>
                        </a:lnTo>
                        <a:lnTo>
                          <a:pt x="329" y="1285"/>
                        </a:lnTo>
                        <a:lnTo>
                          <a:pt x="298" y="1355"/>
                        </a:lnTo>
                        <a:lnTo>
                          <a:pt x="271" y="1419"/>
                        </a:lnTo>
                        <a:lnTo>
                          <a:pt x="249" y="1477"/>
                        </a:lnTo>
                        <a:lnTo>
                          <a:pt x="230" y="1529"/>
                        </a:lnTo>
                        <a:lnTo>
                          <a:pt x="214" y="1572"/>
                        </a:lnTo>
                        <a:lnTo>
                          <a:pt x="195" y="1633"/>
                        </a:lnTo>
                        <a:lnTo>
                          <a:pt x="189" y="1655"/>
                        </a:lnTo>
                        <a:lnTo>
                          <a:pt x="5" y="1403"/>
                        </a:lnTo>
                        <a:lnTo>
                          <a:pt x="4" y="1418"/>
                        </a:lnTo>
                        <a:lnTo>
                          <a:pt x="3" y="1434"/>
                        </a:lnTo>
                        <a:lnTo>
                          <a:pt x="2" y="1449"/>
                        </a:lnTo>
                        <a:lnTo>
                          <a:pt x="2" y="1463"/>
                        </a:lnTo>
                        <a:lnTo>
                          <a:pt x="1" y="1478"/>
                        </a:lnTo>
                        <a:lnTo>
                          <a:pt x="0" y="1493"/>
                        </a:lnTo>
                        <a:lnTo>
                          <a:pt x="0" y="1509"/>
                        </a:lnTo>
                        <a:lnTo>
                          <a:pt x="0" y="1523"/>
                        </a:lnTo>
                        <a:lnTo>
                          <a:pt x="2" y="1609"/>
                        </a:lnTo>
                        <a:lnTo>
                          <a:pt x="8" y="1693"/>
                        </a:lnTo>
                        <a:lnTo>
                          <a:pt x="19" y="1775"/>
                        </a:lnTo>
                        <a:lnTo>
                          <a:pt x="33" y="1856"/>
                        </a:lnTo>
                        <a:lnTo>
                          <a:pt x="51" y="1937"/>
                        </a:lnTo>
                        <a:lnTo>
                          <a:pt x="73" y="2015"/>
                        </a:lnTo>
                        <a:lnTo>
                          <a:pt x="99" y="2092"/>
                        </a:lnTo>
                        <a:lnTo>
                          <a:pt x="129" y="2167"/>
                        </a:lnTo>
                        <a:lnTo>
                          <a:pt x="162" y="2241"/>
                        </a:lnTo>
                        <a:lnTo>
                          <a:pt x="198" y="2312"/>
                        </a:lnTo>
                        <a:lnTo>
                          <a:pt x="238" y="2381"/>
                        </a:lnTo>
                        <a:lnTo>
                          <a:pt x="280" y="2448"/>
                        </a:lnTo>
                        <a:lnTo>
                          <a:pt x="327" y="2514"/>
                        </a:lnTo>
                        <a:lnTo>
                          <a:pt x="375" y="2576"/>
                        </a:lnTo>
                        <a:lnTo>
                          <a:pt x="427" y="2636"/>
                        </a:lnTo>
                        <a:lnTo>
                          <a:pt x="482" y="2694"/>
                        </a:lnTo>
                        <a:lnTo>
                          <a:pt x="538" y="2749"/>
                        </a:lnTo>
                        <a:lnTo>
                          <a:pt x="598" y="2800"/>
                        </a:lnTo>
                        <a:lnTo>
                          <a:pt x="661" y="2850"/>
                        </a:lnTo>
                        <a:lnTo>
                          <a:pt x="725" y="2895"/>
                        </a:lnTo>
                        <a:lnTo>
                          <a:pt x="792" y="2938"/>
                        </a:lnTo>
                        <a:lnTo>
                          <a:pt x="861" y="2978"/>
                        </a:lnTo>
                        <a:lnTo>
                          <a:pt x="931" y="3015"/>
                        </a:lnTo>
                        <a:lnTo>
                          <a:pt x="1004" y="3048"/>
                        </a:lnTo>
                        <a:lnTo>
                          <a:pt x="1079" y="3077"/>
                        </a:lnTo>
                        <a:lnTo>
                          <a:pt x="1155" y="3104"/>
                        </a:lnTo>
                        <a:lnTo>
                          <a:pt x="1234" y="3126"/>
                        </a:lnTo>
                        <a:lnTo>
                          <a:pt x="1313" y="3145"/>
                        </a:lnTo>
                        <a:lnTo>
                          <a:pt x="1394" y="3159"/>
                        </a:lnTo>
                        <a:lnTo>
                          <a:pt x="1477" y="3170"/>
                        </a:lnTo>
                        <a:lnTo>
                          <a:pt x="1559" y="3176"/>
                        </a:lnTo>
                        <a:lnTo>
                          <a:pt x="1644" y="3178"/>
                        </a:lnTo>
                        <a:lnTo>
                          <a:pt x="1729" y="3176"/>
                        </a:lnTo>
                        <a:lnTo>
                          <a:pt x="1813" y="3170"/>
                        </a:lnTo>
                        <a:lnTo>
                          <a:pt x="1894" y="3159"/>
                        </a:lnTo>
                        <a:lnTo>
                          <a:pt x="1976" y="3145"/>
                        </a:lnTo>
                        <a:lnTo>
                          <a:pt x="2056" y="3126"/>
                        </a:lnTo>
                        <a:lnTo>
                          <a:pt x="2133" y="3104"/>
                        </a:lnTo>
                        <a:lnTo>
                          <a:pt x="2210" y="3077"/>
                        </a:lnTo>
                        <a:lnTo>
                          <a:pt x="2285" y="3048"/>
                        </a:lnTo>
                        <a:lnTo>
                          <a:pt x="2357" y="3015"/>
                        </a:lnTo>
                        <a:lnTo>
                          <a:pt x="2429" y="2978"/>
                        </a:lnTo>
                        <a:lnTo>
                          <a:pt x="2498" y="2938"/>
                        </a:lnTo>
                        <a:lnTo>
                          <a:pt x="2564" y="2895"/>
                        </a:lnTo>
                        <a:lnTo>
                          <a:pt x="2629" y="2850"/>
                        </a:lnTo>
                        <a:lnTo>
                          <a:pt x="2690" y="2800"/>
                        </a:lnTo>
                        <a:lnTo>
                          <a:pt x="2750" y="2749"/>
                        </a:lnTo>
                        <a:lnTo>
                          <a:pt x="2808" y="2694"/>
                        </a:lnTo>
                        <a:lnTo>
                          <a:pt x="2862" y="2636"/>
                        </a:lnTo>
                        <a:lnTo>
                          <a:pt x="2914" y="2576"/>
                        </a:lnTo>
                        <a:lnTo>
                          <a:pt x="2963" y="2514"/>
                        </a:lnTo>
                        <a:lnTo>
                          <a:pt x="3009" y="2448"/>
                        </a:lnTo>
                        <a:lnTo>
                          <a:pt x="3051" y="2381"/>
                        </a:lnTo>
                        <a:lnTo>
                          <a:pt x="3091" y="2312"/>
                        </a:lnTo>
                        <a:lnTo>
                          <a:pt x="3127" y="2241"/>
                        </a:lnTo>
                        <a:lnTo>
                          <a:pt x="3160" y="2167"/>
                        </a:lnTo>
                        <a:lnTo>
                          <a:pt x="3190" y="2092"/>
                        </a:lnTo>
                        <a:lnTo>
                          <a:pt x="3215" y="2015"/>
                        </a:lnTo>
                        <a:lnTo>
                          <a:pt x="3237" y="1937"/>
                        </a:lnTo>
                        <a:lnTo>
                          <a:pt x="3256" y="1856"/>
                        </a:lnTo>
                        <a:lnTo>
                          <a:pt x="3271" y="1775"/>
                        </a:lnTo>
                        <a:lnTo>
                          <a:pt x="3281" y="1693"/>
                        </a:lnTo>
                        <a:lnTo>
                          <a:pt x="3287" y="1609"/>
                        </a:lnTo>
                        <a:lnTo>
                          <a:pt x="3290" y="1523"/>
                        </a:lnTo>
                        <a:lnTo>
                          <a:pt x="3290" y="1492"/>
                        </a:lnTo>
                        <a:lnTo>
                          <a:pt x="3289" y="1459"/>
                        </a:lnTo>
                        <a:lnTo>
                          <a:pt x="3286" y="1428"/>
                        </a:lnTo>
                        <a:lnTo>
                          <a:pt x="3284" y="1396"/>
                        </a:lnTo>
                        <a:lnTo>
                          <a:pt x="3279" y="1334"/>
                        </a:lnTo>
                        <a:lnTo>
                          <a:pt x="3271" y="1272"/>
                        </a:lnTo>
                        <a:lnTo>
                          <a:pt x="3260" y="1211"/>
                        </a:lnTo>
                        <a:lnTo>
                          <a:pt x="3248" y="1150"/>
                        </a:lnTo>
                        <a:lnTo>
                          <a:pt x="3233" y="1091"/>
                        </a:lnTo>
                        <a:lnTo>
                          <a:pt x="3216" y="1032"/>
                        </a:lnTo>
                        <a:lnTo>
                          <a:pt x="3196" y="975"/>
                        </a:lnTo>
                        <a:lnTo>
                          <a:pt x="3175" y="918"/>
                        </a:lnTo>
                        <a:lnTo>
                          <a:pt x="3153" y="863"/>
                        </a:lnTo>
                        <a:lnTo>
                          <a:pt x="3128" y="808"/>
                        </a:lnTo>
                        <a:lnTo>
                          <a:pt x="3101" y="754"/>
                        </a:lnTo>
                        <a:lnTo>
                          <a:pt x="3073" y="702"/>
                        </a:lnTo>
                        <a:lnTo>
                          <a:pt x="3042" y="650"/>
                        </a:lnTo>
                        <a:lnTo>
                          <a:pt x="3010" y="601"/>
                        </a:lnTo>
                        <a:close/>
                      </a:path>
                    </a:pathLst>
                  </a:custGeom>
                  <a:solidFill>
                    <a:srgbClr val="FFCCA5"/>
                  </a:solidFill>
                  <a:ln w="9525">
                    <a:noFill/>
                    <a:round/>
                    <a:headEnd/>
                    <a:tailEnd/>
                  </a:ln>
                </p:spPr>
                <p:txBody>
                  <a:bodyPr/>
                  <a:lstStyle/>
                  <a:p>
                    <a:endParaRPr lang="ja-JP" altLang="en-US"/>
                  </a:p>
                </p:txBody>
              </p:sp>
              <p:sp>
                <p:nvSpPr>
                  <p:cNvPr id="594" name="Freeform 87"/>
                  <p:cNvSpPr>
                    <a:spLocks/>
                  </p:cNvSpPr>
                  <p:nvPr/>
                </p:nvSpPr>
                <p:spPr bwMode="auto">
                  <a:xfrm>
                    <a:off x="1714" y="2227"/>
                    <a:ext cx="41" cy="40"/>
                  </a:xfrm>
                  <a:custGeom>
                    <a:avLst/>
                    <a:gdLst>
                      <a:gd name="T0" fmla="*/ 0 w 751"/>
                      <a:gd name="T1" fmla="*/ 0 h 755"/>
                      <a:gd name="T2" fmla="*/ 0 w 751"/>
                      <a:gd name="T3" fmla="*/ 0 h 755"/>
                      <a:gd name="T4" fmla="*/ 0 w 751"/>
                      <a:gd name="T5" fmla="*/ 0 h 755"/>
                      <a:gd name="T6" fmla="*/ 0 w 751"/>
                      <a:gd name="T7" fmla="*/ 0 h 755"/>
                      <a:gd name="T8" fmla="*/ 0 w 751"/>
                      <a:gd name="T9" fmla="*/ 0 h 755"/>
                      <a:gd name="T10" fmla="*/ 0 w 751"/>
                      <a:gd name="T11" fmla="*/ 0 h 755"/>
                      <a:gd name="T12" fmla="*/ 0 w 751"/>
                      <a:gd name="T13" fmla="*/ 0 h 755"/>
                      <a:gd name="T14" fmla="*/ 0 w 751"/>
                      <a:gd name="T15" fmla="*/ 0 h 755"/>
                      <a:gd name="T16" fmla="*/ 0 w 751"/>
                      <a:gd name="T17" fmla="*/ 0 h 755"/>
                      <a:gd name="T18" fmla="*/ 0 w 751"/>
                      <a:gd name="T19" fmla="*/ 0 h 755"/>
                      <a:gd name="T20" fmla="*/ 0 w 751"/>
                      <a:gd name="T21" fmla="*/ 0 h 755"/>
                      <a:gd name="T22" fmla="*/ 0 w 751"/>
                      <a:gd name="T23" fmla="*/ 0 h 755"/>
                      <a:gd name="T24" fmla="*/ 0 w 751"/>
                      <a:gd name="T25" fmla="*/ 0 h 755"/>
                      <a:gd name="T26" fmla="*/ 0 w 751"/>
                      <a:gd name="T27" fmla="*/ 0 h 755"/>
                      <a:gd name="T28" fmla="*/ 0 w 751"/>
                      <a:gd name="T29" fmla="*/ 0 h 755"/>
                      <a:gd name="T30" fmla="*/ 0 w 751"/>
                      <a:gd name="T31" fmla="*/ 0 h 755"/>
                      <a:gd name="T32" fmla="*/ 0 w 751"/>
                      <a:gd name="T33" fmla="*/ 0 h 755"/>
                      <a:gd name="T34" fmla="*/ 0 w 751"/>
                      <a:gd name="T35" fmla="*/ 0 h 755"/>
                      <a:gd name="T36" fmla="*/ 0 w 751"/>
                      <a:gd name="T37" fmla="*/ 0 h 755"/>
                      <a:gd name="T38" fmla="*/ 0 w 751"/>
                      <a:gd name="T39" fmla="*/ 0 h 755"/>
                      <a:gd name="T40" fmla="*/ 0 w 751"/>
                      <a:gd name="T41" fmla="*/ 0 h 755"/>
                      <a:gd name="T42" fmla="*/ 0 w 751"/>
                      <a:gd name="T43" fmla="*/ 0 h 755"/>
                      <a:gd name="T44" fmla="*/ 0 w 751"/>
                      <a:gd name="T45" fmla="*/ 0 h 755"/>
                      <a:gd name="T46" fmla="*/ 0 w 751"/>
                      <a:gd name="T47" fmla="*/ 0 h 755"/>
                      <a:gd name="T48" fmla="*/ 0 w 751"/>
                      <a:gd name="T49" fmla="*/ 0 h 755"/>
                      <a:gd name="T50" fmla="*/ 0 w 751"/>
                      <a:gd name="T51" fmla="*/ 0 h 755"/>
                      <a:gd name="T52" fmla="*/ 0 w 751"/>
                      <a:gd name="T53" fmla="*/ 0 h 755"/>
                      <a:gd name="T54" fmla="*/ 0 w 751"/>
                      <a:gd name="T55" fmla="*/ 0 h 755"/>
                      <a:gd name="T56" fmla="*/ 0 w 751"/>
                      <a:gd name="T57" fmla="*/ 0 h 755"/>
                      <a:gd name="T58" fmla="*/ 0 w 751"/>
                      <a:gd name="T59" fmla="*/ 0 h 755"/>
                      <a:gd name="T60" fmla="*/ 0 w 751"/>
                      <a:gd name="T61" fmla="*/ 0 h 755"/>
                      <a:gd name="T62" fmla="*/ 0 w 751"/>
                      <a:gd name="T63" fmla="*/ 0 h 755"/>
                      <a:gd name="T64" fmla="*/ 0 w 751"/>
                      <a:gd name="T65" fmla="*/ 0 h 755"/>
                      <a:gd name="T66" fmla="*/ 0 w 751"/>
                      <a:gd name="T67" fmla="*/ 0 h 755"/>
                      <a:gd name="T68" fmla="*/ 0 w 751"/>
                      <a:gd name="T69" fmla="*/ 0 h 755"/>
                      <a:gd name="T70" fmla="*/ 0 w 751"/>
                      <a:gd name="T71" fmla="*/ 0 h 755"/>
                      <a:gd name="T72" fmla="*/ 0 w 751"/>
                      <a:gd name="T73" fmla="*/ 0 h 755"/>
                      <a:gd name="T74" fmla="*/ 0 w 751"/>
                      <a:gd name="T75" fmla="*/ 0 h 755"/>
                      <a:gd name="T76" fmla="*/ 0 w 751"/>
                      <a:gd name="T77" fmla="*/ 0 h 755"/>
                      <a:gd name="T78" fmla="*/ 0 w 751"/>
                      <a:gd name="T79" fmla="*/ 0 h 755"/>
                      <a:gd name="T80" fmla="*/ 0 w 751"/>
                      <a:gd name="T81" fmla="*/ 0 h 755"/>
                      <a:gd name="T82" fmla="*/ 0 w 751"/>
                      <a:gd name="T83" fmla="*/ 0 h 755"/>
                      <a:gd name="T84" fmla="*/ 0 w 751"/>
                      <a:gd name="T85" fmla="*/ 0 h 75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51"/>
                      <a:gd name="T130" fmla="*/ 0 h 755"/>
                      <a:gd name="T131" fmla="*/ 751 w 751"/>
                      <a:gd name="T132" fmla="*/ 755 h 75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51" h="755">
                        <a:moveTo>
                          <a:pt x="751" y="378"/>
                        </a:moveTo>
                        <a:lnTo>
                          <a:pt x="750" y="397"/>
                        </a:lnTo>
                        <a:lnTo>
                          <a:pt x="749" y="417"/>
                        </a:lnTo>
                        <a:lnTo>
                          <a:pt x="747" y="436"/>
                        </a:lnTo>
                        <a:lnTo>
                          <a:pt x="744" y="454"/>
                        </a:lnTo>
                        <a:lnTo>
                          <a:pt x="740" y="473"/>
                        </a:lnTo>
                        <a:lnTo>
                          <a:pt x="735" y="490"/>
                        </a:lnTo>
                        <a:lnTo>
                          <a:pt x="728" y="507"/>
                        </a:lnTo>
                        <a:lnTo>
                          <a:pt x="722" y="524"/>
                        </a:lnTo>
                        <a:lnTo>
                          <a:pt x="714" y="541"/>
                        </a:lnTo>
                        <a:lnTo>
                          <a:pt x="706" y="558"/>
                        </a:lnTo>
                        <a:lnTo>
                          <a:pt x="697" y="574"/>
                        </a:lnTo>
                        <a:lnTo>
                          <a:pt x="688" y="588"/>
                        </a:lnTo>
                        <a:lnTo>
                          <a:pt x="677" y="603"/>
                        </a:lnTo>
                        <a:lnTo>
                          <a:pt x="666" y="618"/>
                        </a:lnTo>
                        <a:lnTo>
                          <a:pt x="654" y="632"/>
                        </a:lnTo>
                        <a:lnTo>
                          <a:pt x="641" y="644"/>
                        </a:lnTo>
                        <a:lnTo>
                          <a:pt x="628" y="657"/>
                        </a:lnTo>
                        <a:lnTo>
                          <a:pt x="614" y="670"/>
                        </a:lnTo>
                        <a:lnTo>
                          <a:pt x="601" y="680"/>
                        </a:lnTo>
                        <a:lnTo>
                          <a:pt x="586" y="691"/>
                        </a:lnTo>
                        <a:lnTo>
                          <a:pt x="570" y="701"/>
                        </a:lnTo>
                        <a:lnTo>
                          <a:pt x="555" y="710"/>
                        </a:lnTo>
                        <a:lnTo>
                          <a:pt x="539" y="718"/>
                        </a:lnTo>
                        <a:lnTo>
                          <a:pt x="522" y="725"/>
                        </a:lnTo>
                        <a:lnTo>
                          <a:pt x="505" y="733"/>
                        </a:lnTo>
                        <a:lnTo>
                          <a:pt x="487" y="738"/>
                        </a:lnTo>
                        <a:lnTo>
                          <a:pt x="470" y="743"/>
                        </a:lnTo>
                        <a:lnTo>
                          <a:pt x="452" y="748"/>
                        </a:lnTo>
                        <a:lnTo>
                          <a:pt x="433" y="751"/>
                        </a:lnTo>
                        <a:lnTo>
                          <a:pt x="414" y="754"/>
                        </a:lnTo>
                        <a:lnTo>
                          <a:pt x="395" y="755"/>
                        </a:lnTo>
                        <a:lnTo>
                          <a:pt x="375" y="755"/>
                        </a:lnTo>
                        <a:lnTo>
                          <a:pt x="357" y="755"/>
                        </a:lnTo>
                        <a:lnTo>
                          <a:pt x="338" y="754"/>
                        </a:lnTo>
                        <a:lnTo>
                          <a:pt x="319" y="751"/>
                        </a:lnTo>
                        <a:lnTo>
                          <a:pt x="300" y="748"/>
                        </a:lnTo>
                        <a:lnTo>
                          <a:pt x="282" y="743"/>
                        </a:lnTo>
                        <a:lnTo>
                          <a:pt x="264" y="738"/>
                        </a:lnTo>
                        <a:lnTo>
                          <a:pt x="247" y="733"/>
                        </a:lnTo>
                        <a:lnTo>
                          <a:pt x="230" y="725"/>
                        </a:lnTo>
                        <a:lnTo>
                          <a:pt x="213" y="718"/>
                        </a:lnTo>
                        <a:lnTo>
                          <a:pt x="196" y="710"/>
                        </a:lnTo>
                        <a:lnTo>
                          <a:pt x="181" y="701"/>
                        </a:lnTo>
                        <a:lnTo>
                          <a:pt x="166" y="691"/>
                        </a:lnTo>
                        <a:lnTo>
                          <a:pt x="151" y="680"/>
                        </a:lnTo>
                        <a:lnTo>
                          <a:pt x="137" y="670"/>
                        </a:lnTo>
                        <a:lnTo>
                          <a:pt x="123" y="657"/>
                        </a:lnTo>
                        <a:lnTo>
                          <a:pt x="110" y="644"/>
                        </a:lnTo>
                        <a:lnTo>
                          <a:pt x="98" y="632"/>
                        </a:lnTo>
                        <a:lnTo>
                          <a:pt x="86" y="618"/>
                        </a:lnTo>
                        <a:lnTo>
                          <a:pt x="75" y="603"/>
                        </a:lnTo>
                        <a:lnTo>
                          <a:pt x="64" y="588"/>
                        </a:lnTo>
                        <a:lnTo>
                          <a:pt x="55" y="574"/>
                        </a:lnTo>
                        <a:lnTo>
                          <a:pt x="45" y="558"/>
                        </a:lnTo>
                        <a:lnTo>
                          <a:pt x="37" y="541"/>
                        </a:lnTo>
                        <a:lnTo>
                          <a:pt x="30" y="524"/>
                        </a:lnTo>
                        <a:lnTo>
                          <a:pt x="23" y="507"/>
                        </a:lnTo>
                        <a:lnTo>
                          <a:pt x="17" y="490"/>
                        </a:lnTo>
                        <a:lnTo>
                          <a:pt x="12" y="473"/>
                        </a:lnTo>
                        <a:lnTo>
                          <a:pt x="8" y="454"/>
                        </a:lnTo>
                        <a:lnTo>
                          <a:pt x="5" y="436"/>
                        </a:lnTo>
                        <a:lnTo>
                          <a:pt x="3" y="417"/>
                        </a:lnTo>
                        <a:lnTo>
                          <a:pt x="0" y="397"/>
                        </a:lnTo>
                        <a:lnTo>
                          <a:pt x="0" y="378"/>
                        </a:lnTo>
                        <a:lnTo>
                          <a:pt x="0" y="358"/>
                        </a:lnTo>
                        <a:lnTo>
                          <a:pt x="3" y="339"/>
                        </a:lnTo>
                        <a:lnTo>
                          <a:pt x="5" y="320"/>
                        </a:lnTo>
                        <a:lnTo>
                          <a:pt x="8" y="302"/>
                        </a:lnTo>
                        <a:lnTo>
                          <a:pt x="12" y="283"/>
                        </a:lnTo>
                        <a:lnTo>
                          <a:pt x="17" y="265"/>
                        </a:lnTo>
                        <a:lnTo>
                          <a:pt x="23" y="248"/>
                        </a:lnTo>
                        <a:lnTo>
                          <a:pt x="30" y="230"/>
                        </a:lnTo>
                        <a:lnTo>
                          <a:pt x="37" y="213"/>
                        </a:lnTo>
                        <a:lnTo>
                          <a:pt x="45" y="198"/>
                        </a:lnTo>
                        <a:lnTo>
                          <a:pt x="55" y="182"/>
                        </a:lnTo>
                        <a:lnTo>
                          <a:pt x="64" y="166"/>
                        </a:lnTo>
                        <a:lnTo>
                          <a:pt x="75" y="151"/>
                        </a:lnTo>
                        <a:lnTo>
                          <a:pt x="86" y="138"/>
                        </a:lnTo>
                        <a:lnTo>
                          <a:pt x="98" y="124"/>
                        </a:lnTo>
                        <a:lnTo>
                          <a:pt x="110" y="110"/>
                        </a:lnTo>
                        <a:lnTo>
                          <a:pt x="123" y="98"/>
                        </a:lnTo>
                        <a:lnTo>
                          <a:pt x="137" y="86"/>
                        </a:lnTo>
                        <a:lnTo>
                          <a:pt x="151" y="75"/>
                        </a:lnTo>
                        <a:lnTo>
                          <a:pt x="166" y="65"/>
                        </a:lnTo>
                        <a:lnTo>
                          <a:pt x="181" y="54"/>
                        </a:lnTo>
                        <a:lnTo>
                          <a:pt x="196" y="46"/>
                        </a:lnTo>
                        <a:lnTo>
                          <a:pt x="213" y="37"/>
                        </a:lnTo>
                        <a:lnTo>
                          <a:pt x="230" y="29"/>
                        </a:lnTo>
                        <a:lnTo>
                          <a:pt x="247" y="23"/>
                        </a:lnTo>
                        <a:lnTo>
                          <a:pt x="264" y="16"/>
                        </a:lnTo>
                        <a:lnTo>
                          <a:pt x="282" y="12"/>
                        </a:lnTo>
                        <a:lnTo>
                          <a:pt x="300" y="8"/>
                        </a:lnTo>
                        <a:lnTo>
                          <a:pt x="319" y="4"/>
                        </a:lnTo>
                        <a:lnTo>
                          <a:pt x="338" y="2"/>
                        </a:lnTo>
                        <a:lnTo>
                          <a:pt x="357" y="1"/>
                        </a:lnTo>
                        <a:lnTo>
                          <a:pt x="375" y="0"/>
                        </a:lnTo>
                        <a:lnTo>
                          <a:pt x="395" y="1"/>
                        </a:lnTo>
                        <a:lnTo>
                          <a:pt x="414" y="2"/>
                        </a:lnTo>
                        <a:lnTo>
                          <a:pt x="433" y="4"/>
                        </a:lnTo>
                        <a:lnTo>
                          <a:pt x="452" y="8"/>
                        </a:lnTo>
                        <a:lnTo>
                          <a:pt x="470" y="12"/>
                        </a:lnTo>
                        <a:lnTo>
                          <a:pt x="487" y="16"/>
                        </a:lnTo>
                        <a:lnTo>
                          <a:pt x="505" y="23"/>
                        </a:lnTo>
                        <a:lnTo>
                          <a:pt x="522" y="29"/>
                        </a:lnTo>
                        <a:lnTo>
                          <a:pt x="539" y="37"/>
                        </a:lnTo>
                        <a:lnTo>
                          <a:pt x="555" y="46"/>
                        </a:lnTo>
                        <a:lnTo>
                          <a:pt x="570" y="54"/>
                        </a:lnTo>
                        <a:lnTo>
                          <a:pt x="586" y="65"/>
                        </a:lnTo>
                        <a:lnTo>
                          <a:pt x="601" y="75"/>
                        </a:lnTo>
                        <a:lnTo>
                          <a:pt x="614" y="86"/>
                        </a:lnTo>
                        <a:lnTo>
                          <a:pt x="628" y="98"/>
                        </a:lnTo>
                        <a:lnTo>
                          <a:pt x="641" y="110"/>
                        </a:lnTo>
                        <a:lnTo>
                          <a:pt x="654" y="124"/>
                        </a:lnTo>
                        <a:lnTo>
                          <a:pt x="666" y="138"/>
                        </a:lnTo>
                        <a:lnTo>
                          <a:pt x="677" y="151"/>
                        </a:lnTo>
                        <a:lnTo>
                          <a:pt x="688" y="166"/>
                        </a:lnTo>
                        <a:lnTo>
                          <a:pt x="697" y="182"/>
                        </a:lnTo>
                        <a:lnTo>
                          <a:pt x="706" y="198"/>
                        </a:lnTo>
                        <a:lnTo>
                          <a:pt x="714" y="213"/>
                        </a:lnTo>
                        <a:lnTo>
                          <a:pt x="722" y="230"/>
                        </a:lnTo>
                        <a:lnTo>
                          <a:pt x="728" y="248"/>
                        </a:lnTo>
                        <a:lnTo>
                          <a:pt x="735" y="265"/>
                        </a:lnTo>
                        <a:lnTo>
                          <a:pt x="740" y="283"/>
                        </a:lnTo>
                        <a:lnTo>
                          <a:pt x="744" y="302"/>
                        </a:lnTo>
                        <a:lnTo>
                          <a:pt x="747" y="320"/>
                        </a:lnTo>
                        <a:lnTo>
                          <a:pt x="749" y="339"/>
                        </a:lnTo>
                        <a:lnTo>
                          <a:pt x="750" y="358"/>
                        </a:lnTo>
                        <a:lnTo>
                          <a:pt x="751" y="378"/>
                        </a:lnTo>
                        <a:close/>
                      </a:path>
                    </a:pathLst>
                  </a:custGeom>
                  <a:solidFill>
                    <a:srgbClr val="F2FFFF"/>
                  </a:solidFill>
                  <a:ln w="9525">
                    <a:noFill/>
                    <a:round/>
                    <a:headEnd/>
                    <a:tailEnd/>
                  </a:ln>
                </p:spPr>
                <p:txBody>
                  <a:bodyPr/>
                  <a:lstStyle/>
                  <a:p>
                    <a:endParaRPr lang="ja-JP" altLang="en-US"/>
                  </a:p>
                </p:txBody>
              </p:sp>
              <p:sp>
                <p:nvSpPr>
                  <p:cNvPr id="595" name="Freeform 88"/>
                  <p:cNvSpPr>
                    <a:spLocks/>
                  </p:cNvSpPr>
                  <p:nvPr/>
                </p:nvSpPr>
                <p:spPr bwMode="auto">
                  <a:xfrm>
                    <a:off x="1734" y="2235"/>
                    <a:ext cx="17" cy="16"/>
                  </a:xfrm>
                  <a:custGeom>
                    <a:avLst/>
                    <a:gdLst>
                      <a:gd name="T0" fmla="*/ 0 w 300"/>
                      <a:gd name="T1" fmla="*/ 0 h 301"/>
                      <a:gd name="T2" fmla="*/ 0 w 300"/>
                      <a:gd name="T3" fmla="*/ 0 h 301"/>
                      <a:gd name="T4" fmla="*/ 0 w 300"/>
                      <a:gd name="T5" fmla="*/ 0 h 301"/>
                      <a:gd name="T6" fmla="*/ 0 w 300"/>
                      <a:gd name="T7" fmla="*/ 0 h 301"/>
                      <a:gd name="T8" fmla="*/ 0 w 300"/>
                      <a:gd name="T9" fmla="*/ 0 h 301"/>
                      <a:gd name="T10" fmla="*/ 0 w 300"/>
                      <a:gd name="T11" fmla="*/ 0 h 301"/>
                      <a:gd name="T12" fmla="*/ 0 w 300"/>
                      <a:gd name="T13" fmla="*/ 0 h 301"/>
                      <a:gd name="T14" fmla="*/ 0 w 300"/>
                      <a:gd name="T15" fmla="*/ 0 h 301"/>
                      <a:gd name="T16" fmla="*/ 0 w 300"/>
                      <a:gd name="T17" fmla="*/ 0 h 301"/>
                      <a:gd name="T18" fmla="*/ 0 w 300"/>
                      <a:gd name="T19" fmla="*/ 0 h 301"/>
                      <a:gd name="T20" fmla="*/ 0 w 300"/>
                      <a:gd name="T21" fmla="*/ 0 h 301"/>
                      <a:gd name="T22" fmla="*/ 0 w 300"/>
                      <a:gd name="T23" fmla="*/ 0 h 301"/>
                      <a:gd name="T24" fmla="*/ 0 w 300"/>
                      <a:gd name="T25" fmla="*/ 0 h 301"/>
                      <a:gd name="T26" fmla="*/ 0 w 300"/>
                      <a:gd name="T27" fmla="*/ 0 h 301"/>
                      <a:gd name="T28" fmla="*/ 0 w 300"/>
                      <a:gd name="T29" fmla="*/ 0 h 301"/>
                      <a:gd name="T30" fmla="*/ 0 w 300"/>
                      <a:gd name="T31" fmla="*/ 0 h 301"/>
                      <a:gd name="T32" fmla="*/ 0 w 300"/>
                      <a:gd name="T33" fmla="*/ 0 h 301"/>
                      <a:gd name="T34" fmla="*/ 0 w 300"/>
                      <a:gd name="T35" fmla="*/ 0 h 301"/>
                      <a:gd name="T36" fmla="*/ 0 w 300"/>
                      <a:gd name="T37" fmla="*/ 0 h 301"/>
                      <a:gd name="T38" fmla="*/ 0 w 300"/>
                      <a:gd name="T39" fmla="*/ 0 h 301"/>
                      <a:gd name="T40" fmla="*/ 0 w 300"/>
                      <a:gd name="T41" fmla="*/ 0 h 301"/>
                      <a:gd name="T42" fmla="*/ 0 w 300"/>
                      <a:gd name="T43" fmla="*/ 0 h 301"/>
                      <a:gd name="T44" fmla="*/ 0 w 300"/>
                      <a:gd name="T45" fmla="*/ 0 h 301"/>
                      <a:gd name="T46" fmla="*/ 0 w 300"/>
                      <a:gd name="T47" fmla="*/ 0 h 301"/>
                      <a:gd name="T48" fmla="*/ 0 w 300"/>
                      <a:gd name="T49" fmla="*/ 0 h 301"/>
                      <a:gd name="T50" fmla="*/ 0 w 300"/>
                      <a:gd name="T51" fmla="*/ 0 h 301"/>
                      <a:gd name="T52" fmla="*/ 0 w 300"/>
                      <a:gd name="T53" fmla="*/ 0 h 301"/>
                      <a:gd name="T54" fmla="*/ 0 w 300"/>
                      <a:gd name="T55" fmla="*/ 0 h 301"/>
                      <a:gd name="T56" fmla="*/ 0 w 300"/>
                      <a:gd name="T57" fmla="*/ 0 h 301"/>
                      <a:gd name="T58" fmla="*/ 0 w 300"/>
                      <a:gd name="T59" fmla="*/ 0 h 301"/>
                      <a:gd name="T60" fmla="*/ 0 w 300"/>
                      <a:gd name="T61" fmla="*/ 0 h 301"/>
                      <a:gd name="T62" fmla="*/ 0 w 300"/>
                      <a:gd name="T63" fmla="*/ 0 h 3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0"/>
                      <a:gd name="T97" fmla="*/ 0 h 301"/>
                      <a:gd name="T98" fmla="*/ 300 w 300"/>
                      <a:gd name="T99" fmla="*/ 301 h 30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0" h="301">
                        <a:moveTo>
                          <a:pt x="300" y="150"/>
                        </a:moveTo>
                        <a:lnTo>
                          <a:pt x="300" y="166"/>
                        </a:lnTo>
                        <a:lnTo>
                          <a:pt x="297" y="181"/>
                        </a:lnTo>
                        <a:lnTo>
                          <a:pt x="293" y="196"/>
                        </a:lnTo>
                        <a:lnTo>
                          <a:pt x="288" y="209"/>
                        </a:lnTo>
                        <a:lnTo>
                          <a:pt x="282" y="222"/>
                        </a:lnTo>
                        <a:lnTo>
                          <a:pt x="275" y="235"/>
                        </a:lnTo>
                        <a:lnTo>
                          <a:pt x="266" y="246"/>
                        </a:lnTo>
                        <a:lnTo>
                          <a:pt x="256" y="257"/>
                        </a:lnTo>
                        <a:lnTo>
                          <a:pt x="245" y="266"/>
                        </a:lnTo>
                        <a:lnTo>
                          <a:pt x="234" y="276"/>
                        </a:lnTo>
                        <a:lnTo>
                          <a:pt x="221" y="283"/>
                        </a:lnTo>
                        <a:lnTo>
                          <a:pt x="209" y="289"/>
                        </a:lnTo>
                        <a:lnTo>
                          <a:pt x="195" y="295"/>
                        </a:lnTo>
                        <a:lnTo>
                          <a:pt x="180" y="298"/>
                        </a:lnTo>
                        <a:lnTo>
                          <a:pt x="166" y="300"/>
                        </a:lnTo>
                        <a:lnTo>
                          <a:pt x="150" y="301"/>
                        </a:lnTo>
                        <a:lnTo>
                          <a:pt x="135" y="300"/>
                        </a:lnTo>
                        <a:lnTo>
                          <a:pt x="120" y="298"/>
                        </a:lnTo>
                        <a:lnTo>
                          <a:pt x="106" y="295"/>
                        </a:lnTo>
                        <a:lnTo>
                          <a:pt x="91" y="289"/>
                        </a:lnTo>
                        <a:lnTo>
                          <a:pt x="79" y="283"/>
                        </a:lnTo>
                        <a:lnTo>
                          <a:pt x="66" y="276"/>
                        </a:lnTo>
                        <a:lnTo>
                          <a:pt x="55" y="266"/>
                        </a:lnTo>
                        <a:lnTo>
                          <a:pt x="44" y="257"/>
                        </a:lnTo>
                        <a:lnTo>
                          <a:pt x="35" y="246"/>
                        </a:lnTo>
                        <a:lnTo>
                          <a:pt x="25" y="235"/>
                        </a:lnTo>
                        <a:lnTo>
                          <a:pt x="18" y="222"/>
                        </a:lnTo>
                        <a:lnTo>
                          <a:pt x="12" y="209"/>
                        </a:lnTo>
                        <a:lnTo>
                          <a:pt x="7" y="196"/>
                        </a:lnTo>
                        <a:lnTo>
                          <a:pt x="3" y="181"/>
                        </a:lnTo>
                        <a:lnTo>
                          <a:pt x="1" y="166"/>
                        </a:lnTo>
                        <a:lnTo>
                          <a:pt x="0" y="150"/>
                        </a:lnTo>
                        <a:lnTo>
                          <a:pt x="1" y="135"/>
                        </a:lnTo>
                        <a:lnTo>
                          <a:pt x="3" y="120"/>
                        </a:lnTo>
                        <a:lnTo>
                          <a:pt x="7" y="105"/>
                        </a:lnTo>
                        <a:lnTo>
                          <a:pt x="12" y="91"/>
                        </a:lnTo>
                        <a:lnTo>
                          <a:pt x="18" y="79"/>
                        </a:lnTo>
                        <a:lnTo>
                          <a:pt x="25" y="66"/>
                        </a:lnTo>
                        <a:lnTo>
                          <a:pt x="35" y="55"/>
                        </a:lnTo>
                        <a:lnTo>
                          <a:pt x="44" y="44"/>
                        </a:lnTo>
                        <a:lnTo>
                          <a:pt x="55" y="35"/>
                        </a:lnTo>
                        <a:lnTo>
                          <a:pt x="66" y="25"/>
                        </a:lnTo>
                        <a:lnTo>
                          <a:pt x="79" y="18"/>
                        </a:lnTo>
                        <a:lnTo>
                          <a:pt x="91" y="11"/>
                        </a:lnTo>
                        <a:lnTo>
                          <a:pt x="106" y="6"/>
                        </a:lnTo>
                        <a:lnTo>
                          <a:pt x="120" y="3"/>
                        </a:lnTo>
                        <a:lnTo>
                          <a:pt x="135" y="1"/>
                        </a:lnTo>
                        <a:lnTo>
                          <a:pt x="150" y="0"/>
                        </a:lnTo>
                        <a:lnTo>
                          <a:pt x="166" y="1"/>
                        </a:lnTo>
                        <a:lnTo>
                          <a:pt x="180" y="3"/>
                        </a:lnTo>
                        <a:lnTo>
                          <a:pt x="195" y="6"/>
                        </a:lnTo>
                        <a:lnTo>
                          <a:pt x="209" y="11"/>
                        </a:lnTo>
                        <a:lnTo>
                          <a:pt x="221" y="18"/>
                        </a:lnTo>
                        <a:lnTo>
                          <a:pt x="234" y="25"/>
                        </a:lnTo>
                        <a:lnTo>
                          <a:pt x="245" y="35"/>
                        </a:lnTo>
                        <a:lnTo>
                          <a:pt x="256" y="44"/>
                        </a:lnTo>
                        <a:lnTo>
                          <a:pt x="266" y="55"/>
                        </a:lnTo>
                        <a:lnTo>
                          <a:pt x="275" y="66"/>
                        </a:lnTo>
                        <a:lnTo>
                          <a:pt x="282" y="79"/>
                        </a:lnTo>
                        <a:lnTo>
                          <a:pt x="288" y="91"/>
                        </a:lnTo>
                        <a:lnTo>
                          <a:pt x="293" y="105"/>
                        </a:lnTo>
                        <a:lnTo>
                          <a:pt x="297" y="120"/>
                        </a:lnTo>
                        <a:lnTo>
                          <a:pt x="300" y="135"/>
                        </a:lnTo>
                        <a:lnTo>
                          <a:pt x="300" y="150"/>
                        </a:lnTo>
                        <a:close/>
                      </a:path>
                    </a:pathLst>
                  </a:custGeom>
                  <a:solidFill>
                    <a:srgbClr val="000000"/>
                  </a:solidFill>
                  <a:ln w="9525">
                    <a:noFill/>
                    <a:round/>
                    <a:headEnd/>
                    <a:tailEnd/>
                  </a:ln>
                </p:spPr>
                <p:txBody>
                  <a:bodyPr/>
                  <a:lstStyle/>
                  <a:p>
                    <a:endParaRPr lang="ja-JP" altLang="en-US"/>
                  </a:p>
                </p:txBody>
              </p:sp>
              <p:sp>
                <p:nvSpPr>
                  <p:cNvPr id="596" name="Freeform 89"/>
                  <p:cNvSpPr>
                    <a:spLocks/>
                  </p:cNvSpPr>
                  <p:nvPr/>
                </p:nvSpPr>
                <p:spPr bwMode="auto">
                  <a:xfrm>
                    <a:off x="1777" y="2215"/>
                    <a:ext cx="42" cy="40"/>
                  </a:xfrm>
                  <a:custGeom>
                    <a:avLst/>
                    <a:gdLst>
                      <a:gd name="T0" fmla="*/ 0 w 750"/>
                      <a:gd name="T1" fmla="*/ 0 h 756"/>
                      <a:gd name="T2" fmla="*/ 0 w 750"/>
                      <a:gd name="T3" fmla="*/ 0 h 756"/>
                      <a:gd name="T4" fmla="*/ 0 w 750"/>
                      <a:gd name="T5" fmla="*/ 0 h 756"/>
                      <a:gd name="T6" fmla="*/ 0 w 750"/>
                      <a:gd name="T7" fmla="*/ 0 h 756"/>
                      <a:gd name="T8" fmla="*/ 0 w 750"/>
                      <a:gd name="T9" fmla="*/ 0 h 756"/>
                      <a:gd name="T10" fmla="*/ 0 w 750"/>
                      <a:gd name="T11" fmla="*/ 0 h 756"/>
                      <a:gd name="T12" fmla="*/ 0 w 750"/>
                      <a:gd name="T13" fmla="*/ 0 h 756"/>
                      <a:gd name="T14" fmla="*/ 0 w 750"/>
                      <a:gd name="T15" fmla="*/ 0 h 756"/>
                      <a:gd name="T16" fmla="*/ 0 w 750"/>
                      <a:gd name="T17" fmla="*/ 0 h 756"/>
                      <a:gd name="T18" fmla="*/ 0 w 750"/>
                      <a:gd name="T19" fmla="*/ 0 h 756"/>
                      <a:gd name="T20" fmla="*/ 0 w 750"/>
                      <a:gd name="T21" fmla="*/ 0 h 756"/>
                      <a:gd name="T22" fmla="*/ 0 w 750"/>
                      <a:gd name="T23" fmla="*/ 0 h 756"/>
                      <a:gd name="T24" fmla="*/ 0 w 750"/>
                      <a:gd name="T25" fmla="*/ 0 h 756"/>
                      <a:gd name="T26" fmla="*/ 0 w 750"/>
                      <a:gd name="T27" fmla="*/ 0 h 756"/>
                      <a:gd name="T28" fmla="*/ 0 w 750"/>
                      <a:gd name="T29" fmla="*/ 0 h 756"/>
                      <a:gd name="T30" fmla="*/ 0 w 750"/>
                      <a:gd name="T31" fmla="*/ 0 h 756"/>
                      <a:gd name="T32" fmla="*/ 0 w 750"/>
                      <a:gd name="T33" fmla="*/ 0 h 756"/>
                      <a:gd name="T34" fmla="*/ 0 w 750"/>
                      <a:gd name="T35" fmla="*/ 0 h 756"/>
                      <a:gd name="T36" fmla="*/ 0 w 750"/>
                      <a:gd name="T37" fmla="*/ 0 h 756"/>
                      <a:gd name="T38" fmla="*/ 0 w 750"/>
                      <a:gd name="T39" fmla="*/ 0 h 756"/>
                      <a:gd name="T40" fmla="*/ 0 w 750"/>
                      <a:gd name="T41" fmla="*/ 0 h 756"/>
                      <a:gd name="T42" fmla="*/ 0 w 750"/>
                      <a:gd name="T43" fmla="*/ 0 h 756"/>
                      <a:gd name="T44" fmla="*/ 0 w 750"/>
                      <a:gd name="T45" fmla="*/ 0 h 756"/>
                      <a:gd name="T46" fmla="*/ 0 w 750"/>
                      <a:gd name="T47" fmla="*/ 0 h 756"/>
                      <a:gd name="T48" fmla="*/ 0 w 750"/>
                      <a:gd name="T49" fmla="*/ 0 h 756"/>
                      <a:gd name="T50" fmla="*/ 0 w 750"/>
                      <a:gd name="T51" fmla="*/ 0 h 756"/>
                      <a:gd name="T52" fmla="*/ 0 w 750"/>
                      <a:gd name="T53" fmla="*/ 0 h 756"/>
                      <a:gd name="T54" fmla="*/ 0 w 750"/>
                      <a:gd name="T55" fmla="*/ 0 h 756"/>
                      <a:gd name="T56" fmla="*/ 0 w 750"/>
                      <a:gd name="T57" fmla="*/ 0 h 756"/>
                      <a:gd name="T58" fmla="*/ 0 w 750"/>
                      <a:gd name="T59" fmla="*/ 0 h 756"/>
                      <a:gd name="T60" fmla="*/ 0 w 750"/>
                      <a:gd name="T61" fmla="*/ 0 h 756"/>
                      <a:gd name="T62" fmla="*/ 0 w 750"/>
                      <a:gd name="T63" fmla="*/ 0 h 756"/>
                      <a:gd name="T64" fmla="*/ 0 w 750"/>
                      <a:gd name="T65" fmla="*/ 0 h 756"/>
                      <a:gd name="T66" fmla="*/ 0 w 750"/>
                      <a:gd name="T67" fmla="*/ 0 h 756"/>
                      <a:gd name="T68" fmla="*/ 0 w 750"/>
                      <a:gd name="T69" fmla="*/ 0 h 756"/>
                      <a:gd name="T70" fmla="*/ 0 w 750"/>
                      <a:gd name="T71" fmla="*/ 0 h 756"/>
                      <a:gd name="T72" fmla="*/ 0 w 750"/>
                      <a:gd name="T73" fmla="*/ 0 h 756"/>
                      <a:gd name="T74" fmla="*/ 0 w 750"/>
                      <a:gd name="T75" fmla="*/ 0 h 756"/>
                      <a:gd name="T76" fmla="*/ 0 w 750"/>
                      <a:gd name="T77" fmla="*/ 0 h 756"/>
                      <a:gd name="T78" fmla="*/ 0 w 750"/>
                      <a:gd name="T79" fmla="*/ 0 h 756"/>
                      <a:gd name="T80" fmla="*/ 0 w 750"/>
                      <a:gd name="T81" fmla="*/ 0 h 756"/>
                      <a:gd name="T82" fmla="*/ 0 w 750"/>
                      <a:gd name="T83" fmla="*/ 0 h 756"/>
                      <a:gd name="T84" fmla="*/ 0 w 750"/>
                      <a:gd name="T85" fmla="*/ 0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50"/>
                      <a:gd name="T130" fmla="*/ 0 h 756"/>
                      <a:gd name="T131" fmla="*/ 750 w 750"/>
                      <a:gd name="T132" fmla="*/ 756 h 75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50" h="756">
                        <a:moveTo>
                          <a:pt x="750" y="378"/>
                        </a:moveTo>
                        <a:lnTo>
                          <a:pt x="749" y="398"/>
                        </a:lnTo>
                        <a:lnTo>
                          <a:pt x="748" y="417"/>
                        </a:lnTo>
                        <a:lnTo>
                          <a:pt x="746" y="436"/>
                        </a:lnTo>
                        <a:lnTo>
                          <a:pt x="742" y="454"/>
                        </a:lnTo>
                        <a:lnTo>
                          <a:pt x="738" y="473"/>
                        </a:lnTo>
                        <a:lnTo>
                          <a:pt x="734" y="491"/>
                        </a:lnTo>
                        <a:lnTo>
                          <a:pt x="727" y="508"/>
                        </a:lnTo>
                        <a:lnTo>
                          <a:pt x="721" y="525"/>
                        </a:lnTo>
                        <a:lnTo>
                          <a:pt x="713" y="542"/>
                        </a:lnTo>
                        <a:lnTo>
                          <a:pt x="704" y="558"/>
                        </a:lnTo>
                        <a:lnTo>
                          <a:pt x="696" y="574"/>
                        </a:lnTo>
                        <a:lnTo>
                          <a:pt x="686" y="590"/>
                        </a:lnTo>
                        <a:lnTo>
                          <a:pt x="675" y="604"/>
                        </a:lnTo>
                        <a:lnTo>
                          <a:pt x="665" y="618"/>
                        </a:lnTo>
                        <a:lnTo>
                          <a:pt x="653" y="632"/>
                        </a:lnTo>
                        <a:lnTo>
                          <a:pt x="641" y="646"/>
                        </a:lnTo>
                        <a:lnTo>
                          <a:pt x="627" y="657"/>
                        </a:lnTo>
                        <a:lnTo>
                          <a:pt x="613" y="670"/>
                        </a:lnTo>
                        <a:lnTo>
                          <a:pt x="600" y="680"/>
                        </a:lnTo>
                        <a:lnTo>
                          <a:pt x="585" y="691"/>
                        </a:lnTo>
                        <a:lnTo>
                          <a:pt x="569" y="701"/>
                        </a:lnTo>
                        <a:lnTo>
                          <a:pt x="554" y="710"/>
                        </a:lnTo>
                        <a:lnTo>
                          <a:pt x="538" y="718"/>
                        </a:lnTo>
                        <a:lnTo>
                          <a:pt x="521" y="726"/>
                        </a:lnTo>
                        <a:lnTo>
                          <a:pt x="503" y="733"/>
                        </a:lnTo>
                        <a:lnTo>
                          <a:pt x="487" y="739"/>
                        </a:lnTo>
                        <a:lnTo>
                          <a:pt x="469" y="744"/>
                        </a:lnTo>
                        <a:lnTo>
                          <a:pt x="450" y="748"/>
                        </a:lnTo>
                        <a:lnTo>
                          <a:pt x="432" y="751"/>
                        </a:lnTo>
                        <a:lnTo>
                          <a:pt x="413" y="754"/>
                        </a:lnTo>
                        <a:lnTo>
                          <a:pt x="394" y="755"/>
                        </a:lnTo>
                        <a:lnTo>
                          <a:pt x="374" y="756"/>
                        </a:lnTo>
                        <a:lnTo>
                          <a:pt x="356" y="755"/>
                        </a:lnTo>
                        <a:lnTo>
                          <a:pt x="336" y="754"/>
                        </a:lnTo>
                        <a:lnTo>
                          <a:pt x="317" y="751"/>
                        </a:lnTo>
                        <a:lnTo>
                          <a:pt x="299" y="748"/>
                        </a:lnTo>
                        <a:lnTo>
                          <a:pt x="280" y="744"/>
                        </a:lnTo>
                        <a:lnTo>
                          <a:pt x="262" y="739"/>
                        </a:lnTo>
                        <a:lnTo>
                          <a:pt x="246" y="733"/>
                        </a:lnTo>
                        <a:lnTo>
                          <a:pt x="229" y="726"/>
                        </a:lnTo>
                        <a:lnTo>
                          <a:pt x="212" y="718"/>
                        </a:lnTo>
                        <a:lnTo>
                          <a:pt x="195" y="710"/>
                        </a:lnTo>
                        <a:lnTo>
                          <a:pt x="180" y="701"/>
                        </a:lnTo>
                        <a:lnTo>
                          <a:pt x="165" y="691"/>
                        </a:lnTo>
                        <a:lnTo>
                          <a:pt x="150" y="680"/>
                        </a:lnTo>
                        <a:lnTo>
                          <a:pt x="136" y="670"/>
                        </a:lnTo>
                        <a:lnTo>
                          <a:pt x="122" y="657"/>
                        </a:lnTo>
                        <a:lnTo>
                          <a:pt x="109" y="646"/>
                        </a:lnTo>
                        <a:lnTo>
                          <a:pt x="97" y="632"/>
                        </a:lnTo>
                        <a:lnTo>
                          <a:pt x="84" y="618"/>
                        </a:lnTo>
                        <a:lnTo>
                          <a:pt x="74" y="604"/>
                        </a:lnTo>
                        <a:lnTo>
                          <a:pt x="63" y="590"/>
                        </a:lnTo>
                        <a:lnTo>
                          <a:pt x="53" y="574"/>
                        </a:lnTo>
                        <a:lnTo>
                          <a:pt x="45" y="558"/>
                        </a:lnTo>
                        <a:lnTo>
                          <a:pt x="36" y="542"/>
                        </a:lnTo>
                        <a:lnTo>
                          <a:pt x="29" y="525"/>
                        </a:lnTo>
                        <a:lnTo>
                          <a:pt x="22" y="508"/>
                        </a:lnTo>
                        <a:lnTo>
                          <a:pt x="16" y="491"/>
                        </a:lnTo>
                        <a:lnTo>
                          <a:pt x="11" y="473"/>
                        </a:lnTo>
                        <a:lnTo>
                          <a:pt x="7" y="454"/>
                        </a:lnTo>
                        <a:lnTo>
                          <a:pt x="4" y="436"/>
                        </a:lnTo>
                        <a:lnTo>
                          <a:pt x="1" y="417"/>
                        </a:lnTo>
                        <a:lnTo>
                          <a:pt x="0" y="398"/>
                        </a:lnTo>
                        <a:lnTo>
                          <a:pt x="0" y="378"/>
                        </a:lnTo>
                        <a:lnTo>
                          <a:pt x="0" y="359"/>
                        </a:lnTo>
                        <a:lnTo>
                          <a:pt x="1" y="339"/>
                        </a:lnTo>
                        <a:lnTo>
                          <a:pt x="4" y="321"/>
                        </a:lnTo>
                        <a:lnTo>
                          <a:pt x="7" y="302"/>
                        </a:lnTo>
                        <a:lnTo>
                          <a:pt x="11" y="284"/>
                        </a:lnTo>
                        <a:lnTo>
                          <a:pt x="16" y="266"/>
                        </a:lnTo>
                        <a:lnTo>
                          <a:pt x="22" y="248"/>
                        </a:lnTo>
                        <a:lnTo>
                          <a:pt x="29" y="232"/>
                        </a:lnTo>
                        <a:lnTo>
                          <a:pt x="36" y="215"/>
                        </a:lnTo>
                        <a:lnTo>
                          <a:pt x="45" y="198"/>
                        </a:lnTo>
                        <a:lnTo>
                          <a:pt x="53" y="182"/>
                        </a:lnTo>
                        <a:lnTo>
                          <a:pt x="63" y="167"/>
                        </a:lnTo>
                        <a:lnTo>
                          <a:pt x="74" y="153"/>
                        </a:lnTo>
                        <a:lnTo>
                          <a:pt x="84" y="138"/>
                        </a:lnTo>
                        <a:lnTo>
                          <a:pt x="97" y="124"/>
                        </a:lnTo>
                        <a:lnTo>
                          <a:pt x="109" y="111"/>
                        </a:lnTo>
                        <a:lnTo>
                          <a:pt x="122" y="99"/>
                        </a:lnTo>
                        <a:lnTo>
                          <a:pt x="136" y="86"/>
                        </a:lnTo>
                        <a:lnTo>
                          <a:pt x="150" y="76"/>
                        </a:lnTo>
                        <a:lnTo>
                          <a:pt x="165" y="65"/>
                        </a:lnTo>
                        <a:lnTo>
                          <a:pt x="180" y="56"/>
                        </a:lnTo>
                        <a:lnTo>
                          <a:pt x="195" y="46"/>
                        </a:lnTo>
                        <a:lnTo>
                          <a:pt x="212" y="38"/>
                        </a:lnTo>
                        <a:lnTo>
                          <a:pt x="229" y="30"/>
                        </a:lnTo>
                        <a:lnTo>
                          <a:pt x="246" y="23"/>
                        </a:lnTo>
                        <a:lnTo>
                          <a:pt x="262" y="18"/>
                        </a:lnTo>
                        <a:lnTo>
                          <a:pt x="280" y="12"/>
                        </a:lnTo>
                        <a:lnTo>
                          <a:pt x="299" y="8"/>
                        </a:lnTo>
                        <a:lnTo>
                          <a:pt x="317" y="5"/>
                        </a:lnTo>
                        <a:lnTo>
                          <a:pt x="336" y="2"/>
                        </a:lnTo>
                        <a:lnTo>
                          <a:pt x="356" y="1"/>
                        </a:lnTo>
                        <a:lnTo>
                          <a:pt x="374" y="0"/>
                        </a:lnTo>
                        <a:lnTo>
                          <a:pt x="394" y="1"/>
                        </a:lnTo>
                        <a:lnTo>
                          <a:pt x="413" y="2"/>
                        </a:lnTo>
                        <a:lnTo>
                          <a:pt x="432" y="5"/>
                        </a:lnTo>
                        <a:lnTo>
                          <a:pt x="450" y="8"/>
                        </a:lnTo>
                        <a:lnTo>
                          <a:pt x="469" y="12"/>
                        </a:lnTo>
                        <a:lnTo>
                          <a:pt x="487" y="18"/>
                        </a:lnTo>
                        <a:lnTo>
                          <a:pt x="503" y="23"/>
                        </a:lnTo>
                        <a:lnTo>
                          <a:pt x="521" y="30"/>
                        </a:lnTo>
                        <a:lnTo>
                          <a:pt x="538" y="38"/>
                        </a:lnTo>
                        <a:lnTo>
                          <a:pt x="554" y="46"/>
                        </a:lnTo>
                        <a:lnTo>
                          <a:pt x="569" y="56"/>
                        </a:lnTo>
                        <a:lnTo>
                          <a:pt x="585" y="65"/>
                        </a:lnTo>
                        <a:lnTo>
                          <a:pt x="600" y="76"/>
                        </a:lnTo>
                        <a:lnTo>
                          <a:pt x="613" y="86"/>
                        </a:lnTo>
                        <a:lnTo>
                          <a:pt x="627" y="99"/>
                        </a:lnTo>
                        <a:lnTo>
                          <a:pt x="641" y="111"/>
                        </a:lnTo>
                        <a:lnTo>
                          <a:pt x="653" y="124"/>
                        </a:lnTo>
                        <a:lnTo>
                          <a:pt x="665" y="138"/>
                        </a:lnTo>
                        <a:lnTo>
                          <a:pt x="675" y="153"/>
                        </a:lnTo>
                        <a:lnTo>
                          <a:pt x="686" y="167"/>
                        </a:lnTo>
                        <a:lnTo>
                          <a:pt x="696" y="182"/>
                        </a:lnTo>
                        <a:lnTo>
                          <a:pt x="704" y="198"/>
                        </a:lnTo>
                        <a:lnTo>
                          <a:pt x="713" y="215"/>
                        </a:lnTo>
                        <a:lnTo>
                          <a:pt x="721" y="232"/>
                        </a:lnTo>
                        <a:lnTo>
                          <a:pt x="727" y="248"/>
                        </a:lnTo>
                        <a:lnTo>
                          <a:pt x="734" y="266"/>
                        </a:lnTo>
                        <a:lnTo>
                          <a:pt x="738" y="284"/>
                        </a:lnTo>
                        <a:lnTo>
                          <a:pt x="742" y="302"/>
                        </a:lnTo>
                        <a:lnTo>
                          <a:pt x="746" y="321"/>
                        </a:lnTo>
                        <a:lnTo>
                          <a:pt x="748" y="339"/>
                        </a:lnTo>
                        <a:lnTo>
                          <a:pt x="749" y="359"/>
                        </a:lnTo>
                        <a:lnTo>
                          <a:pt x="750" y="378"/>
                        </a:lnTo>
                        <a:close/>
                      </a:path>
                    </a:pathLst>
                  </a:custGeom>
                  <a:solidFill>
                    <a:srgbClr val="F2FFFF"/>
                  </a:solidFill>
                  <a:ln w="9525">
                    <a:noFill/>
                    <a:round/>
                    <a:headEnd/>
                    <a:tailEnd/>
                  </a:ln>
                </p:spPr>
                <p:txBody>
                  <a:bodyPr/>
                  <a:lstStyle/>
                  <a:p>
                    <a:endParaRPr lang="ja-JP" altLang="en-US"/>
                  </a:p>
                </p:txBody>
              </p:sp>
              <p:sp>
                <p:nvSpPr>
                  <p:cNvPr id="597" name="Freeform 90"/>
                  <p:cNvSpPr>
                    <a:spLocks/>
                  </p:cNvSpPr>
                  <p:nvPr/>
                </p:nvSpPr>
                <p:spPr bwMode="auto">
                  <a:xfrm>
                    <a:off x="1798" y="2223"/>
                    <a:ext cx="17" cy="16"/>
                  </a:xfrm>
                  <a:custGeom>
                    <a:avLst/>
                    <a:gdLst>
                      <a:gd name="T0" fmla="*/ 0 w 300"/>
                      <a:gd name="T1" fmla="*/ 0 h 302"/>
                      <a:gd name="T2" fmla="*/ 0 w 300"/>
                      <a:gd name="T3" fmla="*/ 0 h 302"/>
                      <a:gd name="T4" fmla="*/ 0 w 300"/>
                      <a:gd name="T5" fmla="*/ 0 h 302"/>
                      <a:gd name="T6" fmla="*/ 0 w 300"/>
                      <a:gd name="T7" fmla="*/ 0 h 302"/>
                      <a:gd name="T8" fmla="*/ 0 w 300"/>
                      <a:gd name="T9" fmla="*/ 0 h 302"/>
                      <a:gd name="T10" fmla="*/ 0 w 300"/>
                      <a:gd name="T11" fmla="*/ 0 h 302"/>
                      <a:gd name="T12" fmla="*/ 0 w 300"/>
                      <a:gd name="T13" fmla="*/ 0 h 302"/>
                      <a:gd name="T14" fmla="*/ 0 w 300"/>
                      <a:gd name="T15" fmla="*/ 0 h 302"/>
                      <a:gd name="T16" fmla="*/ 0 w 300"/>
                      <a:gd name="T17" fmla="*/ 0 h 302"/>
                      <a:gd name="T18" fmla="*/ 0 w 300"/>
                      <a:gd name="T19" fmla="*/ 0 h 302"/>
                      <a:gd name="T20" fmla="*/ 0 w 300"/>
                      <a:gd name="T21" fmla="*/ 0 h 302"/>
                      <a:gd name="T22" fmla="*/ 0 w 300"/>
                      <a:gd name="T23" fmla="*/ 0 h 302"/>
                      <a:gd name="T24" fmla="*/ 0 w 300"/>
                      <a:gd name="T25" fmla="*/ 0 h 302"/>
                      <a:gd name="T26" fmla="*/ 0 w 300"/>
                      <a:gd name="T27" fmla="*/ 0 h 302"/>
                      <a:gd name="T28" fmla="*/ 0 w 300"/>
                      <a:gd name="T29" fmla="*/ 0 h 302"/>
                      <a:gd name="T30" fmla="*/ 0 w 300"/>
                      <a:gd name="T31" fmla="*/ 0 h 302"/>
                      <a:gd name="T32" fmla="*/ 0 w 300"/>
                      <a:gd name="T33" fmla="*/ 0 h 302"/>
                      <a:gd name="T34" fmla="*/ 0 w 300"/>
                      <a:gd name="T35" fmla="*/ 0 h 302"/>
                      <a:gd name="T36" fmla="*/ 0 w 300"/>
                      <a:gd name="T37" fmla="*/ 0 h 302"/>
                      <a:gd name="T38" fmla="*/ 0 w 300"/>
                      <a:gd name="T39" fmla="*/ 0 h 302"/>
                      <a:gd name="T40" fmla="*/ 0 w 300"/>
                      <a:gd name="T41" fmla="*/ 0 h 302"/>
                      <a:gd name="T42" fmla="*/ 0 w 300"/>
                      <a:gd name="T43" fmla="*/ 0 h 302"/>
                      <a:gd name="T44" fmla="*/ 0 w 300"/>
                      <a:gd name="T45" fmla="*/ 0 h 302"/>
                      <a:gd name="T46" fmla="*/ 0 w 300"/>
                      <a:gd name="T47" fmla="*/ 0 h 302"/>
                      <a:gd name="T48" fmla="*/ 0 w 300"/>
                      <a:gd name="T49" fmla="*/ 0 h 302"/>
                      <a:gd name="T50" fmla="*/ 0 w 300"/>
                      <a:gd name="T51" fmla="*/ 0 h 302"/>
                      <a:gd name="T52" fmla="*/ 0 w 300"/>
                      <a:gd name="T53" fmla="*/ 0 h 302"/>
                      <a:gd name="T54" fmla="*/ 0 w 300"/>
                      <a:gd name="T55" fmla="*/ 0 h 302"/>
                      <a:gd name="T56" fmla="*/ 0 w 300"/>
                      <a:gd name="T57" fmla="*/ 0 h 302"/>
                      <a:gd name="T58" fmla="*/ 0 w 300"/>
                      <a:gd name="T59" fmla="*/ 0 h 302"/>
                      <a:gd name="T60" fmla="*/ 0 w 300"/>
                      <a:gd name="T61" fmla="*/ 0 h 302"/>
                      <a:gd name="T62" fmla="*/ 0 w 300"/>
                      <a:gd name="T63" fmla="*/ 0 h 3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0"/>
                      <a:gd name="T97" fmla="*/ 0 h 302"/>
                      <a:gd name="T98" fmla="*/ 300 w 300"/>
                      <a:gd name="T99" fmla="*/ 302 h 3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0" h="302">
                        <a:moveTo>
                          <a:pt x="300" y="151"/>
                        </a:moveTo>
                        <a:lnTo>
                          <a:pt x="299" y="166"/>
                        </a:lnTo>
                        <a:lnTo>
                          <a:pt x="297" y="181"/>
                        </a:lnTo>
                        <a:lnTo>
                          <a:pt x="294" y="196"/>
                        </a:lnTo>
                        <a:lnTo>
                          <a:pt x="288" y="210"/>
                        </a:lnTo>
                        <a:lnTo>
                          <a:pt x="282" y="222"/>
                        </a:lnTo>
                        <a:lnTo>
                          <a:pt x="275" y="235"/>
                        </a:lnTo>
                        <a:lnTo>
                          <a:pt x="265" y="247"/>
                        </a:lnTo>
                        <a:lnTo>
                          <a:pt x="256" y="257"/>
                        </a:lnTo>
                        <a:lnTo>
                          <a:pt x="245" y="268"/>
                        </a:lnTo>
                        <a:lnTo>
                          <a:pt x="234" y="276"/>
                        </a:lnTo>
                        <a:lnTo>
                          <a:pt x="221" y="283"/>
                        </a:lnTo>
                        <a:lnTo>
                          <a:pt x="209" y="290"/>
                        </a:lnTo>
                        <a:lnTo>
                          <a:pt x="194" y="295"/>
                        </a:lnTo>
                        <a:lnTo>
                          <a:pt x="180" y="299"/>
                        </a:lnTo>
                        <a:lnTo>
                          <a:pt x="166" y="301"/>
                        </a:lnTo>
                        <a:lnTo>
                          <a:pt x="150" y="302"/>
                        </a:lnTo>
                        <a:lnTo>
                          <a:pt x="134" y="301"/>
                        </a:lnTo>
                        <a:lnTo>
                          <a:pt x="120" y="299"/>
                        </a:lnTo>
                        <a:lnTo>
                          <a:pt x="105" y="295"/>
                        </a:lnTo>
                        <a:lnTo>
                          <a:pt x="91" y="290"/>
                        </a:lnTo>
                        <a:lnTo>
                          <a:pt x="79" y="283"/>
                        </a:lnTo>
                        <a:lnTo>
                          <a:pt x="66" y="276"/>
                        </a:lnTo>
                        <a:lnTo>
                          <a:pt x="55" y="268"/>
                        </a:lnTo>
                        <a:lnTo>
                          <a:pt x="44" y="257"/>
                        </a:lnTo>
                        <a:lnTo>
                          <a:pt x="34" y="247"/>
                        </a:lnTo>
                        <a:lnTo>
                          <a:pt x="25" y="235"/>
                        </a:lnTo>
                        <a:lnTo>
                          <a:pt x="18" y="222"/>
                        </a:lnTo>
                        <a:lnTo>
                          <a:pt x="12" y="210"/>
                        </a:lnTo>
                        <a:lnTo>
                          <a:pt x="7" y="196"/>
                        </a:lnTo>
                        <a:lnTo>
                          <a:pt x="3" y="181"/>
                        </a:lnTo>
                        <a:lnTo>
                          <a:pt x="0" y="166"/>
                        </a:lnTo>
                        <a:lnTo>
                          <a:pt x="0" y="151"/>
                        </a:lnTo>
                        <a:lnTo>
                          <a:pt x="0" y="136"/>
                        </a:lnTo>
                        <a:lnTo>
                          <a:pt x="3" y="120"/>
                        </a:lnTo>
                        <a:lnTo>
                          <a:pt x="7" y="106"/>
                        </a:lnTo>
                        <a:lnTo>
                          <a:pt x="12" y="92"/>
                        </a:lnTo>
                        <a:lnTo>
                          <a:pt x="18" y="79"/>
                        </a:lnTo>
                        <a:lnTo>
                          <a:pt x="25" y="66"/>
                        </a:lnTo>
                        <a:lnTo>
                          <a:pt x="34" y="55"/>
                        </a:lnTo>
                        <a:lnTo>
                          <a:pt x="44" y="44"/>
                        </a:lnTo>
                        <a:lnTo>
                          <a:pt x="55" y="35"/>
                        </a:lnTo>
                        <a:lnTo>
                          <a:pt x="66" y="25"/>
                        </a:lnTo>
                        <a:lnTo>
                          <a:pt x="79" y="18"/>
                        </a:lnTo>
                        <a:lnTo>
                          <a:pt x="91" y="12"/>
                        </a:lnTo>
                        <a:lnTo>
                          <a:pt x="105" y="6"/>
                        </a:lnTo>
                        <a:lnTo>
                          <a:pt x="120" y="3"/>
                        </a:lnTo>
                        <a:lnTo>
                          <a:pt x="134" y="1"/>
                        </a:lnTo>
                        <a:lnTo>
                          <a:pt x="150" y="0"/>
                        </a:lnTo>
                        <a:lnTo>
                          <a:pt x="166" y="1"/>
                        </a:lnTo>
                        <a:lnTo>
                          <a:pt x="180" y="3"/>
                        </a:lnTo>
                        <a:lnTo>
                          <a:pt x="194" y="6"/>
                        </a:lnTo>
                        <a:lnTo>
                          <a:pt x="209" y="12"/>
                        </a:lnTo>
                        <a:lnTo>
                          <a:pt x="221" y="18"/>
                        </a:lnTo>
                        <a:lnTo>
                          <a:pt x="234" y="25"/>
                        </a:lnTo>
                        <a:lnTo>
                          <a:pt x="245" y="35"/>
                        </a:lnTo>
                        <a:lnTo>
                          <a:pt x="256" y="44"/>
                        </a:lnTo>
                        <a:lnTo>
                          <a:pt x="265" y="55"/>
                        </a:lnTo>
                        <a:lnTo>
                          <a:pt x="275" y="66"/>
                        </a:lnTo>
                        <a:lnTo>
                          <a:pt x="282" y="79"/>
                        </a:lnTo>
                        <a:lnTo>
                          <a:pt x="288" y="92"/>
                        </a:lnTo>
                        <a:lnTo>
                          <a:pt x="294" y="106"/>
                        </a:lnTo>
                        <a:lnTo>
                          <a:pt x="297" y="120"/>
                        </a:lnTo>
                        <a:lnTo>
                          <a:pt x="299" y="136"/>
                        </a:lnTo>
                        <a:lnTo>
                          <a:pt x="300" y="151"/>
                        </a:lnTo>
                        <a:close/>
                      </a:path>
                    </a:pathLst>
                  </a:custGeom>
                  <a:solidFill>
                    <a:srgbClr val="000000"/>
                  </a:solidFill>
                  <a:ln w="9525">
                    <a:noFill/>
                    <a:round/>
                    <a:headEnd/>
                    <a:tailEnd/>
                  </a:ln>
                </p:spPr>
                <p:txBody>
                  <a:bodyPr/>
                  <a:lstStyle/>
                  <a:p>
                    <a:endParaRPr lang="ja-JP" altLang="en-US"/>
                  </a:p>
                </p:txBody>
              </p:sp>
              <p:sp>
                <p:nvSpPr>
                  <p:cNvPr id="598" name="Freeform 91"/>
                  <p:cNvSpPr>
                    <a:spLocks/>
                  </p:cNvSpPr>
                  <p:nvPr/>
                </p:nvSpPr>
                <p:spPr bwMode="auto">
                  <a:xfrm>
                    <a:off x="1765" y="2253"/>
                    <a:ext cx="17" cy="22"/>
                  </a:xfrm>
                  <a:custGeom>
                    <a:avLst/>
                    <a:gdLst>
                      <a:gd name="T0" fmla="*/ 0 w 315"/>
                      <a:gd name="T1" fmla="*/ 0 h 427"/>
                      <a:gd name="T2" fmla="*/ 0 w 315"/>
                      <a:gd name="T3" fmla="*/ 0 h 427"/>
                      <a:gd name="T4" fmla="*/ 0 w 315"/>
                      <a:gd name="T5" fmla="*/ 0 h 427"/>
                      <a:gd name="T6" fmla="*/ 0 w 315"/>
                      <a:gd name="T7" fmla="*/ 0 h 427"/>
                      <a:gd name="T8" fmla="*/ 0 60000 65536"/>
                      <a:gd name="T9" fmla="*/ 0 60000 65536"/>
                      <a:gd name="T10" fmla="*/ 0 60000 65536"/>
                      <a:gd name="T11" fmla="*/ 0 60000 65536"/>
                      <a:gd name="T12" fmla="*/ 0 w 315"/>
                      <a:gd name="T13" fmla="*/ 0 h 427"/>
                      <a:gd name="T14" fmla="*/ 315 w 315"/>
                      <a:gd name="T15" fmla="*/ 427 h 427"/>
                    </a:gdLst>
                    <a:ahLst/>
                    <a:cxnLst>
                      <a:cxn ang="T8">
                        <a:pos x="T0" y="T1"/>
                      </a:cxn>
                      <a:cxn ang="T9">
                        <a:pos x="T2" y="T3"/>
                      </a:cxn>
                      <a:cxn ang="T10">
                        <a:pos x="T4" y="T5"/>
                      </a:cxn>
                      <a:cxn ang="T11">
                        <a:pos x="T6" y="T7"/>
                      </a:cxn>
                    </a:cxnLst>
                    <a:rect l="T12" t="T13" r="T14" b="T15"/>
                    <a:pathLst>
                      <a:path w="315" h="427">
                        <a:moveTo>
                          <a:pt x="0" y="0"/>
                        </a:moveTo>
                        <a:lnTo>
                          <a:pt x="315" y="184"/>
                        </a:lnTo>
                        <a:lnTo>
                          <a:pt x="48" y="427"/>
                        </a:lnTo>
                        <a:lnTo>
                          <a:pt x="0" y="0"/>
                        </a:lnTo>
                        <a:close/>
                      </a:path>
                    </a:pathLst>
                  </a:custGeom>
                  <a:solidFill>
                    <a:srgbClr val="FF9966"/>
                  </a:solidFill>
                  <a:ln w="9525">
                    <a:noFill/>
                    <a:round/>
                    <a:headEnd/>
                    <a:tailEnd/>
                  </a:ln>
                </p:spPr>
                <p:txBody>
                  <a:bodyPr/>
                  <a:lstStyle/>
                  <a:p>
                    <a:endParaRPr lang="ja-JP" altLang="en-US"/>
                  </a:p>
                </p:txBody>
              </p:sp>
              <p:sp>
                <p:nvSpPr>
                  <p:cNvPr id="599" name="Freeform 92"/>
                  <p:cNvSpPr>
                    <a:spLocks/>
                  </p:cNvSpPr>
                  <p:nvPr/>
                </p:nvSpPr>
                <p:spPr bwMode="auto">
                  <a:xfrm>
                    <a:off x="1713" y="2203"/>
                    <a:ext cx="25" cy="13"/>
                  </a:xfrm>
                  <a:custGeom>
                    <a:avLst/>
                    <a:gdLst>
                      <a:gd name="T0" fmla="*/ 0 w 448"/>
                      <a:gd name="T1" fmla="*/ 0 h 254"/>
                      <a:gd name="T2" fmla="*/ 0 w 448"/>
                      <a:gd name="T3" fmla="*/ 0 h 254"/>
                      <a:gd name="T4" fmla="*/ 0 w 448"/>
                      <a:gd name="T5" fmla="*/ 0 h 254"/>
                      <a:gd name="T6" fmla="*/ 0 w 448"/>
                      <a:gd name="T7" fmla="*/ 0 h 254"/>
                      <a:gd name="T8" fmla="*/ 0 w 448"/>
                      <a:gd name="T9" fmla="*/ 0 h 254"/>
                      <a:gd name="T10" fmla="*/ 0 w 448"/>
                      <a:gd name="T11" fmla="*/ 0 h 254"/>
                      <a:gd name="T12" fmla="*/ 0 w 448"/>
                      <a:gd name="T13" fmla="*/ 0 h 254"/>
                      <a:gd name="T14" fmla="*/ 0 w 448"/>
                      <a:gd name="T15" fmla="*/ 0 h 254"/>
                      <a:gd name="T16" fmla="*/ 0 w 448"/>
                      <a:gd name="T17" fmla="*/ 0 h 254"/>
                      <a:gd name="T18" fmla="*/ 0 w 448"/>
                      <a:gd name="T19" fmla="*/ 0 h 254"/>
                      <a:gd name="T20" fmla="*/ 0 w 448"/>
                      <a:gd name="T21" fmla="*/ 0 h 254"/>
                      <a:gd name="T22" fmla="*/ 0 w 448"/>
                      <a:gd name="T23" fmla="*/ 0 h 254"/>
                      <a:gd name="T24" fmla="*/ 0 w 448"/>
                      <a:gd name="T25" fmla="*/ 0 h 254"/>
                      <a:gd name="T26" fmla="*/ 0 w 448"/>
                      <a:gd name="T27" fmla="*/ 0 h 254"/>
                      <a:gd name="T28" fmla="*/ 0 w 448"/>
                      <a:gd name="T29" fmla="*/ 0 h 254"/>
                      <a:gd name="T30" fmla="*/ 0 w 448"/>
                      <a:gd name="T31" fmla="*/ 0 h 254"/>
                      <a:gd name="T32" fmla="*/ 0 w 448"/>
                      <a:gd name="T33" fmla="*/ 0 h 254"/>
                      <a:gd name="T34" fmla="*/ 0 w 448"/>
                      <a:gd name="T35" fmla="*/ 0 h 254"/>
                      <a:gd name="T36" fmla="*/ 0 w 448"/>
                      <a:gd name="T37" fmla="*/ 0 h 254"/>
                      <a:gd name="T38" fmla="*/ 0 w 448"/>
                      <a:gd name="T39" fmla="*/ 0 h 254"/>
                      <a:gd name="T40" fmla="*/ 0 w 448"/>
                      <a:gd name="T41" fmla="*/ 0 h 254"/>
                      <a:gd name="T42" fmla="*/ 0 w 448"/>
                      <a:gd name="T43" fmla="*/ 0 h 254"/>
                      <a:gd name="T44" fmla="*/ 0 w 448"/>
                      <a:gd name="T45" fmla="*/ 0 h 254"/>
                      <a:gd name="T46" fmla="*/ 0 w 448"/>
                      <a:gd name="T47" fmla="*/ 0 h 254"/>
                      <a:gd name="T48" fmla="*/ 0 w 448"/>
                      <a:gd name="T49" fmla="*/ 0 h 254"/>
                      <a:gd name="T50" fmla="*/ 0 w 448"/>
                      <a:gd name="T51" fmla="*/ 0 h 254"/>
                      <a:gd name="T52" fmla="*/ 0 w 448"/>
                      <a:gd name="T53" fmla="*/ 0 h 254"/>
                      <a:gd name="T54" fmla="*/ 0 w 448"/>
                      <a:gd name="T55" fmla="*/ 0 h 254"/>
                      <a:gd name="T56" fmla="*/ 0 w 448"/>
                      <a:gd name="T57" fmla="*/ 0 h 254"/>
                      <a:gd name="T58" fmla="*/ 0 w 448"/>
                      <a:gd name="T59" fmla="*/ 0 h 254"/>
                      <a:gd name="T60" fmla="*/ 0 w 448"/>
                      <a:gd name="T61" fmla="*/ 0 h 254"/>
                      <a:gd name="T62" fmla="*/ 0 w 448"/>
                      <a:gd name="T63" fmla="*/ 0 h 254"/>
                      <a:gd name="T64" fmla="*/ 0 w 448"/>
                      <a:gd name="T65" fmla="*/ 0 h 254"/>
                      <a:gd name="T66" fmla="*/ 0 w 448"/>
                      <a:gd name="T67" fmla="*/ 0 h 254"/>
                      <a:gd name="T68" fmla="*/ 0 w 448"/>
                      <a:gd name="T69" fmla="*/ 0 h 254"/>
                      <a:gd name="T70" fmla="*/ 0 w 448"/>
                      <a:gd name="T71" fmla="*/ 0 h 254"/>
                      <a:gd name="T72" fmla="*/ 0 w 448"/>
                      <a:gd name="T73" fmla="*/ 0 h 254"/>
                      <a:gd name="T74" fmla="*/ 0 w 448"/>
                      <a:gd name="T75" fmla="*/ 0 h 254"/>
                      <a:gd name="T76" fmla="*/ 0 w 448"/>
                      <a:gd name="T77" fmla="*/ 0 h 254"/>
                      <a:gd name="T78" fmla="*/ 0 w 448"/>
                      <a:gd name="T79" fmla="*/ 0 h 25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48"/>
                      <a:gd name="T121" fmla="*/ 0 h 254"/>
                      <a:gd name="T122" fmla="*/ 448 w 448"/>
                      <a:gd name="T123" fmla="*/ 254 h 25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48" h="254">
                        <a:moveTo>
                          <a:pt x="196" y="13"/>
                        </a:moveTo>
                        <a:lnTo>
                          <a:pt x="174" y="21"/>
                        </a:lnTo>
                        <a:lnTo>
                          <a:pt x="152" y="32"/>
                        </a:lnTo>
                        <a:lnTo>
                          <a:pt x="132" y="43"/>
                        </a:lnTo>
                        <a:lnTo>
                          <a:pt x="114" y="56"/>
                        </a:lnTo>
                        <a:lnTo>
                          <a:pt x="97" y="69"/>
                        </a:lnTo>
                        <a:lnTo>
                          <a:pt x="82" y="83"/>
                        </a:lnTo>
                        <a:lnTo>
                          <a:pt x="67" y="97"/>
                        </a:lnTo>
                        <a:lnTo>
                          <a:pt x="54" y="111"/>
                        </a:lnTo>
                        <a:lnTo>
                          <a:pt x="33" y="137"/>
                        </a:lnTo>
                        <a:lnTo>
                          <a:pt x="19" y="160"/>
                        </a:lnTo>
                        <a:lnTo>
                          <a:pt x="9" y="176"/>
                        </a:lnTo>
                        <a:lnTo>
                          <a:pt x="5" y="183"/>
                        </a:lnTo>
                        <a:lnTo>
                          <a:pt x="2" y="192"/>
                        </a:lnTo>
                        <a:lnTo>
                          <a:pt x="0" y="201"/>
                        </a:lnTo>
                        <a:lnTo>
                          <a:pt x="1" y="211"/>
                        </a:lnTo>
                        <a:lnTo>
                          <a:pt x="3" y="220"/>
                        </a:lnTo>
                        <a:lnTo>
                          <a:pt x="6" y="229"/>
                        </a:lnTo>
                        <a:lnTo>
                          <a:pt x="11" y="236"/>
                        </a:lnTo>
                        <a:lnTo>
                          <a:pt x="19" y="244"/>
                        </a:lnTo>
                        <a:lnTo>
                          <a:pt x="27" y="249"/>
                        </a:lnTo>
                        <a:lnTo>
                          <a:pt x="35" y="252"/>
                        </a:lnTo>
                        <a:lnTo>
                          <a:pt x="45" y="254"/>
                        </a:lnTo>
                        <a:lnTo>
                          <a:pt x="54" y="253"/>
                        </a:lnTo>
                        <a:lnTo>
                          <a:pt x="64" y="251"/>
                        </a:lnTo>
                        <a:lnTo>
                          <a:pt x="72" y="248"/>
                        </a:lnTo>
                        <a:lnTo>
                          <a:pt x="81" y="242"/>
                        </a:lnTo>
                        <a:lnTo>
                          <a:pt x="87" y="235"/>
                        </a:lnTo>
                        <a:lnTo>
                          <a:pt x="92" y="227"/>
                        </a:lnTo>
                        <a:lnTo>
                          <a:pt x="94" y="222"/>
                        </a:lnTo>
                        <a:lnTo>
                          <a:pt x="101" y="212"/>
                        </a:lnTo>
                        <a:lnTo>
                          <a:pt x="112" y="195"/>
                        </a:lnTo>
                        <a:lnTo>
                          <a:pt x="127" y="176"/>
                        </a:lnTo>
                        <a:lnTo>
                          <a:pt x="136" y="166"/>
                        </a:lnTo>
                        <a:lnTo>
                          <a:pt x="147" y="156"/>
                        </a:lnTo>
                        <a:lnTo>
                          <a:pt x="157" y="146"/>
                        </a:lnTo>
                        <a:lnTo>
                          <a:pt x="169" y="136"/>
                        </a:lnTo>
                        <a:lnTo>
                          <a:pt x="182" y="127"/>
                        </a:lnTo>
                        <a:lnTo>
                          <a:pt x="196" y="118"/>
                        </a:lnTo>
                        <a:lnTo>
                          <a:pt x="210" y="112"/>
                        </a:lnTo>
                        <a:lnTo>
                          <a:pt x="226" y="106"/>
                        </a:lnTo>
                        <a:lnTo>
                          <a:pt x="244" y="101"/>
                        </a:lnTo>
                        <a:lnTo>
                          <a:pt x="262" y="98"/>
                        </a:lnTo>
                        <a:lnTo>
                          <a:pt x="280" y="98"/>
                        </a:lnTo>
                        <a:lnTo>
                          <a:pt x="298" y="99"/>
                        </a:lnTo>
                        <a:lnTo>
                          <a:pt x="318" y="103"/>
                        </a:lnTo>
                        <a:lnTo>
                          <a:pt x="337" y="109"/>
                        </a:lnTo>
                        <a:lnTo>
                          <a:pt x="357" y="117"/>
                        </a:lnTo>
                        <a:lnTo>
                          <a:pt x="377" y="127"/>
                        </a:lnTo>
                        <a:lnTo>
                          <a:pt x="386" y="130"/>
                        </a:lnTo>
                        <a:lnTo>
                          <a:pt x="396" y="132"/>
                        </a:lnTo>
                        <a:lnTo>
                          <a:pt x="405" y="132"/>
                        </a:lnTo>
                        <a:lnTo>
                          <a:pt x="415" y="130"/>
                        </a:lnTo>
                        <a:lnTo>
                          <a:pt x="423" y="127"/>
                        </a:lnTo>
                        <a:lnTo>
                          <a:pt x="430" y="121"/>
                        </a:lnTo>
                        <a:lnTo>
                          <a:pt x="438" y="114"/>
                        </a:lnTo>
                        <a:lnTo>
                          <a:pt x="443" y="106"/>
                        </a:lnTo>
                        <a:lnTo>
                          <a:pt x="446" y="97"/>
                        </a:lnTo>
                        <a:lnTo>
                          <a:pt x="448" y="88"/>
                        </a:lnTo>
                        <a:lnTo>
                          <a:pt x="448" y="78"/>
                        </a:lnTo>
                        <a:lnTo>
                          <a:pt x="446" y="69"/>
                        </a:lnTo>
                        <a:lnTo>
                          <a:pt x="443" y="60"/>
                        </a:lnTo>
                        <a:lnTo>
                          <a:pt x="438" y="53"/>
                        </a:lnTo>
                        <a:lnTo>
                          <a:pt x="430" y="45"/>
                        </a:lnTo>
                        <a:lnTo>
                          <a:pt x="423" y="40"/>
                        </a:lnTo>
                        <a:lnTo>
                          <a:pt x="408" y="33"/>
                        </a:lnTo>
                        <a:lnTo>
                          <a:pt x="394" y="27"/>
                        </a:lnTo>
                        <a:lnTo>
                          <a:pt x="379" y="20"/>
                        </a:lnTo>
                        <a:lnTo>
                          <a:pt x="364" y="15"/>
                        </a:lnTo>
                        <a:lnTo>
                          <a:pt x="350" y="11"/>
                        </a:lnTo>
                        <a:lnTo>
                          <a:pt x="335" y="7"/>
                        </a:lnTo>
                        <a:lnTo>
                          <a:pt x="321" y="4"/>
                        </a:lnTo>
                        <a:lnTo>
                          <a:pt x="307" y="2"/>
                        </a:lnTo>
                        <a:lnTo>
                          <a:pt x="293" y="1"/>
                        </a:lnTo>
                        <a:lnTo>
                          <a:pt x="278" y="0"/>
                        </a:lnTo>
                        <a:lnTo>
                          <a:pt x="265" y="0"/>
                        </a:lnTo>
                        <a:lnTo>
                          <a:pt x="250" y="1"/>
                        </a:lnTo>
                        <a:lnTo>
                          <a:pt x="237" y="3"/>
                        </a:lnTo>
                        <a:lnTo>
                          <a:pt x="223" y="5"/>
                        </a:lnTo>
                        <a:lnTo>
                          <a:pt x="209" y="9"/>
                        </a:lnTo>
                        <a:lnTo>
                          <a:pt x="196" y="13"/>
                        </a:lnTo>
                        <a:close/>
                      </a:path>
                    </a:pathLst>
                  </a:custGeom>
                  <a:solidFill>
                    <a:srgbClr val="000000"/>
                  </a:solidFill>
                  <a:ln w="9525">
                    <a:noFill/>
                    <a:round/>
                    <a:headEnd/>
                    <a:tailEnd/>
                  </a:ln>
                </p:spPr>
                <p:txBody>
                  <a:bodyPr/>
                  <a:lstStyle/>
                  <a:p>
                    <a:endParaRPr lang="ja-JP" altLang="en-US"/>
                  </a:p>
                </p:txBody>
              </p:sp>
              <p:sp>
                <p:nvSpPr>
                  <p:cNvPr id="600" name="Freeform 93"/>
                  <p:cNvSpPr>
                    <a:spLocks/>
                  </p:cNvSpPr>
                  <p:nvPr/>
                </p:nvSpPr>
                <p:spPr bwMode="auto">
                  <a:xfrm>
                    <a:off x="1776" y="2192"/>
                    <a:ext cx="26" cy="12"/>
                  </a:xfrm>
                  <a:custGeom>
                    <a:avLst/>
                    <a:gdLst>
                      <a:gd name="T0" fmla="*/ 0 w 458"/>
                      <a:gd name="T1" fmla="*/ 0 h 236"/>
                      <a:gd name="T2" fmla="*/ 0 w 458"/>
                      <a:gd name="T3" fmla="*/ 0 h 236"/>
                      <a:gd name="T4" fmla="*/ 0 w 458"/>
                      <a:gd name="T5" fmla="*/ 0 h 236"/>
                      <a:gd name="T6" fmla="*/ 0 w 458"/>
                      <a:gd name="T7" fmla="*/ 0 h 236"/>
                      <a:gd name="T8" fmla="*/ 0 w 458"/>
                      <a:gd name="T9" fmla="*/ 0 h 236"/>
                      <a:gd name="T10" fmla="*/ 0 w 458"/>
                      <a:gd name="T11" fmla="*/ 0 h 236"/>
                      <a:gd name="T12" fmla="*/ 0 w 458"/>
                      <a:gd name="T13" fmla="*/ 0 h 236"/>
                      <a:gd name="T14" fmla="*/ 0 w 458"/>
                      <a:gd name="T15" fmla="*/ 0 h 236"/>
                      <a:gd name="T16" fmla="*/ 0 w 458"/>
                      <a:gd name="T17" fmla="*/ 0 h 236"/>
                      <a:gd name="T18" fmla="*/ 0 w 458"/>
                      <a:gd name="T19" fmla="*/ 0 h 236"/>
                      <a:gd name="T20" fmla="*/ 0 w 458"/>
                      <a:gd name="T21" fmla="*/ 0 h 236"/>
                      <a:gd name="T22" fmla="*/ 0 w 458"/>
                      <a:gd name="T23" fmla="*/ 0 h 236"/>
                      <a:gd name="T24" fmla="*/ 0 w 458"/>
                      <a:gd name="T25" fmla="*/ 0 h 236"/>
                      <a:gd name="T26" fmla="*/ 0 w 458"/>
                      <a:gd name="T27" fmla="*/ 0 h 236"/>
                      <a:gd name="T28" fmla="*/ 0 w 458"/>
                      <a:gd name="T29" fmla="*/ 0 h 236"/>
                      <a:gd name="T30" fmla="*/ 0 w 458"/>
                      <a:gd name="T31" fmla="*/ 0 h 236"/>
                      <a:gd name="T32" fmla="*/ 0 w 458"/>
                      <a:gd name="T33" fmla="*/ 0 h 236"/>
                      <a:gd name="T34" fmla="*/ 0 w 458"/>
                      <a:gd name="T35" fmla="*/ 0 h 236"/>
                      <a:gd name="T36" fmla="*/ 0 w 458"/>
                      <a:gd name="T37" fmla="*/ 0 h 236"/>
                      <a:gd name="T38" fmla="*/ 0 w 458"/>
                      <a:gd name="T39" fmla="*/ 0 h 236"/>
                      <a:gd name="T40" fmla="*/ 0 w 458"/>
                      <a:gd name="T41" fmla="*/ 0 h 236"/>
                      <a:gd name="T42" fmla="*/ 0 w 458"/>
                      <a:gd name="T43" fmla="*/ 0 h 236"/>
                      <a:gd name="T44" fmla="*/ 0 w 458"/>
                      <a:gd name="T45" fmla="*/ 0 h 236"/>
                      <a:gd name="T46" fmla="*/ 0 w 458"/>
                      <a:gd name="T47" fmla="*/ 0 h 236"/>
                      <a:gd name="T48" fmla="*/ 0 w 458"/>
                      <a:gd name="T49" fmla="*/ 0 h 236"/>
                      <a:gd name="T50" fmla="*/ 0 w 458"/>
                      <a:gd name="T51" fmla="*/ 0 h 236"/>
                      <a:gd name="T52" fmla="*/ 0 w 458"/>
                      <a:gd name="T53" fmla="*/ 0 h 236"/>
                      <a:gd name="T54" fmla="*/ 0 w 458"/>
                      <a:gd name="T55" fmla="*/ 0 h 236"/>
                      <a:gd name="T56" fmla="*/ 0 w 458"/>
                      <a:gd name="T57" fmla="*/ 0 h 236"/>
                      <a:gd name="T58" fmla="*/ 0 w 458"/>
                      <a:gd name="T59" fmla="*/ 0 h 236"/>
                      <a:gd name="T60" fmla="*/ 0 w 458"/>
                      <a:gd name="T61" fmla="*/ 0 h 236"/>
                      <a:gd name="T62" fmla="*/ 0 w 458"/>
                      <a:gd name="T63" fmla="*/ 0 h 236"/>
                      <a:gd name="T64" fmla="*/ 0 w 458"/>
                      <a:gd name="T65" fmla="*/ 0 h 236"/>
                      <a:gd name="T66" fmla="*/ 0 w 458"/>
                      <a:gd name="T67" fmla="*/ 0 h 236"/>
                      <a:gd name="T68" fmla="*/ 0 w 458"/>
                      <a:gd name="T69" fmla="*/ 0 h 236"/>
                      <a:gd name="T70" fmla="*/ 0 w 458"/>
                      <a:gd name="T71" fmla="*/ 0 h 236"/>
                      <a:gd name="T72" fmla="*/ 0 w 458"/>
                      <a:gd name="T73" fmla="*/ 0 h 236"/>
                      <a:gd name="T74" fmla="*/ 0 w 458"/>
                      <a:gd name="T75" fmla="*/ 0 h 236"/>
                      <a:gd name="T76" fmla="*/ 0 w 458"/>
                      <a:gd name="T77" fmla="*/ 0 h 236"/>
                      <a:gd name="T78" fmla="*/ 0 w 458"/>
                      <a:gd name="T79" fmla="*/ 0 h 2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58"/>
                      <a:gd name="T121" fmla="*/ 0 h 236"/>
                      <a:gd name="T122" fmla="*/ 458 w 458"/>
                      <a:gd name="T123" fmla="*/ 236 h 2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58" h="236">
                        <a:moveTo>
                          <a:pt x="211" y="8"/>
                        </a:moveTo>
                        <a:lnTo>
                          <a:pt x="188" y="14"/>
                        </a:lnTo>
                        <a:lnTo>
                          <a:pt x="166" y="22"/>
                        </a:lnTo>
                        <a:lnTo>
                          <a:pt x="145" y="33"/>
                        </a:lnTo>
                        <a:lnTo>
                          <a:pt x="126" y="44"/>
                        </a:lnTo>
                        <a:lnTo>
                          <a:pt x="108" y="56"/>
                        </a:lnTo>
                        <a:lnTo>
                          <a:pt x="91" y="69"/>
                        </a:lnTo>
                        <a:lnTo>
                          <a:pt x="77" y="81"/>
                        </a:lnTo>
                        <a:lnTo>
                          <a:pt x="63" y="94"/>
                        </a:lnTo>
                        <a:lnTo>
                          <a:pt x="40" y="119"/>
                        </a:lnTo>
                        <a:lnTo>
                          <a:pt x="23" y="140"/>
                        </a:lnTo>
                        <a:lnTo>
                          <a:pt x="12" y="155"/>
                        </a:lnTo>
                        <a:lnTo>
                          <a:pt x="8" y="163"/>
                        </a:lnTo>
                        <a:lnTo>
                          <a:pt x="4" y="171"/>
                        </a:lnTo>
                        <a:lnTo>
                          <a:pt x="1" y="180"/>
                        </a:lnTo>
                        <a:lnTo>
                          <a:pt x="0" y="190"/>
                        </a:lnTo>
                        <a:lnTo>
                          <a:pt x="2" y="199"/>
                        </a:lnTo>
                        <a:lnTo>
                          <a:pt x="6" y="208"/>
                        </a:lnTo>
                        <a:lnTo>
                          <a:pt x="10" y="216"/>
                        </a:lnTo>
                        <a:lnTo>
                          <a:pt x="16" y="224"/>
                        </a:lnTo>
                        <a:lnTo>
                          <a:pt x="24" y="229"/>
                        </a:lnTo>
                        <a:lnTo>
                          <a:pt x="33" y="233"/>
                        </a:lnTo>
                        <a:lnTo>
                          <a:pt x="42" y="236"/>
                        </a:lnTo>
                        <a:lnTo>
                          <a:pt x="52" y="236"/>
                        </a:lnTo>
                        <a:lnTo>
                          <a:pt x="61" y="235"/>
                        </a:lnTo>
                        <a:lnTo>
                          <a:pt x="70" y="232"/>
                        </a:lnTo>
                        <a:lnTo>
                          <a:pt x="78" y="227"/>
                        </a:lnTo>
                        <a:lnTo>
                          <a:pt x="85" y="221"/>
                        </a:lnTo>
                        <a:lnTo>
                          <a:pt x="90" y="213"/>
                        </a:lnTo>
                        <a:lnTo>
                          <a:pt x="94" y="209"/>
                        </a:lnTo>
                        <a:lnTo>
                          <a:pt x="101" y="198"/>
                        </a:lnTo>
                        <a:lnTo>
                          <a:pt x="113" y="183"/>
                        </a:lnTo>
                        <a:lnTo>
                          <a:pt x="130" y="165"/>
                        </a:lnTo>
                        <a:lnTo>
                          <a:pt x="140" y="155"/>
                        </a:lnTo>
                        <a:lnTo>
                          <a:pt x="150" y="146"/>
                        </a:lnTo>
                        <a:lnTo>
                          <a:pt x="162" y="137"/>
                        </a:lnTo>
                        <a:lnTo>
                          <a:pt x="175" y="128"/>
                        </a:lnTo>
                        <a:lnTo>
                          <a:pt x="189" y="120"/>
                        </a:lnTo>
                        <a:lnTo>
                          <a:pt x="203" y="113"/>
                        </a:lnTo>
                        <a:lnTo>
                          <a:pt x="218" y="107"/>
                        </a:lnTo>
                        <a:lnTo>
                          <a:pt x="234" y="103"/>
                        </a:lnTo>
                        <a:lnTo>
                          <a:pt x="252" y="99"/>
                        </a:lnTo>
                        <a:lnTo>
                          <a:pt x="270" y="98"/>
                        </a:lnTo>
                        <a:lnTo>
                          <a:pt x="288" y="99"/>
                        </a:lnTo>
                        <a:lnTo>
                          <a:pt x="307" y="103"/>
                        </a:lnTo>
                        <a:lnTo>
                          <a:pt x="326" y="108"/>
                        </a:lnTo>
                        <a:lnTo>
                          <a:pt x="345" y="115"/>
                        </a:lnTo>
                        <a:lnTo>
                          <a:pt x="364" y="124"/>
                        </a:lnTo>
                        <a:lnTo>
                          <a:pt x="384" y="135"/>
                        </a:lnTo>
                        <a:lnTo>
                          <a:pt x="392" y="139"/>
                        </a:lnTo>
                        <a:lnTo>
                          <a:pt x="402" y="143"/>
                        </a:lnTo>
                        <a:lnTo>
                          <a:pt x="411" y="143"/>
                        </a:lnTo>
                        <a:lnTo>
                          <a:pt x="419" y="141"/>
                        </a:lnTo>
                        <a:lnTo>
                          <a:pt x="429" y="138"/>
                        </a:lnTo>
                        <a:lnTo>
                          <a:pt x="437" y="134"/>
                        </a:lnTo>
                        <a:lnTo>
                          <a:pt x="444" y="128"/>
                        </a:lnTo>
                        <a:lnTo>
                          <a:pt x="450" y="120"/>
                        </a:lnTo>
                        <a:lnTo>
                          <a:pt x="455" y="111"/>
                        </a:lnTo>
                        <a:lnTo>
                          <a:pt x="457" y="103"/>
                        </a:lnTo>
                        <a:lnTo>
                          <a:pt x="458" y="93"/>
                        </a:lnTo>
                        <a:lnTo>
                          <a:pt x="456" y="84"/>
                        </a:lnTo>
                        <a:lnTo>
                          <a:pt x="454" y="74"/>
                        </a:lnTo>
                        <a:lnTo>
                          <a:pt x="449" y="67"/>
                        </a:lnTo>
                        <a:lnTo>
                          <a:pt x="442" y="59"/>
                        </a:lnTo>
                        <a:lnTo>
                          <a:pt x="435" y="53"/>
                        </a:lnTo>
                        <a:lnTo>
                          <a:pt x="421" y="45"/>
                        </a:lnTo>
                        <a:lnTo>
                          <a:pt x="407" y="36"/>
                        </a:lnTo>
                        <a:lnTo>
                          <a:pt x="393" y="30"/>
                        </a:lnTo>
                        <a:lnTo>
                          <a:pt x="378" y="24"/>
                        </a:lnTo>
                        <a:lnTo>
                          <a:pt x="365" y="18"/>
                        </a:lnTo>
                        <a:lnTo>
                          <a:pt x="351" y="13"/>
                        </a:lnTo>
                        <a:lnTo>
                          <a:pt x="337" y="9"/>
                        </a:lnTo>
                        <a:lnTo>
                          <a:pt x="323" y="6"/>
                        </a:lnTo>
                        <a:lnTo>
                          <a:pt x="308" y="3"/>
                        </a:lnTo>
                        <a:lnTo>
                          <a:pt x="295" y="1"/>
                        </a:lnTo>
                        <a:lnTo>
                          <a:pt x="281" y="0"/>
                        </a:lnTo>
                        <a:lnTo>
                          <a:pt x="266" y="0"/>
                        </a:lnTo>
                        <a:lnTo>
                          <a:pt x="253" y="1"/>
                        </a:lnTo>
                        <a:lnTo>
                          <a:pt x="239" y="2"/>
                        </a:lnTo>
                        <a:lnTo>
                          <a:pt x="226" y="5"/>
                        </a:lnTo>
                        <a:lnTo>
                          <a:pt x="211" y="8"/>
                        </a:lnTo>
                        <a:close/>
                      </a:path>
                    </a:pathLst>
                  </a:custGeom>
                  <a:solidFill>
                    <a:srgbClr val="000000"/>
                  </a:solidFill>
                  <a:ln w="9525">
                    <a:noFill/>
                    <a:round/>
                    <a:headEnd/>
                    <a:tailEnd/>
                  </a:ln>
                </p:spPr>
                <p:txBody>
                  <a:bodyPr/>
                  <a:lstStyle/>
                  <a:p>
                    <a:endParaRPr lang="ja-JP" altLang="en-US"/>
                  </a:p>
                </p:txBody>
              </p:sp>
              <p:sp>
                <p:nvSpPr>
                  <p:cNvPr id="601" name="Freeform 94"/>
                  <p:cNvSpPr>
                    <a:spLocks/>
                  </p:cNvSpPr>
                  <p:nvPr/>
                </p:nvSpPr>
                <p:spPr bwMode="auto">
                  <a:xfrm>
                    <a:off x="1694" y="2263"/>
                    <a:ext cx="26" cy="26"/>
                  </a:xfrm>
                  <a:custGeom>
                    <a:avLst/>
                    <a:gdLst>
                      <a:gd name="T0" fmla="*/ 0 w 483"/>
                      <a:gd name="T1" fmla="*/ 0 h 486"/>
                      <a:gd name="T2" fmla="*/ 0 w 483"/>
                      <a:gd name="T3" fmla="*/ 0 h 486"/>
                      <a:gd name="T4" fmla="*/ 0 w 483"/>
                      <a:gd name="T5" fmla="*/ 0 h 486"/>
                      <a:gd name="T6" fmla="*/ 0 w 483"/>
                      <a:gd name="T7" fmla="*/ 0 h 486"/>
                      <a:gd name="T8" fmla="*/ 0 w 483"/>
                      <a:gd name="T9" fmla="*/ 0 h 486"/>
                      <a:gd name="T10" fmla="*/ 0 w 483"/>
                      <a:gd name="T11" fmla="*/ 0 h 486"/>
                      <a:gd name="T12" fmla="*/ 0 w 483"/>
                      <a:gd name="T13" fmla="*/ 0 h 486"/>
                      <a:gd name="T14" fmla="*/ 0 w 483"/>
                      <a:gd name="T15" fmla="*/ 0 h 486"/>
                      <a:gd name="T16" fmla="*/ 0 w 483"/>
                      <a:gd name="T17" fmla="*/ 0 h 486"/>
                      <a:gd name="T18" fmla="*/ 0 w 483"/>
                      <a:gd name="T19" fmla="*/ 0 h 486"/>
                      <a:gd name="T20" fmla="*/ 0 w 483"/>
                      <a:gd name="T21" fmla="*/ 0 h 486"/>
                      <a:gd name="T22" fmla="*/ 0 w 483"/>
                      <a:gd name="T23" fmla="*/ 0 h 486"/>
                      <a:gd name="T24" fmla="*/ 0 w 483"/>
                      <a:gd name="T25" fmla="*/ 0 h 486"/>
                      <a:gd name="T26" fmla="*/ 0 w 483"/>
                      <a:gd name="T27" fmla="*/ 0 h 486"/>
                      <a:gd name="T28" fmla="*/ 0 w 483"/>
                      <a:gd name="T29" fmla="*/ 0 h 486"/>
                      <a:gd name="T30" fmla="*/ 0 w 483"/>
                      <a:gd name="T31" fmla="*/ 0 h 486"/>
                      <a:gd name="T32" fmla="*/ 0 w 483"/>
                      <a:gd name="T33" fmla="*/ 0 h 486"/>
                      <a:gd name="T34" fmla="*/ 0 w 483"/>
                      <a:gd name="T35" fmla="*/ 0 h 486"/>
                      <a:gd name="T36" fmla="*/ 0 w 483"/>
                      <a:gd name="T37" fmla="*/ 0 h 486"/>
                      <a:gd name="T38" fmla="*/ 0 w 483"/>
                      <a:gd name="T39" fmla="*/ 0 h 486"/>
                      <a:gd name="T40" fmla="*/ 0 w 483"/>
                      <a:gd name="T41" fmla="*/ 0 h 486"/>
                      <a:gd name="T42" fmla="*/ 0 w 483"/>
                      <a:gd name="T43" fmla="*/ 0 h 486"/>
                      <a:gd name="T44" fmla="*/ 0 w 483"/>
                      <a:gd name="T45" fmla="*/ 0 h 486"/>
                      <a:gd name="T46" fmla="*/ 0 w 483"/>
                      <a:gd name="T47" fmla="*/ 0 h 486"/>
                      <a:gd name="T48" fmla="*/ 0 w 483"/>
                      <a:gd name="T49" fmla="*/ 0 h 486"/>
                      <a:gd name="T50" fmla="*/ 0 w 483"/>
                      <a:gd name="T51" fmla="*/ 0 h 486"/>
                      <a:gd name="T52" fmla="*/ 0 w 483"/>
                      <a:gd name="T53" fmla="*/ 0 h 486"/>
                      <a:gd name="T54" fmla="*/ 0 w 483"/>
                      <a:gd name="T55" fmla="*/ 0 h 486"/>
                      <a:gd name="T56" fmla="*/ 0 w 483"/>
                      <a:gd name="T57" fmla="*/ 0 h 486"/>
                      <a:gd name="T58" fmla="*/ 0 w 483"/>
                      <a:gd name="T59" fmla="*/ 0 h 486"/>
                      <a:gd name="T60" fmla="*/ 0 w 483"/>
                      <a:gd name="T61" fmla="*/ 0 h 486"/>
                      <a:gd name="T62" fmla="*/ 0 w 483"/>
                      <a:gd name="T63" fmla="*/ 0 h 486"/>
                      <a:gd name="T64" fmla="*/ 0 w 483"/>
                      <a:gd name="T65" fmla="*/ 0 h 486"/>
                      <a:gd name="T66" fmla="*/ 0 w 483"/>
                      <a:gd name="T67" fmla="*/ 0 h 486"/>
                      <a:gd name="T68" fmla="*/ 0 w 483"/>
                      <a:gd name="T69" fmla="*/ 0 h 486"/>
                      <a:gd name="T70" fmla="*/ 0 w 483"/>
                      <a:gd name="T71" fmla="*/ 0 h 486"/>
                      <a:gd name="T72" fmla="*/ 0 w 483"/>
                      <a:gd name="T73" fmla="*/ 0 h 486"/>
                      <a:gd name="T74" fmla="*/ 0 w 483"/>
                      <a:gd name="T75" fmla="*/ 0 h 486"/>
                      <a:gd name="T76" fmla="*/ 0 w 483"/>
                      <a:gd name="T77" fmla="*/ 0 h 486"/>
                      <a:gd name="T78" fmla="*/ 0 w 483"/>
                      <a:gd name="T79" fmla="*/ 0 h 4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3"/>
                      <a:gd name="T121" fmla="*/ 0 h 486"/>
                      <a:gd name="T122" fmla="*/ 483 w 483"/>
                      <a:gd name="T123" fmla="*/ 486 h 4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3" h="486">
                        <a:moveTo>
                          <a:pt x="483" y="243"/>
                        </a:moveTo>
                        <a:lnTo>
                          <a:pt x="483" y="256"/>
                        </a:lnTo>
                        <a:lnTo>
                          <a:pt x="482" y="268"/>
                        </a:lnTo>
                        <a:lnTo>
                          <a:pt x="481" y="280"/>
                        </a:lnTo>
                        <a:lnTo>
                          <a:pt x="479" y="292"/>
                        </a:lnTo>
                        <a:lnTo>
                          <a:pt x="473" y="315"/>
                        </a:lnTo>
                        <a:lnTo>
                          <a:pt x="464" y="338"/>
                        </a:lnTo>
                        <a:lnTo>
                          <a:pt x="455" y="359"/>
                        </a:lnTo>
                        <a:lnTo>
                          <a:pt x="442" y="379"/>
                        </a:lnTo>
                        <a:lnTo>
                          <a:pt x="429" y="398"/>
                        </a:lnTo>
                        <a:lnTo>
                          <a:pt x="413" y="415"/>
                        </a:lnTo>
                        <a:lnTo>
                          <a:pt x="395" y="431"/>
                        </a:lnTo>
                        <a:lnTo>
                          <a:pt x="377" y="445"/>
                        </a:lnTo>
                        <a:lnTo>
                          <a:pt x="357" y="457"/>
                        </a:lnTo>
                        <a:lnTo>
                          <a:pt x="336" y="467"/>
                        </a:lnTo>
                        <a:lnTo>
                          <a:pt x="313" y="475"/>
                        </a:lnTo>
                        <a:lnTo>
                          <a:pt x="290" y="481"/>
                        </a:lnTo>
                        <a:lnTo>
                          <a:pt x="279" y="484"/>
                        </a:lnTo>
                        <a:lnTo>
                          <a:pt x="266" y="485"/>
                        </a:lnTo>
                        <a:lnTo>
                          <a:pt x="255" y="486"/>
                        </a:lnTo>
                        <a:lnTo>
                          <a:pt x="242" y="486"/>
                        </a:lnTo>
                        <a:lnTo>
                          <a:pt x="230" y="486"/>
                        </a:lnTo>
                        <a:lnTo>
                          <a:pt x="217" y="485"/>
                        </a:lnTo>
                        <a:lnTo>
                          <a:pt x="204" y="484"/>
                        </a:lnTo>
                        <a:lnTo>
                          <a:pt x="193" y="481"/>
                        </a:lnTo>
                        <a:lnTo>
                          <a:pt x="170" y="475"/>
                        </a:lnTo>
                        <a:lnTo>
                          <a:pt x="148" y="467"/>
                        </a:lnTo>
                        <a:lnTo>
                          <a:pt x="127" y="457"/>
                        </a:lnTo>
                        <a:lnTo>
                          <a:pt x="107" y="445"/>
                        </a:lnTo>
                        <a:lnTo>
                          <a:pt x="88" y="431"/>
                        </a:lnTo>
                        <a:lnTo>
                          <a:pt x="71" y="415"/>
                        </a:lnTo>
                        <a:lnTo>
                          <a:pt x="56" y="398"/>
                        </a:lnTo>
                        <a:lnTo>
                          <a:pt x="42" y="379"/>
                        </a:lnTo>
                        <a:lnTo>
                          <a:pt x="29" y="359"/>
                        </a:lnTo>
                        <a:lnTo>
                          <a:pt x="19" y="338"/>
                        </a:lnTo>
                        <a:lnTo>
                          <a:pt x="12" y="315"/>
                        </a:lnTo>
                        <a:lnTo>
                          <a:pt x="5" y="292"/>
                        </a:lnTo>
                        <a:lnTo>
                          <a:pt x="3" y="280"/>
                        </a:lnTo>
                        <a:lnTo>
                          <a:pt x="1" y="268"/>
                        </a:lnTo>
                        <a:lnTo>
                          <a:pt x="1" y="256"/>
                        </a:lnTo>
                        <a:lnTo>
                          <a:pt x="0" y="243"/>
                        </a:lnTo>
                        <a:lnTo>
                          <a:pt x="1" y="231"/>
                        </a:lnTo>
                        <a:lnTo>
                          <a:pt x="1" y="218"/>
                        </a:lnTo>
                        <a:lnTo>
                          <a:pt x="3" y="206"/>
                        </a:lnTo>
                        <a:lnTo>
                          <a:pt x="5" y="194"/>
                        </a:lnTo>
                        <a:lnTo>
                          <a:pt x="12" y="171"/>
                        </a:lnTo>
                        <a:lnTo>
                          <a:pt x="19" y="149"/>
                        </a:lnTo>
                        <a:lnTo>
                          <a:pt x="29" y="127"/>
                        </a:lnTo>
                        <a:lnTo>
                          <a:pt x="42" y="107"/>
                        </a:lnTo>
                        <a:lnTo>
                          <a:pt x="56" y="88"/>
                        </a:lnTo>
                        <a:lnTo>
                          <a:pt x="71" y="72"/>
                        </a:lnTo>
                        <a:lnTo>
                          <a:pt x="88" y="56"/>
                        </a:lnTo>
                        <a:lnTo>
                          <a:pt x="107" y="42"/>
                        </a:lnTo>
                        <a:lnTo>
                          <a:pt x="127" y="29"/>
                        </a:lnTo>
                        <a:lnTo>
                          <a:pt x="148" y="19"/>
                        </a:lnTo>
                        <a:lnTo>
                          <a:pt x="170" y="12"/>
                        </a:lnTo>
                        <a:lnTo>
                          <a:pt x="193" y="5"/>
                        </a:lnTo>
                        <a:lnTo>
                          <a:pt x="204" y="3"/>
                        </a:lnTo>
                        <a:lnTo>
                          <a:pt x="217" y="1"/>
                        </a:lnTo>
                        <a:lnTo>
                          <a:pt x="230" y="1"/>
                        </a:lnTo>
                        <a:lnTo>
                          <a:pt x="242" y="0"/>
                        </a:lnTo>
                        <a:lnTo>
                          <a:pt x="255" y="1"/>
                        </a:lnTo>
                        <a:lnTo>
                          <a:pt x="266" y="1"/>
                        </a:lnTo>
                        <a:lnTo>
                          <a:pt x="279" y="3"/>
                        </a:lnTo>
                        <a:lnTo>
                          <a:pt x="290" y="5"/>
                        </a:lnTo>
                        <a:lnTo>
                          <a:pt x="313" y="12"/>
                        </a:lnTo>
                        <a:lnTo>
                          <a:pt x="336" y="19"/>
                        </a:lnTo>
                        <a:lnTo>
                          <a:pt x="357" y="29"/>
                        </a:lnTo>
                        <a:lnTo>
                          <a:pt x="377" y="42"/>
                        </a:lnTo>
                        <a:lnTo>
                          <a:pt x="395" y="56"/>
                        </a:lnTo>
                        <a:lnTo>
                          <a:pt x="413" y="72"/>
                        </a:lnTo>
                        <a:lnTo>
                          <a:pt x="429" y="88"/>
                        </a:lnTo>
                        <a:lnTo>
                          <a:pt x="442" y="107"/>
                        </a:lnTo>
                        <a:lnTo>
                          <a:pt x="455" y="127"/>
                        </a:lnTo>
                        <a:lnTo>
                          <a:pt x="464" y="149"/>
                        </a:lnTo>
                        <a:lnTo>
                          <a:pt x="473" y="171"/>
                        </a:lnTo>
                        <a:lnTo>
                          <a:pt x="479" y="194"/>
                        </a:lnTo>
                        <a:lnTo>
                          <a:pt x="481" y="206"/>
                        </a:lnTo>
                        <a:lnTo>
                          <a:pt x="482" y="218"/>
                        </a:lnTo>
                        <a:lnTo>
                          <a:pt x="483" y="231"/>
                        </a:lnTo>
                        <a:lnTo>
                          <a:pt x="483" y="243"/>
                        </a:lnTo>
                        <a:close/>
                      </a:path>
                    </a:pathLst>
                  </a:custGeom>
                  <a:solidFill>
                    <a:srgbClr val="FF997F"/>
                  </a:solidFill>
                  <a:ln w="9525">
                    <a:noFill/>
                    <a:round/>
                    <a:headEnd/>
                    <a:tailEnd/>
                  </a:ln>
                </p:spPr>
                <p:txBody>
                  <a:bodyPr/>
                  <a:lstStyle/>
                  <a:p>
                    <a:endParaRPr lang="ja-JP" altLang="en-US"/>
                  </a:p>
                </p:txBody>
              </p:sp>
              <p:sp>
                <p:nvSpPr>
                  <p:cNvPr id="602" name="Freeform 95"/>
                  <p:cNvSpPr>
                    <a:spLocks/>
                  </p:cNvSpPr>
                  <p:nvPr/>
                </p:nvSpPr>
                <p:spPr bwMode="auto">
                  <a:xfrm>
                    <a:off x="1812" y="2249"/>
                    <a:ext cx="26" cy="26"/>
                  </a:xfrm>
                  <a:custGeom>
                    <a:avLst/>
                    <a:gdLst>
                      <a:gd name="T0" fmla="*/ 0 w 484"/>
                      <a:gd name="T1" fmla="*/ 0 h 486"/>
                      <a:gd name="T2" fmla="*/ 0 w 484"/>
                      <a:gd name="T3" fmla="*/ 0 h 486"/>
                      <a:gd name="T4" fmla="*/ 0 w 484"/>
                      <a:gd name="T5" fmla="*/ 0 h 486"/>
                      <a:gd name="T6" fmla="*/ 0 w 484"/>
                      <a:gd name="T7" fmla="*/ 0 h 486"/>
                      <a:gd name="T8" fmla="*/ 0 w 484"/>
                      <a:gd name="T9" fmla="*/ 0 h 486"/>
                      <a:gd name="T10" fmla="*/ 0 w 484"/>
                      <a:gd name="T11" fmla="*/ 0 h 486"/>
                      <a:gd name="T12" fmla="*/ 0 w 484"/>
                      <a:gd name="T13" fmla="*/ 0 h 486"/>
                      <a:gd name="T14" fmla="*/ 0 w 484"/>
                      <a:gd name="T15" fmla="*/ 0 h 486"/>
                      <a:gd name="T16" fmla="*/ 0 w 484"/>
                      <a:gd name="T17" fmla="*/ 0 h 486"/>
                      <a:gd name="T18" fmla="*/ 0 w 484"/>
                      <a:gd name="T19" fmla="*/ 0 h 486"/>
                      <a:gd name="T20" fmla="*/ 0 w 484"/>
                      <a:gd name="T21" fmla="*/ 0 h 486"/>
                      <a:gd name="T22" fmla="*/ 0 w 484"/>
                      <a:gd name="T23" fmla="*/ 0 h 486"/>
                      <a:gd name="T24" fmla="*/ 0 w 484"/>
                      <a:gd name="T25" fmla="*/ 0 h 486"/>
                      <a:gd name="T26" fmla="*/ 0 w 484"/>
                      <a:gd name="T27" fmla="*/ 0 h 486"/>
                      <a:gd name="T28" fmla="*/ 0 w 484"/>
                      <a:gd name="T29" fmla="*/ 0 h 486"/>
                      <a:gd name="T30" fmla="*/ 0 w 484"/>
                      <a:gd name="T31" fmla="*/ 0 h 486"/>
                      <a:gd name="T32" fmla="*/ 0 w 484"/>
                      <a:gd name="T33" fmla="*/ 0 h 486"/>
                      <a:gd name="T34" fmla="*/ 0 w 484"/>
                      <a:gd name="T35" fmla="*/ 0 h 486"/>
                      <a:gd name="T36" fmla="*/ 0 w 484"/>
                      <a:gd name="T37" fmla="*/ 0 h 486"/>
                      <a:gd name="T38" fmla="*/ 0 w 484"/>
                      <a:gd name="T39" fmla="*/ 0 h 486"/>
                      <a:gd name="T40" fmla="*/ 0 w 484"/>
                      <a:gd name="T41" fmla="*/ 0 h 486"/>
                      <a:gd name="T42" fmla="*/ 0 w 484"/>
                      <a:gd name="T43" fmla="*/ 0 h 486"/>
                      <a:gd name="T44" fmla="*/ 0 w 484"/>
                      <a:gd name="T45" fmla="*/ 0 h 486"/>
                      <a:gd name="T46" fmla="*/ 0 w 484"/>
                      <a:gd name="T47" fmla="*/ 0 h 486"/>
                      <a:gd name="T48" fmla="*/ 0 w 484"/>
                      <a:gd name="T49" fmla="*/ 0 h 486"/>
                      <a:gd name="T50" fmla="*/ 0 w 484"/>
                      <a:gd name="T51" fmla="*/ 0 h 486"/>
                      <a:gd name="T52" fmla="*/ 0 w 484"/>
                      <a:gd name="T53" fmla="*/ 0 h 486"/>
                      <a:gd name="T54" fmla="*/ 0 w 484"/>
                      <a:gd name="T55" fmla="*/ 0 h 486"/>
                      <a:gd name="T56" fmla="*/ 0 w 484"/>
                      <a:gd name="T57" fmla="*/ 0 h 486"/>
                      <a:gd name="T58" fmla="*/ 0 w 484"/>
                      <a:gd name="T59" fmla="*/ 0 h 486"/>
                      <a:gd name="T60" fmla="*/ 0 w 484"/>
                      <a:gd name="T61" fmla="*/ 0 h 486"/>
                      <a:gd name="T62" fmla="*/ 0 w 484"/>
                      <a:gd name="T63" fmla="*/ 0 h 486"/>
                      <a:gd name="T64" fmla="*/ 0 w 484"/>
                      <a:gd name="T65" fmla="*/ 0 h 486"/>
                      <a:gd name="T66" fmla="*/ 0 w 484"/>
                      <a:gd name="T67" fmla="*/ 0 h 486"/>
                      <a:gd name="T68" fmla="*/ 0 w 484"/>
                      <a:gd name="T69" fmla="*/ 0 h 486"/>
                      <a:gd name="T70" fmla="*/ 0 w 484"/>
                      <a:gd name="T71" fmla="*/ 0 h 486"/>
                      <a:gd name="T72" fmla="*/ 0 w 484"/>
                      <a:gd name="T73" fmla="*/ 0 h 486"/>
                      <a:gd name="T74" fmla="*/ 0 w 484"/>
                      <a:gd name="T75" fmla="*/ 0 h 486"/>
                      <a:gd name="T76" fmla="*/ 0 w 484"/>
                      <a:gd name="T77" fmla="*/ 0 h 486"/>
                      <a:gd name="T78" fmla="*/ 0 w 484"/>
                      <a:gd name="T79" fmla="*/ 0 h 4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4"/>
                      <a:gd name="T121" fmla="*/ 0 h 486"/>
                      <a:gd name="T122" fmla="*/ 484 w 484"/>
                      <a:gd name="T123" fmla="*/ 486 h 4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4" h="486">
                        <a:moveTo>
                          <a:pt x="484" y="243"/>
                        </a:moveTo>
                        <a:lnTo>
                          <a:pt x="483" y="256"/>
                        </a:lnTo>
                        <a:lnTo>
                          <a:pt x="483" y="267"/>
                        </a:lnTo>
                        <a:lnTo>
                          <a:pt x="481" y="280"/>
                        </a:lnTo>
                        <a:lnTo>
                          <a:pt x="479" y="291"/>
                        </a:lnTo>
                        <a:lnTo>
                          <a:pt x="473" y="316"/>
                        </a:lnTo>
                        <a:lnTo>
                          <a:pt x="465" y="338"/>
                        </a:lnTo>
                        <a:lnTo>
                          <a:pt x="455" y="359"/>
                        </a:lnTo>
                        <a:lnTo>
                          <a:pt x="442" y="379"/>
                        </a:lnTo>
                        <a:lnTo>
                          <a:pt x="429" y="398"/>
                        </a:lnTo>
                        <a:lnTo>
                          <a:pt x="413" y="415"/>
                        </a:lnTo>
                        <a:lnTo>
                          <a:pt x="396" y="430"/>
                        </a:lnTo>
                        <a:lnTo>
                          <a:pt x="377" y="444"/>
                        </a:lnTo>
                        <a:lnTo>
                          <a:pt x="357" y="457"/>
                        </a:lnTo>
                        <a:lnTo>
                          <a:pt x="336" y="467"/>
                        </a:lnTo>
                        <a:lnTo>
                          <a:pt x="314" y="475"/>
                        </a:lnTo>
                        <a:lnTo>
                          <a:pt x="291" y="481"/>
                        </a:lnTo>
                        <a:lnTo>
                          <a:pt x="279" y="483"/>
                        </a:lnTo>
                        <a:lnTo>
                          <a:pt x="267" y="484"/>
                        </a:lnTo>
                        <a:lnTo>
                          <a:pt x="255" y="485"/>
                        </a:lnTo>
                        <a:lnTo>
                          <a:pt x="242" y="486"/>
                        </a:lnTo>
                        <a:lnTo>
                          <a:pt x="230" y="485"/>
                        </a:lnTo>
                        <a:lnTo>
                          <a:pt x="218" y="484"/>
                        </a:lnTo>
                        <a:lnTo>
                          <a:pt x="206" y="483"/>
                        </a:lnTo>
                        <a:lnTo>
                          <a:pt x="194" y="481"/>
                        </a:lnTo>
                        <a:lnTo>
                          <a:pt x="170" y="475"/>
                        </a:lnTo>
                        <a:lnTo>
                          <a:pt x="148" y="467"/>
                        </a:lnTo>
                        <a:lnTo>
                          <a:pt x="127" y="457"/>
                        </a:lnTo>
                        <a:lnTo>
                          <a:pt x="107" y="444"/>
                        </a:lnTo>
                        <a:lnTo>
                          <a:pt x="88" y="430"/>
                        </a:lnTo>
                        <a:lnTo>
                          <a:pt x="71" y="415"/>
                        </a:lnTo>
                        <a:lnTo>
                          <a:pt x="56" y="398"/>
                        </a:lnTo>
                        <a:lnTo>
                          <a:pt x="42" y="379"/>
                        </a:lnTo>
                        <a:lnTo>
                          <a:pt x="30" y="359"/>
                        </a:lnTo>
                        <a:lnTo>
                          <a:pt x="19" y="338"/>
                        </a:lnTo>
                        <a:lnTo>
                          <a:pt x="12" y="316"/>
                        </a:lnTo>
                        <a:lnTo>
                          <a:pt x="5" y="291"/>
                        </a:lnTo>
                        <a:lnTo>
                          <a:pt x="3" y="280"/>
                        </a:lnTo>
                        <a:lnTo>
                          <a:pt x="2" y="267"/>
                        </a:lnTo>
                        <a:lnTo>
                          <a:pt x="1" y="256"/>
                        </a:lnTo>
                        <a:lnTo>
                          <a:pt x="0" y="243"/>
                        </a:lnTo>
                        <a:lnTo>
                          <a:pt x="1" y="230"/>
                        </a:lnTo>
                        <a:lnTo>
                          <a:pt x="2" y="218"/>
                        </a:lnTo>
                        <a:lnTo>
                          <a:pt x="3" y="206"/>
                        </a:lnTo>
                        <a:lnTo>
                          <a:pt x="5" y="193"/>
                        </a:lnTo>
                        <a:lnTo>
                          <a:pt x="12" y="170"/>
                        </a:lnTo>
                        <a:lnTo>
                          <a:pt x="19" y="148"/>
                        </a:lnTo>
                        <a:lnTo>
                          <a:pt x="30" y="127"/>
                        </a:lnTo>
                        <a:lnTo>
                          <a:pt x="42" y="107"/>
                        </a:lnTo>
                        <a:lnTo>
                          <a:pt x="56" y="88"/>
                        </a:lnTo>
                        <a:lnTo>
                          <a:pt x="71" y="71"/>
                        </a:lnTo>
                        <a:lnTo>
                          <a:pt x="88" y="55"/>
                        </a:lnTo>
                        <a:lnTo>
                          <a:pt x="107" y="42"/>
                        </a:lnTo>
                        <a:lnTo>
                          <a:pt x="127" y="29"/>
                        </a:lnTo>
                        <a:lnTo>
                          <a:pt x="148" y="18"/>
                        </a:lnTo>
                        <a:lnTo>
                          <a:pt x="170" y="11"/>
                        </a:lnTo>
                        <a:lnTo>
                          <a:pt x="194" y="5"/>
                        </a:lnTo>
                        <a:lnTo>
                          <a:pt x="206" y="3"/>
                        </a:lnTo>
                        <a:lnTo>
                          <a:pt x="218" y="1"/>
                        </a:lnTo>
                        <a:lnTo>
                          <a:pt x="230" y="1"/>
                        </a:lnTo>
                        <a:lnTo>
                          <a:pt x="242" y="0"/>
                        </a:lnTo>
                        <a:lnTo>
                          <a:pt x="255" y="1"/>
                        </a:lnTo>
                        <a:lnTo>
                          <a:pt x="267" y="1"/>
                        </a:lnTo>
                        <a:lnTo>
                          <a:pt x="279" y="3"/>
                        </a:lnTo>
                        <a:lnTo>
                          <a:pt x="291" y="5"/>
                        </a:lnTo>
                        <a:lnTo>
                          <a:pt x="314" y="11"/>
                        </a:lnTo>
                        <a:lnTo>
                          <a:pt x="336" y="18"/>
                        </a:lnTo>
                        <a:lnTo>
                          <a:pt x="357" y="29"/>
                        </a:lnTo>
                        <a:lnTo>
                          <a:pt x="377" y="42"/>
                        </a:lnTo>
                        <a:lnTo>
                          <a:pt x="396" y="55"/>
                        </a:lnTo>
                        <a:lnTo>
                          <a:pt x="413" y="71"/>
                        </a:lnTo>
                        <a:lnTo>
                          <a:pt x="429" y="88"/>
                        </a:lnTo>
                        <a:lnTo>
                          <a:pt x="442" y="107"/>
                        </a:lnTo>
                        <a:lnTo>
                          <a:pt x="455" y="127"/>
                        </a:lnTo>
                        <a:lnTo>
                          <a:pt x="465" y="148"/>
                        </a:lnTo>
                        <a:lnTo>
                          <a:pt x="473" y="170"/>
                        </a:lnTo>
                        <a:lnTo>
                          <a:pt x="479" y="193"/>
                        </a:lnTo>
                        <a:lnTo>
                          <a:pt x="481" y="206"/>
                        </a:lnTo>
                        <a:lnTo>
                          <a:pt x="483" y="218"/>
                        </a:lnTo>
                        <a:lnTo>
                          <a:pt x="483" y="230"/>
                        </a:lnTo>
                        <a:lnTo>
                          <a:pt x="484" y="243"/>
                        </a:lnTo>
                        <a:close/>
                      </a:path>
                    </a:pathLst>
                  </a:custGeom>
                  <a:solidFill>
                    <a:srgbClr val="FF997F"/>
                  </a:solidFill>
                  <a:ln w="9525">
                    <a:noFill/>
                    <a:round/>
                    <a:headEnd/>
                    <a:tailEnd/>
                  </a:ln>
                </p:spPr>
                <p:txBody>
                  <a:bodyPr/>
                  <a:lstStyle/>
                  <a:p>
                    <a:endParaRPr lang="ja-JP" altLang="en-US"/>
                  </a:p>
                </p:txBody>
              </p:sp>
              <p:sp>
                <p:nvSpPr>
                  <p:cNvPr id="603" name="Freeform 96"/>
                  <p:cNvSpPr>
                    <a:spLocks/>
                  </p:cNvSpPr>
                  <p:nvPr/>
                </p:nvSpPr>
                <p:spPr bwMode="auto">
                  <a:xfrm>
                    <a:off x="1751" y="2283"/>
                    <a:ext cx="33" cy="19"/>
                  </a:xfrm>
                  <a:custGeom>
                    <a:avLst/>
                    <a:gdLst>
                      <a:gd name="T0" fmla="*/ 0 w 597"/>
                      <a:gd name="T1" fmla="*/ 0 h 352"/>
                      <a:gd name="T2" fmla="*/ 0 w 597"/>
                      <a:gd name="T3" fmla="*/ 0 h 352"/>
                      <a:gd name="T4" fmla="*/ 0 w 597"/>
                      <a:gd name="T5" fmla="*/ 0 h 352"/>
                      <a:gd name="T6" fmla="*/ 0 w 597"/>
                      <a:gd name="T7" fmla="*/ 0 h 352"/>
                      <a:gd name="T8" fmla="*/ 0 w 597"/>
                      <a:gd name="T9" fmla="*/ 0 h 352"/>
                      <a:gd name="T10" fmla="*/ 0 w 597"/>
                      <a:gd name="T11" fmla="*/ 0 h 352"/>
                      <a:gd name="T12" fmla="*/ 0 w 597"/>
                      <a:gd name="T13" fmla="*/ 0 h 352"/>
                      <a:gd name="T14" fmla="*/ 0 w 597"/>
                      <a:gd name="T15" fmla="*/ 0 h 352"/>
                      <a:gd name="T16" fmla="*/ 0 w 597"/>
                      <a:gd name="T17" fmla="*/ 0 h 352"/>
                      <a:gd name="T18" fmla="*/ 0 w 597"/>
                      <a:gd name="T19" fmla="*/ 0 h 352"/>
                      <a:gd name="T20" fmla="*/ 0 w 597"/>
                      <a:gd name="T21" fmla="*/ 0 h 352"/>
                      <a:gd name="T22" fmla="*/ 0 w 597"/>
                      <a:gd name="T23" fmla="*/ 0 h 352"/>
                      <a:gd name="T24" fmla="*/ 0 w 597"/>
                      <a:gd name="T25" fmla="*/ 0 h 352"/>
                      <a:gd name="T26" fmla="*/ 0 w 597"/>
                      <a:gd name="T27" fmla="*/ 0 h 352"/>
                      <a:gd name="T28" fmla="*/ 0 w 597"/>
                      <a:gd name="T29" fmla="*/ 0 h 352"/>
                      <a:gd name="T30" fmla="*/ 0 w 597"/>
                      <a:gd name="T31" fmla="*/ 0 h 352"/>
                      <a:gd name="T32" fmla="*/ 0 w 597"/>
                      <a:gd name="T33" fmla="*/ 0 h 352"/>
                      <a:gd name="T34" fmla="*/ 0 w 597"/>
                      <a:gd name="T35" fmla="*/ 0 h 352"/>
                      <a:gd name="T36" fmla="*/ 0 w 597"/>
                      <a:gd name="T37" fmla="*/ 0 h 352"/>
                      <a:gd name="T38" fmla="*/ 0 w 597"/>
                      <a:gd name="T39" fmla="*/ 0 h 352"/>
                      <a:gd name="T40" fmla="*/ 0 w 597"/>
                      <a:gd name="T41" fmla="*/ 0 h 352"/>
                      <a:gd name="T42" fmla="*/ 0 w 597"/>
                      <a:gd name="T43" fmla="*/ 0 h 352"/>
                      <a:gd name="T44" fmla="*/ 0 w 597"/>
                      <a:gd name="T45" fmla="*/ 0 h 352"/>
                      <a:gd name="T46" fmla="*/ 0 w 597"/>
                      <a:gd name="T47" fmla="*/ 0 h 352"/>
                      <a:gd name="T48" fmla="*/ 0 w 597"/>
                      <a:gd name="T49" fmla="*/ 0 h 352"/>
                      <a:gd name="T50" fmla="*/ 0 w 597"/>
                      <a:gd name="T51" fmla="*/ 0 h 352"/>
                      <a:gd name="T52" fmla="*/ 0 w 597"/>
                      <a:gd name="T53" fmla="*/ 0 h 352"/>
                      <a:gd name="T54" fmla="*/ 0 w 597"/>
                      <a:gd name="T55" fmla="*/ 0 h 352"/>
                      <a:gd name="T56" fmla="*/ 0 w 597"/>
                      <a:gd name="T57" fmla="*/ 0 h 352"/>
                      <a:gd name="T58" fmla="*/ 0 w 597"/>
                      <a:gd name="T59" fmla="*/ 0 h 352"/>
                      <a:gd name="T60" fmla="*/ 0 w 597"/>
                      <a:gd name="T61" fmla="*/ 0 h 352"/>
                      <a:gd name="T62" fmla="*/ 0 w 597"/>
                      <a:gd name="T63" fmla="*/ 0 h 352"/>
                      <a:gd name="T64" fmla="*/ 0 w 597"/>
                      <a:gd name="T65" fmla="*/ 0 h 352"/>
                      <a:gd name="T66" fmla="*/ 0 w 597"/>
                      <a:gd name="T67" fmla="*/ 0 h 352"/>
                      <a:gd name="T68" fmla="*/ 0 w 597"/>
                      <a:gd name="T69" fmla="*/ 0 h 352"/>
                      <a:gd name="T70" fmla="*/ 0 w 597"/>
                      <a:gd name="T71" fmla="*/ 0 h 352"/>
                      <a:gd name="T72" fmla="*/ 0 w 597"/>
                      <a:gd name="T73" fmla="*/ 0 h 352"/>
                      <a:gd name="T74" fmla="*/ 0 w 597"/>
                      <a:gd name="T75" fmla="*/ 0 h 352"/>
                      <a:gd name="T76" fmla="*/ 0 w 597"/>
                      <a:gd name="T77" fmla="*/ 0 h 352"/>
                      <a:gd name="T78" fmla="*/ 0 w 597"/>
                      <a:gd name="T79" fmla="*/ 0 h 352"/>
                      <a:gd name="T80" fmla="*/ 0 w 597"/>
                      <a:gd name="T81" fmla="*/ 0 h 352"/>
                      <a:gd name="T82" fmla="*/ 0 w 597"/>
                      <a:gd name="T83" fmla="*/ 0 h 352"/>
                      <a:gd name="T84" fmla="*/ 0 w 597"/>
                      <a:gd name="T85" fmla="*/ 0 h 352"/>
                      <a:gd name="T86" fmla="*/ 0 w 597"/>
                      <a:gd name="T87" fmla="*/ 0 h 352"/>
                      <a:gd name="T88" fmla="*/ 0 w 597"/>
                      <a:gd name="T89" fmla="*/ 0 h 352"/>
                      <a:gd name="T90" fmla="*/ 0 w 597"/>
                      <a:gd name="T91" fmla="*/ 0 h 3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97"/>
                      <a:gd name="T139" fmla="*/ 0 h 352"/>
                      <a:gd name="T140" fmla="*/ 597 w 597"/>
                      <a:gd name="T141" fmla="*/ 352 h 35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97" h="352">
                        <a:moveTo>
                          <a:pt x="0" y="45"/>
                        </a:moveTo>
                        <a:lnTo>
                          <a:pt x="5" y="58"/>
                        </a:lnTo>
                        <a:lnTo>
                          <a:pt x="20" y="93"/>
                        </a:lnTo>
                        <a:lnTo>
                          <a:pt x="31" y="116"/>
                        </a:lnTo>
                        <a:lnTo>
                          <a:pt x="45" y="142"/>
                        </a:lnTo>
                        <a:lnTo>
                          <a:pt x="61" y="170"/>
                        </a:lnTo>
                        <a:lnTo>
                          <a:pt x="80" y="198"/>
                        </a:lnTo>
                        <a:lnTo>
                          <a:pt x="91" y="213"/>
                        </a:lnTo>
                        <a:lnTo>
                          <a:pt x="102" y="227"/>
                        </a:lnTo>
                        <a:lnTo>
                          <a:pt x="114" y="242"/>
                        </a:lnTo>
                        <a:lnTo>
                          <a:pt x="127" y="255"/>
                        </a:lnTo>
                        <a:lnTo>
                          <a:pt x="140" y="268"/>
                        </a:lnTo>
                        <a:lnTo>
                          <a:pt x="154" y="281"/>
                        </a:lnTo>
                        <a:lnTo>
                          <a:pt x="168" y="293"/>
                        </a:lnTo>
                        <a:lnTo>
                          <a:pt x="184" y="304"/>
                        </a:lnTo>
                        <a:lnTo>
                          <a:pt x="201" y="314"/>
                        </a:lnTo>
                        <a:lnTo>
                          <a:pt x="218" y="324"/>
                        </a:lnTo>
                        <a:lnTo>
                          <a:pt x="235" y="332"/>
                        </a:lnTo>
                        <a:lnTo>
                          <a:pt x="253" y="339"/>
                        </a:lnTo>
                        <a:lnTo>
                          <a:pt x="273" y="345"/>
                        </a:lnTo>
                        <a:lnTo>
                          <a:pt x="293" y="349"/>
                        </a:lnTo>
                        <a:lnTo>
                          <a:pt x="313" y="351"/>
                        </a:lnTo>
                        <a:lnTo>
                          <a:pt x="335" y="352"/>
                        </a:lnTo>
                        <a:lnTo>
                          <a:pt x="356" y="351"/>
                        </a:lnTo>
                        <a:lnTo>
                          <a:pt x="376" y="348"/>
                        </a:lnTo>
                        <a:lnTo>
                          <a:pt x="395" y="344"/>
                        </a:lnTo>
                        <a:lnTo>
                          <a:pt x="414" y="338"/>
                        </a:lnTo>
                        <a:lnTo>
                          <a:pt x="430" y="329"/>
                        </a:lnTo>
                        <a:lnTo>
                          <a:pt x="446" y="320"/>
                        </a:lnTo>
                        <a:lnTo>
                          <a:pt x="461" y="309"/>
                        </a:lnTo>
                        <a:lnTo>
                          <a:pt x="474" y="297"/>
                        </a:lnTo>
                        <a:lnTo>
                          <a:pt x="487" y="285"/>
                        </a:lnTo>
                        <a:lnTo>
                          <a:pt x="498" y="271"/>
                        </a:lnTo>
                        <a:lnTo>
                          <a:pt x="510" y="256"/>
                        </a:lnTo>
                        <a:lnTo>
                          <a:pt x="520" y="241"/>
                        </a:lnTo>
                        <a:lnTo>
                          <a:pt x="530" y="226"/>
                        </a:lnTo>
                        <a:lnTo>
                          <a:pt x="538" y="209"/>
                        </a:lnTo>
                        <a:lnTo>
                          <a:pt x="547" y="193"/>
                        </a:lnTo>
                        <a:lnTo>
                          <a:pt x="553" y="176"/>
                        </a:lnTo>
                        <a:lnTo>
                          <a:pt x="565" y="144"/>
                        </a:lnTo>
                        <a:lnTo>
                          <a:pt x="576" y="112"/>
                        </a:lnTo>
                        <a:lnTo>
                          <a:pt x="583" y="83"/>
                        </a:lnTo>
                        <a:lnTo>
                          <a:pt x="588" y="56"/>
                        </a:lnTo>
                        <a:lnTo>
                          <a:pt x="595" y="16"/>
                        </a:lnTo>
                        <a:lnTo>
                          <a:pt x="597" y="0"/>
                        </a:lnTo>
                        <a:lnTo>
                          <a:pt x="0" y="45"/>
                        </a:lnTo>
                        <a:close/>
                      </a:path>
                    </a:pathLst>
                  </a:custGeom>
                  <a:solidFill>
                    <a:srgbClr val="FF4C4C"/>
                  </a:solidFill>
                  <a:ln w="9525">
                    <a:noFill/>
                    <a:round/>
                    <a:headEnd/>
                    <a:tailEnd/>
                  </a:ln>
                </p:spPr>
                <p:txBody>
                  <a:bodyPr/>
                  <a:lstStyle/>
                  <a:p>
                    <a:endParaRPr lang="ja-JP" altLang="en-US"/>
                  </a:p>
                </p:txBody>
              </p:sp>
              <p:sp>
                <p:nvSpPr>
                  <p:cNvPr id="604" name="Freeform 97"/>
                  <p:cNvSpPr>
                    <a:spLocks/>
                  </p:cNvSpPr>
                  <p:nvPr/>
                </p:nvSpPr>
                <p:spPr bwMode="auto">
                  <a:xfrm>
                    <a:off x="1632" y="2442"/>
                    <a:ext cx="66" cy="62"/>
                  </a:xfrm>
                  <a:custGeom>
                    <a:avLst/>
                    <a:gdLst>
                      <a:gd name="T0" fmla="*/ 0 w 1179"/>
                      <a:gd name="T1" fmla="*/ 0 h 1185"/>
                      <a:gd name="T2" fmla="*/ 0 w 1179"/>
                      <a:gd name="T3" fmla="*/ 0 h 1185"/>
                      <a:gd name="T4" fmla="*/ 0 w 1179"/>
                      <a:gd name="T5" fmla="*/ 0 h 1185"/>
                      <a:gd name="T6" fmla="*/ 0 w 1179"/>
                      <a:gd name="T7" fmla="*/ 0 h 1185"/>
                      <a:gd name="T8" fmla="*/ 0 w 1179"/>
                      <a:gd name="T9" fmla="*/ 0 h 1185"/>
                      <a:gd name="T10" fmla="*/ 0 w 1179"/>
                      <a:gd name="T11" fmla="*/ 0 h 1185"/>
                      <a:gd name="T12" fmla="*/ 0 w 1179"/>
                      <a:gd name="T13" fmla="*/ 0 h 1185"/>
                      <a:gd name="T14" fmla="*/ 0 w 1179"/>
                      <a:gd name="T15" fmla="*/ 0 h 1185"/>
                      <a:gd name="T16" fmla="*/ 0 w 1179"/>
                      <a:gd name="T17" fmla="*/ 0 h 1185"/>
                      <a:gd name="T18" fmla="*/ 0 w 1179"/>
                      <a:gd name="T19" fmla="*/ 0 h 1185"/>
                      <a:gd name="T20" fmla="*/ 0 w 1179"/>
                      <a:gd name="T21" fmla="*/ 0 h 1185"/>
                      <a:gd name="T22" fmla="*/ 0 w 1179"/>
                      <a:gd name="T23" fmla="*/ 0 h 1185"/>
                      <a:gd name="T24" fmla="*/ 0 w 1179"/>
                      <a:gd name="T25" fmla="*/ 0 h 1185"/>
                      <a:gd name="T26" fmla="*/ 0 w 1179"/>
                      <a:gd name="T27" fmla="*/ 0 h 1185"/>
                      <a:gd name="T28" fmla="*/ 0 w 1179"/>
                      <a:gd name="T29" fmla="*/ 0 h 1185"/>
                      <a:gd name="T30" fmla="*/ 0 w 1179"/>
                      <a:gd name="T31" fmla="*/ 0 h 1185"/>
                      <a:gd name="T32" fmla="*/ 0 w 1179"/>
                      <a:gd name="T33" fmla="*/ 0 h 1185"/>
                      <a:gd name="T34" fmla="*/ 0 w 1179"/>
                      <a:gd name="T35" fmla="*/ 0 h 1185"/>
                      <a:gd name="T36" fmla="*/ 0 w 1179"/>
                      <a:gd name="T37" fmla="*/ 0 h 1185"/>
                      <a:gd name="T38" fmla="*/ 0 w 1179"/>
                      <a:gd name="T39" fmla="*/ 0 h 1185"/>
                      <a:gd name="T40" fmla="*/ 0 w 1179"/>
                      <a:gd name="T41" fmla="*/ 0 h 1185"/>
                      <a:gd name="T42" fmla="*/ 0 w 1179"/>
                      <a:gd name="T43" fmla="*/ 0 h 1185"/>
                      <a:gd name="T44" fmla="*/ 0 w 1179"/>
                      <a:gd name="T45" fmla="*/ 0 h 1185"/>
                      <a:gd name="T46" fmla="*/ 0 w 1179"/>
                      <a:gd name="T47" fmla="*/ 0 h 1185"/>
                      <a:gd name="T48" fmla="*/ 0 w 1179"/>
                      <a:gd name="T49" fmla="*/ 0 h 1185"/>
                      <a:gd name="T50" fmla="*/ 0 w 1179"/>
                      <a:gd name="T51" fmla="*/ 0 h 1185"/>
                      <a:gd name="T52" fmla="*/ 0 w 1179"/>
                      <a:gd name="T53" fmla="*/ 0 h 1185"/>
                      <a:gd name="T54" fmla="*/ 0 w 1179"/>
                      <a:gd name="T55" fmla="*/ 0 h 1185"/>
                      <a:gd name="T56" fmla="*/ 0 w 1179"/>
                      <a:gd name="T57" fmla="*/ 0 h 1185"/>
                      <a:gd name="T58" fmla="*/ 0 w 1179"/>
                      <a:gd name="T59" fmla="*/ 0 h 1185"/>
                      <a:gd name="T60" fmla="*/ 0 w 1179"/>
                      <a:gd name="T61" fmla="*/ 0 h 1185"/>
                      <a:gd name="T62" fmla="*/ 0 w 1179"/>
                      <a:gd name="T63" fmla="*/ 0 h 1185"/>
                      <a:gd name="T64" fmla="*/ 0 w 1179"/>
                      <a:gd name="T65" fmla="*/ 0 h 1185"/>
                      <a:gd name="T66" fmla="*/ 0 w 1179"/>
                      <a:gd name="T67" fmla="*/ 0 h 1185"/>
                      <a:gd name="T68" fmla="*/ 0 w 1179"/>
                      <a:gd name="T69" fmla="*/ 0 h 1185"/>
                      <a:gd name="T70" fmla="*/ 0 w 1179"/>
                      <a:gd name="T71" fmla="*/ 0 h 1185"/>
                      <a:gd name="T72" fmla="*/ 0 w 1179"/>
                      <a:gd name="T73" fmla="*/ 0 h 1185"/>
                      <a:gd name="T74" fmla="*/ 0 w 1179"/>
                      <a:gd name="T75" fmla="*/ 0 h 1185"/>
                      <a:gd name="T76" fmla="*/ 0 w 1179"/>
                      <a:gd name="T77" fmla="*/ 0 h 1185"/>
                      <a:gd name="T78" fmla="*/ 0 w 1179"/>
                      <a:gd name="T79" fmla="*/ 0 h 1185"/>
                      <a:gd name="T80" fmla="*/ 0 w 1179"/>
                      <a:gd name="T81" fmla="*/ 0 h 1185"/>
                      <a:gd name="T82" fmla="*/ 0 w 1179"/>
                      <a:gd name="T83" fmla="*/ 0 h 1185"/>
                      <a:gd name="T84" fmla="*/ 0 w 1179"/>
                      <a:gd name="T85" fmla="*/ 0 h 11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79"/>
                      <a:gd name="T130" fmla="*/ 0 h 1185"/>
                      <a:gd name="T131" fmla="*/ 1179 w 1179"/>
                      <a:gd name="T132" fmla="*/ 1185 h 118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79" h="1185">
                        <a:moveTo>
                          <a:pt x="1179" y="593"/>
                        </a:moveTo>
                        <a:lnTo>
                          <a:pt x="1178" y="623"/>
                        </a:lnTo>
                        <a:lnTo>
                          <a:pt x="1176" y="653"/>
                        </a:lnTo>
                        <a:lnTo>
                          <a:pt x="1171" y="682"/>
                        </a:lnTo>
                        <a:lnTo>
                          <a:pt x="1166" y="712"/>
                        </a:lnTo>
                        <a:lnTo>
                          <a:pt x="1160" y="740"/>
                        </a:lnTo>
                        <a:lnTo>
                          <a:pt x="1151" y="769"/>
                        </a:lnTo>
                        <a:lnTo>
                          <a:pt x="1143" y="796"/>
                        </a:lnTo>
                        <a:lnTo>
                          <a:pt x="1133" y="824"/>
                        </a:lnTo>
                        <a:lnTo>
                          <a:pt x="1120" y="850"/>
                        </a:lnTo>
                        <a:lnTo>
                          <a:pt x="1107" y="875"/>
                        </a:lnTo>
                        <a:lnTo>
                          <a:pt x="1093" y="899"/>
                        </a:lnTo>
                        <a:lnTo>
                          <a:pt x="1078" y="924"/>
                        </a:lnTo>
                        <a:lnTo>
                          <a:pt x="1061" y="947"/>
                        </a:lnTo>
                        <a:lnTo>
                          <a:pt x="1044" y="970"/>
                        </a:lnTo>
                        <a:lnTo>
                          <a:pt x="1026" y="991"/>
                        </a:lnTo>
                        <a:lnTo>
                          <a:pt x="1006" y="1011"/>
                        </a:lnTo>
                        <a:lnTo>
                          <a:pt x="985" y="1031"/>
                        </a:lnTo>
                        <a:lnTo>
                          <a:pt x="964" y="1050"/>
                        </a:lnTo>
                        <a:lnTo>
                          <a:pt x="942" y="1068"/>
                        </a:lnTo>
                        <a:lnTo>
                          <a:pt x="919" y="1084"/>
                        </a:lnTo>
                        <a:lnTo>
                          <a:pt x="895" y="1100"/>
                        </a:lnTo>
                        <a:lnTo>
                          <a:pt x="870" y="1113"/>
                        </a:lnTo>
                        <a:lnTo>
                          <a:pt x="845" y="1127"/>
                        </a:lnTo>
                        <a:lnTo>
                          <a:pt x="818" y="1138"/>
                        </a:lnTo>
                        <a:lnTo>
                          <a:pt x="792" y="1149"/>
                        </a:lnTo>
                        <a:lnTo>
                          <a:pt x="764" y="1159"/>
                        </a:lnTo>
                        <a:lnTo>
                          <a:pt x="737" y="1167"/>
                        </a:lnTo>
                        <a:lnTo>
                          <a:pt x="708" y="1173"/>
                        </a:lnTo>
                        <a:lnTo>
                          <a:pt x="679" y="1179"/>
                        </a:lnTo>
                        <a:lnTo>
                          <a:pt x="650" y="1182"/>
                        </a:lnTo>
                        <a:lnTo>
                          <a:pt x="619" y="1185"/>
                        </a:lnTo>
                        <a:lnTo>
                          <a:pt x="589" y="1185"/>
                        </a:lnTo>
                        <a:lnTo>
                          <a:pt x="559" y="1185"/>
                        </a:lnTo>
                        <a:lnTo>
                          <a:pt x="529" y="1182"/>
                        </a:lnTo>
                        <a:lnTo>
                          <a:pt x="499" y="1179"/>
                        </a:lnTo>
                        <a:lnTo>
                          <a:pt x="471" y="1173"/>
                        </a:lnTo>
                        <a:lnTo>
                          <a:pt x="441" y="1167"/>
                        </a:lnTo>
                        <a:lnTo>
                          <a:pt x="414" y="1159"/>
                        </a:lnTo>
                        <a:lnTo>
                          <a:pt x="387" y="1149"/>
                        </a:lnTo>
                        <a:lnTo>
                          <a:pt x="360" y="1138"/>
                        </a:lnTo>
                        <a:lnTo>
                          <a:pt x="333" y="1127"/>
                        </a:lnTo>
                        <a:lnTo>
                          <a:pt x="308" y="1113"/>
                        </a:lnTo>
                        <a:lnTo>
                          <a:pt x="283" y="1100"/>
                        </a:lnTo>
                        <a:lnTo>
                          <a:pt x="260" y="1084"/>
                        </a:lnTo>
                        <a:lnTo>
                          <a:pt x="237" y="1068"/>
                        </a:lnTo>
                        <a:lnTo>
                          <a:pt x="214" y="1050"/>
                        </a:lnTo>
                        <a:lnTo>
                          <a:pt x="193" y="1031"/>
                        </a:lnTo>
                        <a:lnTo>
                          <a:pt x="172" y="1011"/>
                        </a:lnTo>
                        <a:lnTo>
                          <a:pt x="153" y="991"/>
                        </a:lnTo>
                        <a:lnTo>
                          <a:pt x="134" y="970"/>
                        </a:lnTo>
                        <a:lnTo>
                          <a:pt x="117" y="947"/>
                        </a:lnTo>
                        <a:lnTo>
                          <a:pt x="101" y="924"/>
                        </a:lnTo>
                        <a:lnTo>
                          <a:pt x="85" y="899"/>
                        </a:lnTo>
                        <a:lnTo>
                          <a:pt x="71" y="875"/>
                        </a:lnTo>
                        <a:lnTo>
                          <a:pt x="58" y="850"/>
                        </a:lnTo>
                        <a:lnTo>
                          <a:pt x="46" y="824"/>
                        </a:lnTo>
                        <a:lnTo>
                          <a:pt x="36" y="796"/>
                        </a:lnTo>
                        <a:lnTo>
                          <a:pt x="27" y="769"/>
                        </a:lnTo>
                        <a:lnTo>
                          <a:pt x="18" y="740"/>
                        </a:lnTo>
                        <a:lnTo>
                          <a:pt x="12" y="712"/>
                        </a:lnTo>
                        <a:lnTo>
                          <a:pt x="7" y="682"/>
                        </a:lnTo>
                        <a:lnTo>
                          <a:pt x="4" y="653"/>
                        </a:lnTo>
                        <a:lnTo>
                          <a:pt x="0" y="623"/>
                        </a:lnTo>
                        <a:lnTo>
                          <a:pt x="0" y="593"/>
                        </a:lnTo>
                        <a:lnTo>
                          <a:pt x="0" y="562"/>
                        </a:lnTo>
                        <a:lnTo>
                          <a:pt x="4" y="532"/>
                        </a:lnTo>
                        <a:lnTo>
                          <a:pt x="7" y="502"/>
                        </a:lnTo>
                        <a:lnTo>
                          <a:pt x="12" y="473"/>
                        </a:lnTo>
                        <a:lnTo>
                          <a:pt x="18" y="444"/>
                        </a:lnTo>
                        <a:lnTo>
                          <a:pt x="27" y="416"/>
                        </a:lnTo>
                        <a:lnTo>
                          <a:pt x="36" y="388"/>
                        </a:lnTo>
                        <a:lnTo>
                          <a:pt x="46" y="362"/>
                        </a:lnTo>
                        <a:lnTo>
                          <a:pt x="58" y="336"/>
                        </a:lnTo>
                        <a:lnTo>
                          <a:pt x="71" y="309"/>
                        </a:lnTo>
                        <a:lnTo>
                          <a:pt x="85" y="285"/>
                        </a:lnTo>
                        <a:lnTo>
                          <a:pt x="101" y="261"/>
                        </a:lnTo>
                        <a:lnTo>
                          <a:pt x="117" y="238"/>
                        </a:lnTo>
                        <a:lnTo>
                          <a:pt x="134" y="216"/>
                        </a:lnTo>
                        <a:lnTo>
                          <a:pt x="153" y="194"/>
                        </a:lnTo>
                        <a:lnTo>
                          <a:pt x="172" y="174"/>
                        </a:lnTo>
                        <a:lnTo>
                          <a:pt x="193" y="153"/>
                        </a:lnTo>
                        <a:lnTo>
                          <a:pt x="214" y="135"/>
                        </a:lnTo>
                        <a:lnTo>
                          <a:pt x="237" y="118"/>
                        </a:lnTo>
                        <a:lnTo>
                          <a:pt x="260" y="101"/>
                        </a:lnTo>
                        <a:lnTo>
                          <a:pt x="283" y="85"/>
                        </a:lnTo>
                        <a:lnTo>
                          <a:pt x="308" y="71"/>
                        </a:lnTo>
                        <a:lnTo>
                          <a:pt x="333" y="58"/>
                        </a:lnTo>
                        <a:lnTo>
                          <a:pt x="360" y="46"/>
                        </a:lnTo>
                        <a:lnTo>
                          <a:pt x="387" y="36"/>
                        </a:lnTo>
                        <a:lnTo>
                          <a:pt x="414" y="26"/>
                        </a:lnTo>
                        <a:lnTo>
                          <a:pt x="441" y="19"/>
                        </a:lnTo>
                        <a:lnTo>
                          <a:pt x="471" y="11"/>
                        </a:lnTo>
                        <a:lnTo>
                          <a:pt x="499" y="7"/>
                        </a:lnTo>
                        <a:lnTo>
                          <a:pt x="529" y="3"/>
                        </a:lnTo>
                        <a:lnTo>
                          <a:pt x="559" y="1"/>
                        </a:lnTo>
                        <a:lnTo>
                          <a:pt x="589" y="0"/>
                        </a:lnTo>
                        <a:lnTo>
                          <a:pt x="619" y="1"/>
                        </a:lnTo>
                        <a:lnTo>
                          <a:pt x="650" y="3"/>
                        </a:lnTo>
                        <a:lnTo>
                          <a:pt x="679" y="7"/>
                        </a:lnTo>
                        <a:lnTo>
                          <a:pt x="708" y="11"/>
                        </a:lnTo>
                        <a:lnTo>
                          <a:pt x="737" y="19"/>
                        </a:lnTo>
                        <a:lnTo>
                          <a:pt x="764" y="26"/>
                        </a:lnTo>
                        <a:lnTo>
                          <a:pt x="792" y="36"/>
                        </a:lnTo>
                        <a:lnTo>
                          <a:pt x="818" y="46"/>
                        </a:lnTo>
                        <a:lnTo>
                          <a:pt x="845" y="58"/>
                        </a:lnTo>
                        <a:lnTo>
                          <a:pt x="870" y="71"/>
                        </a:lnTo>
                        <a:lnTo>
                          <a:pt x="895" y="85"/>
                        </a:lnTo>
                        <a:lnTo>
                          <a:pt x="919" y="101"/>
                        </a:lnTo>
                        <a:lnTo>
                          <a:pt x="942" y="118"/>
                        </a:lnTo>
                        <a:lnTo>
                          <a:pt x="964" y="135"/>
                        </a:lnTo>
                        <a:lnTo>
                          <a:pt x="985" y="153"/>
                        </a:lnTo>
                        <a:lnTo>
                          <a:pt x="1006" y="174"/>
                        </a:lnTo>
                        <a:lnTo>
                          <a:pt x="1026" y="194"/>
                        </a:lnTo>
                        <a:lnTo>
                          <a:pt x="1044" y="216"/>
                        </a:lnTo>
                        <a:lnTo>
                          <a:pt x="1061" y="238"/>
                        </a:lnTo>
                        <a:lnTo>
                          <a:pt x="1078" y="261"/>
                        </a:lnTo>
                        <a:lnTo>
                          <a:pt x="1093" y="285"/>
                        </a:lnTo>
                        <a:lnTo>
                          <a:pt x="1107" y="309"/>
                        </a:lnTo>
                        <a:lnTo>
                          <a:pt x="1120" y="336"/>
                        </a:lnTo>
                        <a:lnTo>
                          <a:pt x="1133" y="362"/>
                        </a:lnTo>
                        <a:lnTo>
                          <a:pt x="1143" y="388"/>
                        </a:lnTo>
                        <a:lnTo>
                          <a:pt x="1151" y="416"/>
                        </a:lnTo>
                        <a:lnTo>
                          <a:pt x="1160" y="444"/>
                        </a:lnTo>
                        <a:lnTo>
                          <a:pt x="1166" y="473"/>
                        </a:lnTo>
                        <a:lnTo>
                          <a:pt x="1171" y="502"/>
                        </a:lnTo>
                        <a:lnTo>
                          <a:pt x="1176" y="532"/>
                        </a:lnTo>
                        <a:lnTo>
                          <a:pt x="1178" y="562"/>
                        </a:lnTo>
                        <a:lnTo>
                          <a:pt x="1179" y="593"/>
                        </a:lnTo>
                        <a:close/>
                      </a:path>
                    </a:pathLst>
                  </a:custGeom>
                  <a:solidFill>
                    <a:srgbClr val="FFCCA5"/>
                  </a:solidFill>
                  <a:ln w="9525">
                    <a:noFill/>
                    <a:round/>
                    <a:headEnd/>
                    <a:tailEnd/>
                  </a:ln>
                </p:spPr>
                <p:txBody>
                  <a:bodyPr/>
                  <a:lstStyle/>
                  <a:p>
                    <a:endParaRPr lang="ja-JP" altLang="en-US"/>
                  </a:p>
                </p:txBody>
              </p:sp>
            </p:grpSp>
            <p:sp>
              <p:nvSpPr>
                <p:cNvPr id="422" name="フローチャート: データ 421"/>
                <p:cNvSpPr/>
                <p:nvPr/>
              </p:nvSpPr>
              <p:spPr bwMode="auto">
                <a:xfrm rot="3025600" flipH="1" flipV="1">
                  <a:off x="5519280" y="5101373"/>
                  <a:ext cx="115338" cy="45944"/>
                </a:xfrm>
                <a:prstGeom prst="flowChartInputOutpu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79013" tIns="39507" rIns="79013" bIns="39507" anchor="ctr"/>
                <a:lstStyle/>
                <a:p>
                  <a:pPr algn="ctr" defTabSz="1279477" fontAlgn="auto">
                    <a:spcBef>
                      <a:spcPts val="0"/>
                    </a:spcBef>
                    <a:spcAft>
                      <a:spcPts val="0"/>
                    </a:spcAft>
                    <a:defRPr/>
                  </a:pPr>
                  <a:endParaRPr lang="ja-JP" altLang="en-US"/>
                </a:p>
              </p:txBody>
            </p:sp>
            <p:pic>
              <p:nvPicPr>
                <p:cNvPr id="423" name="Picture 3" descr="C:\Users\is991608\AppData\Local\Microsoft\Windows\Temporary Internet Files\Content.IE5\529J7KRC\MC900228409[1].wmf"/>
                <p:cNvPicPr>
                  <a:picLocks noChangeAspect="1" noChangeArrowheads="1"/>
                </p:cNvPicPr>
                <p:nvPr/>
              </p:nvPicPr>
              <p:blipFill>
                <a:blip r:embed="rId5" cstate="print"/>
                <a:srcRect/>
                <a:stretch>
                  <a:fillRect/>
                </a:stretch>
              </p:blipFill>
              <p:spPr bwMode="auto">
                <a:xfrm rot="2842883">
                  <a:off x="6330054" y="5977847"/>
                  <a:ext cx="230187" cy="250444"/>
                </a:xfrm>
                <a:prstGeom prst="rect">
                  <a:avLst/>
                </a:prstGeom>
                <a:noFill/>
                <a:ln w="9525">
                  <a:noFill/>
                  <a:miter lim="800000"/>
                  <a:headEnd/>
                  <a:tailEnd/>
                </a:ln>
              </p:spPr>
            </p:pic>
            <p:pic>
              <p:nvPicPr>
                <p:cNvPr id="424" name="Picture 49" descr="C:\Users\i8750968\AppData\Local\Microsoft\Windows\Temporary Internet Files\Content.IE5\Z3VYHKIO\MC900046233[1].wmf"/>
                <p:cNvPicPr>
                  <a:picLocks noChangeAspect="1" noChangeArrowheads="1"/>
                </p:cNvPicPr>
                <p:nvPr/>
              </p:nvPicPr>
              <p:blipFill>
                <a:blip r:embed="rId6" cstate="print"/>
                <a:srcRect/>
                <a:stretch>
                  <a:fillRect/>
                </a:stretch>
              </p:blipFill>
              <p:spPr bwMode="auto">
                <a:xfrm>
                  <a:off x="6097866" y="6073700"/>
                  <a:ext cx="372327" cy="360362"/>
                </a:xfrm>
                <a:prstGeom prst="rect">
                  <a:avLst/>
                </a:prstGeom>
                <a:noFill/>
                <a:ln w="9525">
                  <a:noFill/>
                  <a:miter lim="800000"/>
                  <a:headEnd/>
                  <a:tailEnd/>
                </a:ln>
              </p:spPr>
            </p:pic>
            <p:grpSp>
              <p:nvGrpSpPr>
                <p:cNvPr id="425" name="グループ化 557"/>
                <p:cNvGrpSpPr>
                  <a:grpSpLocks/>
                </p:cNvGrpSpPr>
                <p:nvPr/>
              </p:nvGrpSpPr>
              <p:grpSpPr bwMode="auto">
                <a:xfrm>
                  <a:off x="6316587" y="3663825"/>
                  <a:ext cx="272148" cy="357335"/>
                  <a:chOff x="3851920" y="3637881"/>
                  <a:chExt cx="477055" cy="675693"/>
                </a:xfrm>
              </p:grpSpPr>
              <p:sp>
                <p:nvSpPr>
                  <p:cNvPr id="482" name="AutoShape 3"/>
                  <p:cNvSpPr>
                    <a:spLocks noChangeAspect="1" noChangeArrowheads="1" noTextEdit="1"/>
                  </p:cNvSpPr>
                  <p:nvPr/>
                </p:nvSpPr>
                <p:spPr bwMode="auto">
                  <a:xfrm>
                    <a:off x="3851920" y="3645024"/>
                    <a:ext cx="477055" cy="665269"/>
                  </a:xfrm>
                  <a:prstGeom prst="rect">
                    <a:avLst/>
                  </a:prstGeom>
                  <a:noFill/>
                  <a:ln w="9525">
                    <a:noFill/>
                    <a:miter lim="800000"/>
                    <a:headEnd/>
                    <a:tailEnd/>
                  </a:ln>
                </p:spPr>
                <p:txBody>
                  <a:bodyPr/>
                  <a:lstStyle/>
                  <a:p>
                    <a:endParaRPr lang="ja-JP" altLang="en-US"/>
                  </a:p>
                </p:txBody>
              </p:sp>
              <p:sp>
                <p:nvSpPr>
                  <p:cNvPr id="483" name="Freeform 8"/>
                  <p:cNvSpPr>
                    <a:spLocks/>
                  </p:cNvSpPr>
                  <p:nvPr/>
                </p:nvSpPr>
                <p:spPr bwMode="auto">
                  <a:xfrm>
                    <a:off x="4103364" y="3819952"/>
                    <a:ext cx="103825" cy="92754"/>
                  </a:xfrm>
                  <a:custGeom>
                    <a:avLst/>
                    <a:gdLst>
                      <a:gd name="T0" fmla="*/ 2147483647 w 422"/>
                      <a:gd name="T1" fmla="*/ 2147483647 h 377"/>
                      <a:gd name="T2" fmla="*/ 2147483647 w 422"/>
                      <a:gd name="T3" fmla="*/ 0 h 377"/>
                      <a:gd name="T4" fmla="*/ 0 w 422"/>
                      <a:gd name="T5" fmla="*/ 2147483647 h 377"/>
                      <a:gd name="T6" fmla="*/ 0 w 422"/>
                      <a:gd name="T7" fmla="*/ 2147483647 h 377"/>
                      <a:gd name="T8" fmla="*/ 2147483647 w 422"/>
                      <a:gd name="T9" fmla="*/ 2147483647 h 377"/>
                      <a:gd name="T10" fmla="*/ 0 60000 65536"/>
                      <a:gd name="T11" fmla="*/ 0 60000 65536"/>
                      <a:gd name="T12" fmla="*/ 0 60000 65536"/>
                      <a:gd name="T13" fmla="*/ 0 60000 65536"/>
                      <a:gd name="T14" fmla="*/ 0 60000 65536"/>
                      <a:gd name="T15" fmla="*/ 0 w 422"/>
                      <a:gd name="T16" fmla="*/ 0 h 377"/>
                      <a:gd name="T17" fmla="*/ 422 w 422"/>
                      <a:gd name="T18" fmla="*/ 377 h 377"/>
                    </a:gdLst>
                    <a:ahLst/>
                    <a:cxnLst>
                      <a:cxn ang="T10">
                        <a:pos x="T0" y="T1"/>
                      </a:cxn>
                      <a:cxn ang="T11">
                        <a:pos x="T2" y="T3"/>
                      </a:cxn>
                      <a:cxn ang="T12">
                        <a:pos x="T4" y="T5"/>
                      </a:cxn>
                      <a:cxn ang="T13">
                        <a:pos x="T6" y="T7"/>
                      </a:cxn>
                      <a:cxn ang="T14">
                        <a:pos x="T8" y="T9"/>
                      </a:cxn>
                    </a:cxnLst>
                    <a:rect l="T15" t="T16" r="T17" b="T18"/>
                    <a:pathLst>
                      <a:path w="422" h="377">
                        <a:moveTo>
                          <a:pt x="422" y="377"/>
                        </a:moveTo>
                        <a:lnTo>
                          <a:pt x="422" y="0"/>
                        </a:lnTo>
                        <a:lnTo>
                          <a:pt x="0" y="88"/>
                        </a:lnTo>
                        <a:lnTo>
                          <a:pt x="0" y="377"/>
                        </a:lnTo>
                        <a:lnTo>
                          <a:pt x="422" y="377"/>
                        </a:lnTo>
                        <a:close/>
                      </a:path>
                    </a:pathLst>
                  </a:custGeom>
                  <a:solidFill>
                    <a:srgbClr val="000000"/>
                  </a:solidFill>
                  <a:ln w="9525">
                    <a:noFill/>
                    <a:round/>
                    <a:headEnd/>
                    <a:tailEnd/>
                  </a:ln>
                </p:spPr>
                <p:txBody>
                  <a:bodyPr/>
                  <a:lstStyle/>
                  <a:p>
                    <a:endParaRPr lang="ja-JP" altLang="en-US"/>
                  </a:p>
                </p:txBody>
              </p:sp>
              <p:sp>
                <p:nvSpPr>
                  <p:cNvPr id="484" name="Freeform 9"/>
                  <p:cNvSpPr>
                    <a:spLocks/>
                  </p:cNvSpPr>
                  <p:nvPr/>
                </p:nvSpPr>
                <p:spPr bwMode="auto">
                  <a:xfrm>
                    <a:off x="4115114" y="3844781"/>
                    <a:ext cx="75167" cy="114240"/>
                  </a:xfrm>
                  <a:custGeom>
                    <a:avLst/>
                    <a:gdLst/>
                    <a:ahLst/>
                    <a:cxnLst>
                      <a:cxn ang="0">
                        <a:pos x="308" y="0"/>
                      </a:cxn>
                      <a:cxn ang="0">
                        <a:pos x="0" y="1"/>
                      </a:cxn>
                      <a:cxn ang="0">
                        <a:pos x="2" y="441"/>
                      </a:cxn>
                      <a:cxn ang="0">
                        <a:pos x="112" y="451"/>
                      </a:cxn>
                      <a:cxn ang="0">
                        <a:pos x="307" y="439"/>
                      </a:cxn>
                      <a:cxn ang="0">
                        <a:pos x="308" y="0"/>
                      </a:cxn>
                    </a:cxnLst>
                    <a:rect l="0" t="0" r="r" b="b"/>
                    <a:pathLst>
                      <a:path w="308" h="451">
                        <a:moveTo>
                          <a:pt x="308" y="0"/>
                        </a:moveTo>
                        <a:lnTo>
                          <a:pt x="0" y="1"/>
                        </a:lnTo>
                        <a:lnTo>
                          <a:pt x="2" y="441"/>
                        </a:lnTo>
                        <a:lnTo>
                          <a:pt x="112" y="451"/>
                        </a:lnTo>
                        <a:lnTo>
                          <a:pt x="307" y="439"/>
                        </a:lnTo>
                        <a:lnTo>
                          <a:pt x="308" y="0"/>
                        </a:lnTo>
                        <a:close/>
                      </a:path>
                    </a:pathLst>
                  </a:custGeom>
                  <a:solidFill>
                    <a:schemeClr val="accent6">
                      <a:lumMod val="20000"/>
                      <a:lumOff val="8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485" name="Freeform 10"/>
                  <p:cNvSpPr>
                    <a:spLocks/>
                  </p:cNvSpPr>
                  <p:nvPr/>
                </p:nvSpPr>
                <p:spPr bwMode="auto">
                  <a:xfrm>
                    <a:off x="3924745" y="3871619"/>
                    <a:ext cx="404230" cy="438674"/>
                  </a:xfrm>
                  <a:custGeom>
                    <a:avLst/>
                    <a:gdLst>
                      <a:gd name="T0" fmla="*/ 2147483647 w 1643"/>
                      <a:gd name="T1" fmla="*/ 2147483647 h 1783"/>
                      <a:gd name="T2" fmla="*/ 2147483647 w 1643"/>
                      <a:gd name="T3" fmla="*/ 2147483647 h 1783"/>
                      <a:gd name="T4" fmla="*/ 2147483647 w 1643"/>
                      <a:gd name="T5" fmla="*/ 2147483647 h 1783"/>
                      <a:gd name="T6" fmla="*/ 2147483647 w 1643"/>
                      <a:gd name="T7" fmla="*/ 2147483647 h 1783"/>
                      <a:gd name="T8" fmla="*/ 2147483647 w 1643"/>
                      <a:gd name="T9" fmla="*/ 2147483647 h 1783"/>
                      <a:gd name="T10" fmla="*/ 2147483647 w 1643"/>
                      <a:gd name="T11" fmla="*/ 2147483647 h 1783"/>
                      <a:gd name="T12" fmla="*/ 2147483647 w 1643"/>
                      <a:gd name="T13" fmla="*/ 2147483647 h 1783"/>
                      <a:gd name="T14" fmla="*/ 2147483647 w 1643"/>
                      <a:gd name="T15" fmla="*/ 2147483647 h 1783"/>
                      <a:gd name="T16" fmla="*/ 2147483647 w 1643"/>
                      <a:gd name="T17" fmla="*/ 0 h 1783"/>
                      <a:gd name="T18" fmla="*/ 2147483647 w 1643"/>
                      <a:gd name="T19" fmla="*/ 2147483647 h 1783"/>
                      <a:gd name="T20" fmla="*/ 2147483647 w 1643"/>
                      <a:gd name="T21" fmla="*/ 2147483647 h 1783"/>
                      <a:gd name="T22" fmla="*/ 2147483647 w 1643"/>
                      <a:gd name="T23" fmla="*/ 2147483647 h 1783"/>
                      <a:gd name="T24" fmla="*/ 2147483647 w 1643"/>
                      <a:gd name="T25" fmla="*/ 2147483647 h 1783"/>
                      <a:gd name="T26" fmla="*/ 2147483647 w 1643"/>
                      <a:gd name="T27" fmla="*/ 2147483647 h 1783"/>
                      <a:gd name="T28" fmla="*/ 2147483647 w 1643"/>
                      <a:gd name="T29" fmla="*/ 2147483647 h 1783"/>
                      <a:gd name="T30" fmla="*/ 2147483647 w 1643"/>
                      <a:gd name="T31" fmla="*/ 2147483647 h 1783"/>
                      <a:gd name="T32" fmla="*/ 2147483647 w 1643"/>
                      <a:gd name="T33" fmla="*/ 2147483647 h 1783"/>
                      <a:gd name="T34" fmla="*/ 2147483647 w 1643"/>
                      <a:gd name="T35" fmla="*/ 2147483647 h 1783"/>
                      <a:gd name="T36" fmla="*/ 2147483647 w 1643"/>
                      <a:gd name="T37" fmla="*/ 2147483647 h 1783"/>
                      <a:gd name="T38" fmla="*/ 0 w 1643"/>
                      <a:gd name="T39" fmla="*/ 2147483647 h 1783"/>
                      <a:gd name="T40" fmla="*/ 2147483647 w 1643"/>
                      <a:gd name="T41" fmla="*/ 2147483647 h 1783"/>
                      <a:gd name="T42" fmla="*/ 2147483647 w 1643"/>
                      <a:gd name="T43" fmla="*/ 2147483647 h 1783"/>
                      <a:gd name="T44" fmla="*/ 2147483647 w 1643"/>
                      <a:gd name="T45" fmla="*/ 2147483647 h 1783"/>
                      <a:gd name="T46" fmla="*/ 2147483647 w 1643"/>
                      <a:gd name="T47" fmla="*/ 2147483647 h 1783"/>
                      <a:gd name="T48" fmla="*/ 2147483647 w 1643"/>
                      <a:gd name="T49" fmla="*/ 2147483647 h 1783"/>
                      <a:gd name="T50" fmla="*/ 2147483647 w 1643"/>
                      <a:gd name="T51" fmla="*/ 2147483647 h 1783"/>
                      <a:gd name="T52" fmla="*/ 2147483647 w 1643"/>
                      <a:gd name="T53" fmla="*/ 2147483647 h 1783"/>
                      <a:gd name="T54" fmla="*/ 2147483647 w 1643"/>
                      <a:gd name="T55" fmla="*/ 2147483647 h 1783"/>
                      <a:gd name="T56" fmla="*/ 2147483647 w 1643"/>
                      <a:gd name="T57" fmla="*/ 2147483647 h 1783"/>
                      <a:gd name="T58" fmla="*/ 2147483647 w 1643"/>
                      <a:gd name="T59" fmla="*/ 2147483647 h 1783"/>
                      <a:gd name="T60" fmla="*/ 2147483647 w 1643"/>
                      <a:gd name="T61" fmla="*/ 2147483647 h 1783"/>
                      <a:gd name="T62" fmla="*/ 2147483647 w 1643"/>
                      <a:gd name="T63" fmla="*/ 2147483647 h 1783"/>
                      <a:gd name="T64" fmla="*/ 2147483647 w 1643"/>
                      <a:gd name="T65" fmla="*/ 2147483647 h 1783"/>
                      <a:gd name="T66" fmla="*/ 2147483647 w 1643"/>
                      <a:gd name="T67" fmla="*/ 2147483647 h 1783"/>
                      <a:gd name="T68" fmla="*/ 2147483647 w 1643"/>
                      <a:gd name="T69" fmla="*/ 2147483647 h 1783"/>
                      <a:gd name="T70" fmla="*/ 2147483647 w 1643"/>
                      <a:gd name="T71" fmla="*/ 2147483647 h 1783"/>
                      <a:gd name="T72" fmla="*/ 2147483647 w 1643"/>
                      <a:gd name="T73" fmla="*/ 2147483647 h 1783"/>
                      <a:gd name="T74" fmla="*/ 2147483647 w 1643"/>
                      <a:gd name="T75" fmla="*/ 2147483647 h 1783"/>
                      <a:gd name="T76" fmla="*/ 2147483647 w 1643"/>
                      <a:gd name="T77" fmla="*/ 2147483647 h 1783"/>
                      <a:gd name="T78" fmla="*/ 2147483647 w 1643"/>
                      <a:gd name="T79" fmla="*/ 2147483647 h 1783"/>
                      <a:gd name="T80" fmla="*/ 2147483647 w 1643"/>
                      <a:gd name="T81" fmla="*/ 2147483647 h 1783"/>
                      <a:gd name="T82" fmla="*/ 2147483647 w 1643"/>
                      <a:gd name="T83" fmla="*/ 2147483647 h 1783"/>
                      <a:gd name="T84" fmla="*/ 2147483647 w 1643"/>
                      <a:gd name="T85" fmla="*/ 2147483647 h 1783"/>
                      <a:gd name="T86" fmla="*/ 2147483647 w 1643"/>
                      <a:gd name="T87" fmla="*/ 2147483647 h 1783"/>
                      <a:gd name="T88" fmla="*/ 2147483647 w 1643"/>
                      <a:gd name="T89" fmla="*/ 2147483647 h 1783"/>
                      <a:gd name="T90" fmla="*/ 2147483647 w 1643"/>
                      <a:gd name="T91" fmla="*/ 2147483647 h 1783"/>
                      <a:gd name="T92" fmla="*/ 2147483647 w 1643"/>
                      <a:gd name="T93" fmla="*/ 2147483647 h 1783"/>
                      <a:gd name="T94" fmla="*/ 2147483647 w 1643"/>
                      <a:gd name="T95" fmla="*/ 2147483647 h 1783"/>
                      <a:gd name="T96" fmla="*/ 2147483647 w 1643"/>
                      <a:gd name="T97" fmla="*/ 2147483647 h 1783"/>
                      <a:gd name="T98" fmla="*/ 2147483647 w 1643"/>
                      <a:gd name="T99" fmla="*/ 2147483647 h 1783"/>
                      <a:gd name="T100" fmla="*/ 2147483647 w 1643"/>
                      <a:gd name="T101" fmla="*/ 2147483647 h 1783"/>
                      <a:gd name="T102" fmla="*/ 2147483647 w 1643"/>
                      <a:gd name="T103" fmla="*/ 2147483647 h 17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43"/>
                      <a:gd name="T157" fmla="*/ 0 h 1783"/>
                      <a:gd name="T158" fmla="*/ 1643 w 1643"/>
                      <a:gd name="T159" fmla="*/ 1783 h 178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43" h="1783">
                        <a:moveTo>
                          <a:pt x="1643" y="742"/>
                        </a:moveTo>
                        <a:lnTo>
                          <a:pt x="1639" y="738"/>
                        </a:lnTo>
                        <a:lnTo>
                          <a:pt x="1631" y="727"/>
                        </a:lnTo>
                        <a:lnTo>
                          <a:pt x="1617" y="713"/>
                        </a:lnTo>
                        <a:lnTo>
                          <a:pt x="1602" y="694"/>
                        </a:lnTo>
                        <a:lnTo>
                          <a:pt x="1586" y="676"/>
                        </a:lnTo>
                        <a:lnTo>
                          <a:pt x="1572" y="660"/>
                        </a:lnTo>
                        <a:lnTo>
                          <a:pt x="1562" y="647"/>
                        </a:lnTo>
                        <a:lnTo>
                          <a:pt x="1556" y="642"/>
                        </a:lnTo>
                        <a:lnTo>
                          <a:pt x="1597" y="623"/>
                        </a:lnTo>
                        <a:lnTo>
                          <a:pt x="1594" y="588"/>
                        </a:lnTo>
                        <a:lnTo>
                          <a:pt x="1589" y="548"/>
                        </a:lnTo>
                        <a:lnTo>
                          <a:pt x="1581" y="506"/>
                        </a:lnTo>
                        <a:lnTo>
                          <a:pt x="1571" y="463"/>
                        </a:lnTo>
                        <a:lnTo>
                          <a:pt x="1560" y="419"/>
                        </a:lnTo>
                        <a:lnTo>
                          <a:pt x="1549" y="377"/>
                        </a:lnTo>
                        <a:lnTo>
                          <a:pt x="1536" y="338"/>
                        </a:lnTo>
                        <a:lnTo>
                          <a:pt x="1524" y="304"/>
                        </a:lnTo>
                        <a:lnTo>
                          <a:pt x="1522" y="300"/>
                        </a:lnTo>
                        <a:lnTo>
                          <a:pt x="1515" y="288"/>
                        </a:lnTo>
                        <a:lnTo>
                          <a:pt x="1506" y="269"/>
                        </a:lnTo>
                        <a:lnTo>
                          <a:pt x="1492" y="246"/>
                        </a:lnTo>
                        <a:lnTo>
                          <a:pt x="1473" y="219"/>
                        </a:lnTo>
                        <a:lnTo>
                          <a:pt x="1450" y="190"/>
                        </a:lnTo>
                        <a:lnTo>
                          <a:pt x="1423" y="160"/>
                        </a:lnTo>
                        <a:lnTo>
                          <a:pt x="1391" y="130"/>
                        </a:lnTo>
                        <a:lnTo>
                          <a:pt x="1377" y="120"/>
                        </a:lnTo>
                        <a:lnTo>
                          <a:pt x="1362" y="107"/>
                        </a:lnTo>
                        <a:lnTo>
                          <a:pt x="1346" y="97"/>
                        </a:lnTo>
                        <a:lnTo>
                          <a:pt x="1331" y="86"/>
                        </a:lnTo>
                        <a:lnTo>
                          <a:pt x="1313" y="75"/>
                        </a:lnTo>
                        <a:lnTo>
                          <a:pt x="1297" y="64"/>
                        </a:lnTo>
                        <a:lnTo>
                          <a:pt x="1279" y="55"/>
                        </a:lnTo>
                        <a:lnTo>
                          <a:pt x="1262" y="45"/>
                        </a:lnTo>
                        <a:lnTo>
                          <a:pt x="1240" y="36"/>
                        </a:lnTo>
                        <a:lnTo>
                          <a:pt x="1218" y="26"/>
                        </a:lnTo>
                        <a:lnTo>
                          <a:pt x="1199" y="19"/>
                        </a:lnTo>
                        <a:lnTo>
                          <a:pt x="1182" y="12"/>
                        </a:lnTo>
                        <a:lnTo>
                          <a:pt x="1167" y="7"/>
                        </a:lnTo>
                        <a:lnTo>
                          <a:pt x="1155" y="3"/>
                        </a:lnTo>
                        <a:lnTo>
                          <a:pt x="1148" y="2"/>
                        </a:lnTo>
                        <a:lnTo>
                          <a:pt x="1145" y="0"/>
                        </a:lnTo>
                        <a:lnTo>
                          <a:pt x="1089" y="0"/>
                        </a:lnTo>
                        <a:lnTo>
                          <a:pt x="897" y="259"/>
                        </a:lnTo>
                        <a:lnTo>
                          <a:pt x="771" y="0"/>
                        </a:lnTo>
                        <a:lnTo>
                          <a:pt x="722" y="0"/>
                        </a:lnTo>
                        <a:lnTo>
                          <a:pt x="720" y="0"/>
                        </a:lnTo>
                        <a:lnTo>
                          <a:pt x="716" y="0"/>
                        </a:lnTo>
                        <a:lnTo>
                          <a:pt x="709" y="0"/>
                        </a:lnTo>
                        <a:lnTo>
                          <a:pt x="699" y="3"/>
                        </a:lnTo>
                        <a:lnTo>
                          <a:pt x="684" y="6"/>
                        </a:lnTo>
                        <a:lnTo>
                          <a:pt x="667" y="10"/>
                        </a:lnTo>
                        <a:lnTo>
                          <a:pt x="646" y="17"/>
                        </a:lnTo>
                        <a:lnTo>
                          <a:pt x="620" y="26"/>
                        </a:lnTo>
                        <a:lnTo>
                          <a:pt x="591" y="40"/>
                        </a:lnTo>
                        <a:lnTo>
                          <a:pt x="563" y="57"/>
                        </a:lnTo>
                        <a:lnTo>
                          <a:pt x="534" y="80"/>
                        </a:lnTo>
                        <a:lnTo>
                          <a:pt x="507" y="105"/>
                        </a:lnTo>
                        <a:lnTo>
                          <a:pt x="481" y="130"/>
                        </a:lnTo>
                        <a:lnTo>
                          <a:pt x="457" y="156"/>
                        </a:lnTo>
                        <a:lnTo>
                          <a:pt x="437" y="179"/>
                        </a:lnTo>
                        <a:lnTo>
                          <a:pt x="419" y="201"/>
                        </a:lnTo>
                        <a:lnTo>
                          <a:pt x="410" y="213"/>
                        </a:lnTo>
                        <a:lnTo>
                          <a:pt x="403" y="224"/>
                        </a:lnTo>
                        <a:lnTo>
                          <a:pt x="395" y="231"/>
                        </a:lnTo>
                        <a:lnTo>
                          <a:pt x="384" y="235"/>
                        </a:lnTo>
                        <a:lnTo>
                          <a:pt x="376" y="235"/>
                        </a:lnTo>
                        <a:lnTo>
                          <a:pt x="366" y="235"/>
                        </a:lnTo>
                        <a:lnTo>
                          <a:pt x="358" y="232"/>
                        </a:lnTo>
                        <a:lnTo>
                          <a:pt x="351" y="231"/>
                        </a:lnTo>
                        <a:lnTo>
                          <a:pt x="346" y="228"/>
                        </a:lnTo>
                        <a:lnTo>
                          <a:pt x="340" y="225"/>
                        </a:lnTo>
                        <a:lnTo>
                          <a:pt x="338" y="224"/>
                        </a:lnTo>
                        <a:lnTo>
                          <a:pt x="336" y="223"/>
                        </a:lnTo>
                        <a:lnTo>
                          <a:pt x="210" y="162"/>
                        </a:lnTo>
                        <a:lnTo>
                          <a:pt x="202" y="143"/>
                        </a:lnTo>
                        <a:lnTo>
                          <a:pt x="192" y="124"/>
                        </a:lnTo>
                        <a:lnTo>
                          <a:pt x="183" y="105"/>
                        </a:lnTo>
                        <a:lnTo>
                          <a:pt x="173" y="88"/>
                        </a:lnTo>
                        <a:lnTo>
                          <a:pt x="165" y="73"/>
                        </a:lnTo>
                        <a:lnTo>
                          <a:pt x="159" y="61"/>
                        </a:lnTo>
                        <a:lnTo>
                          <a:pt x="154" y="55"/>
                        </a:lnTo>
                        <a:lnTo>
                          <a:pt x="153" y="52"/>
                        </a:lnTo>
                        <a:lnTo>
                          <a:pt x="148" y="45"/>
                        </a:lnTo>
                        <a:lnTo>
                          <a:pt x="140" y="38"/>
                        </a:lnTo>
                        <a:lnTo>
                          <a:pt x="130" y="34"/>
                        </a:lnTo>
                        <a:lnTo>
                          <a:pt x="122" y="34"/>
                        </a:lnTo>
                        <a:lnTo>
                          <a:pt x="106" y="52"/>
                        </a:lnTo>
                        <a:lnTo>
                          <a:pt x="99" y="76"/>
                        </a:lnTo>
                        <a:lnTo>
                          <a:pt x="97" y="98"/>
                        </a:lnTo>
                        <a:lnTo>
                          <a:pt x="97" y="107"/>
                        </a:lnTo>
                        <a:lnTo>
                          <a:pt x="80" y="103"/>
                        </a:lnTo>
                        <a:lnTo>
                          <a:pt x="64" y="99"/>
                        </a:lnTo>
                        <a:lnTo>
                          <a:pt x="47" y="95"/>
                        </a:lnTo>
                        <a:lnTo>
                          <a:pt x="32" y="90"/>
                        </a:lnTo>
                        <a:lnTo>
                          <a:pt x="19" y="86"/>
                        </a:lnTo>
                        <a:lnTo>
                          <a:pt x="9" y="82"/>
                        </a:lnTo>
                        <a:lnTo>
                          <a:pt x="3" y="80"/>
                        </a:lnTo>
                        <a:lnTo>
                          <a:pt x="0" y="79"/>
                        </a:lnTo>
                        <a:lnTo>
                          <a:pt x="0" y="250"/>
                        </a:lnTo>
                        <a:lnTo>
                          <a:pt x="7" y="251"/>
                        </a:lnTo>
                        <a:lnTo>
                          <a:pt x="23" y="255"/>
                        </a:lnTo>
                        <a:lnTo>
                          <a:pt x="46" y="262"/>
                        </a:lnTo>
                        <a:lnTo>
                          <a:pt x="73" y="269"/>
                        </a:lnTo>
                        <a:lnTo>
                          <a:pt x="100" y="276"/>
                        </a:lnTo>
                        <a:lnTo>
                          <a:pt x="125" y="282"/>
                        </a:lnTo>
                        <a:lnTo>
                          <a:pt x="142" y="287"/>
                        </a:lnTo>
                        <a:lnTo>
                          <a:pt x="149" y="288"/>
                        </a:lnTo>
                        <a:lnTo>
                          <a:pt x="140" y="330"/>
                        </a:lnTo>
                        <a:lnTo>
                          <a:pt x="156" y="348"/>
                        </a:lnTo>
                        <a:lnTo>
                          <a:pt x="175" y="365"/>
                        </a:lnTo>
                        <a:lnTo>
                          <a:pt x="195" y="380"/>
                        </a:lnTo>
                        <a:lnTo>
                          <a:pt x="216" y="395"/>
                        </a:lnTo>
                        <a:lnTo>
                          <a:pt x="239" y="409"/>
                        </a:lnTo>
                        <a:lnTo>
                          <a:pt x="262" y="421"/>
                        </a:lnTo>
                        <a:lnTo>
                          <a:pt x="285" y="433"/>
                        </a:lnTo>
                        <a:lnTo>
                          <a:pt x="309" y="443"/>
                        </a:lnTo>
                        <a:lnTo>
                          <a:pt x="332" y="451"/>
                        </a:lnTo>
                        <a:lnTo>
                          <a:pt x="354" y="459"/>
                        </a:lnTo>
                        <a:lnTo>
                          <a:pt x="376" y="466"/>
                        </a:lnTo>
                        <a:lnTo>
                          <a:pt x="397" y="470"/>
                        </a:lnTo>
                        <a:lnTo>
                          <a:pt x="416" y="474"/>
                        </a:lnTo>
                        <a:lnTo>
                          <a:pt x="433" y="476"/>
                        </a:lnTo>
                        <a:lnTo>
                          <a:pt x="449" y="478"/>
                        </a:lnTo>
                        <a:lnTo>
                          <a:pt x="461" y="478"/>
                        </a:lnTo>
                        <a:lnTo>
                          <a:pt x="484" y="474"/>
                        </a:lnTo>
                        <a:lnTo>
                          <a:pt x="509" y="466"/>
                        </a:lnTo>
                        <a:lnTo>
                          <a:pt x="532" y="455"/>
                        </a:lnTo>
                        <a:lnTo>
                          <a:pt x="553" y="443"/>
                        </a:lnTo>
                        <a:lnTo>
                          <a:pt x="572" y="432"/>
                        </a:lnTo>
                        <a:lnTo>
                          <a:pt x="587" y="421"/>
                        </a:lnTo>
                        <a:lnTo>
                          <a:pt x="597" y="414"/>
                        </a:lnTo>
                        <a:lnTo>
                          <a:pt x="601" y="411"/>
                        </a:lnTo>
                        <a:lnTo>
                          <a:pt x="604" y="691"/>
                        </a:lnTo>
                        <a:lnTo>
                          <a:pt x="600" y="706"/>
                        </a:lnTo>
                        <a:lnTo>
                          <a:pt x="587" y="749"/>
                        </a:lnTo>
                        <a:lnTo>
                          <a:pt x="571" y="810"/>
                        </a:lnTo>
                        <a:lnTo>
                          <a:pt x="552" y="886"/>
                        </a:lnTo>
                        <a:lnTo>
                          <a:pt x="533" y="969"/>
                        </a:lnTo>
                        <a:lnTo>
                          <a:pt x="514" y="1052"/>
                        </a:lnTo>
                        <a:lnTo>
                          <a:pt x="499" y="1128"/>
                        </a:lnTo>
                        <a:lnTo>
                          <a:pt x="491" y="1190"/>
                        </a:lnTo>
                        <a:lnTo>
                          <a:pt x="486" y="1278"/>
                        </a:lnTo>
                        <a:lnTo>
                          <a:pt x="488" y="1337"/>
                        </a:lnTo>
                        <a:lnTo>
                          <a:pt x="494" y="1368"/>
                        </a:lnTo>
                        <a:lnTo>
                          <a:pt x="496" y="1377"/>
                        </a:lnTo>
                        <a:lnTo>
                          <a:pt x="503" y="1415"/>
                        </a:lnTo>
                        <a:lnTo>
                          <a:pt x="514" y="1455"/>
                        </a:lnTo>
                        <a:lnTo>
                          <a:pt x="526" y="1494"/>
                        </a:lnTo>
                        <a:lnTo>
                          <a:pt x="543" y="1533"/>
                        </a:lnTo>
                        <a:lnTo>
                          <a:pt x="559" y="1574"/>
                        </a:lnTo>
                        <a:lnTo>
                          <a:pt x="576" y="1613"/>
                        </a:lnTo>
                        <a:lnTo>
                          <a:pt x="595" y="1653"/>
                        </a:lnTo>
                        <a:lnTo>
                          <a:pt x="616" y="1692"/>
                        </a:lnTo>
                        <a:lnTo>
                          <a:pt x="718" y="1691"/>
                        </a:lnTo>
                        <a:lnTo>
                          <a:pt x="688" y="1693"/>
                        </a:lnTo>
                        <a:lnTo>
                          <a:pt x="661" y="1699"/>
                        </a:lnTo>
                        <a:lnTo>
                          <a:pt x="636" y="1706"/>
                        </a:lnTo>
                        <a:lnTo>
                          <a:pt x="614" y="1717"/>
                        </a:lnTo>
                        <a:lnTo>
                          <a:pt x="597" y="1729"/>
                        </a:lnTo>
                        <a:lnTo>
                          <a:pt x="583" y="1745"/>
                        </a:lnTo>
                        <a:lnTo>
                          <a:pt x="575" y="1763"/>
                        </a:lnTo>
                        <a:lnTo>
                          <a:pt x="572" y="1783"/>
                        </a:lnTo>
                        <a:lnTo>
                          <a:pt x="909" y="1783"/>
                        </a:lnTo>
                        <a:lnTo>
                          <a:pt x="908" y="1767"/>
                        </a:lnTo>
                        <a:lnTo>
                          <a:pt x="902" y="1752"/>
                        </a:lnTo>
                        <a:lnTo>
                          <a:pt x="894" y="1738"/>
                        </a:lnTo>
                        <a:lnTo>
                          <a:pt x="884" y="1727"/>
                        </a:lnTo>
                        <a:lnTo>
                          <a:pt x="871" y="1643"/>
                        </a:lnTo>
                        <a:lnTo>
                          <a:pt x="864" y="1504"/>
                        </a:lnTo>
                        <a:lnTo>
                          <a:pt x="864" y="1362"/>
                        </a:lnTo>
                        <a:lnTo>
                          <a:pt x="868" y="1278"/>
                        </a:lnTo>
                        <a:lnTo>
                          <a:pt x="880" y="1219"/>
                        </a:lnTo>
                        <a:lnTo>
                          <a:pt x="894" y="1171"/>
                        </a:lnTo>
                        <a:lnTo>
                          <a:pt x="903" y="1141"/>
                        </a:lnTo>
                        <a:lnTo>
                          <a:pt x="908" y="1130"/>
                        </a:lnTo>
                        <a:lnTo>
                          <a:pt x="910" y="1134"/>
                        </a:lnTo>
                        <a:lnTo>
                          <a:pt x="916" y="1147"/>
                        </a:lnTo>
                        <a:lnTo>
                          <a:pt x="924" y="1163"/>
                        </a:lnTo>
                        <a:lnTo>
                          <a:pt x="935" y="1186"/>
                        </a:lnTo>
                        <a:lnTo>
                          <a:pt x="946" y="1210"/>
                        </a:lnTo>
                        <a:lnTo>
                          <a:pt x="955" y="1238"/>
                        </a:lnTo>
                        <a:lnTo>
                          <a:pt x="963" y="1265"/>
                        </a:lnTo>
                        <a:lnTo>
                          <a:pt x="969" y="1291"/>
                        </a:lnTo>
                        <a:lnTo>
                          <a:pt x="971" y="1364"/>
                        </a:lnTo>
                        <a:lnTo>
                          <a:pt x="974" y="1502"/>
                        </a:lnTo>
                        <a:lnTo>
                          <a:pt x="973" y="1645"/>
                        </a:lnTo>
                        <a:lnTo>
                          <a:pt x="965" y="1727"/>
                        </a:lnTo>
                        <a:lnTo>
                          <a:pt x="954" y="1740"/>
                        </a:lnTo>
                        <a:lnTo>
                          <a:pt x="946" y="1752"/>
                        </a:lnTo>
                        <a:lnTo>
                          <a:pt x="940" y="1767"/>
                        </a:lnTo>
                        <a:lnTo>
                          <a:pt x="939" y="1783"/>
                        </a:lnTo>
                        <a:lnTo>
                          <a:pt x="1294" y="1783"/>
                        </a:lnTo>
                        <a:lnTo>
                          <a:pt x="1292" y="1761"/>
                        </a:lnTo>
                        <a:lnTo>
                          <a:pt x="1283" y="1744"/>
                        </a:lnTo>
                        <a:lnTo>
                          <a:pt x="1270" y="1727"/>
                        </a:lnTo>
                        <a:lnTo>
                          <a:pt x="1252" y="1714"/>
                        </a:lnTo>
                        <a:lnTo>
                          <a:pt x="1231" y="1704"/>
                        </a:lnTo>
                        <a:lnTo>
                          <a:pt x="1206" y="1696"/>
                        </a:lnTo>
                        <a:lnTo>
                          <a:pt x="1178" y="1689"/>
                        </a:lnTo>
                        <a:lnTo>
                          <a:pt x="1148" y="1687"/>
                        </a:lnTo>
                        <a:lnTo>
                          <a:pt x="1239" y="1689"/>
                        </a:lnTo>
                        <a:lnTo>
                          <a:pt x="1259" y="1655"/>
                        </a:lnTo>
                        <a:lnTo>
                          <a:pt x="1277" y="1620"/>
                        </a:lnTo>
                        <a:lnTo>
                          <a:pt x="1294" y="1584"/>
                        </a:lnTo>
                        <a:lnTo>
                          <a:pt x="1312" y="1546"/>
                        </a:lnTo>
                        <a:lnTo>
                          <a:pt x="1328" y="1505"/>
                        </a:lnTo>
                        <a:lnTo>
                          <a:pt x="1343" y="1464"/>
                        </a:lnTo>
                        <a:lnTo>
                          <a:pt x="1359" y="1423"/>
                        </a:lnTo>
                        <a:lnTo>
                          <a:pt x="1376" y="1381"/>
                        </a:lnTo>
                        <a:lnTo>
                          <a:pt x="1377" y="1368"/>
                        </a:lnTo>
                        <a:lnTo>
                          <a:pt x="1378" y="1328"/>
                        </a:lnTo>
                        <a:lnTo>
                          <a:pt x="1376" y="1265"/>
                        </a:lnTo>
                        <a:lnTo>
                          <a:pt x="1365" y="1178"/>
                        </a:lnTo>
                        <a:lnTo>
                          <a:pt x="1353" y="1120"/>
                        </a:lnTo>
                        <a:lnTo>
                          <a:pt x="1334" y="1046"/>
                        </a:lnTo>
                        <a:lnTo>
                          <a:pt x="1311" y="965"/>
                        </a:lnTo>
                        <a:lnTo>
                          <a:pt x="1285" y="885"/>
                        </a:lnTo>
                        <a:lnTo>
                          <a:pt x="1259" y="809"/>
                        </a:lnTo>
                        <a:lnTo>
                          <a:pt x="1239" y="748"/>
                        </a:lnTo>
                        <a:lnTo>
                          <a:pt x="1224" y="704"/>
                        </a:lnTo>
                        <a:lnTo>
                          <a:pt x="1218" y="689"/>
                        </a:lnTo>
                        <a:lnTo>
                          <a:pt x="1221" y="345"/>
                        </a:lnTo>
                        <a:lnTo>
                          <a:pt x="1225" y="346"/>
                        </a:lnTo>
                        <a:lnTo>
                          <a:pt x="1235" y="350"/>
                        </a:lnTo>
                        <a:lnTo>
                          <a:pt x="1248" y="356"/>
                        </a:lnTo>
                        <a:lnTo>
                          <a:pt x="1264" y="364"/>
                        </a:lnTo>
                        <a:lnTo>
                          <a:pt x="1282" y="373"/>
                        </a:lnTo>
                        <a:lnTo>
                          <a:pt x="1298" y="381"/>
                        </a:lnTo>
                        <a:lnTo>
                          <a:pt x="1315" y="391"/>
                        </a:lnTo>
                        <a:lnTo>
                          <a:pt x="1325" y="400"/>
                        </a:lnTo>
                        <a:lnTo>
                          <a:pt x="1353" y="434"/>
                        </a:lnTo>
                        <a:lnTo>
                          <a:pt x="1374" y="475"/>
                        </a:lnTo>
                        <a:lnTo>
                          <a:pt x="1392" y="519"/>
                        </a:lnTo>
                        <a:lnTo>
                          <a:pt x="1406" y="562"/>
                        </a:lnTo>
                        <a:lnTo>
                          <a:pt x="1414" y="603"/>
                        </a:lnTo>
                        <a:lnTo>
                          <a:pt x="1420" y="635"/>
                        </a:lnTo>
                        <a:lnTo>
                          <a:pt x="1423" y="657"/>
                        </a:lnTo>
                        <a:lnTo>
                          <a:pt x="1425" y="665"/>
                        </a:lnTo>
                        <a:lnTo>
                          <a:pt x="1418" y="696"/>
                        </a:lnTo>
                        <a:lnTo>
                          <a:pt x="1408" y="749"/>
                        </a:lnTo>
                        <a:lnTo>
                          <a:pt x="1400" y="799"/>
                        </a:lnTo>
                        <a:lnTo>
                          <a:pt x="1397" y="821"/>
                        </a:lnTo>
                        <a:lnTo>
                          <a:pt x="1401" y="831"/>
                        </a:lnTo>
                        <a:lnTo>
                          <a:pt x="1407" y="839"/>
                        </a:lnTo>
                        <a:lnTo>
                          <a:pt x="1415" y="845"/>
                        </a:lnTo>
                        <a:lnTo>
                          <a:pt x="1425" y="851"/>
                        </a:lnTo>
                        <a:lnTo>
                          <a:pt x="1434" y="854"/>
                        </a:lnTo>
                        <a:lnTo>
                          <a:pt x="1442" y="854"/>
                        </a:lnTo>
                        <a:lnTo>
                          <a:pt x="1452" y="854"/>
                        </a:lnTo>
                        <a:lnTo>
                          <a:pt x="1458" y="850"/>
                        </a:lnTo>
                        <a:lnTo>
                          <a:pt x="1486" y="803"/>
                        </a:lnTo>
                        <a:lnTo>
                          <a:pt x="1490" y="807"/>
                        </a:lnTo>
                        <a:lnTo>
                          <a:pt x="1499" y="817"/>
                        </a:lnTo>
                        <a:lnTo>
                          <a:pt x="1513" y="831"/>
                        </a:lnTo>
                        <a:lnTo>
                          <a:pt x="1528" y="847"/>
                        </a:lnTo>
                        <a:lnTo>
                          <a:pt x="1543" y="862"/>
                        </a:lnTo>
                        <a:lnTo>
                          <a:pt x="1556" y="875"/>
                        </a:lnTo>
                        <a:lnTo>
                          <a:pt x="1564" y="885"/>
                        </a:lnTo>
                        <a:lnTo>
                          <a:pt x="1568" y="889"/>
                        </a:lnTo>
                        <a:lnTo>
                          <a:pt x="1643" y="742"/>
                        </a:lnTo>
                        <a:close/>
                      </a:path>
                    </a:pathLst>
                  </a:custGeom>
                  <a:solidFill>
                    <a:srgbClr val="000000"/>
                  </a:solidFill>
                  <a:ln w="9525">
                    <a:noFill/>
                    <a:round/>
                    <a:headEnd/>
                    <a:tailEnd/>
                  </a:ln>
                </p:spPr>
                <p:txBody>
                  <a:bodyPr/>
                  <a:lstStyle/>
                  <a:p>
                    <a:endParaRPr lang="ja-JP" altLang="en-US"/>
                  </a:p>
                </p:txBody>
              </p:sp>
              <p:sp>
                <p:nvSpPr>
                  <p:cNvPr id="486" name="Freeform 11"/>
                  <p:cNvSpPr>
                    <a:spLocks/>
                  </p:cNvSpPr>
                  <p:nvPr/>
                </p:nvSpPr>
                <p:spPr bwMode="auto">
                  <a:xfrm>
                    <a:off x="4038166" y="3680699"/>
                    <a:ext cx="211095" cy="186246"/>
                  </a:xfrm>
                  <a:custGeom>
                    <a:avLst/>
                    <a:gdLst>
                      <a:gd name="T0" fmla="*/ 2147483647 w 858"/>
                      <a:gd name="T1" fmla="*/ 2147483647 h 757"/>
                      <a:gd name="T2" fmla="*/ 2147483647 w 858"/>
                      <a:gd name="T3" fmla="*/ 2147483647 h 757"/>
                      <a:gd name="T4" fmla="*/ 2147483647 w 858"/>
                      <a:gd name="T5" fmla="*/ 2147483647 h 757"/>
                      <a:gd name="T6" fmla="*/ 2147483647 w 858"/>
                      <a:gd name="T7" fmla="*/ 2147483647 h 757"/>
                      <a:gd name="T8" fmla="*/ 2147483647 w 858"/>
                      <a:gd name="T9" fmla="*/ 0 h 757"/>
                      <a:gd name="T10" fmla="*/ 2147483647 w 858"/>
                      <a:gd name="T11" fmla="*/ 0 h 757"/>
                      <a:gd name="T12" fmla="*/ 2147483647 w 858"/>
                      <a:gd name="T13" fmla="*/ 2147483647 h 757"/>
                      <a:gd name="T14" fmla="*/ 2147483647 w 858"/>
                      <a:gd name="T15" fmla="*/ 2147483647 h 757"/>
                      <a:gd name="T16" fmla="*/ 2147483647 w 858"/>
                      <a:gd name="T17" fmla="*/ 2147483647 h 757"/>
                      <a:gd name="T18" fmla="*/ 2147483647 w 858"/>
                      <a:gd name="T19" fmla="*/ 2147483647 h 757"/>
                      <a:gd name="T20" fmla="*/ 2147483647 w 858"/>
                      <a:gd name="T21" fmla="*/ 2147483647 h 757"/>
                      <a:gd name="T22" fmla="*/ 2147483647 w 858"/>
                      <a:gd name="T23" fmla="*/ 2147483647 h 757"/>
                      <a:gd name="T24" fmla="*/ 2147483647 w 858"/>
                      <a:gd name="T25" fmla="*/ 2147483647 h 757"/>
                      <a:gd name="T26" fmla="*/ 2147483647 w 858"/>
                      <a:gd name="T27" fmla="*/ 2147483647 h 757"/>
                      <a:gd name="T28" fmla="*/ 2147483647 w 858"/>
                      <a:gd name="T29" fmla="*/ 2147483647 h 757"/>
                      <a:gd name="T30" fmla="*/ 2147483647 w 858"/>
                      <a:gd name="T31" fmla="*/ 2147483647 h 757"/>
                      <a:gd name="T32" fmla="*/ 2147483647 w 858"/>
                      <a:gd name="T33" fmla="*/ 2147483647 h 757"/>
                      <a:gd name="T34" fmla="*/ 2147483647 w 858"/>
                      <a:gd name="T35" fmla="*/ 2147483647 h 757"/>
                      <a:gd name="T36" fmla="*/ 2147483647 w 858"/>
                      <a:gd name="T37" fmla="*/ 2147483647 h 757"/>
                      <a:gd name="T38" fmla="*/ 2147483647 w 858"/>
                      <a:gd name="T39" fmla="*/ 2147483647 h 757"/>
                      <a:gd name="T40" fmla="*/ 2147483647 w 858"/>
                      <a:gd name="T41" fmla="*/ 2147483647 h 757"/>
                      <a:gd name="T42" fmla="*/ 2147483647 w 858"/>
                      <a:gd name="T43" fmla="*/ 2147483647 h 757"/>
                      <a:gd name="T44" fmla="*/ 2147483647 w 858"/>
                      <a:gd name="T45" fmla="*/ 2147483647 h 757"/>
                      <a:gd name="T46" fmla="*/ 2147483647 w 858"/>
                      <a:gd name="T47" fmla="*/ 2147483647 h 757"/>
                      <a:gd name="T48" fmla="*/ 2147483647 w 858"/>
                      <a:gd name="T49" fmla="*/ 2147483647 h 757"/>
                      <a:gd name="T50" fmla="*/ 2147483647 w 858"/>
                      <a:gd name="T51" fmla="*/ 2147483647 h 757"/>
                      <a:gd name="T52" fmla="*/ 2147483647 w 858"/>
                      <a:gd name="T53" fmla="*/ 2147483647 h 757"/>
                      <a:gd name="T54" fmla="*/ 2147483647 w 858"/>
                      <a:gd name="T55" fmla="*/ 2147483647 h 757"/>
                      <a:gd name="T56" fmla="*/ 2147483647 w 858"/>
                      <a:gd name="T57" fmla="*/ 2147483647 h 757"/>
                      <a:gd name="T58" fmla="*/ 2147483647 w 858"/>
                      <a:gd name="T59" fmla="*/ 2147483647 h 757"/>
                      <a:gd name="T60" fmla="*/ 2147483647 w 858"/>
                      <a:gd name="T61" fmla="*/ 2147483647 h 757"/>
                      <a:gd name="T62" fmla="*/ 2147483647 w 858"/>
                      <a:gd name="T63" fmla="*/ 2147483647 h 757"/>
                      <a:gd name="T64" fmla="*/ 2147483647 w 858"/>
                      <a:gd name="T65" fmla="*/ 2147483647 h 757"/>
                      <a:gd name="T66" fmla="*/ 2147483647 w 858"/>
                      <a:gd name="T67" fmla="*/ 2147483647 h 757"/>
                      <a:gd name="T68" fmla="*/ 2147483647 w 858"/>
                      <a:gd name="T69" fmla="*/ 2147483647 h 757"/>
                      <a:gd name="T70" fmla="*/ 2147483647 w 858"/>
                      <a:gd name="T71" fmla="*/ 2147483647 h 757"/>
                      <a:gd name="T72" fmla="*/ 2147483647 w 858"/>
                      <a:gd name="T73" fmla="*/ 2147483647 h 757"/>
                      <a:gd name="T74" fmla="*/ 2147483647 w 858"/>
                      <a:gd name="T75" fmla="*/ 2147483647 h 757"/>
                      <a:gd name="T76" fmla="*/ 2147483647 w 858"/>
                      <a:gd name="T77" fmla="*/ 2147483647 h 757"/>
                      <a:gd name="T78" fmla="*/ 2147483647 w 858"/>
                      <a:gd name="T79" fmla="*/ 2147483647 h 757"/>
                      <a:gd name="T80" fmla="*/ 2147483647 w 858"/>
                      <a:gd name="T81" fmla="*/ 2147483647 h 757"/>
                      <a:gd name="T82" fmla="*/ 2147483647 w 858"/>
                      <a:gd name="T83" fmla="*/ 2147483647 h 757"/>
                      <a:gd name="T84" fmla="*/ 2147483647 w 858"/>
                      <a:gd name="T85" fmla="*/ 2147483647 h 757"/>
                      <a:gd name="T86" fmla="*/ 2147483647 w 858"/>
                      <a:gd name="T87" fmla="*/ 2147483647 h 757"/>
                      <a:gd name="T88" fmla="*/ 2147483647 w 858"/>
                      <a:gd name="T89" fmla="*/ 2147483647 h 757"/>
                      <a:gd name="T90" fmla="*/ 2147483647 w 858"/>
                      <a:gd name="T91" fmla="*/ 2147483647 h 757"/>
                      <a:gd name="T92" fmla="*/ 2147483647 w 858"/>
                      <a:gd name="T93" fmla="*/ 2147483647 h 757"/>
                      <a:gd name="T94" fmla="*/ 2147483647 w 858"/>
                      <a:gd name="T95" fmla="*/ 2147483647 h 757"/>
                      <a:gd name="T96" fmla="*/ 2147483647 w 858"/>
                      <a:gd name="T97" fmla="*/ 2147483647 h 757"/>
                      <a:gd name="T98" fmla="*/ 2147483647 w 858"/>
                      <a:gd name="T99" fmla="*/ 2147483647 h 7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58"/>
                      <a:gd name="T151" fmla="*/ 0 h 757"/>
                      <a:gd name="T152" fmla="*/ 858 w 858"/>
                      <a:gd name="T153" fmla="*/ 757 h 7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58" h="757">
                        <a:moveTo>
                          <a:pt x="658" y="114"/>
                        </a:moveTo>
                        <a:lnTo>
                          <a:pt x="634" y="91"/>
                        </a:lnTo>
                        <a:lnTo>
                          <a:pt x="609" y="71"/>
                        </a:lnTo>
                        <a:lnTo>
                          <a:pt x="584" y="53"/>
                        </a:lnTo>
                        <a:lnTo>
                          <a:pt x="559" y="38"/>
                        </a:lnTo>
                        <a:lnTo>
                          <a:pt x="533" y="26"/>
                        </a:lnTo>
                        <a:lnTo>
                          <a:pt x="508" y="16"/>
                        </a:lnTo>
                        <a:lnTo>
                          <a:pt x="482" y="8"/>
                        </a:lnTo>
                        <a:lnTo>
                          <a:pt x="456" y="3"/>
                        </a:lnTo>
                        <a:lnTo>
                          <a:pt x="428" y="0"/>
                        </a:lnTo>
                        <a:lnTo>
                          <a:pt x="402" y="0"/>
                        </a:lnTo>
                        <a:lnTo>
                          <a:pt x="375" y="0"/>
                        </a:lnTo>
                        <a:lnTo>
                          <a:pt x="350" y="2"/>
                        </a:lnTo>
                        <a:lnTo>
                          <a:pt x="326" y="4"/>
                        </a:lnTo>
                        <a:lnTo>
                          <a:pt x="303" y="8"/>
                        </a:lnTo>
                        <a:lnTo>
                          <a:pt x="281" y="14"/>
                        </a:lnTo>
                        <a:lnTo>
                          <a:pt x="261" y="19"/>
                        </a:lnTo>
                        <a:lnTo>
                          <a:pt x="240" y="26"/>
                        </a:lnTo>
                        <a:lnTo>
                          <a:pt x="223" y="31"/>
                        </a:lnTo>
                        <a:lnTo>
                          <a:pt x="206" y="38"/>
                        </a:lnTo>
                        <a:lnTo>
                          <a:pt x="193" y="45"/>
                        </a:lnTo>
                        <a:lnTo>
                          <a:pt x="179" y="53"/>
                        </a:lnTo>
                        <a:lnTo>
                          <a:pt x="168" y="60"/>
                        </a:lnTo>
                        <a:lnTo>
                          <a:pt x="159" y="65"/>
                        </a:lnTo>
                        <a:lnTo>
                          <a:pt x="151" y="72"/>
                        </a:lnTo>
                        <a:lnTo>
                          <a:pt x="143" y="79"/>
                        </a:lnTo>
                        <a:lnTo>
                          <a:pt x="133" y="86"/>
                        </a:lnTo>
                        <a:lnTo>
                          <a:pt x="125" y="92"/>
                        </a:lnTo>
                        <a:lnTo>
                          <a:pt x="117" y="101"/>
                        </a:lnTo>
                        <a:lnTo>
                          <a:pt x="110" y="109"/>
                        </a:lnTo>
                        <a:lnTo>
                          <a:pt x="102" y="117"/>
                        </a:lnTo>
                        <a:lnTo>
                          <a:pt x="94" y="125"/>
                        </a:lnTo>
                        <a:lnTo>
                          <a:pt x="87" y="133"/>
                        </a:lnTo>
                        <a:lnTo>
                          <a:pt x="82" y="139"/>
                        </a:lnTo>
                        <a:lnTo>
                          <a:pt x="72" y="155"/>
                        </a:lnTo>
                        <a:lnTo>
                          <a:pt x="58" y="177"/>
                        </a:lnTo>
                        <a:lnTo>
                          <a:pt x="44" y="202"/>
                        </a:lnTo>
                        <a:lnTo>
                          <a:pt x="29" y="229"/>
                        </a:lnTo>
                        <a:lnTo>
                          <a:pt x="18" y="254"/>
                        </a:lnTo>
                        <a:lnTo>
                          <a:pt x="11" y="273"/>
                        </a:lnTo>
                        <a:lnTo>
                          <a:pt x="11" y="284"/>
                        </a:lnTo>
                        <a:lnTo>
                          <a:pt x="7" y="307"/>
                        </a:lnTo>
                        <a:lnTo>
                          <a:pt x="3" y="329"/>
                        </a:lnTo>
                        <a:lnTo>
                          <a:pt x="2" y="352"/>
                        </a:lnTo>
                        <a:lnTo>
                          <a:pt x="0" y="376"/>
                        </a:lnTo>
                        <a:lnTo>
                          <a:pt x="2" y="415"/>
                        </a:lnTo>
                        <a:lnTo>
                          <a:pt x="8" y="453"/>
                        </a:lnTo>
                        <a:lnTo>
                          <a:pt x="18" y="489"/>
                        </a:lnTo>
                        <a:lnTo>
                          <a:pt x="30" y="524"/>
                        </a:lnTo>
                        <a:lnTo>
                          <a:pt x="46" y="558"/>
                        </a:lnTo>
                        <a:lnTo>
                          <a:pt x="65" y="589"/>
                        </a:lnTo>
                        <a:lnTo>
                          <a:pt x="87" y="619"/>
                        </a:lnTo>
                        <a:lnTo>
                          <a:pt x="111" y="646"/>
                        </a:lnTo>
                        <a:lnTo>
                          <a:pt x="139" y="670"/>
                        </a:lnTo>
                        <a:lnTo>
                          <a:pt x="168" y="692"/>
                        </a:lnTo>
                        <a:lnTo>
                          <a:pt x="200" y="711"/>
                        </a:lnTo>
                        <a:lnTo>
                          <a:pt x="234" y="727"/>
                        </a:lnTo>
                        <a:lnTo>
                          <a:pt x="269" y="740"/>
                        </a:lnTo>
                        <a:lnTo>
                          <a:pt x="304" y="749"/>
                        </a:lnTo>
                        <a:lnTo>
                          <a:pt x="342" y="756"/>
                        </a:lnTo>
                        <a:lnTo>
                          <a:pt x="381" y="757"/>
                        </a:lnTo>
                        <a:lnTo>
                          <a:pt x="409" y="756"/>
                        </a:lnTo>
                        <a:lnTo>
                          <a:pt x="436" y="753"/>
                        </a:lnTo>
                        <a:lnTo>
                          <a:pt x="463" y="748"/>
                        </a:lnTo>
                        <a:lnTo>
                          <a:pt x="489" y="742"/>
                        </a:lnTo>
                        <a:lnTo>
                          <a:pt x="514" y="733"/>
                        </a:lnTo>
                        <a:lnTo>
                          <a:pt x="539" y="723"/>
                        </a:lnTo>
                        <a:lnTo>
                          <a:pt x="562" y="711"/>
                        </a:lnTo>
                        <a:lnTo>
                          <a:pt x="585" y="698"/>
                        </a:lnTo>
                        <a:lnTo>
                          <a:pt x="605" y="684"/>
                        </a:lnTo>
                        <a:lnTo>
                          <a:pt x="626" y="668"/>
                        </a:lnTo>
                        <a:lnTo>
                          <a:pt x="646" y="650"/>
                        </a:lnTo>
                        <a:lnTo>
                          <a:pt x="664" y="631"/>
                        </a:lnTo>
                        <a:lnTo>
                          <a:pt x="680" y="612"/>
                        </a:lnTo>
                        <a:lnTo>
                          <a:pt x="696" y="590"/>
                        </a:lnTo>
                        <a:lnTo>
                          <a:pt x="710" y="569"/>
                        </a:lnTo>
                        <a:lnTo>
                          <a:pt x="722" y="546"/>
                        </a:lnTo>
                        <a:lnTo>
                          <a:pt x="725" y="546"/>
                        </a:lnTo>
                        <a:lnTo>
                          <a:pt x="729" y="546"/>
                        </a:lnTo>
                        <a:lnTo>
                          <a:pt x="732" y="546"/>
                        </a:lnTo>
                        <a:lnTo>
                          <a:pt x="734" y="546"/>
                        </a:lnTo>
                        <a:lnTo>
                          <a:pt x="759" y="543"/>
                        </a:lnTo>
                        <a:lnTo>
                          <a:pt x="782" y="533"/>
                        </a:lnTo>
                        <a:lnTo>
                          <a:pt x="803" y="518"/>
                        </a:lnTo>
                        <a:lnTo>
                          <a:pt x="821" y="498"/>
                        </a:lnTo>
                        <a:lnTo>
                          <a:pt x="836" y="475"/>
                        </a:lnTo>
                        <a:lnTo>
                          <a:pt x="848" y="448"/>
                        </a:lnTo>
                        <a:lnTo>
                          <a:pt x="855" y="418"/>
                        </a:lnTo>
                        <a:lnTo>
                          <a:pt x="858" y="385"/>
                        </a:lnTo>
                        <a:lnTo>
                          <a:pt x="856" y="365"/>
                        </a:lnTo>
                        <a:lnTo>
                          <a:pt x="854" y="345"/>
                        </a:lnTo>
                        <a:lnTo>
                          <a:pt x="850" y="326"/>
                        </a:lnTo>
                        <a:lnTo>
                          <a:pt x="843" y="308"/>
                        </a:lnTo>
                        <a:lnTo>
                          <a:pt x="817" y="280"/>
                        </a:lnTo>
                        <a:lnTo>
                          <a:pt x="791" y="250"/>
                        </a:lnTo>
                        <a:lnTo>
                          <a:pt x="764" y="220"/>
                        </a:lnTo>
                        <a:lnTo>
                          <a:pt x="738" y="190"/>
                        </a:lnTo>
                        <a:lnTo>
                          <a:pt x="714" y="164"/>
                        </a:lnTo>
                        <a:lnTo>
                          <a:pt x="692" y="143"/>
                        </a:lnTo>
                        <a:lnTo>
                          <a:pt x="673" y="125"/>
                        </a:lnTo>
                        <a:lnTo>
                          <a:pt x="658" y="114"/>
                        </a:lnTo>
                        <a:close/>
                      </a:path>
                    </a:pathLst>
                  </a:custGeom>
                  <a:solidFill>
                    <a:srgbClr val="000000"/>
                  </a:solidFill>
                  <a:ln w="9525">
                    <a:noFill/>
                    <a:round/>
                    <a:headEnd/>
                    <a:tailEnd/>
                  </a:ln>
                </p:spPr>
                <p:txBody>
                  <a:bodyPr/>
                  <a:lstStyle/>
                  <a:p>
                    <a:endParaRPr lang="ja-JP" altLang="en-US"/>
                  </a:p>
                </p:txBody>
              </p:sp>
              <p:sp>
                <p:nvSpPr>
                  <p:cNvPr id="487" name="Freeform 12"/>
                  <p:cNvSpPr>
                    <a:spLocks/>
                  </p:cNvSpPr>
                  <p:nvPr/>
                </p:nvSpPr>
                <p:spPr bwMode="auto">
                  <a:xfrm>
                    <a:off x="4050685" y="3698210"/>
                    <a:ext cx="187918" cy="155782"/>
                  </a:xfrm>
                  <a:custGeom>
                    <a:avLst/>
                    <a:gdLst/>
                    <a:ahLst/>
                    <a:cxnLst>
                      <a:cxn ang="0">
                        <a:pos x="675" y="245"/>
                      </a:cxn>
                      <a:cxn ang="0">
                        <a:pos x="663" y="247"/>
                      </a:cxn>
                      <a:cxn ang="0">
                        <a:pos x="652" y="253"/>
                      </a:cxn>
                      <a:cxn ang="0">
                        <a:pos x="641" y="261"/>
                      </a:cxn>
                      <a:cxn ang="0">
                        <a:pos x="630" y="238"/>
                      </a:cxn>
                      <a:cxn ang="0">
                        <a:pos x="611" y="185"/>
                      </a:cxn>
                      <a:cxn ang="0">
                        <a:pos x="583" y="137"/>
                      </a:cxn>
                      <a:cxn ang="0">
                        <a:pos x="547" y="95"/>
                      </a:cxn>
                      <a:cxn ang="0">
                        <a:pos x="507" y="59"/>
                      </a:cxn>
                      <a:cxn ang="0">
                        <a:pos x="459" y="32"/>
                      </a:cxn>
                      <a:cxn ang="0">
                        <a:pos x="406" y="11"/>
                      </a:cxn>
                      <a:cxn ang="0">
                        <a:pos x="351" y="2"/>
                      </a:cxn>
                      <a:cxn ang="0">
                        <a:pos x="290" y="2"/>
                      </a:cxn>
                      <a:cxn ang="0">
                        <a:pos x="226" y="15"/>
                      </a:cxn>
                      <a:cxn ang="0">
                        <a:pos x="169" y="40"/>
                      </a:cxn>
                      <a:cxn ang="0">
                        <a:pos x="117" y="74"/>
                      </a:cxn>
                      <a:cxn ang="0">
                        <a:pos x="74" y="117"/>
                      </a:cxn>
                      <a:cxn ang="0">
                        <a:pos x="40" y="169"/>
                      </a:cxn>
                      <a:cxn ang="0">
                        <a:pos x="15" y="226"/>
                      </a:cxn>
                      <a:cxn ang="0">
                        <a:pos x="2" y="289"/>
                      </a:cxn>
                      <a:cxn ang="0">
                        <a:pos x="2" y="355"/>
                      </a:cxn>
                      <a:cxn ang="0">
                        <a:pos x="15" y="418"/>
                      </a:cxn>
                      <a:cxn ang="0">
                        <a:pos x="40" y="475"/>
                      </a:cxn>
                      <a:cxn ang="0">
                        <a:pos x="74" y="527"/>
                      </a:cxn>
                      <a:cxn ang="0">
                        <a:pos x="117" y="570"/>
                      </a:cxn>
                      <a:cxn ang="0">
                        <a:pos x="169" y="604"/>
                      </a:cxn>
                      <a:cxn ang="0">
                        <a:pos x="226" y="629"/>
                      </a:cxn>
                      <a:cxn ang="0">
                        <a:pos x="290" y="642"/>
                      </a:cxn>
                      <a:cxn ang="0">
                        <a:pos x="349" y="642"/>
                      </a:cxn>
                      <a:cxn ang="0">
                        <a:pos x="402" y="634"/>
                      </a:cxn>
                      <a:cxn ang="0">
                        <a:pos x="451" y="616"/>
                      </a:cxn>
                      <a:cxn ang="0">
                        <a:pos x="496" y="591"/>
                      </a:cxn>
                      <a:cxn ang="0">
                        <a:pos x="536" y="559"/>
                      </a:cxn>
                      <a:cxn ang="0">
                        <a:pos x="572" y="521"/>
                      </a:cxn>
                      <a:cxn ang="0">
                        <a:pos x="600" y="479"/>
                      </a:cxn>
                      <a:cxn ang="0">
                        <a:pos x="622" y="432"/>
                      </a:cxn>
                      <a:cxn ang="0">
                        <a:pos x="636" y="412"/>
                      </a:cxn>
                      <a:cxn ang="0">
                        <a:pos x="646" y="421"/>
                      </a:cxn>
                      <a:cxn ang="0">
                        <a:pos x="660" y="428"/>
                      </a:cxn>
                      <a:cxn ang="0">
                        <a:pos x="674" y="432"/>
                      </a:cxn>
                      <a:cxn ang="0">
                        <a:pos x="697" y="431"/>
                      </a:cxn>
                      <a:cxn ang="0">
                        <a:pos x="722" y="416"/>
                      </a:cxn>
                      <a:cxn ang="0">
                        <a:pos x="741" y="391"/>
                      </a:cxn>
                      <a:cxn ang="0">
                        <a:pos x="752" y="357"/>
                      </a:cxn>
                      <a:cxn ang="0">
                        <a:pos x="752" y="319"/>
                      </a:cxn>
                      <a:cxn ang="0">
                        <a:pos x="741" y="285"/>
                      </a:cxn>
                      <a:cxn ang="0">
                        <a:pos x="722" y="261"/>
                      </a:cxn>
                      <a:cxn ang="0">
                        <a:pos x="697" y="246"/>
                      </a:cxn>
                    </a:cxnLst>
                    <a:rect l="0" t="0" r="r" b="b"/>
                    <a:pathLst>
                      <a:path w="754" h="644">
                        <a:moveTo>
                          <a:pt x="682" y="245"/>
                        </a:moveTo>
                        <a:lnTo>
                          <a:pt x="675" y="245"/>
                        </a:lnTo>
                        <a:lnTo>
                          <a:pt x="669" y="246"/>
                        </a:lnTo>
                        <a:lnTo>
                          <a:pt x="663" y="247"/>
                        </a:lnTo>
                        <a:lnTo>
                          <a:pt x="657" y="250"/>
                        </a:lnTo>
                        <a:lnTo>
                          <a:pt x="652" y="253"/>
                        </a:lnTo>
                        <a:lnTo>
                          <a:pt x="646" y="257"/>
                        </a:lnTo>
                        <a:lnTo>
                          <a:pt x="641" y="261"/>
                        </a:lnTo>
                        <a:lnTo>
                          <a:pt x="637" y="265"/>
                        </a:lnTo>
                        <a:lnTo>
                          <a:pt x="630" y="238"/>
                        </a:lnTo>
                        <a:lnTo>
                          <a:pt x="622" y="211"/>
                        </a:lnTo>
                        <a:lnTo>
                          <a:pt x="611" y="185"/>
                        </a:lnTo>
                        <a:lnTo>
                          <a:pt x="598" y="161"/>
                        </a:lnTo>
                        <a:lnTo>
                          <a:pt x="583" y="137"/>
                        </a:lnTo>
                        <a:lnTo>
                          <a:pt x="566" y="116"/>
                        </a:lnTo>
                        <a:lnTo>
                          <a:pt x="547" y="95"/>
                        </a:lnTo>
                        <a:lnTo>
                          <a:pt x="528" y="76"/>
                        </a:lnTo>
                        <a:lnTo>
                          <a:pt x="507" y="59"/>
                        </a:lnTo>
                        <a:lnTo>
                          <a:pt x="484" y="44"/>
                        </a:lnTo>
                        <a:lnTo>
                          <a:pt x="459" y="32"/>
                        </a:lnTo>
                        <a:lnTo>
                          <a:pt x="433" y="21"/>
                        </a:lnTo>
                        <a:lnTo>
                          <a:pt x="406" y="11"/>
                        </a:lnTo>
                        <a:lnTo>
                          <a:pt x="379" y="6"/>
                        </a:lnTo>
                        <a:lnTo>
                          <a:pt x="351" y="2"/>
                        </a:lnTo>
                        <a:lnTo>
                          <a:pt x="322" y="0"/>
                        </a:lnTo>
                        <a:lnTo>
                          <a:pt x="290" y="2"/>
                        </a:lnTo>
                        <a:lnTo>
                          <a:pt x="257" y="7"/>
                        </a:lnTo>
                        <a:lnTo>
                          <a:pt x="226" y="15"/>
                        </a:lnTo>
                        <a:lnTo>
                          <a:pt x="197" y="26"/>
                        </a:lnTo>
                        <a:lnTo>
                          <a:pt x="169" y="40"/>
                        </a:lnTo>
                        <a:lnTo>
                          <a:pt x="142" y="55"/>
                        </a:lnTo>
                        <a:lnTo>
                          <a:pt x="117" y="74"/>
                        </a:lnTo>
                        <a:lnTo>
                          <a:pt x="94" y="94"/>
                        </a:lnTo>
                        <a:lnTo>
                          <a:pt x="74" y="117"/>
                        </a:lnTo>
                        <a:lnTo>
                          <a:pt x="55" y="142"/>
                        </a:lnTo>
                        <a:lnTo>
                          <a:pt x="40" y="169"/>
                        </a:lnTo>
                        <a:lnTo>
                          <a:pt x="26" y="197"/>
                        </a:lnTo>
                        <a:lnTo>
                          <a:pt x="15" y="226"/>
                        </a:lnTo>
                        <a:lnTo>
                          <a:pt x="7" y="257"/>
                        </a:lnTo>
                        <a:lnTo>
                          <a:pt x="2" y="289"/>
                        </a:lnTo>
                        <a:lnTo>
                          <a:pt x="0" y="322"/>
                        </a:lnTo>
                        <a:lnTo>
                          <a:pt x="2" y="355"/>
                        </a:lnTo>
                        <a:lnTo>
                          <a:pt x="7" y="387"/>
                        </a:lnTo>
                        <a:lnTo>
                          <a:pt x="15" y="418"/>
                        </a:lnTo>
                        <a:lnTo>
                          <a:pt x="26" y="447"/>
                        </a:lnTo>
                        <a:lnTo>
                          <a:pt x="40" y="475"/>
                        </a:lnTo>
                        <a:lnTo>
                          <a:pt x="55" y="502"/>
                        </a:lnTo>
                        <a:lnTo>
                          <a:pt x="74" y="527"/>
                        </a:lnTo>
                        <a:lnTo>
                          <a:pt x="94" y="550"/>
                        </a:lnTo>
                        <a:lnTo>
                          <a:pt x="117" y="570"/>
                        </a:lnTo>
                        <a:lnTo>
                          <a:pt x="142" y="589"/>
                        </a:lnTo>
                        <a:lnTo>
                          <a:pt x="169" y="604"/>
                        </a:lnTo>
                        <a:lnTo>
                          <a:pt x="197" y="618"/>
                        </a:lnTo>
                        <a:lnTo>
                          <a:pt x="226" y="629"/>
                        </a:lnTo>
                        <a:lnTo>
                          <a:pt x="257" y="637"/>
                        </a:lnTo>
                        <a:lnTo>
                          <a:pt x="290" y="642"/>
                        </a:lnTo>
                        <a:lnTo>
                          <a:pt x="322" y="644"/>
                        </a:lnTo>
                        <a:lnTo>
                          <a:pt x="349" y="642"/>
                        </a:lnTo>
                        <a:lnTo>
                          <a:pt x="376" y="639"/>
                        </a:lnTo>
                        <a:lnTo>
                          <a:pt x="402" y="634"/>
                        </a:lnTo>
                        <a:lnTo>
                          <a:pt x="427" y="626"/>
                        </a:lnTo>
                        <a:lnTo>
                          <a:pt x="451" y="616"/>
                        </a:lnTo>
                        <a:lnTo>
                          <a:pt x="474" y="604"/>
                        </a:lnTo>
                        <a:lnTo>
                          <a:pt x="496" y="591"/>
                        </a:lnTo>
                        <a:lnTo>
                          <a:pt x="517" y="576"/>
                        </a:lnTo>
                        <a:lnTo>
                          <a:pt x="536" y="559"/>
                        </a:lnTo>
                        <a:lnTo>
                          <a:pt x="555" y="542"/>
                        </a:lnTo>
                        <a:lnTo>
                          <a:pt x="572" y="521"/>
                        </a:lnTo>
                        <a:lnTo>
                          <a:pt x="587" y="501"/>
                        </a:lnTo>
                        <a:lnTo>
                          <a:pt x="600" y="479"/>
                        </a:lnTo>
                        <a:lnTo>
                          <a:pt x="612" y="456"/>
                        </a:lnTo>
                        <a:lnTo>
                          <a:pt x="622" y="432"/>
                        </a:lnTo>
                        <a:lnTo>
                          <a:pt x="630" y="406"/>
                        </a:lnTo>
                        <a:lnTo>
                          <a:pt x="636" y="412"/>
                        </a:lnTo>
                        <a:lnTo>
                          <a:pt x="641" y="417"/>
                        </a:lnTo>
                        <a:lnTo>
                          <a:pt x="646" y="421"/>
                        </a:lnTo>
                        <a:lnTo>
                          <a:pt x="653" y="425"/>
                        </a:lnTo>
                        <a:lnTo>
                          <a:pt x="660" y="428"/>
                        </a:lnTo>
                        <a:lnTo>
                          <a:pt x="667" y="431"/>
                        </a:lnTo>
                        <a:lnTo>
                          <a:pt x="674" y="432"/>
                        </a:lnTo>
                        <a:lnTo>
                          <a:pt x="682" y="432"/>
                        </a:lnTo>
                        <a:lnTo>
                          <a:pt x="697" y="431"/>
                        </a:lnTo>
                        <a:lnTo>
                          <a:pt x="710" y="425"/>
                        </a:lnTo>
                        <a:lnTo>
                          <a:pt x="722" y="416"/>
                        </a:lnTo>
                        <a:lnTo>
                          <a:pt x="732" y="405"/>
                        </a:lnTo>
                        <a:lnTo>
                          <a:pt x="741" y="391"/>
                        </a:lnTo>
                        <a:lnTo>
                          <a:pt x="748" y="375"/>
                        </a:lnTo>
                        <a:lnTo>
                          <a:pt x="752" y="357"/>
                        </a:lnTo>
                        <a:lnTo>
                          <a:pt x="754" y="338"/>
                        </a:lnTo>
                        <a:lnTo>
                          <a:pt x="752" y="319"/>
                        </a:lnTo>
                        <a:lnTo>
                          <a:pt x="748" y="302"/>
                        </a:lnTo>
                        <a:lnTo>
                          <a:pt x="741" y="285"/>
                        </a:lnTo>
                        <a:lnTo>
                          <a:pt x="732" y="272"/>
                        </a:lnTo>
                        <a:lnTo>
                          <a:pt x="722" y="261"/>
                        </a:lnTo>
                        <a:lnTo>
                          <a:pt x="710" y="251"/>
                        </a:lnTo>
                        <a:lnTo>
                          <a:pt x="697" y="246"/>
                        </a:lnTo>
                        <a:lnTo>
                          <a:pt x="682" y="245"/>
                        </a:lnTo>
                        <a:close/>
                      </a:path>
                    </a:pathLst>
                  </a:custGeom>
                  <a:solidFill>
                    <a:schemeClr val="accent6">
                      <a:lumMod val="20000"/>
                      <a:lumOff val="8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488" name="Freeform 13"/>
                  <p:cNvSpPr>
                    <a:spLocks/>
                  </p:cNvSpPr>
                  <p:nvPr/>
                </p:nvSpPr>
                <p:spPr bwMode="auto">
                  <a:xfrm>
                    <a:off x="4092293" y="3803960"/>
                    <a:ext cx="75040" cy="26325"/>
                  </a:xfrm>
                  <a:custGeom>
                    <a:avLst/>
                    <a:gdLst>
                      <a:gd name="T0" fmla="*/ 0 w 305"/>
                      <a:gd name="T1" fmla="*/ 0 h 107"/>
                      <a:gd name="T2" fmla="*/ 2147483647 w 305"/>
                      <a:gd name="T3" fmla="*/ 2147483647 h 107"/>
                      <a:gd name="T4" fmla="*/ 2147483647 w 305"/>
                      <a:gd name="T5" fmla="*/ 2147483647 h 107"/>
                      <a:gd name="T6" fmla="*/ 2147483647 w 305"/>
                      <a:gd name="T7" fmla="*/ 2147483647 h 107"/>
                      <a:gd name="T8" fmla="*/ 2147483647 w 305"/>
                      <a:gd name="T9" fmla="*/ 2147483647 h 107"/>
                      <a:gd name="T10" fmla="*/ 2147483647 w 305"/>
                      <a:gd name="T11" fmla="*/ 2147483647 h 107"/>
                      <a:gd name="T12" fmla="*/ 2147483647 w 305"/>
                      <a:gd name="T13" fmla="*/ 2147483647 h 107"/>
                      <a:gd name="T14" fmla="*/ 2147483647 w 305"/>
                      <a:gd name="T15" fmla="*/ 2147483647 h 107"/>
                      <a:gd name="T16" fmla="*/ 2147483647 w 305"/>
                      <a:gd name="T17" fmla="*/ 2147483647 h 107"/>
                      <a:gd name="T18" fmla="*/ 2147483647 w 305"/>
                      <a:gd name="T19" fmla="*/ 2147483647 h 107"/>
                      <a:gd name="T20" fmla="*/ 2147483647 w 305"/>
                      <a:gd name="T21" fmla="*/ 2147483647 h 107"/>
                      <a:gd name="T22" fmla="*/ 2147483647 w 305"/>
                      <a:gd name="T23" fmla="*/ 2147483647 h 107"/>
                      <a:gd name="T24" fmla="*/ 2147483647 w 305"/>
                      <a:gd name="T25" fmla="*/ 2147483647 h 107"/>
                      <a:gd name="T26" fmla="*/ 2147483647 w 305"/>
                      <a:gd name="T27" fmla="*/ 2147483647 h 107"/>
                      <a:gd name="T28" fmla="*/ 2147483647 w 305"/>
                      <a:gd name="T29" fmla="*/ 2147483647 h 107"/>
                      <a:gd name="T30" fmla="*/ 2147483647 w 305"/>
                      <a:gd name="T31" fmla="*/ 2147483647 h 107"/>
                      <a:gd name="T32" fmla="*/ 2147483647 w 305"/>
                      <a:gd name="T33" fmla="*/ 2147483647 h 107"/>
                      <a:gd name="T34" fmla="*/ 2147483647 w 305"/>
                      <a:gd name="T35" fmla="*/ 0 h 107"/>
                      <a:gd name="T36" fmla="*/ 0 w 305"/>
                      <a:gd name="T37" fmla="*/ 0 h 1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05"/>
                      <a:gd name="T58" fmla="*/ 0 h 107"/>
                      <a:gd name="T59" fmla="*/ 305 w 305"/>
                      <a:gd name="T60" fmla="*/ 107 h 1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05" h="107">
                        <a:moveTo>
                          <a:pt x="0" y="0"/>
                        </a:moveTo>
                        <a:lnTo>
                          <a:pt x="3" y="11"/>
                        </a:lnTo>
                        <a:lnTo>
                          <a:pt x="5" y="20"/>
                        </a:lnTo>
                        <a:lnTo>
                          <a:pt x="9" y="31"/>
                        </a:lnTo>
                        <a:lnTo>
                          <a:pt x="14" y="42"/>
                        </a:lnTo>
                        <a:lnTo>
                          <a:pt x="20" y="54"/>
                        </a:lnTo>
                        <a:lnTo>
                          <a:pt x="30" y="65"/>
                        </a:lnTo>
                        <a:lnTo>
                          <a:pt x="41" y="74"/>
                        </a:lnTo>
                        <a:lnTo>
                          <a:pt x="56" y="85"/>
                        </a:lnTo>
                        <a:lnTo>
                          <a:pt x="75" y="95"/>
                        </a:lnTo>
                        <a:lnTo>
                          <a:pt x="94" y="102"/>
                        </a:lnTo>
                        <a:lnTo>
                          <a:pt x="114" y="106"/>
                        </a:lnTo>
                        <a:lnTo>
                          <a:pt x="133" y="107"/>
                        </a:lnTo>
                        <a:lnTo>
                          <a:pt x="149" y="107"/>
                        </a:lnTo>
                        <a:lnTo>
                          <a:pt x="161" y="106"/>
                        </a:lnTo>
                        <a:lnTo>
                          <a:pt x="171" y="104"/>
                        </a:lnTo>
                        <a:lnTo>
                          <a:pt x="174" y="104"/>
                        </a:lnTo>
                        <a:lnTo>
                          <a:pt x="305" y="0"/>
                        </a:lnTo>
                        <a:lnTo>
                          <a:pt x="0" y="0"/>
                        </a:lnTo>
                        <a:close/>
                      </a:path>
                    </a:pathLst>
                  </a:custGeom>
                  <a:solidFill>
                    <a:srgbClr val="000000"/>
                  </a:solidFill>
                  <a:ln w="9525">
                    <a:noFill/>
                    <a:round/>
                    <a:headEnd/>
                    <a:tailEnd/>
                  </a:ln>
                </p:spPr>
                <p:txBody>
                  <a:bodyPr/>
                  <a:lstStyle/>
                  <a:p>
                    <a:endParaRPr lang="ja-JP" altLang="en-US"/>
                  </a:p>
                </p:txBody>
              </p:sp>
              <p:sp>
                <p:nvSpPr>
                  <p:cNvPr id="489" name="Freeform 14"/>
                  <p:cNvSpPr>
                    <a:spLocks/>
                  </p:cNvSpPr>
                  <p:nvPr/>
                </p:nvSpPr>
                <p:spPr bwMode="auto">
                  <a:xfrm>
                    <a:off x="4101888" y="3809865"/>
                    <a:ext cx="44532" cy="7627"/>
                  </a:xfrm>
                  <a:custGeom>
                    <a:avLst/>
                    <a:gdLst>
                      <a:gd name="T0" fmla="*/ 0 w 181"/>
                      <a:gd name="T1" fmla="*/ 0 h 31"/>
                      <a:gd name="T2" fmla="*/ 2147483647 w 181"/>
                      <a:gd name="T3" fmla="*/ 2147483647 h 31"/>
                      <a:gd name="T4" fmla="*/ 2147483647 w 181"/>
                      <a:gd name="T5" fmla="*/ 2147483647 h 31"/>
                      <a:gd name="T6" fmla="*/ 2147483647 w 181"/>
                      <a:gd name="T7" fmla="*/ 0 h 31"/>
                      <a:gd name="T8" fmla="*/ 0 w 181"/>
                      <a:gd name="T9" fmla="*/ 0 h 31"/>
                      <a:gd name="T10" fmla="*/ 0 60000 65536"/>
                      <a:gd name="T11" fmla="*/ 0 60000 65536"/>
                      <a:gd name="T12" fmla="*/ 0 60000 65536"/>
                      <a:gd name="T13" fmla="*/ 0 60000 65536"/>
                      <a:gd name="T14" fmla="*/ 0 60000 65536"/>
                      <a:gd name="T15" fmla="*/ 0 w 181"/>
                      <a:gd name="T16" fmla="*/ 0 h 31"/>
                      <a:gd name="T17" fmla="*/ 181 w 181"/>
                      <a:gd name="T18" fmla="*/ 31 h 31"/>
                    </a:gdLst>
                    <a:ahLst/>
                    <a:cxnLst>
                      <a:cxn ang="T10">
                        <a:pos x="T0" y="T1"/>
                      </a:cxn>
                      <a:cxn ang="T11">
                        <a:pos x="T2" y="T3"/>
                      </a:cxn>
                      <a:cxn ang="T12">
                        <a:pos x="T4" y="T5"/>
                      </a:cxn>
                      <a:cxn ang="T13">
                        <a:pos x="T6" y="T7"/>
                      </a:cxn>
                      <a:cxn ang="T14">
                        <a:pos x="T8" y="T9"/>
                      </a:cxn>
                    </a:cxnLst>
                    <a:rect l="T15" t="T16" r="T17" b="T18"/>
                    <a:pathLst>
                      <a:path w="181" h="31">
                        <a:moveTo>
                          <a:pt x="0" y="0"/>
                        </a:moveTo>
                        <a:lnTo>
                          <a:pt x="15" y="31"/>
                        </a:lnTo>
                        <a:lnTo>
                          <a:pt x="137" y="31"/>
                        </a:lnTo>
                        <a:lnTo>
                          <a:pt x="181" y="0"/>
                        </a:lnTo>
                        <a:lnTo>
                          <a:pt x="0" y="0"/>
                        </a:lnTo>
                        <a:close/>
                      </a:path>
                    </a:pathLst>
                  </a:custGeom>
                  <a:solidFill>
                    <a:srgbClr val="FFFFFF"/>
                  </a:solidFill>
                  <a:ln w="9525">
                    <a:noFill/>
                    <a:round/>
                    <a:headEnd/>
                    <a:tailEnd/>
                  </a:ln>
                </p:spPr>
                <p:txBody>
                  <a:bodyPr/>
                  <a:lstStyle/>
                  <a:p>
                    <a:endParaRPr lang="ja-JP" altLang="en-US"/>
                  </a:p>
                </p:txBody>
              </p:sp>
              <p:sp>
                <p:nvSpPr>
                  <p:cNvPr id="490" name="Freeform 15"/>
                  <p:cNvSpPr>
                    <a:spLocks/>
                  </p:cNvSpPr>
                  <p:nvPr/>
                </p:nvSpPr>
                <p:spPr bwMode="auto">
                  <a:xfrm>
                    <a:off x="4079991" y="3725722"/>
                    <a:ext cx="19190" cy="19437"/>
                  </a:xfrm>
                  <a:custGeom>
                    <a:avLst/>
                    <a:gdLst>
                      <a:gd name="T0" fmla="*/ 2147483647 w 78"/>
                      <a:gd name="T1" fmla="*/ 2147483647 h 79"/>
                      <a:gd name="T2" fmla="*/ 2147483647 w 78"/>
                      <a:gd name="T3" fmla="*/ 2147483647 h 79"/>
                      <a:gd name="T4" fmla="*/ 2147483647 w 78"/>
                      <a:gd name="T5" fmla="*/ 2147483647 h 79"/>
                      <a:gd name="T6" fmla="*/ 2147483647 w 78"/>
                      <a:gd name="T7" fmla="*/ 2147483647 h 79"/>
                      <a:gd name="T8" fmla="*/ 2147483647 w 78"/>
                      <a:gd name="T9" fmla="*/ 2147483647 h 79"/>
                      <a:gd name="T10" fmla="*/ 2147483647 w 78"/>
                      <a:gd name="T11" fmla="*/ 2147483647 h 79"/>
                      <a:gd name="T12" fmla="*/ 2147483647 w 78"/>
                      <a:gd name="T13" fmla="*/ 2147483647 h 79"/>
                      <a:gd name="T14" fmla="*/ 2147483647 w 78"/>
                      <a:gd name="T15" fmla="*/ 2147483647 h 79"/>
                      <a:gd name="T16" fmla="*/ 2147483647 w 78"/>
                      <a:gd name="T17" fmla="*/ 0 h 79"/>
                      <a:gd name="T18" fmla="*/ 2147483647 w 78"/>
                      <a:gd name="T19" fmla="*/ 2147483647 h 79"/>
                      <a:gd name="T20" fmla="*/ 2147483647 w 78"/>
                      <a:gd name="T21" fmla="*/ 2147483647 h 79"/>
                      <a:gd name="T22" fmla="*/ 2147483647 w 78"/>
                      <a:gd name="T23" fmla="*/ 2147483647 h 79"/>
                      <a:gd name="T24" fmla="*/ 0 w 78"/>
                      <a:gd name="T25" fmla="*/ 2147483647 h 79"/>
                      <a:gd name="T26" fmla="*/ 2147483647 w 78"/>
                      <a:gd name="T27" fmla="*/ 2147483647 h 79"/>
                      <a:gd name="T28" fmla="*/ 2147483647 w 78"/>
                      <a:gd name="T29" fmla="*/ 2147483647 h 79"/>
                      <a:gd name="T30" fmla="*/ 2147483647 w 78"/>
                      <a:gd name="T31" fmla="*/ 2147483647 h 79"/>
                      <a:gd name="T32" fmla="*/ 2147483647 w 78"/>
                      <a:gd name="T33" fmla="*/ 2147483647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8"/>
                      <a:gd name="T52" fmla="*/ 0 h 79"/>
                      <a:gd name="T53" fmla="*/ 78 w 78"/>
                      <a:gd name="T54" fmla="*/ 79 h 7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8" h="79">
                        <a:moveTo>
                          <a:pt x="39" y="79"/>
                        </a:moveTo>
                        <a:lnTo>
                          <a:pt x="54" y="76"/>
                        </a:lnTo>
                        <a:lnTo>
                          <a:pt x="68" y="67"/>
                        </a:lnTo>
                        <a:lnTo>
                          <a:pt x="76" y="55"/>
                        </a:lnTo>
                        <a:lnTo>
                          <a:pt x="78" y="40"/>
                        </a:lnTo>
                        <a:lnTo>
                          <a:pt x="76" y="25"/>
                        </a:lnTo>
                        <a:lnTo>
                          <a:pt x="68" y="11"/>
                        </a:lnTo>
                        <a:lnTo>
                          <a:pt x="54" y="3"/>
                        </a:lnTo>
                        <a:lnTo>
                          <a:pt x="39" y="0"/>
                        </a:lnTo>
                        <a:lnTo>
                          <a:pt x="24" y="3"/>
                        </a:lnTo>
                        <a:lnTo>
                          <a:pt x="12" y="11"/>
                        </a:lnTo>
                        <a:lnTo>
                          <a:pt x="2" y="25"/>
                        </a:lnTo>
                        <a:lnTo>
                          <a:pt x="0" y="40"/>
                        </a:lnTo>
                        <a:lnTo>
                          <a:pt x="2" y="55"/>
                        </a:lnTo>
                        <a:lnTo>
                          <a:pt x="12" y="67"/>
                        </a:lnTo>
                        <a:lnTo>
                          <a:pt x="24" y="76"/>
                        </a:lnTo>
                        <a:lnTo>
                          <a:pt x="39" y="79"/>
                        </a:lnTo>
                        <a:close/>
                      </a:path>
                    </a:pathLst>
                  </a:custGeom>
                  <a:solidFill>
                    <a:srgbClr val="000000"/>
                  </a:solidFill>
                  <a:ln w="9525">
                    <a:noFill/>
                    <a:round/>
                    <a:headEnd/>
                    <a:tailEnd/>
                  </a:ln>
                </p:spPr>
                <p:txBody>
                  <a:bodyPr/>
                  <a:lstStyle/>
                  <a:p>
                    <a:endParaRPr lang="ja-JP" altLang="en-US"/>
                  </a:p>
                </p:txBody>
              </p:sp>
              <p:sp>
                <p:nvSpPr>
                  <p:cNvPr id="491" name="Freeform 16"/>
                  <p:cNvSpPr>
                    <a:spLocks/>
                  </p:cNvSpPr>
                  <p:nvPr/>
                </p:nvSpPr>
                <p:spPr bwMode="auto">
                  <a:xfrm>
                    <a:off x="4141745" y="3726460"/>
                    <a:ext cx="22389" cy="22635"/>
                  </a:xfrm>
                  <a:custGeom>
                    <a:avLst/>
                    <a:gdLst>
                      <a:gd name="T0" fmla="*/ 2147483647 w 91"/>
                      <a:gd name="T1" fmla="*/ 2147483647 h 92"/>
                      <a:gd name="T2" fmla="*/ 2147483647 w 91"/>
                      <a:gd name="T3" fmla="*/ 2147483647 h 92"/>
                      <a:gd name="T4" fmla="*/ 2147483647 w 91"/>
                      <a:gd name="T5" fmla="*/ 2147483647 h 92"/>
                      <a:gd name="T6" fmla="*/ 2147483647 w 91"/>
                      <a:gd name="T7" fmla="*/ 2147483647 h 92"/>
                      <a:gd name="T8" fmla="*/ 2147483647 w 91"/>
                      <a:gd name="T9" fmla="*/ 2147483647 h 92"/>
                      <a:gd name="T10" fmla="*/ 2147483647 w 91"/>
                      <a:gd name="T11" fmla="*/ 2147483647 h 92"/>
                      <a:gd name="T12" fmla="*/ 2147483647 w 91"/>
                      <a:gd name="T13" fmla="*/ 2147483647 h 92"/>
                      <a:gd name="T14" fmla="*/ 2147483647 w 91"/>
                      <a:gd name="T15" fmla="*/ 2147483647 h 92"/>
                      <a:gd name="T16" fmla="*/ 2147483647 w 91"/>
                      <a:gd name="T17" fmla="*/ 2147483647 h 92"/>
                      <a:gd name="T18" fmla="*/ 2147483647 w 91"/>
                      <a:gd name="T19" fmla="*/ 2147483647 h 92"/>
                      <a:gd name="T20" fmla="*/ 2147483647 w 91"/>
                      <a:gd name="T21" fmla="*/ 2147483647 h 92"/>
                      <a:gd name="T22" fmla="*/ 2147483647 w 91"/>
                      <a:gd name="T23" fmla="*/ 2147483647 h 92"/>
                      <a:gd name="T24" fmla="*/ 2147483647 w 91"/>
                      <a:gd name="T25" fmla="*/ 2147483647 h 92"/>
                      <a:gd name="T26" fmla="*/ 2147483647 w 91"/>
                      <a:gd name="T27" fmla="*/ 2147483647 h 92"/>
                      <a:gd name="T28" fmla="*/ 2147483647 w 91"/>
                      <a:gd name="T29" fmla="*/ 2147483647 h 92"/>
                      <a:gd name="T30" fmla="*/ 2147483647 w 91"/>
                      <a:gd name="T31" fmla="*/ 2147483647 h 92"/>
                      <a:gd name="T32" fmla="*/ 2147483647 w 91"/>
                      <a:gd name="T33" fmla="*/ 0 h 92"/>
                      <a:gd name="T34" fmla="*/ 2147483647 w 91"/>
                      <a:gd name="T35" fmla="*/ 2147483647 h 92"/>
                      <a:gd name="T36" fmla="*/ 2147483647 w 91"/>
                      <a:gd name="T37" fmla="*/ 2147483647 h 92"/>
                      <a:gd name="T38" fmla="*/ 2147483647 w 91"/>
                      <a:gd name="T39" fmla="*/ 2147483647 h 92"/>
                      <a:gd name="T40" fmla="*/ 2147483647 w 91"/>
                      <a:gd name="T41" fmla="*/ 2147483647 h 92"/>
                      <a:gd name="T42" fmla="*/ 2147483647 w 91"/>
                      <a:gd name="T43" fmla="*/ 2147483647 h 92"/>
                      <a:gd name="T44" fmla="*/ 2147483647 w 91"/>
                      <a:gd name="T45" fmla="*/ 2147483647 h 92"/>
                      <a:gd name="T46" fmla="*/ 2147483647 w 91"/>
                      <a:gd name="T47" fmla="*/ 2147483647 h 92"/>
                      <a:gd name="T48" fmla="*/ 0 w 91"/>
                      <a:gd name="T49" fmla="*/ 2147483647 h 92"/>
                      <a:gd name="T50" fmla="*/ 2147483647 w 91"/>
                      <a:gd name="T51" fmla="*/ 2147483647 h 92"/>
                      <a:gd name="T52" fmla="*/ 2147483647 w 91"/>
                      <a:gd name="T53" fmla="*/ 2147483647 h 92"/>
                      <a:gd name="T54" fmla="*/ 2147483647 w 91"/>
                      <a:gd name="T55" fmla="*/ 2147483647 h 92"/>
                      <a:gd name="T56" fmla="*/ 2147483647 w 91"/>
                      <a:gd name="T57" fmla="*/ 2147483647 h 92"/>
                      <a:gd name="T58" fmla="*/ 2147483647 w 91"/>
                      <a:gd name="T59" fmla="*/ 2147483647 h 92"/>
                      <a:gd name="T60" fmla="*/ 2147483647 w 91"/>
                      <a:gd name="T61" fmla="*/ 2147483647 h 92"/>
                      <a:gd name="T62" fmla="*/ 2147483647 w 91"/>
                      <a:gd name="T63" fmla="*/ 2147483647 h 92"/>
                      <a:gd name="T64" fmla="*/ 2147483647 w 91"/>
                      <a:gd name="T65" fmla="*/ 2147483647 h 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1"/>
                      <a:gd name="T100" fmla="*/ 0 h 92"/>
                      <a:gd name="T101" fmla="*/ 91 w 91"/>
                      <a:gd name="T102" fmla="*/ 92 h 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1" h="92">
                        <a:moveTo>
                          <a:pt x="45" y="92"/>
                        </a:moveTo>
                        <a:lnTo>
                          <a:pt x="54" y="91"/>
                        </a:lnTo>
                        <a:lnTo>
                          <a:pt x="62" y="88"/>
                        </a:lnTo>
                        <a:lnTo>
                          <a:pt x="70" y="84"/>
                        </a:lnTo>
                        <a:lnTo>
                          <a:pt x="77" y="79"/>
                        </a:lnTo>
                        <a:lnTo>
                          <a:pt x="83" y="72"/>
                        </a:lnTo>
                        <a:lnTo>
                          <a:pt x="87" y="64"/>
                        </a:lnTo>
                        <a:lnTo>
                          <a:pt x="89" y="56"/>
                        </a:lnTo>
                        <a:lnTo>
                          <a:pt x="91" y="46"/>
                        </a:lnTo>
                        <a:lnTo>
                          <a:pt x="89" y="37"/>
                        </a:lnTo>
                        <a:lnTo>
                          <a:pt x="87" y="29"/>
                        </a:lnTo>
                        <a:lnTo>
                          <a:pt x="83" y="20"/>
                        </a:lnTo>
                        <a:lnTo>
                          <a:pt x="77" y="14"/>
                        </a:lnTo>
                        <a:lnTo>
                          <a:pt x="70" y="8"/>
                        </a:lnTo>
                        <a:lnTo>
                          <a:pt x="62" y="4"/>
                        </a:lnTo>
                        <a:lnTo>
                          <a:pt x="54" y="1"/>
                        </a:lnTo>
                        <a:lnTo>
                          <a:pt x="45" y="0"/>
                        </a:lnTo>
                        <a:lnTo>
                          <a:pt x="35" y="1"/>
                        </a:lnTo>
                        <a:lnTo>
                          <a:pt x="27" y="4"/>
                        </a:lnTo>
                        <a:lnTo>
                          <a:pt x="19" y="8"/>
                        </a:lnTo>
                        <a:lnTo>
                          <a:pt x="12" y="14"/>
                        </a:lnTo>
                        <a:lnTo>
                          <a:pt x="7" y="20"/>
                        </a:lnTo>
                        <a:lnTo>
                          <a:pt x="2" y="29"/>
                        </a:lnTo>
                        <a:lnTo>
                          <a:pt x="1" y="37"/>
                        </a:lnTo>
                        <a:lnTo>
                          <a:pt x="0" y="46"/>
                        </a:lnTo>
                        <a:lnTo>
                          <a:pt x="1" y="56"/>
                        </a:lnTo>
                        <a:lnTo>
                          <a:pt x="2" y="64"/>
                        </a:lnTo>
                        <a:lnTo>
                          <a:pt x="7" y="72"/>
                        </a:lnTo>
                        <a:lnTo>
                          <a:pt x="12" y="79"/>
                        </a:lnTo>
                        <a:lnTo>
                          <a:pt x="19" y="84"/>
                        </a:lnTo>
                        <a:lnTo>
                          <a:pt x="27" y="88"/>
                        </a:lnTo>
                        <a:lnTo>
                          <a:pt x="35" y="91"/>
                        </a:lnTo>
                        <a:lnTo>
                          <a:pt x="45" y="92"/>
                        </a:lnTo>
                        <a:close/>
                      </a:path>
                    </a:pathLst>
                  </a:custGeom>
                  <a:solidFill>
                    <a:srgbClr val="000000"/>
                  </a:solidFill>
                  <a:ln w="9525">
                    <a:noFill/>
                    <a:round/>
                    <a:headEnd/>
                    <a:tailEnd/>
                  </a:ln>
                </p:spPr>
                <p:txBody>
                  <a:bodyPr/>
                  <a:lstStyle/>
                  <a:p>
                    <a:endParaRPr lang="ja-JP" altLang="en-US"/>
                  </a:p>
                </p:txBody>
              </p:sp>
              <p:sp>
                <p:nvSpPr>
                  <p:cNvPr id="492" name="Freeform 17"/>
                  <p:cNvSpPr>
                    <a:spLocks/>
                  </p:cNvSpPr>
                  <p:nvPr/>
                </p:nvSpPr>
                <p:spPr bwMode="auto">
                  <a:xfrm>
                    <a:off x="4087372" y="3728183"/>
                    <a:ext cx="44532" cy="55603"/>
                  </a:xfrm>
                  <a:custGeom>
                    <a:avLst/>
                    <a:gdLst>
                      <a:gd name="T0" fmla="*/ 2147483647 w 181"/>
                      <a:gd name="T1" fmla="*/ 2147483647 h 226"/>
                      <a:gd name="T2" fmla="*/ 2147483647 w 181"/>
                      <a:gd name="T3" fmla="*/ 2147483647 h 226"/>
                      <a:gd name="T4" fmla="*/ 2147483647 w 181"/>
                      <a:gd name="T5" fmla="*/ 0 h 226"/>
                      <a:gd name="T6" fmla="*/ 0 w 181"/>
                      <a:gd name="T7" fmla="*/ 2147483647 h 226"/>
                      <a:gd name="T8" fmla="*/ 2147483647 w 181"/>
                      <a:gd name="T9" fmla="*/ 2147483647 h 226"/>
                      <a:gd name="T10" fmla="*/ 2147483647 w 181"/>
                      <a:gd name="T11" fmla="*/ 2147483647 h 226"/>
                      <a:gd name="T12" fmla="*/ 2147483647 w 181"/>
                      <a:gd name="T13" fmla="*/ 2147483647 h 226"/>
                      <a:gd name="T14" fmla="*/ 0 60000 65536"/>
                      <a:gd name="T15" fmla="*/ 0 60000 65536"/>
                      <a:gd name="T16" fmla="*/ 0 60000 65536"/>
                      <a:gd name="T17" fmla="*/ 0 60000 65536"/>
                      <a:gd name="T18" fmla="*/ 0 60000 65536"/>
                      <a:gd name="T19" fmla="*/ 0 60000 65536"/>
                      <a:gd name="T20" fmla="*/ 0 60000 65536"/>
                      <a:gd name="T21" fmla="*/ 0 w 181"/>
                      <a:gd name="T22" fmla="*/ 0 h 226"/>
                      <a:gd name="T23" fmla="*/ 181 w 181"/>
                      <a:gd name="T24" fmla="*/ 226 h 2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1" h="226">
                        <a:moveTo>
                          <a:pt x="48" y="195"/>
                        </a:moveTo>
                        <a:lnTo>
                          <a:pt x="129" y="53"/>
                        </a:lnTo>
                        <a:lnTo>
                          <a:pt x="127" y="0"/>
                        </a:lnTo>
                        <a:lnTo>
                          <a:pt x="0" y="225"/>
                        </a:lnTo>
                        <a:lnTo>
                          <a:pt x="181" y="226"/>
                        </a:lnTo>
                        <a:lnTo>
                          <a:pt x="181" y="195"/>
                        </a:lnTo>
                        <a:lnTo>
                          <a:pt x="48" y="195"/>
                        </a:lnTo>
                        <a:close/>
                      </a:path>
                    </a:pathLst>
                  </a:custGeom>
                  <a:solidFill>
                    <a:srgbClr val="000000"/>
                  </a:solidFill>
                  <a:ln w="9525">
                    <a:noFill/>
                    <a:round/>
                    <a:headEnd/>
                    <a:tailEnd/>
                  </a:ln>
                </p:spPr>
                <p:txBody>
                  <a:bodyPr/>
                  <a:lstStyle/>
                  <a:p>
                    <a:endParaRPr lang="ja-JP" altLang="en-US"/>
                  </a:p>
                </p:txBody>
              </p:sp>
              <p:sp>
                <p:nvSpPr>
                  <p:cNvPr id="493" name="Freeform 18"/>
                  <p:cNvSpPr>
                    <a:spLocks/>
                  </p:cNvSpPr>
                  <p:nvPr/>
                </p:nvSpPr>
                <p:spPr bwMode="auto">
                  <a:xfrm>
                    <a:off x="3935250" y="3891516"/>
                    <a:ext cx="32215" cy="41542"/>
                  </a:xfrm>
                  <a:custGeom>
                    <a:avLst/>
                    <a:gdLst/>
                    <a:ahLst/>
                    <a:cxnLst>
                      <a:cxn ang="0">
                        <a:pos x="148" y="110"/>
                      </a:cxn>
                      <a:cxn ang="0">
                        <a:pos x="144" y="95"/>
                      </a:cxn>
                      <a:cxn ang="0">
                        <a:pos x="137" y="77"/>
                      </a:cxn>
                      <a:cxn ang="0">
                        <a:pos x="129" y="58"/>
                      </a:cxn>
                      <a:cxn ang="0">
                        <a:pos x="120" y="41"/>
                      </a:cxn>
                      <a:cxn ang="0">
                        <a:pos x="112" y="24"/>
                      </a:cxn>
                      <a:cxn ang="0">
                        <a:pos x="104" y="11"/>
                      </a:cxn>
                      <a:cxn ang="0">
                        <a:pos x="97" y="3"/>
                      </a:cxn>
                      <a:cxn ang="0">
                        <a:pos x="93" y="0"/>
                      </a:cxn>
                      <a:cxn ang="0">
                        <a:pos x="88" y="12"/>
                      </a:cxn>
                      <a:cxn ang="0">
                        <a:pos x="89" y="35"/>
                      </a:cxn>
                      <a:cxn ang="0">
                        <a:pos x="93" y="58"/>
                      </a:cxn>
                      <a:cxn ang="0">
                        <a:pos x="95" y="69"/>
                      </a:cxn>
                      <a:cxn ang="0">
                        <a:pos x="87" y="68"/>
                      </a:cxn>
                      <a:cxn ang="0">
                        <a:pos x="77" y="65"/>
                      </a:cxn>
                      <a:cxn ang="0">
                        <a:pos x="65" y="62"/>
                      </a:cxn>
                      <a:cxn ang="0">
                        <a:pos x="53" y="60"/>
                      </a:cxn>
                      <a:cxn ang="0">
                        <a:pos x="40" y="57"/>
                      </a:cxn>
                      <a:cxn ang="0">
                        <a:pos x="27" y="54"/>
                      </a:cxn>
                      <a:cxn ang="0">
                        <a:pos x="15" y="52"/>
                      </a:cxn>
                      <a:cxn ang="0">
                        <a:pos x="4" y="49"/>
                      </a:cxn>
                      <a:cxn ang="0">
                        <a:pos x="0" y="130"/>
                      </a:cxn>
                      <a:cxn ang="0">
                        <a:pos x="15" y="134"/>
                      </a:cxn>
                      <a:cxn ang="0">
                        <a:pos x="34" y="140"/>
                      </a:cxn>
                      <a:cxn ang="0">
                        <a:pos x="54" y="145"/>
                      </a:cxn>
                      <a:cxn ang="0">
                        <a:pos x="74" y="151"/>
                      </a:cxn>
                      <a:cxn ang="0">
                        <a:pos x="93" y="155"/>
                      </a:cxn>
                      <a:cxn ang="0">
                        <a:pos x="110" y="159"/>
                      </a:cxn>
                      <a:cxn ang="0">
                        <a:pos x="122" y="162"/>
                      </a:cxn>
                      <a:cxn ang="0">
                        <a:pos x="127" y="163"/>
                      </a:cxn>
                      <a:cxn ang="0">
                        <a:pos x="148" y="110"/>
                      </a:cxn>
                    </a:cxnLst>
                    <a:rect l="0" t="0" r="r" b="b"/>
                    <a:pathLst>
                      <a:path w="148" h="163">
                        <a:moveTo>
                          <a:pt x="148" y="110"/>
                        </a:moveTo>
                        <a:lnTo>
                          <a:pt x="144" y="95"/>
                        </a:lnTo>
                        <a:lnTo>
                          <a:pt x="137" y="77"/>
                        </a:lnTo>
                        <a:lnTo>
                          <a:pt x="129" y="58"/>
                        </a:lnTo>
                        <a:lnTo>
                          <a:pt x="120" y="41"/>
                        </a:lnTo>
                        <a:lnTo>
                          <a:pt x="112" y="24"/>
                        </a:lnTo>
                        <a:lnTo>
                          <a:pt x="104" y="11"/>
                        </a:lnTo>
                        <a:lnTo>
                          <a:pt x="97" y="3"/>
                        </a:lnTo>
                        <a:lnTo>
                          <a:pt x="93" y="0"/>
                        </a:lnTo>
                        <a:lnTo>
                          <a:pt x="88" y="12"/>
                        </a:lnTo>
                        <a:lnTo>
                          <a:pt x="89" y="35"/>
                        </a:lnTo>
                        <a:lnTo>
                          <a:pt x="93" y="58"/>
                        </a:lnTo>
                        <a:lnTo>
                          <a:pt x="95" y="69"/>
                        </a:lnTo>
                        <a:lnTo>
                          <a:pt x="87" y="68"/>
                        </a:lnTo>
                        <a:lnTo>
                          <a:pt x="77" y="65"/>
                        </a:lnTo>
                        <a:lnTo>
                          <a:pt x="65" y="62"/>
                        </a:lnTo>
                        <a:lnTo>
                          <a:pt x="53" y="60"/>
                        </a:lnTo>
                        <a:lnTo>
                          <a:pt x="40" y="57"/>
                        </a:lnTo>
                        <a:lnTo>
                          <a:pt x="27" y="54"/>
                        </a:lnTo>
                        <a:lnTo>
                          <a:pt x="15" y="52"/>
                        </a:lnTo>
                        <a:lnTo>
                          <a:pt x="4" y="49"/>
                        </a:lnTo>
                        <a:lnTo>
                          <a:pt x="0" y="130"/>
                        </a:lnTo>
                        <a:lnTo>
                          <a:pt x="15" y="134"/>
                        </a:lnTo>
                        <a:lnTo>
                          <a:pt x="34" y="140"/>
                        </a:lnTo>
                        <a:lnTo>
                          <a:pt x="54" y="145"/>
                        </a:lnTo>
                        <a:lnTo>
                          <a:pt x="74" y="151"/>
                        </a:lnTo>
                        <a:lnTo>
                          <a:pt x="93" y="155"/>
                        </a:lnTo>
                        <a:lnTo>
                          <a:pt x="110" y="159"/>
                        </a:lnTo>
                        <a:lnTo>
                          <a:pt x="122" y="162"/>
                        </a:lnTo>
                        <a:lnTo>
                          <a:pt x="127" y="163"/>
                        </a:lnTo>
                        <a:lnTo>
                          <a:pt x="148" y="110"/>
                        </a:lnTo>
                        <a:close/>
                      </a:path>
                    </a:pathLst>
                  </a:custGeom>
                  <a:solidFill>
                    <a:schemeClr val="accent6">
                      <a:lumMod val="20000"/>
                      <a:lumOff val="8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494" name="Rectangle 19"/>
                  <p:cNvSpPr>
                    <a:spLocks noChangeArrowheads="1"/>
                  </p:cNvSpPr>
                  <p:nvPr/>
                </p:nvSpPr>
                <p:spPr bwMode="auto">
                  <a:xfrm>
                    <a:off x="3933110" y="3825200"/>
                    <a:ext cx="15008" cy="425142"/>
                  </a:xfrm>
                  <a:prstGeom prst="rect">
                    <a:avLst/>
                  </a:prstGeom>
                  <a:solidFill>
                    <a:srgbClr val="000000"/>
                  </a:solidFill>
                  <a:ln w="9525">
                    <a:noFill/>
                    <a:miter lim="800000"/>
                    <a:headEnd/>
                    <a:tailEnd/>
                  </a:ln>
                </p:spPr>
                <p:txBody>
                  <a:bodyPr/>
                  <a:lstStyle/>
                  <a:p>
                    <a:endParaRPr lang="ja-JP" altLang="en-US">
                      <a:latin typeface="Calibri" pitchFamily="34" charset="0"/>
                    </a:endParaRPr>
                  </a:p>
                </p:txBody>
              </p:sp>
              <p:sp>
                <p:nvSpPr>
                  <p:cNvPr id="495" name="Freeform 20"/>
                  <p:cNvSpPr>
                    <a:spLocks/>
                  </p:cNvSpPr>
                  <p:nvPr/>
                </p:nvSpPr>
                <p:spPr bwMode="auto">
                  <a:xfrm>
                    <a:off x="3929881" y="3901901"/>
                    <a:ext cx="13422" cy="23367"/>
                  </a:xfrm>
                  <a:custGeom>
                    <a:avLst/>
                    <a:gdLst/>
                    <a:ahLst/>
                    <a:cxnLst>
                      <a:cxn ang="0">
                        <a:pos x="0" y="0"/>
                      </a:cxn>
                      <a:cxn ang="0">
                        <a:pos x="8" y="1"/>
                      </a:cxn>
                      <a:cxn ang="0">
                        <a:pos x="16" y="4"/>
                      </a:cxn>
                      <a:cxn ang="0">
                        <a:pos x="24" y="8"/>
                      </a:cxn>
                      <a:cxn ang="0">
                        <a:pos x="32" y="13"/>
                      </a:cxn>
                      <a:cxn ang="0">
                        <a:pos x="39" y="20"/>
                      </a:cxn>
                      <a:cxn ang="0">
                        <a:pos x="44" y="27"/>
                      </a:cxn>
                      <a:cxn ang="0">
                        <a:pos x="49" y="35"/>
                      </a:cxn>
                      <a:cxn ang="0">
                        <a:pos x="50" y="42"/>
                      </a:cxn>
                      <a:cxn ang="0">
                        <a:pos x="50" y="50"/>
                      </a:cxn>
                      <a:cxn ang="0">
                        <a:pos x="49" y="58"/>
                      </a:cxn>
                      <a:cxn ang="0">
                        <a:pos x="46" y="68"/>
                      </a:cxn>
                      <a:cxn ang="0">
                        <a:pos x="42" y="76"/>
                      </a:cxn>
                      <a:cxn ang="0">
                        <a:pos x="35" y="84"/>
                      </a:cxn>
                      <a:cxn ang="0">
                        <a:pos x="27" y="89"/>
                      </a:cxn>
                      <a:cxn ang="0">
                        <a:pos x="15" y="92"/>
                      </a:cxn>
                      <a:cxn ang="0">
                        <a:pos x="0" y="91"/>
                      </a:cxn>
                      <a:cxn ang="0">
                        <a:pos x="0" y="0"/>
                      </a:cxn>
                    </a:cxnLst>
                    <a:rect l="0" t="0" r="r" b="b"/>
                    <a:pathLst>
                      <a:path w="50" h="92">
                        <a:moveTo>
                          <a:pt x="0" y="0"/>
                        </a:moveTo>
                        <a:lnTo>
                          <a:pt x="8" y="1"/>
                        </a:lnTo>
                        <a:lnTo>
                          <a:pt x="16" y="4"/>
                        </a:lnTo>
                        <a:lnTo>
                          <a:pt x="24" y="8"/>
                        </a:lnTo>
                        <a:lnTo>
                          <a:pt x="32" y="13"/>
                        </a:lnTo>
                        <a:lnTo>
                          <a:pt x="39" y="20"/>
                        </a:lnTo>
                        <a:lnTo>
                          <a:pt x="44" y="27"/>
                        </a:lnTo>
                        <a:lnTo>
                          <a:pt x="49" y="35"/>
                        </a:lnTo>
                        <a:lnTo>
                          <a:pt x="50" y="42"/>
                        </a:lnTo>
                        <a:lnTo>
                          <a:pt x="50" y="50"/>
                        </a:lnTo>
                        <a:lnTo>
                          <a:pt x="49" y="58"/>
                        </a:lnTo>
                        <a:lnTo>
                          <a:pt x="46" y="68"/>
                        </a:lnTo>
                        <a:lnTo>
                          <a:pt x="42" y="76"/>
                        </a:lnTo>
                        <a:lnTo>
                          <a:pt x="35" y="84"/>
                        </a:lnTo>
                        <a:lnTo>
                          <a:pt x="27" y="89"/>
                        </a:lnTo>
                        <a:lnTo>
                          <a:pt x="15" y="92"/>
                        </a:lnTo>
                        <a:lnTo>
                          <a:pt x="0" y="91"/>
                        </a:lnTo>
                        <a:lnTo>
                          <a:pt x="0" y="0"/>
                        </a:lnTo>
                        <a:close/>
                      </a:path>
                    </a:pathLst>
                  </a:custGeom>
                  <a:solidFill>
                    <a:schemeClr val="accent6">
                      <a:lumMod val="20000"/>
                      <a:lumOff val="8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496" name="Rectangle 21"/>
                  <p:cNvSpPr>
                    <a:spLocks noChangeArrowheads="1"/>
                  </p:cNvSpPr>
                  <p:nvPr/>
                </p:nvSpPr>
                <p:spPr bwMode="auto">
                  <a:xfrm>
                    <a:off x="3860039" y="4241158"/>
                    <a:ext cx="158690" cy="27802"/>
                  </a:xfrm>
                  <a:prstGeom prst="rect">
                    <a:avLst/>
                  </a:prstGeom>
                  <a:solidFill>
                    <a:srgbClr val="000000"/>
                  </a:solidFill>
                  <a:ln w="9525">
                    <a:noFill/>
                    <a:miter lim="800000"/>
                    <a:headEnd/>
                    <a:tailEnd/>
                  </a:ln>
                </p:spPr>
                <p:txBody>
                  <a:bodyPr/>
                  <a:lstStyle/>
                  <a:p>
                    <a:endParaRPr lang="ja-JP" altLang="en-US">
                      <a:latin typeface="Calibri" pitchFamily="34" charset="0"/>
                    </a:endParaRPr>
                  </a:p>
                </p:txBody>
              </p:sp>
              <p:sp>
                <p:nvSpPr>
                  <p:cNvPr id="497" name="Freeform 22"/>
                  <p:cNvSpPr>
                    <a:spLocks/>
                  </p:cNvSpPr>
                  <p:nvPr/>
                </p:nvSpPr>
                <p:spPr bwMode="auto">
                  <a:xfrm>
                    <a:off x="3851920" y="4268304"/>
                    <a:ext cx="173944" cy="45270"/>
                  </a:xfrm>
                  <a:custGeom>
                    <a:avLst/>
                    <a:gdLst>
                      <a:gd name="T0" fmla="*/ 2147483647 w 707"/>
                      <a:gd name="T1" fmla="*/ 2147483647 h 184"/>
                      <a:gd name="T2" fmla="*/ 2147483647 w 707"/>
                      <a:gd name="T3" fmla="*/ 0 h 184"/>
                      <a:gd name="T4" fmla="*/ 2147483647 w 707"/>
                      <a:gd name="T5" fmla="*/ 0 h 184"/>
                      <a:gd name="T6" fmla="*/ 0 w 707"/>
                      <a:gd name="T7" fmla="*/ 2147483647 h 184"/>
                      <a:gd name="T8" fmla="*/ 2147483647 w 707"/>
                      <a:gd name="T9" fmla="*/ 2147483647 h 184"/>
                      <a:gd name="T10" fmla="*/ 0 60000 65536"/>
                      <a:gd name="T11" fmla="*/ 0 60000 65536"/>
                      <a:gd name="T12" fmla="*/ 0 60000 65536"/>
                      <a:gd name="T13" fmla="*/ 0 60000 65536"/>
                      <a:gd name="T14" fmla="*/ 0 60000 65536"/>
                      <a:gd name="T15" fmla="*/ 0 w 707"/>
                      <a:gd name="T16" fmla="*/ 0 h 184"/>
                      <a:gd name="T17" fmla="*/ 707 w 707"/>
                      <a:gd name="T18" fmla="*/ 184 h 184"/>
                    </a:gdLst>
                    <a:ahLst/>
                    <a:cxnLst>
                      <a:cxn ang="T10">
                        <a:pos x="T0" y="T1"/>
                      </a:cxn>
                      <a:cxn ang="T11">
                        <a:pos x="T2" y="T3"/>
                      </a:cxn>
                      <a:cxn ang="T12">
                        <a:pos x="T4" y="T5"/>
                      </a:cxn>
                      <a:cxn ang="T13">
                        <a:pos x="T6" y="T7"/>
                      </a:cxn>
                      <a:cxn ang="T14">
                        <a:pos x="T8" y="T9"/>
                      </a:cxn>
                    </a:cxnLst>
                    <a:rect l="T15" t="T16" r="T17" b="T18"/>
                    <a:pathLst>
                      <a:path w="707" h="184">
                        <a:moveTo>
                          <a:pt x="707" y="184"/>
                        </a:moveTo>
                        <a:lnTo>
                          <a:pt x="646" y="0"/>
                        </a:lnTo>
                        <a:lnTo>
                          <a:pt x="61" y="0"/>
                        </a:lnTo>
                        <a:lnTo>
                          <a:pt x="0" y="184"/>
                        </a:lnTo>
                        <a:lnTo>
                          <a:pt x="707" y="184"/>
                        </a:lnTo>
                        <a:close/>
                      </a:path>
                    </a:pathLst>
                  </a:custGeom>
                  <a:solidFill>
                    <a:srgbClr val="000000"/>
                  </a:solidFill>
                  <a:ln w="9525">
                    <a:noFill/>
                    <a:round/>
                    <a:headEnd/>
                    <a:tailEnd/>
                  </a:ln>
                </p:spPr>
                <p:txBody>
                  <a:bodyPr/>
                  <a:lstStyle/>
                  <a:p>
                    <a:endParaRPr lang="ja-JP" altLang="en-US"/>
                  </a:p>
                </p:txBody>
              </p:sp>
              <p:sp>
                <p:nvSpPr>
                  <p:cNvPr id="498" name="Rectangle 23"/>
                  <p:cNvSpPr>
                    <a:spLocks noChangeArrowheads="1"/>
                  </p:cNvSpPr>
                  <p:nvPr/>
                </p:nvSpPr>
                <p:spPr bwMode="auto">
                  <a:xfrm>
                    <a:off x="3871603" y="4250507"/>
                    <a:ext cx="132119" cy="9103"/>
                  </a:xfrm>
                  <a:prstGeom prst="rect">
                    <a:avLst/>
                  </a:prstGeom>
                  <a:solidFill>
                    <a:srgbClr val="FFFFFF"/>
                  </a:solidFill>
                  <a:ln w="9525">
                    <a:noFill/>
                    <a:miter lim="800000"/>
                    <a:headEnd/>
                    <a:tailEnd/>
                  </a:ln>
                </p:spPr>
                <p:txBody>
                  <a:bodyPr/>
                  <a:lstStyle/>
                  <a:p>
                    <a:endParaRPr lang="ja-JP" altLang="en-US">
                      <a:latin typeface="Calibri" pitchFamily="34" charset="0"/>
                    </a:endParaRPr>
                  </a:p>
                </p:txBody>
              </p:sp>
              <p:sp>
                <p:nvSpPr>
                  <p:cNvPr id="499" name="Freeform 24"/>
                  <p:cNvSpPr>
                    <a:spLocks/>
                  </p:cNvSpPr>
                  <p:nvPr/>
                </p:nvSpPr>
                <p:spPr bwMode="auto">
                  <a:xfrm>
                    <a:off x="3970015" y="3884987"/>
                    <a:ext cx="336817" cy="399063"/>
                  </a:xfrm>
                  <a:custGeom>
                    <a:avLst/>
                    <a:gdLst>
                      <a:gd name="T0" fmla="*/ 2147483647 w 1369"/>
                      <a:gd name="T1" fmla="*/ 2147483647 h 1622"/>
                      <a:gd name="T2" fmla="*/ 2147483647 w 1369"/>
                      <a:gd name="T3" fmla="*/ 2147483647 h 1622"/>
                      <a:gd name="T4" fmla="*/ 2147483647 w 1369"/>
                      <a:gd name="T5" fmla="*/ 2147483647 h 1622"/>
                      <a:gd name="T6" fmla="*/ 2147483647 w 1369"/>
                      <a:gd name="T7" fmla="*/ 2147483647 h 1622"/>
                      <a:gd name="T8" fmla="*/ 2147483647 w 1369"/>
                      <a:gd name="T9" fmla="*/ 2147483647 h 1622"/>
                      <a:gd name="T10" fmla="*/ 2147483647 w 1369"/>
                      <a:gd name="T11" fmla="*/ 2147483647 h 1622"/>
                      <a:gd name="T12" fmla="*/ 2147483647 w 1369"/>
                      <a:gd name="T13" fmla="*/ 2147483647 h 1622"/>
                      <a:gd name="T14" fmla="*/ 2147483647 w 1369"/>
                      <a:gd name="T15" fmla="*/ 2147483647 h 1622"/>
                      <a:gd name="T16" fmla="*/ 2147483647 w 1369"/>
                      <a:gd name="T17" fmla="*/ 0 h 1622"/>
                      <a:gd name="T18" fmla="*/ 2147483647 w 1369"/>
                      <a:gd name="T19" fmla="*/ 2147483647 h 1622"/>
                      <a:gd name="T20" fmla="*/ 2147483647 w 1369"/>
                      <a:gd name="T21" fmla="*/ 2147483647 h 1622"/>
                      <a:gd name="T22" fmla="*/ 2147483647 w 1369"/>
                      <a:gd name="T23" fmla="*/ 2147483647 h 1622"/>
                      <a:gd name="T24" fmla="*/ 2147483647 w 1369"/>
                      <a:gd name="T25" fmla="*/ 2147483647 h 1622"/>
                      <a:gd name="T26" fmla="*/ 2147483647 w 1369"/>
                      <a:gd name="T27" fmla="*/ 2147483647 h 1622"/>
                      <a:gd name="T28" fmla="*/ 2147483647 w 1369"/>
                      <a:gd name="T29" fmla="*/ 2147483647 h 1622"/>
                      <a:gd name="T30" fmla="*/ 2147483647 w 1369"/>
                      <a:gd name="T31" fmla="*/ 2147483647 h 1622"/>
                      <a:gd name="T32" fmla="*/ 2147483647 w 1369"/>
                      <a:gd name="T33" fmla="*/ 2147483647 h 1622"/>
                      <a:gd name="T34" fmla="*/ 2147483647 w 1369"/>
                      <a:gd name="T35" fmla="*/ 2147483647 h 1622"/>
                      <a:gd name="T36" fmla="*/ 2147483647 w 1369"/>
                      <a:gd name="T37" fmla="*/ 2147483647 h 1622"/>
                      <a:gd name="T38" fmla="*/ 2147483647 w 1369"/>
                      <a:gd name="T39" fmla="*/ 2147483647 h 1622"/>
                      <a:gd name="T40" fmla="*/ 2147483647 w 1369"/>
                      <a:gd name="T41" fmla="*/ 2147483647 h 1622"/>
                      <a:gd name="T42" fmla="*/ 2147483647 w 1369"/>
                      <a:gd name="T43" fmla="*/ 2147483647 h 1622"/>
                      <a:gd name="T44" fmla="*/ 2147483647 w 1369"/>
                      <a:gd name="T45" fmla="*/ 2147483647 h 1622"/>
                      <a:gd name="T46" fmla="*/ 2147483647 w 1369"/>
                      <a:gd name="T47" fmla="*/ 2147483647 h 1622"/>
                      <a:gd name="T48" fmla="*/ 2147483647 w 1369"/>
                      <a:gd name="T49" fmla="*/ 2147483647 h 1622"/>
                      <a:gd name="T50" fmla="*/ 2147483647 w 1369"/>
                      <a:gd name="T51" fmla="*/ 2147483647 h 1622"/>
                      <a:gd name="T52" fmla="*/ 2147483647 w 1369"/>
                      <a:gd name="T53" fmla="*/ 2147483647 h 1622"/>
                      <a:gd name="T54" fmla="*/ 2147483647 w 1369"/>
                      <a:gd name="T55" fmla="*/ 2147483647 h 1622"/>
                      <a:gd name="T56" fmla="*/ 2147483647 w 1369"/>
                      <a:gd name="T57" fmla="*/ 2147483647 h 1622"/>
                      <a:gd name="T58" fmla="*/ 2147483647 w 1369"/>
                      <a:gd name="T59" fmla="*/ 2147483647 h 1622"/>
                      <a:gd name="T60" fmla="*/ 2147483647 w 1369"/>
                      <a:gd name="T61" fmla="*/ 2147483647 h 1622"/>
                      <a:gd name="T62" fmla="*/ 2147483647 w 1369"/>
                      <a:gd name="T63" fmla="*/ 2147483647 h 1622"/>
                      <a:gd name="T64" fmla="*/ 2147483647 w 1369"/>
                      <a:gd name="T65" fmla="*/ 2147483647 h 1622"/>
                      <a:gd name="T66" fmla="*/ 2147483647 w 1369"/>
                      <a:gd name="T67" fmla="*/ 2147483647 h 1622"/>
                      <a:gd name="T68" fmla="*/ 2147483647 w 1369"/>
                      <a:gd name="T69" fmla="*/ 2147483647 h 1622"/>
                      <a:gd name="T70" fmla="*/ 2147483647 w 1369"/>
                      <a:gd name="T71" fmla="*/ 2147483647 h 1622"/>
                      <a:gd name="T72" fmla="*/ 2147483647 w 1369"/>
                      <a:gd name="T73" fmla="*/ 2147483647 h 1622"/>
                      <a:gd name="T74" fmla="*/ 2147483647 w 1369"/>
                      <a:gd name="T75" fmla="*/ 2147483647 h 1622"/>
                      <a:gd name="T76" fmla="*/ 2147483647 w 1369"/>
                      <a:gd name="T77" fmla="*/ 2147483647 h 1622"/>
                      <a:gd name="T78" fmla="*/ 2147483647 w 1369"/>
                      <a:gd name="T79" fmla="*/ 2147483647 h 1622"/>
                      <a:gd name="T80" fmla="*/ 2147483647 w 1369"/>
                      <a:gd name="T81" fmla="*/ 2147483647 h 1622"/>
                      <a:gd name="T82" fmla="*/ 2147483647 w 1369"/>
                      <a:gd name="T83" fmla="*/ 2147483647 h 1622"/>
                      <a:gd name="T84" fmla="*/ 2147483647 w 1369"/>
                      <a:gd name="T85" fmla="*/ 2147483647 h 1622"/>
                      <a:gd name="T86" fmla="*/ 2147483647 w 1369"/>
                      <a:gd name="T87" fmla="*/ 2147483647 h 1622"/>
                      <a:gd name="T88" fmla="*/ 2147483647 w 1369"/>
                      <a:gd name="T89" fmla="*/ 2147483647 h 1622"/>
                      <a:gd name="T90" fmla="*/ 2147483647 w 1369"/>
                      <a:gd name="T91" fmla="*/ 2147483647 h 1622"/>
                      <a:gd name="T92" fmla="*/ 2147483647 w 1369"/>
                      <a:gd name="T93" fmla="*/ 2147483647 h 1622"/>
                      <a:gd name="T94" fmla="*/ 2147483647 w 1369"/>
                      <a:gd name="T95" fmla="*/ 2147483647 h 1622"/>
                      <a:gd name="T96" fmla="*/ 2147483647 w 1369"/>
                      <a:gd name="T97" fmla="*/ 2147483647 h 1622"/>
                      <a:gd name="T98" fmla="*/ 2147483647 w 1369"/>
                      <a:gd name="T99" fmla="*/ 2147483647 h 1622"/>
                      <a:gd name="T100" fmla="*/ 2147483647 w 1369"/>
                      <a:gd name="T101" fmla="*/ 2147483647 h 1622"/>
                      <a:gd name="T102" fmla="*/ 2147483647 w 1369"/>
                      <a:gd name="T103" fmla="*/ 2147483647 h 1622"/>
                      <a:gd name="T104" fmla="*/ 2147483647 w 1369"/>
                      <a:gd name="T105" fmla="*/ 2147483647 h 1622"/>
                      <a:gd name="T106" fmla="*/ 2147483647 w 1369"/>
                      <a:gd name="T107" fmla="*/ 2147483647 h 1622"/>
                      <a:gd name="T108" fmla="*/ 2147483647 w 1369"/>
                      <a:gd name="T109" fmla="*/ 2147483647 h 1622"/>
                      <a:gd name="T110" fmla="*/ 2147483647 w 1369"/>
                      <a:gd name="T111" fmla="*/ 2147483647 h 1622"/>
                      <a:gd name="T112" fmla="*/ 2147483647 w 1369"/>
                      <a:gd name="T113" fmla="*/ 2147483647 h 1622"/>
                      <a:gd name="T114" fmla="*/ 2147483647 w 1369"/>
                      <a:gd name="T115" fmla="*/ 2147483647 h 1622"/>
                      <a:gd name="T116" fmla="*/ 2147483647 w 1369"/>
                      <a:gd name="T117" fmla="*/ 2147483647 h 162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69"/>
                      <a:gd name="T178" fmla="*/ 0 h 1622"/>
                      <a:gd name="T179" fmla="*/ 1369 w 1369"/>
                      <a:gd name="T180" fmla="*/ 1622 h 162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69" h="1622">
                        <a:moveTo>
                          <a:pt x="1323" y="361"/>
                        </a:moveTo>
                        <a:lnTo>
                          <a:pt x="1318" y="342"/>
                        </a:lnTo>
                        <a:lnTo>
                          <a:pt x="1311" y="323"/>
                        </a:lnTo>
                        <a:lnTo>
                          <a:pt x="1303" y="303"/>
                        </a:lnTo>
                        <a:lnTo>
                          <a:pt x="1295" y="284"/>
                        </a:lnTo>
                        <a:lnTo>
                          <a:pt x="1285" y="263"/>
                        </a:lnTo>
                        <a:lnTo>
                          <a:pt x="1274" y="244"/>
                        </a:lnTo>
                        <a:lnTo>
                          <a:pt x="1262" y="224"/>
                        </a:lnTo>
                        <a:lnTo>
                          <a:pt x="1249" y="205"/>
                        </a:lnTo>
                        <a:lnTo>
                          <a:pt x="1235" y="186"/>
                        </a:lnTo>
                        <a:lnTo>
                          <a:pt x="1219" y="166"/>
                        </a:lnTo>
                        <a:lnTo>
                          <a:pt x="1201" y="148"/>
                        </a:lnTo>
                        <a:lnTo>
                          <a:pt x="1181" y="129"/>
                        </a:lnTo>
                        <a:lnTo>
                          <a:pt x="1160" y="111"/>
                        </a:lnTo>
                        <a:lnTo>
                          <a:pt x="1137" y="94"/>
                        </a:lnTo>
                        <a:lnTo>
                          <a:pt x="1112" y="76"/>
                        </a:lnTo>
                        <a:lnTo>
                          <a:pt x="1084" y="60"/>
                        </a:lnTo>
                        <a:lnTo>
                          <a:pt x="1061" y="48"/>
                        </a:lnTo>
                        <a:lnTo>
                          <a:pt x="1041" y="37"/>
                        </a:lnTo>
                        <a:lnTo>
                          <a:pt x="1022" y="27"/>
                        </a:lnTo>
                        <a:lnTo>
                          <a:pt x="1003" y="21"/>
                        </a:lnTo>
                        <a:lnTo>
                          <a:pt x="984" y="15"/>
                        </a:lnTo>
                        <a:lnTo>
                          <a:pt x="964" y="12"/>
                        </a:lnTo>
                        <a:lnTo>
                          <a:pt x="941" y="10"/>
                        </a:lnTo>
                        <a:lnTo>
                          <a:pt x="915" y="10"/>
                        </a:lnTo>
                        <a:lnTo>
                          <a:pt x="710" y="286"/>
                        </a:lnTo>
                        <a:lnTo>
                          <a:pt x="566" y="0"/>
                        </a:lnTo>
                        <a:lnTo>
                          <a:pt x="534" y="4"/>
                        </a:lnTo>
                        <a:lnTo>
                          <a:pt x="505" y="8"/>
                        </a:lnTo>
                        <a:lnTo>
                          <a:pt x="479" y="14"/>
                        </a:lnTo>
                        <a:lnTo>
                          <a:pt x="456" y="22"/>
                        </a:lnTo>
                        <a:lnTo>
                          <a:pt x="435" y="33"/>
                        </a:lnTo>
                        <a:lnTo>
                          <a:pt x="414" y="48"/>
                        </a:lnTo>
                        <a:lnTo>
                          <a:pt x="391" y="65"/>
                        </a:lnTo>
                        <a:lnTo>
                          <a:pt x="368" y="87"/>
                        </a:lnTo>
                        <a:lnTo>
                          <a:pt x="349" y="107"/>
                        </a:lnTo>
                        <a:lnTo>
                          <a:pt x="329" y="130"/>
                        </a:lnTo>
                        <a:lnTo>
                          <a:pt x="308" y="155"/>
                        </a:lnTo>
                        <a:lnTo>
                          <a:pt x="288" y="178"/>
                        </a:lnTo>
                        <a:lnTo>
                          <a:pt x="268" y="201"/>
                        </a:lnTo>
                        <a:lnTo>
                          <a:pt x="249" y="220"/>
                        </a:lnTo>
                        <a:lnTo>
                          <a:pt x="231" y="235"/>
                        </a:lnTo>
                        <a:lnTo>
                          <a:pt x="215" y="242"/>
                        </a:lnTo>
                        <a:lnTo>
                          <a:pt x="197" y="243"/>
                        </a:lnTo>
                        <a:lnTo>
                          <a:pt x="177" y="239"/>
                        </a:lnTo>
                        <a:lnTo>
                          <a:pt x="155" y="232"/>
                        </a:lnTo>
                        <a:lnTo>
                          <a:pt x="132" y="221"/>
                        </a:lnTo>
                        <a:lnTo>
                          <a:pt x="108" y="209"/>
                        </a:lnTo>
                        <a:lnTo>
                          <a:pt x="83" y="194"/>
                        </a:lnTo>
                        <a:lnTo>
                          <a:pt x="57" y="179"/>
                        </a:lnTo>
                        <a:lnTo>
                          <a:pt x="33" y="166"/>
                        </a:lnTo>
                        <a:lnTo>
                          <a:pt x="0" y="266"/>
                        </a:lnTo>
                        <a:lnTo>
                          <a:pt x="4" y="270"/>
                        </a:lnTo>
                        <a:lnTo>
                          <a:pt x="11" y="277"/>
                        </a:lnTo>
                        <a:lnTo>
                          <a:pt x="22" y="285"/>
                        </a:lnTo>
                        <a:lnTo>
                          <a:pt x="36" y="293"/>
                        </a:lnTo>
                        <a:lnTo>
                          <a:pt x="52" y="304"/>
                        </a:lnTo>
                        <a:lnTo>
                          <a:pt x="70" y="314"/>
                        </a:lnTo>
                        <a:lnTo>
                          <a:pt x="89" y="324"/>
                        </a:lnTo>
                        <a:lnTo>
                          <a:pt x="109" y="334"/>
                        </a:lnTo>
                        <a:lnTo>
                          <a:pt x="131" y="345"/>
                        </a:lnTo>
                        <a:lnTo>
                          <a:pt x="152" y="354"/>
                        </a:lnTo>
                        <a:lnTo>
                          <a:pt x="174" y="362"/>
                        </a:lnTo>
                        <a:lnTo>
                          <a:pt x="196" y="369"/>
                        </a:lnTo>
                        <a:lnTo>
                          <a:pt x="216" y="376"/>
                        </a:lnTo>
                        <a:lnTo>
                          <a:pt x="236" y="380"/>
                        </a:lnTo>
                        <a:lnTo>
                          <a:pt x="254" y="381"/>
                        </a:lnTo>
                        <a:lnTo>
                          <a:pt x="270" y="381"/>
                        </a:lnTo>
                        <a:lnTo>
                          <a:pt x="293" y="376"/>
                        </a:lnTo>
                        <a:lnTo>
                          <a:pt x="322" y="367"/>
                        </a:lnTo>
                        <a:lnTo>
                          <a:pt x="354" y="353"/>
                        </a:lnTo>
                        <a:lnTo>
                          <a:pt x="386" y="338"/>
                        </a:lnTo>
                        <a:lnTo>
                          <a:pt x="417" y="324"/>
                        </a:lnTo>
                        <a:lnTo>
                          <a:pt x="441" y="312"/>
                        </a:lnTo>
                        <a:lnTo>
                          <a:pt x="458" y="303"/>
                        </a:lnTo>
                        <a:lnTo>
                          <a:pt x="464" y="300"/>
                        </a:lnTo>
                        <a:lnTo>
                          <a:pt x="463" y="664"/>
                        </a:lnTo>
                        <a:lnTo>
                          <a:pt x="459" y="681"/>
                        </a:lnTo>
                        <a:lnTo>
                          <a:pt x="448" y="726"/>
                        </a:lnTo>
                        <a:lnTo>
                          <a:pt x="433" y="793"/>
                        </a:lnTo>
                        <a:lnTo>
                          <a:pt x="416" y="873"/>
                        </a:lnTo>
                        <a:lnTo>
                          <a:pt x="397" y="957"/>
                        </a:lnTo>
                        <a:lnTo>
                          <a:pt x="379" y="1037"/>
                        </a:lnTo>
                        <a:lnTo>
                          <a:pt x="367" y="1106"/>
                        </a:lnTo>
                        <a:lnTo>
                          <a:pt x="359" y="1156"/>
                        </a:lnTo>
                        <a:lnTo>
                          <a:pt x="353" y="1229"/>
                        </a:lnTo>
                        <a:lnTo>
                          <a:pt x="353" y="1292"/>
                        </a:lnTo>
                        <a:lnTo>
                          <a:pt x="356" y="1338"/>
                        </a:lnTo>
                        <a:lnTo>
                          <a:pt x="359" y="1358"/>
                        </a:lnTo>
                        <a:lnTo>
                          <a:pt x="365" y="1376"/>
                        </a:lnTo>
                        <a:lnTo>
                          <a:pt x="378" y="1409"/>
                        </a:lnTo>
                        <a:lnTo>
                          <a:pt x="394" y="1452"/>
                        </a:lnTo>
                        <a:lnTo>
                          <a:pt x="413" y="1498"/>
                        </a:lnTo>
                        <a:lnTo>
                          <a:pt x="430" y="1544"/>
                        </a:lnTo>
                        <a:lnTo>
                          <a:pt x="447" y="1584"/>
                        </a:lnTo>
                        <a:lnTo>
                          <a:pt x="458" y="1611"/>
                        </a:lnTo>
                        <a:lnTo>
                          <a:pt x="462" y="1622"/>
                        </a:lnTo>
                        <a:lnTo>
                          <a:pt x="642" y="1622"/>
                        </a:lnTo>
                        <a:lnTo>
                          <a:pt x="639" y="1589"/>
                        </a:lnTo>
                        <a:lnTo>
                          <a:pt x="635" y="1508"/>
                        </a:lnTo>
                        <a:lnTo>
                          <a:pt x="631" y="1409"/>
                        </a:lnTo>
                        <a:lnTo>
                          <a:pt x="631" y="1316"/>
                        </a:lnTo>
                        <a:lnTo>
                          <a:pt x="633" y="1308"/>
                        </a:lnTo>
                        <a:lnTo>
                          <a:pt x="635" y="1292"/>
                        </a:lnTo>
                        <a:lnTo>
                          <a:pt x="639" y="1267"/>
                        </a:lnTo>
                        <a:lnTo>
                          <a:pt x="645" y="1236"/>
                        </a:lnTo>
                        <a:lnTo>
                          <a:pt x="653" y="1198"/>
                        </a:lnTo>
                        <a:lnTo>
                          <a:pt x="663" y="1155"/>
                        </a:lnTo>
                        <a:lnTo>
                          <a:pt x="675" y="1103"/>
                        </a:lnTo>
                        <a:lnTo>
                          <a:pt x="690" y="1046"/>
                        </a:lnTo>
                        <a:lnTo>
                          <a:pt x="752" y="1046"/>
                        </a:lnTo>
                        <a:lnTo>
                          <a:pt x="782" y="1098"/>
                        </a:lnTo>
                        <a:lnTo>
                          <a:pt x="804" y="1144"/>
                        </a:lnTo>
                        <a:lnTo>
                          <a:pt x="819" y="1185"/>
                        </a:lnTo>
                        <a:lnTo>
                          <a:pt x="827" y="1221"/>
                        </a:lnTo>
                        <a:lnTo>
                          <a:pt x="831" y="1253"/>
                        </a:lnTo>
                        <a:lnTo>
                          <a:pt x="832" y="1282"/>
                        </a:lnTo>
                        <a:lnTo>
                          <a:pt x="832" y="1308"/>
                        </a:lnTo>
                        <a:lnTo>
                          <a:pt x="833" y="1331"/>
                        </a:lnTo>
                        <a:lnTo>
                          <a:pt x="833" y="1402"/>
                        </a:lnTo>
                        <a:lnTo>
                          <a:pt x="831" y="1497"/>
                        </a:lnTo>
                        <a:lnTo>
                          <a:pt x="827" y="1581"/>
                        </a:lnTo>
                        <a:lnTo>
                          <a:pt x="825" y="1617"/>
                        </a:lnTo>
                        <a:lnTo>
                          <a:pt x="1017" y="1615"/>
                        </a:lnTo>
                        <a:lnTo>
                          <a:pt x="1022" y="1607"/>
                        </a:lnTo>
                        <a:lnTo>
                          <a:pt x="1034" y="1584"/>
                        </a:lnTo>
                        <a:lnTo>
                          <a:pt x="1052" y="1550"/>
                        </a:lnTo>
                        <a:lnTo>
                          <a:pt x="1074" y="1509"/>
                        </a:lnTo>
                        <a:lnTo>
                          <a:pt x="1095" y="1467"/>
                        </a:lnTo>
                        <a:lnTo>
                          <a:pt x="1114" y="1426"/>
                        </a:lnTo>
                        <a:lnTo>
                          <a:pt x="1129" y="1391"/>
                        </a:lnTo>
                        <a:lnTo>
                          <a:pt x="1137" y="1365"/>
                        </a:lnTo>
                        <a:lnTo>
                          <a:pt x="1141" y="1349"/>
                        </a:lnTo>
                        <a:lnTo>
                          <a:pt x="1146" y="1335"/>
                        </a:lnTo>
                        <a:lnTo>
                          <a:pt x="1150" y="1320"/>
                        </a:lnTo>
                        <a:lnTo>
                          <a:pt x="1152" y="1300"/>
                        </a:lnTo>
                        <a:lnTo>
                          <a:pt x="1150" y="1269"/>
                        </a:lnTo>
                        <a:lnTo>
                          <a:pt x="1144" y="1220"/>
                        </a:lnTo>
                        <a:lnTo>
                          <a:pt x="1132" y="1152"/>
                        </a:lnTo>
                        <a:lnTo>
                          <a:pt x="1113" y="1057"/>
                        </a:lnTo>
                        <a:lnTo>
                          <a:pt x="1103" y="1016"/>
                        </a:lnTo>
                        <a:lnTo>
                          <a:pt x="1087" y="961"/>
                        </a:lnTo>
                        <a:lnTo>
                          <a:pt x="1068" y="897"/>
                        </a:lnTo>
                        <a:lnTo>
                          <a:pt x="1048" y="829"/>
                        </a:lnTo>
                        <a:lnTo>
                          <a:pt x="1028" y="767"/>
                        </a:lnTo>
                        <a:lnTo>
                          <a:pt x="1011" y="714"/>
                        </a:lnTo>
                        <a:lnTo>
                          <a:pt x="999" y="677"/>
                        </a:lnTo>
                        <a:lnTo>
                          <a:pt x="995" y="664"/>
                        </a:lnTo>
                        <a:lnTo>
                          <a:pt x="994" y="265"/>
                        </a:lnTo>
                        <a:lnTo>
                          <a:pt x="1009" y="263"/>
                        </a:lnTo>
                        <a:lnTo>
                          <a:pt x="1028" y="265"/>
                        </a:lnTo>
                        <a:lnTo>
                          <a:pt x="1047" y="268"/>
                        </a:lnTo>
                        <a:lnTo>
                          <a:pt x="1067" y="273"/>
                        </a:lnTo>
                        <a:lnTo>
                          <a:pt x="1087" y="280"/>
                        </a:lnTo>
                        <a:lnTo>
                          <a:pt x="1106" y="288"/>
                        </a:lnTo>
                        <a:lnTo>
                          <a:pt x="1122" y="296"/>
                        </a:lnTo>
                        <a:lnTo>
                          <a:pt x="1136" y="304"/>
                        </a:lnTo>
                        <a:lnTo>
                          <a:pt x="1151" y="315"/>
                        </a:lnTo>
                        <a:lnTo>
                          <a:pt x="1166" y="327"/>
                        </a:lnTo>
                        <a:lnTo>
                          <a:pt x="1181" y="339"/>
                        </a:lnTo>
                        <a:lnTo>
                          <a:pt x="1194" y="353"/>
                        </a:lnTo>
                        <a:lnTo>
                          <a:pt x="1207" y="368"/>
                        </a:lnTo>
                        <a:lnTo>
                          <a:pt x="1219" y="383"/>
                        </a:lnTo>
                        <a:lnTo>
                          <a:pt x="1228" y="399"/>
                        </a:lnTo>
                        <a:lnTo>
                          <a:pt x="1235" y="415"/>
                        </a:lnTo>
                        <a:lnTo>
                          <a:pt x="1249" y="466"/>
                        </a:lnTo>
                        <a:lnTo>
                          <a:pt x="1262" y="527"/>
                        </a:lnTo>
                        <a:lnTo>
                          <a:pt x="1270" y="577"/>
                        </a:lnTo>
                        <a:lnTo>
                          <a:pt x="1274" y="597"/>
                        </a:lnTo>
                        <a:lnTo>
                          <a:pt x="1369" y="565"/>
                        </a:lnTo>
                        <a:lnTo>
                          <a:pt x="1365" y="548"/>
                        </a:lnTo>
                        <a:lnTo>
                          <a:pt x="1361" y="529"/>
                        </a:lnTo>
                        <a:lnTo>
                          <a:pt x="1357" y="508"/>
                        </a:lnTo>
                        <a:lnTo>
                          <a:pt x="1352" y="483"/>
                        </a:lnTo>
                        <a:lnTo>
                          <a:pt x="1346" y="456"/>
                        </a:lnTo>
                        <a:lnTo>
                          <a:pt x="1340" y="426"/>
                        </a:lnTo>
                        <a:lnTo>
                          <a:pt x="1333" y="395"/>
                        </a:lnTo>
                        <a:lnTo>
                          <a:pt x="1323" y="361"/>
                        </a:lnTo>
                        <a:close/>
                      </a:path>
                    </a:pathLst>
                  </a:custGeom>
                  <a:solidFill>
                    <a:srgbClr val="00B050"/>
                  </a:solidFill>
                  <a:ln w="9525">
                    <a:noFill/>
                    <a:round/>
                    <a:headEnd/>
                    <a:tailEnd/>
                  </a:ln>
                </p:spPr>
                <p:txBody>
                  <a:bodyPr/>
                  <a:lstStyle/>
                  <a:p>
                    <a:endParaRPr lang="ja-JP" altLang="en-US"/>
                  </a:p>
                </p:txBody>
              </p:sp>
              <p:sp>
                <p:nvSpPr>
                  <p:cNvPr id="500" name="Freeform 25"/>
                  <p:cNvSpPr>
                    <a:spLocks/>
                  </p:cNvSpPr>
                  <p:nvPr/>
                </p:nvSpPr>
                <p:spPr bwMode="auto">
                  <a:xfrm>
                    <a:off x="4184063" y="4025635"/>
                    <a:ext cx="143928" cy="183786"/>
                  </a:xfrm>
                  <a:custGeom>
                    <a:avLst/>
                    <a:gdLst>
                      <a:gd name="T0" fmla="*/ 2147483647 w 585"/>
                      <a:gd name="T1" fmla="*/ 2147483647 h 747"/>
                      <a:gd name="T2" fmla="*/ 2147483647 w 585"/>
                      <a:gd name="T3" fmla="*/ 2147483647 h 747"/>
                      <a:gd name="T4" fmla="*/ 2147483647 w 585"/>
                      <a:gd name="T5" fmla="*/ 2147483647 h 747"/>
                      <a:gd name="T6" fmla="*/ 2147483647 w 585"/>
                      <a:gd name="T7" fmla="*/ 2147483647 h 747"/>
                      <a:gd name="T8" fmla="*/ 2147483647 w 585"/>
                      <a:gd name="T9" fmla="*/ 2147483647 h 747"/>
                      <a:gd name="T10" fmla="*/ 2147483647 w 585"/>
                      <a:gd name="T11" fmla="*/ 2147483647 h 747"/>
                      <a:gd name="T12" fmla="*/ 2147483647 w 585"/>
                      <a:gd name="T13" fmla="*/ 2147483647 h 747"/>
                      <a:gd name="T14" fmla="*/ 2147483647 w 585"/>
                      <a:gd name="T15" fmla="*/ 2147483647 h 747"/>
                      <a:gd name="T16" fmla="*/ 2147483647 w 585"/>
                      <a:gd name="T17" fmla="*/ 2147483647 h 747"/>
                      <a:gd name="T18" fmla="*/ 2147483647 w 585"/>
                      <a:gd name="T19" fmla="*/ 2147483647 h 747"/>
                      <a:gd name="T20" fmla="*/ 2147483647 w 585"/>
                      <a:gd name="T21" fmla="*/ 2147483647 h 747"/>
                      <a:gd name="T22" fmla="*/ 2147483647 w 585"/>
                      <a:gd name="T23" fmla="*/ 2147483647 h 747"/>
                      <a:gd name="T24" fmla="*/ 2147483647 w 585"/>
                      <a:gd name="T25" fmla="*/ 2147483647 h 747"/>
                      <a:gd name="T26" fmla="*/ 2147483647 w 585"/>
                      <a:gd name="T27" fmla="*/ 2147483647 h 747"/>
                      <a:gd name="T28" fmla="*/ 2147483647 w 585"/>
                      <a:gd name="T29" fmla="*/ 2147483647 h 747"/>
                      <a:gd name="T30" fmla="*/ 2147483647 w 585"/>
                      <a:gd name="T31" fmla="*/ 2147483647 h 747"/>
                      <a:gd name="T32" fmla="*/ 2147483647 w 585"/>
                      <a:gd name="T33" fmla="*/ 2147483647 h 747"/>
                      <a:gd name="T34" fmla="*/ 2147483647 w 585"/>
                      <a:gd name="T35" fmla="*/ 2147483647 h 747"/>
                      <a:gd name="T36" fmla="*/ 2147483647 w 585"/>
                      <a:gd name="T37" fmla="*/ 2147483647 h 747"/>
                      <a:gd name="T38" fmla="*/ 2147483647 w 585"/>
                      <a:gd name="T39" fmla="*/ 0 h 747"/>
                      <a:gd name="T40" fmla="*/ 2147483647 w 585"/>
                      <a:gd name="T41" fmla="*/ 0 h 747"/>
                      <a:gd name="T42" fmla="*/ 2147483647 w 585"/>
                      <a:gd name="T43" fmla="*/ 2147483647 h 747"/>
                      <a:gd name="T44" fmla="*/ 2147483647 w 585"/>
                      <a:gd name="T45" fmla="*/ 2147483647 h 747"/>
                      <a:gd name="T46" fmla="*/ 2147483647 w 585"/>
                      <a:gd name="T47" fmla="*/ 2147483647 h 747"/>
                      <a:gd name="T48" fmla="*/ 2147483647 w 585"/>
                      <a:gd name="T49" fmla="*/ 2147483647 h 747"/>
                      <a:gd name="T50" fmla="*/ 2147483647 w 585"/>
                      <a:gd name="T51" fmla="*/ 2147483647 h 747"/>
                      <a:gd name="T52" fmla="*/ 2147483647 w 585"/>
                      <a:gd name="T53" fmla="*/ 2147483647 h 747"/>
                      <a:gd name="T54" fmla="*/ 2147483647 w 585"/>
                      <a:gd name="T55" fmla="*/ 2147483647 h 747"/>
                      <a:gd name="T56" fmla="*/ 2147483647 w 585"/>
                      <a:gd name="T57" fmla="*/ 2147483647 h 747"/>
                      <a:gd name="T58" fmla="*/ 2147483647 w 585"/>
                      <a:gd name="T59" fmla="*/ 2147483647 h 747"/>
                      <a:gd name="T60" fmla="*/ 2147483647 w 585"/>
                      <a:gd name="T61" fmla="*/ 2147483647 h 747"/>
                      <a:gd name="T62" fmla="*/ 2147483647 w 585"/>
                      <a:gd name="T63" fmla="*/ 2147483647 h 747"/>
                      <a:gd name="T64" fmla="*/ 2147483647 w 585"/>
                      <a:gd name="T65" fmla="*/ 2147483647 h 747"/>
                      <a:gd name="T66" fmla="*/ 2147483647 w 585"/>
                      <a:gd name="T67" fmla="*/ 2147483647 h 747"/>
                      <a:gd name="T68" fmla="*/ 2147483647 w 585"/>
                      <a:gd name="T69" fmla="*/ 2147483647 h 747"/>
                      <a:gd name="T70" fmla="*/ 2147483647 w 585"/>
                      <a:gd name="T71" fmla="*/ 2147483647 h 747"/>
                      <a:gd name="T72" fmla="*/ 2147483647 w 585"/>
                      <a:gd name="T73" fmla="*/ 2147483647 h 747"/>
                      <a:gd name="T74" fmla="*/ 2147483647 w 585"/>
                      <a:gd name="T75" fmla="*/ 2147483647 h 747"/>
                      <a:gd name="T76" fmla="*/ 2147483647 w 585"/>
                      <a:gd name="T77" fmla="*/ 2147483647 h 747"/>
                      <a:gd name="T78" fmla="*/ 2147483647 w 585"/>
                      <a:gd name="T79" fmla="*/ 2147483647 h 747"/>
                      <a:gd name="T80" fmla="*/ 2147483647 w 585"/>
                      <a:gd name="T81" fmla="*/ 2147483647 h 747"/>
                      <a:gd name="T82" fmla="*/ 2147483647 w 585"/>
                      <a:gd name="T83" fmla="*/ 2147483647 h 747"/>
                      <a:gd name="T84" fmla="*/ 2147483647 w 585"/>
                      <a:gd name="T85" fmla="*/ 2147483647 h 747"/>
                      <a:gd name="T86" fmla="*/ 0 w 585"/>
                      <a:gd name="T87" fmla="*/ 2147483647 h 747"/>
                      <a:gd name="T88" fmla="*/ 2147483647 w 585"/>
                      <a:gd name="T89" fmla="*/ 2147483647 h 747"/>
                      <a:gd name="T90" fmla="*/ 2147483647 w 585"/>
                      <a:gd name="T91" fmla="*/ 2147483647 h 74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85"/>
                      <a:gd name="T139" fmla="*/ 0 h 747"/>
                      <a:gd name="T140" fmla="*/ 585 w 585"/>
                      <a:gd name="T141" fmla="*/ 747 h 74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85" h="747">
                        <a:moveTo>
                          <a:pt x="585" y="407"/>
                        </a:moveTo>
                        <a:lnTo>
                          <a:pt x="585" y="403"/>
                        </a:lnTo>
                        <a:lnTo>
                          <a:pt x="581" y="389"/>
                        </a:lnTo>
                        <a:lnTo>
                          <a:pt x="571" y="370"/>
                        </a:lnTo>
                        <a:lnTo>
                          <a:pt x="552" y="348"/>
                        </a:lnTo>
                        <a:lnTo>
                          <a:pt x="543" y="340"/>
                        </a:lnTo>
                        <a:lnTo>
                          <a:pt x="532" y="332"/>
                        </a:lnTo>
                        <a:lnTo>
                          <a:pt x="518" y="325"/>
                        </a:lnTo>
                        <a:lnTo>
                          <a:pt x="504" y="317"/>
                        </a:lnTo>
                        <a:lnTo>
                          <a:pt x="491" y="312"/>
                        </a:lnTo>
                        <a:lnTo>
                          <a:pt x="480" y="306"/>
                        </a:lnTo>
                        <a:lnTo>
                          <a:pt x="472" y="304"/>
                        </a:lnTo>
                        <a:lnTo>
                          <a:pt x="470" y="302"/>
                        </a:lnTo>
                        <a:lnTo>
                          <a:pt x="578" y="61"/>
                        </a:lnTo>
                        <a:lnTo>
                          <a:pt x="582" y="44"/>
                        </a:lnTo>
                        <a:lnTo>
                          <a:pt x="580" y="28"/>
                        </a:lnTo>
                        <a:lnTo>
                          <a:pt x="570" y="13"/>
                        </a:lnTo>
                        <a:lnTo>
                          <a:pt x="555" y="4"/>
                        </a:lnTo>
                        <a:lnTo>
                          <a:pt x="547" y="1"/>
                        </a:lnTo>
                        <a:lnTo>
                          <a:pt x="539" y="0"/>
                        </a:lnTo>
                        <a:lnTo>
                          <a:pt x="529" y="0"/>
                        </a:lnTo>
                        <a:lnTo>
                          <a:pt x="523" y="2"/>
                        </a:lnTo>
                        <a:lnTo>
                          <a:pt x="514" y="6"/>
                        </a:lnTo>
                        <a:lnTo>
                          <a:pt x="508" y="12"/>
                        </a:lnTo>
                        <a:lnTo>
                          <a:pt x="501" y="17"/>
                        </a:lnTo>
                        <a:lnTo>
                          <a:pt x="497" y="25"/>
                        </a:lnTo>
                        <a:lnTo>
                          <a:pt x="390" y="267"/>
                        </a:lnTo>
                        <a:lnTo>
                          <a:pt x="385" y="266"/>
                        </a:lnTo>
                        <a:lnTo>
                          <a:pt x="376" y="260"/>
                        </a:lnTo>
                        <a:lnTo>
                          <a:pt x="361" y="253"/>
                        </a:lnTo>
                        <a:lnTo>
                          <a:pt x="342" y="247"/>
                        </a:lnTo>
                        <a:lnTo>
                          <a:pt x="322" y="238"/>
                        </a:lnTo>
                        <a:lnTo>
                          <a:pt x="301" y="233"/>
                        </a:lnTo>
                        <a:lnTo>
                          <a:pt x="284" y="230"/>
                        </a:lnTo>
                        <a:lnTo>
                          <a:pt x="267" y="230"/>
                        </a:lnTo>
                        <a:lnTo>
                          <a:pt x="257" y="233"/>
                        </a:lnTo>
                        <a:lnTo>
                          <a:pt x="248" y="236"/>
                        </a:lnTo>
                        <a:lnTo>
                          <a:pt x="240" y="240"/>
                        </a:lnTo>
                        <a:lnTo>
                          <a:pt x="233" y="243"/>
                        </a:lnTo>
                        <a:lnTo>
                          <a:pt x="229" y="245"/>
                        </a:lnTo>
                        <a:lnTo>
                          <a:pt x="225" y="248"/>
                        </a:lnTo>
                        <a:lnTo>
                          <a:pt x="224" y="251"/>
                        </a:lnTo>
                        <a:lnTo>
                          <a:pt x="223" y="251"/>
                        </a:lnTo>
                        <a:lnTo>
                          <a:pt x="0" y="491"/>
                        </a:lnTo>
                        <a:lnTo>
                          <a:pt x="573" y="747"/>
                        </a:lnTo>
                        <a:lnTo>
                          <a:pt x="585" y="407"/>
                        </a:lnTo>
                        <a:close/>
                      </a:path>
                    </a:pathLst>
                  </a:custGeom>
                  <a:solidFill>
                    <a:srgbClr val="000000"/>
                  </a:solidFill>
                  <a:ln w="9525">
                    <a:noFill/>
                    <a:round/>
                    <a:headEnd/>
                    <a:tailEnd/>
                  </a:ln>
                </p:spPr>
                <p:txBody>
                  <a:bodyPr/>
                  <a:lstStyle/>
                  <a:p>
                    <a:endParaRPr lang="ja-JP" altLang="en-US"/>
                  </a:p>
                </p:txBody>
              </p:sp>
              <p:sp>
                <p:nvSpPr>
                  <p:cNvPr id="501" name="Freeform 26"/>
                  <p:cNvSpPr>
                    <a:spLocks/>
                  </p:cNvSpPr>
                  <p:nvPr/>
                </p:nvSpPr>
                <p:spPr bwMode="auto">
                  <a:xfrm>
                    <a:off x="4236713" y="4090095"/>
                    <a:ext cx="81928" cy="48222"/>
                  </a:xfrm>
                  <a:custGeom>
                    <a:avLst/>
                    <a:gdLst>
                      <a:gd name="T0" fmla="*/ 2147483647 w 333"/>
                      <a:gd name="T1" fmla="*/ 2147483647 h 196"/>
                      <a:gd name="T2" fmla="*/ 2147483647 w 333"/>
                      <a:gd name="T3" fmla="*/ 2147483647 h 196"/>
                      <a:gd name="T4" fmla="*/ 2147483647 w 333"/>
                      <a:gd name="T5" fmla="*/ 2147483647 h 196"/>
                      <a:gd name="T6" fmla="*/ 2147483647 w 333"/>
                      <a:gd name="T7" fmla="*/ 2147483647 h 196"/>
                      <a:gd name="T8" fmla="*/ 2147483647 w 333"/>
                      <a:gd name="T9" fmla="*/ 2147483647 h 196"/>
                      <a:gd name="T10" fmla="*/ 2147483647 w 333"/>
                      <a:gd name="T11" fmla="*/ 2147483647 h 196"/>
                      <a:gd name="T12" fmla="*/ 2147483647 w 333"/>
                      <a:gd name="T13" fmla="*/ 2147483647 h 196"/>
                      <a:gd name="T14" fmla="*/ 2147483647 w 333"/>
                      <a:gd name="T15" fmla="*/ 2147483647 h 196"/>
                      <a:gd name="T16" fmla="*/ 2147483647 w 333"/>
                      <a:gd name="T17" fmla="*/ 2147483647 h 196"/>
                      <a:gd name="T18" fmla="*/ 2147483647 w 333"/>
                      <a:gd name="T19" fmla="*/ 2147483647 h 196"/>
                      <a:gd name="T20" fmla="*/ 2147483647 w 333"/>
                      <a:gd name="T21" fmla="*/ 2147483647 h 196"/>
                      <a:gd name="T22" fmla="*/ 2147483647 w 333"/>
                      <a:gd name="T23" fmla="*/ 2147483647 h 196"/>
                      <a:gd name="T24" fmla="*/ 2147483647 w 333"/>
                      <a:gd name="T25" fmla="*/ 2147483647 h 196"/>
                      <a:gd name="T26" fmla="*/ 2147483647 w 333"/>
                      <a:gd name="T27" fmla="*/ 2147483647 h 196"/>
                      <a:gd name="T28" fmla="*/ 2147483647 w 333"/>
                      <a:gd name="T29" fmla="*/ 2147483647 h 196"/>
                      <a:gd name="T30" fmla="*/ 2147483647 w 333"/>
                      <a:gd name="T31" fmla="*/ 2147483647 h 196"/>
                      <a:gd name="T32" fmla="*/ 2147483647 w 333"/>
                      <a:gd name="T33" fmla="*/ 0 h 196"/>
                      <a:gd name="T34" fmla="*/ 2147483647 w 333"/>
                      <a:gd name="T35" fmla="*/ 2147483647 h 196"/>
                      <a:gd name="T36" fmla="*/ 0 w 333"/>
                      <a:gd name="T37" fmla="*/ 2147483647 h 196"/>
                      <a:gd name="T38" fmla="*/ 2147483647 w 333"/>
                      <a:gd name="T39" fmla="*/ 2147483647 h 1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33"/>
                      <a:gd name="T61" fmla="*/ 0 h 196"/>
                      <a:gd name="T62" fmla="*/ 333 w 333"/>
                      <a:gd name="T63" fmla="*/ 196 h 19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33" h="196">
                        <a:moveTo>
                          <a:pt x="328" y="196"/>
                        </a:moveTo>
                        <a:lnTo>
                          <a:pt x="333" y="131"/>
                        </a:lnTo>
                        <a:lnTo>
                          <a:pt x="329" y="123"/>
                        </a:lnTo>
                        <a:lnTo>
                          <a:pt x="319" y="114"/>
                        </a:lnTo>
                        <a:lnTo>
                          <a:pt x="306" y="104"/>
                        </a:lnTo>
                        <a:lnTo>
                          <a:pt x="290" y="93"/>
                        </a:lnTo>
                        <a:lnTo>
                          <a:pt x="269" y="81"/>
                        </a:lnTo>
                        <a:lnTo>
                          <a:pt x="247" y="70"/>
                        </a:lnTo>
                        <a:lnTo>
                          <a:pt x="224" y="59"/>
                        </a:lnTo>
                        <a:lnTo>
                          <a:pt x="201" y="48"/>
                        </a:lnTo>
                        <a:lnTo>
                          <a:pt x="174" y="36"/>
                        </a:lnTo>
                        <a:lnTo>
                          <a:pt x="150" y="27"/>
                        </a:lnTo>
                        <a:lnTo>
                          <a:pt x="125" y="17"/>
                        </a:lnTo>
                        <a:lnTo>
                          <a:pt x="105" y="9"/>
                        </a:lnTo>
                        <a:lnTo>
                          <a:pt x="85" y="4"/>
                        </a:lnTo>
                        <a:lnTo>
                          <a:pt x="68" y="1"/>
                        </a:lnTo>
                        <a:lnTo>
                          <a:pt x="55" y="0"/>
                        </a:lnTo>
                        <a:lnTo>
                          <a:pt x="44" y="2"/>
                        </a:lnTo>
                        <a:lnTo>
                          <a:pt x="0" y="50"/>
                        </a:lnTo>
                        <a:lnTo>
                          <a:pt x="328" y="196"/>
                        </a:lnTo>
                        <a:close/>
                      </a:path>
                    </a:pathLst>
                  </a:custGeom>
                  <a:solidFill>
                    <a:srgbClr val="CCCCCC"/>
                  </a:solidFill>
                  <a:ln w="9525">
                    <a:noFill/>
                    <a:round/>
                    <a:headEnd/>
                    <a:tailEnd/>
                  </a:ln>
                </p:spPr>
                <p:txBody>
                  <a:bodyPr/>
                  <a:lstStyle/>
                  <a:p>
                    <a:endParaRPr lang="ja-JP" altLang="en-US"/>
                  </a:p>
                </p:txBody>
              </p:sp>
              <p:sp>
                <p:nvSpPr>
                  <p:cNvPr id="502" name="Freeform 27"/>
                  <p:cNvSpPr>
                    <a:spLocks/>
                  </p:cNvSpPr>
                  <p:nvPr/>
                </p:nvSpPr>
                <p:spPr bwMode="auto">
                  <a:xfrm>
                    <a:off x="4199562" y="4109285"/>
                    <a:ext cx="116619" cy="84389"/>
                  </a:xfrm>
                  <a:custGeom>
                    <a:avLst/>
                    <a:gdLst>
                      <a:gd name="T0" fmla="*/ 2147483647 w 474"/>
                      <a:gd name="T1" fmla="*/ 2147483647 h 343"/>
                      <a:gd name="T2" fmla="*/ 2147483647 w 474"/>
                      <a:gd name="T3" fmla="*/ 0 h 343"/>
                      <a:gd name="T4" fmla="*/ 0 w 474"/>
                      <a:gd name="T5" fmla="*/ 2147483647 h 343"/>
                      <a:gd name="T6" fmla="*/ 2147483647 w 474"/>
                      <a:gd name="T7" fmla="*/ 2147483647 h 343"/>
                      <a:gd name="T8" fmla="*/ 2147483647 w 474"/>
                      <a:gd name="T9" fmla="*/ 2147483647 h 343"/>
                      <a:gd name="T10" fmla="*/ 0 60000 65536"/>
                      <a:gd name="T11" fmla="*/ 0 60000 65536"/>
                      <a:gd name="T12" fmla="*/ 0 60000 65536"/>
                      <a:gd name="T13" fmla="*/ 0 60000 65536"/>
                      <a:gd name="T14" fmla="*/ 0 60000 65536"/>
                      <a:gd name="T15" fmla="*/ 0 w 474"/>
                      <a:gd name="T16" fmla="*/ 0 h 343"/>
                      <a:gd name="T17" fmla="*/ 474 w 474"/>
                      <a:gd name="T18" fmla="*/ 343 h 343"/>
                    </a:gdLst>
                    <a:ahLst/>
                    <a:cxnLst>
                      <a:cxn ang="T10">
                        <a:pos x="T0" y="T1"/>
                      </a:cxn>
                      <a:cxn ang="T11">
                        <a:pos x="T2" y="T3"/>
                      </a:cxn>
                      <a:cxn ang="T12">
                        <a:pos x="T4" y="T5"/>
                      </a:cxn>
                      <a:cxn ang="T13">
                        <a:pos x="T6" y="T7"/>
                      </a:cxn>
                      <a:cxn ang="T14">
                        <a:pos x="T8" y="T9"/>
                      </a:cxn>
                    </a:cxnLst>
                    <a:rect l="T15" t="T16" r="T17" b="T18"/>
                    <a:pathLst>
                      <a:path w="474" h="343">
                        <a:moveTo>
                          <a:pt x="474" y="158"/>
                        </a:moveTo>
                        <a:lnTo>
                          <a:pt x="124" y="0"/>
                        </a:lnTo>
                        <a:lnTo>
                          <a:pt x="0" y="139"/>
                        </a:lnTo>
                        <a:lnTo>
                          <a:pt x="458" y="343"/>
                        </a:lnTo>
                        <a:lnTo>
                          <a:pt x="474" y="158"/>
                        </a:lnTo>
                        <a:close/>
                      </a:path>
                    </a:pathLst>
                  </a:custGeom>
                  <a:solidFill>
                    <a:srgbClr val="CCCCCC"/>
                  </a:solidFill>
                  <a:ln w="9525">
                    <a:noFill/>
                    <a:round/>
                    <a:headEnd/>
                    <a:tailEnd/>
                  </a:ln>
                </p:spPr>
                <p:txBody>
                  <a:bodyPr/>
                  <a:lstStyle/>
                  <a:p>
                    <a:endParaRPr lang="ja-JP" altLang="en-US"/>
                  </a:p>
                </p:txBody>
              </p:sp>
              <p:sp>
                <p:nvSpPr>
                  <p:cNvPr id="503" name="Freeform 28"/>
                  <p:cNvSpPr>
                    <a:spLocks/>
                  </p:cNvSpPr>
                  <p:nvPr/>
                </p:nvSpPr>
                <p:spPr bwMode="auto">
                  <a:xfrm>
                    <a:off x="4278872" y="4034315"/>
                    <a:ext cx="40267" cy="38946"/>
                  </a:xfrm>
                  <a:custGeom>
                    <a:avLst/>
                    <a:gdLst/>
                    <a:ahLst/>
                    <a:cxnLst>
                      <a:cxn ang="0">
                        <a:pos x="165" y="86"/>
                      </a:cxn>
                      <a:cxn ang="0">
                        <a:pos x="163" y="85"/>
                      </a:cxn>
                      <a:cxn ang="0">
                        <a:pos x="161" y="82"/>
                      </a:cxn>
                      <a:cxn ang="0">
                        <a:pos x="156" y="77"/>
                      </a:cxn>
                      <a:cxn ang="0">
                        <a:pos x="151" y="72"/>
                      </a:cxn>
                      <a:cxn ang="0">
                        <a:pos x="144" y="63"/>
                      </a:cxn>
                      <a:cxn ang="0">
                        <a:pos x="136" y="54"/>
                      </a:cxn>
                      <a:cxn ang="0">
                        <a:pos x="128" y="44"/>
                      </a:cxn>
                      <a:cxn ang="0">
                        <a:pos x="118" y="34"/>
                      </a:cxn>
                      <a:cxn ang="0">
                        <a:pos x="114" y="27"/>
                      </a:cxn>
                      <a:cxn ang="0">
                        <a:pos x="105" y="16"/>
                      </a:cxn>
                      <a:cxn ang="0">
                        <a:pos x="97" y="5"/>
                      </a:cxn>
                      <a:cxn ang="0">
                        <a:pos x="93" y="0"/>
                      </a:cxn>
                      <a:cxn ang="0">
                        <a:pos x="90" y="1"/>
                      </a:cxn>
                      <a:cxn ang="0">
                        <a:pos x="83" y="4"/>
                      </a:cxn>
                      <a:cxn ang="0">
                        <a:pos x="75" y="8"/>
                      </a:cxn>
                      <a:cxn ang="0">
                        <a:pos x="64" y="13"/>
                      </a:cxn>
                      <a:cxn ang="0">
                        <a:pos x="53" y="19"/>
                      </a:cxn>
                      <a:cxn ang="0">
                        <a:pos x="44" y="23"/>
                      </a:cxn>
                      <a:cxn ang="0">
                        <a:pos x="37" y="27"/>
                      </a:cxn>
                      <a:cxn ang="0">
                        <a:pos x="34" y="28"/>
                      </a:cxn>
                      <a:cxn ang="0">
                        <a:pos x="0" y="143"/>
                      </a:cxn>
                      <a:cxn ang="0">
                        <a:pos x="2" y="147"/>
                      </a:cxn>
                      <a:cxn ang="0">
                        <a:pos x="4" y="150"/>
                      </a:cxn>
                      <a:cxn ang="0">
                        <a:pos x="9" y="150"/>
                      </a:cxn>
                      <a:cxn ang="0">
                        <a:pos x="11" y="152"/>
                      </a:cxn>
                      <a:cxn ang="0">
                        <a:pos x="17" y="150"/>
                      </a:cxn>
                      <a:cxn ang="0">
                        <a:pos x="22" y="143"/>
                      </a:cxn>
                      <a:cxn ang="0">
                        <a:pos x="28" y="133"/>
                      </a:cxn>
                      <a:cxn ang="0">
                        <a:pos x="34" y="122"/>
                      </a:cxn>
                      <a:cxn ang="0">
                        <a:pos x="40" y="110"/>
                      </a:cxn>
                      <a:cxn ang="0">
                        <a:pos x="45" y="100"/>
                      </a:cxn>
                      <a:cxn ang="0">
                        <a:pos x="51" y="95"/>
                      </a:cxn>
                      <a:cxn ang="0">
                        <a:pos x="56" y="95"/>
                      </a:cxn>
                      <a:cxn ang="0">
                        <a:pos x="63" y="101"/>
                      </a:cxn>
                      <a:cxn ang="0">
                        <a:pos x="72" y="110"/>
                      </a:cxn>
                      <a:cxn ang="0">
                        <a:pos x="85" y="122"/>
                      </a:cxn>
                      <a:cxn ang="0">
                        <a:pos x="95" y="134"/>
                      </a:cxn>
                      <a:cxn ang="0">
                        <a:pos x="106" y="146"/>
                      </a:cxn>
                      <a:cxn ang="0">
                        <a:pos x="116" y="156"/>
                      </a:cxn>
                      <a:cxn ang="0">
                        <a:pos x="121" y="162"/>
                      </a:cxn>
                      <a:cxn ang="0">
                        <a:pos x="124" y="165"/>
                      </a:cxn>
                      <a:cxn ang="0">
                        <a:pos x="165" y="86"/>
                      </a:cxn>
                    </a:cxnLst>
                    <a:rect l="0" t="0" r="r" b="b"/>
                    <a:pathLst>
                      <a:path w="165" h="165">
                        <a:moveTo>
                          <a:pt x="165" y="86"/>
                        </a:moveTo>
                        <a:lnTo>
                          <a:pt x="163" y="85"/>
                        </a:lnTo>
                        <a:lnTo>
                          <a:pt x="161" y="82"/>
                        </a:lnTo>
                        <a:lnTo>
                          <a:pt x="156" y="77"/>
                        </a:lnTo>
                        <a:lnTo>
                          <a:pt x="151" y="72"/>
                        </a:lnTo>
                        <a:lnTo>
                          <a:pt x="144" y="63"/>
                        </a:lnTo>
                        <a:lnTo>
                          <a:pt x="136" y="54"/>
                        </a:lnTo>
                        <a:lnTo>
                          <a:pt x="128" y="44"/>
                        </a:lnTo>
                        <a:lnTo>
                          <a:pt x="118" y="34"/>
                        </a:lnTo>
                        <a:lnTo>
                          <a:pt x="114" y="27"/>
                        </a:lnTo>
                        <a:lnTo>
                          <a:pt x="105" y="16"/>
                        </a:lnTo>
                        <a:lnTo>
                          <a:pt x="97" y="5"/>
                        </a:lnTo>
                        <a:lnTo>
                          <a:pt x="93" y="0"/>
                        </a:lnTo>
                        <a:lnTo>
                          <a:pt x="90" y="1"/>
                        </a:lnTo>
                        <a:lnTo>
                          <a:pt x="83" y="4"/>
                        </a:lnTo>
                        <a:lnTo>
                          <a:pt x="75" y="8"/>
                        </a:lnTo>
                        <a:lnTo>
                          <a:pt x="64" y="13"/>
                        </a:lnTo>
                        <a:lnTo>
                          <a:pt x="53" y="19"/>
                        </a:lnTo>
                        <a:lnTo>
                          <a:pt x="44" y="23"/>
                        </a:lnTo>
                        <a:lnTo>
                          <a:pt x="37" y="27"/>
                        </a:lnTo>
                        <a:lnTo>
                          <a:pt x="34" y="28"/>
                        </a:lnTo>
                        <a:lnTo>
                          <a:pt x="0" y="143"/>
                        </a:lnTo>
                        <a:lnTo>
                          <a:pt x="2" y="147"/>
                        </a:lnTo>
                        <a:lnTo>
                          <a:pt x="4" y="150"/>
                        </a:lnTo>
                        <a:lnTo>
                          <a:pt x="9" y="150"/>
                        </a:lnTo>
                        <a:lnTo>
                          <a:pt x="11" y="152"/>
                        </a:lnTo>
                        <a:lnTo>
                          <a:pt x="17" y="150"/>
                        </a:lnTo>
                        <a:lnTo>
                          <a:pt x="22" y="143"/>
                        </a:lnTo>
                        <a:lnTo>
                          <a:pt x="28" y="133"/>
                        </a:lnTo>
                        <a:lnTo>
                          <a:pt x="34" y="122"/>
                        </a:lnTo>
                        <a:lnTo>
                          <a:pt x="40" y="110"/>
                        </a:lnTo>
                        <a:lnTo>
                          <a:pt x="45" y="100"/>
                        </a:lnTo>
                        <a:lnTo>
                          <a:pt x="51" y="95"/>
                        </a:lnTo>
                        <a:lnTo>
                          <a:pt x="56" y="95"/>
                        </a:lnTo>
                        <a:lnTo>
                          <a:pt x="63" y="101"/>
                        </a:lnTo>
                        <a:lnTo>
                          <a:pt x="72" y="110"/>
                        </a:lnTo>
                        <a:lnTo>
                          <a:pt x="85" y="122"/>
                        </a:lnTo>
                        <a:lnTo>
                          <a:pt x="95" y="134"/>
                        </a:lnTo>
                        <a:lnTo>
                          <a:pt x="106" y="146"/>
                        </a:lnTo>
                        <a:lnTo>
                          <a:pt x="116" y="156"/>
                        </a:lnTo>
                        <a:lnTo>
                          <a:pt x="121" y="162"/>
                        </a:lnTo>
                        <a:lnTo>
                          <a:pt x="124" y="165"/>
                        </a:lnTo>
                        <a:lnTo>
                          <a:pt x="165" y="86"/>
                        </a:lnTo>
                        <a:close/>
                      </a:path>
                    </a:pathLst>
                  </a:custGeom>
                  <a:solidFill>
                    <a:schemeClr val="accent6">
                      <a:lumMod val="20000"/>
                      <a:lumOff val="80000"/>
                    </a:schemeClr>
                  </a:solidFill>
                  <a:ln w="9525">
                    <a:noFill/>
                    <a:round/>
                    <a:headEnd/>
                    <a:tailEnd/>
                  </a:ln>
                </p:spPr>
                <p:txBody>
                  <a:bodyPr/>
                  <a:lstStyle/>
                  <a:p>
                    <a:pPr defTabSz="1279477" fontAlgn="auto">
                      <a:spcBef>
                        <a:spcPts val="0"/>
                      </a:spcBef>
                      <a:spcAft>
                        <a:spcPts val="0"/>
                      </a:spcAft>
                      <a:defRPr/>
                    </a:pPr>
                    <a:endParaRPr lang="ja-JP" altLang="en-US">
                      <a:latin typeface="+mn-lt"/>
                      <a:ea typeface="+mn-ea"/>
                    </a:endParaRPr>
                  </a:p>
                </p:txBody>
              </p:sp>
              <p:sp>
                <p:nvSpPr>
                  <p:cNvPr id="504" name="Freeform 29"/>
                  <p:cNvSpPr>
                    <a:spLocks/>
                  </p:cNvSpPr>
                  <p:nvPr/>
                </p:nvSpPr>
                <p:spPr bwMode="auto">
                  <a:xfrm>
                    <a:off x="4075317" y="3684143"/>
                    <a:ext cx="114159" cy="30262"/>
                  </a:xfrm>
                  <a:custGeom>
                    <a:avLst/>
                    <a:gdLst>
                      <a:gd name="T0" fmla="*/ 2147483647 w 464"/>
                      <a:gd name="T1" fmla="*/ 0 h 123"/>
                      <a:gd name="T2" fmla="*/ 2147483647 w 464"/>
                      <a:gd name="T3" fmla="*/ 2147483647 h 123"/>
                      <a:gd name="T4" fmla="*/ 2147483647 w 464"/>
                      <a:gd name="T5" fmla="*/ 2147483647 h 123"/>
                      <a:gd name="T6" fmla="*/ 2147483647 w 464"/>
                      <a:gd name="T7" fmla="*/ 2147483647 h 123"/>
                      <a:gd name="T8" fmla="*/ 2147483647 w 464"/>
                      <a:gd name="T9" fmla="*/ 2147483647 h 123"/>
                      <a:gd name="T10" fmla="*/ 2147483647 w 464"/>
                      <a:gd name="T11" fmla="*/ 2147483647 h 123"/>
                      <a:gd name="T12" fmla="*/ 2147483647 w 464"/>
                      <a:gd name="T13" fmla="*/ 2147483647 h 123"/>
                      <a:gd name="T14" fmla="*/ 2147483647 w 464"/>
                      <a:gd name="T15" fmla="*/ 2147483647 h 123"/>
                      <a:gd name="T16" fmla="*/ 2147483647 w 464"/>
                      <a:gd name="T17" fmla="*/ 2147483647 h 123"/>
                      <a:gd name="T18" fmla="*/ 2147483647 w 464"/>
                      <a:gd name="T19" fmla="*/ 2147483647 h 123"/>
                      <a:gd name="T20" fmla="*/ 2147483647 w 464"/>
                      <a:gd name="T21" fmla="*/ 2147483647 h 123"/>
                      <a:gd name="T22" fmla="*/ 2147483647 w 464"/>
                      <a:gd name="T23" fmla="*/ 2147483647 h 123"/>
                      <a:gd name="T24" fmla="*/ 2147483647 w 464"/>
                      <a:gd name="T25" fmla="*/ 2147483647 h 123"/>
                      <a:gd name="T26" fmla="*/ 2147483647 w 464"/>
                      <a:gd name="T27" fmla="*/ 2147483647 h 123"/>
                      <a:gd name="T28" fmla="*/ 2147483647 w 464"/>
                      <a:gd name="T29" fmla="*/ 2147483647 h 123"/>
                      <a:gd name="T30" fmla="*/ 2147483647 w 464"/>
                      <a:gd name="T31" fmla="*/ 2147483647 h 123"/>
                      <a:gd name="T32" fmla="*/ 2147483647 w 464"/>
                      <a:gd name="T33" fmla="*/ 2147483647 h 123"/>
                      <a:gd name="T34" fmla="*/ 2147483647 w 464"/>
                      <a:gd name="T35" fmla="*/ 2147483647 h 123"/>
                      <a:gd name="T36" fmla="*/ 2147483647 w 464"/>
                      <a:gd name="T37" fmla="*/ 2147483647 h 123"/>
                      <a:gd name="T38" fmla="*/ 2147483647 w 464"/>
                      <a:gd name="T39" fmla="*/ 2147483647 h 123"/>
                      <a:gd name="T40" fmla="*/ 2147483647 w 464"/>
                      <a:gd name="T41" fmla="*/ 2147483647 h 123"/>
                      <a:gd name="T42" fmla="*/ 2147483647 w 464"/>
                      <a:gd name="T43" fmla="*/ 2147483647 h 123"/>
                      <a:gd name="T44" fmla="*/ 2147483647 w 464"/>
                      <a:gd name="T45" fmla="*/ 2147483647 h 123"/>
                      <a:gd name="T46" fmla="*/ 2147483647 w 464"/>
                      <a:gd name="T47" fmla="*/ 2147483647 h 123"/>
                      <a:gd name="T48" fmla="*/ 2147483647 w 464"/>
                      <a:gd name="T49" fmla="*/ 2147483647 h 123"/>
                      <a:gd name="T50" fmla="*/ 2147483647 w 464"/>
                      <a:gd name="T51" fmla="*/ 2147483647 h 123"/>
                      <a:gd name="T52" fmla="*/ 2147483647 w 464"/>
                      <a:gd name="T53" fmla="*/ 2147483647 h 123"/>
                      <a:gd name="T54" fmla="*/ 2147483647 w 464"/>
                      <a:gd name="T55" fmla="*/ 2147483647 h 123"/>
                      <a:gd name="T56" fmla="*/ 2147483647 w 464"/>
                      <a:gd name="T57" fmla="*/ 2147483647 h 123"/>
                      <a:gd name="T58" fmla="*/ 2147483647 w 464"/>
                      <a:gd name="T59" fmla="*/ 2147483647 h 123"/>
                      <a:gd name="T60" fmla="*/ 2147483647 w 464"/>
                      <a:gd name="T61" fmla="*/ 2147483647 h 123"/>
                      <a:gd name="T62" fmla="*/ 2147483647 w 464"/>
                      <a:gd name="T63" fmla="*/ 2147483647 h 123"/>
                      <a:gd name="T64" fmla="*/ 2147483647 w 464"/>
                      <a:gd name="T65" fmla="*/ 2147483647 h 123"/>
                      <a:gd name="T66" fmla="*/ 2147483647 w 464"/>
                      <a:gd name="T67" fmla="*/ 2147483647 h 123"/>
                      <a:gd name="T68" fmla="*/ 2147483647 w 464"/>
                      <a:gd name="T69" fmla="*/ 2147483647 h 123"/>
                      <a:gd name="T70" fmla="*/ 2147483647 w 464"/>
                      <a:gd name="T71" fmla="*/ 2147483647 h 123"/>
                      <a:gd name="T72" fmla="*/ 2147483647 w 464"/>
                      <a:gd name="T73" fmla="*/ 2147483647 h 123"/>
                      <a:gd name="T74" fmla="*/ 2147483647 w 464"/>
                      <a:gd name="T75" fmla="*/ 2147483647 h 123"/>
                      <a:gd name="T76" fmla="*/ 2147483647 w 464"/>
                      <a:gd name="T77" fmla="*/ 2147483647 h 123"/>
                      <a:gd name="T78" fmla="*/ 2147483647 w 464"/>
                      <a:gd name="T79" fmla="*/ 2147483647 h 12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64"/>
                      <a:gd name="T121" fmla="*/ 0 h 123"/>
                      <a:gd name="T122" fmla="*/ 464 w 464"/>
                      <a:gd name="T123" fmla="*/ 123 h 12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64" h="123">
                        <a:moveTo>
                          <a:pt x="241" y="1"/>
                        </a:moveTo>
                        <a:lnTo>
                          <a:pt x="232" y="0"/>
                        </a:lnTo>
                        <a:lnTo>
                          <a:pt x="218" y="0"/>
                        </a:lnTo>
                        <a:lnTo>
                          <a:pt x="202" y="2"/>
                        </a:lnTo>
                        <a:lnTo>
                          <a:pt x="184" y="7"/>
                        </a:lnTo>
                        <a:lnTo>
                          <a:pt x="165" y="11"/>
                        </a:lnTo>
                        <a:lnTo>
                          <a:pt x="145" y="17"/>
                        </a:lnTo>
                        <a:lnTo>
                          <a:pt x="125" y="24"/>
                        </a:lnTo>
                        <a:lnTo>
                          <a:pt x="104" y="31"/>
                        </a:lnTo>
                        <a:lnTo>
                          <a:pt x="84" y="39"/>
                        </a:lnTo>
                        <a:lnTo>
                          <a:pt x="65" y="46"/>
                        </a:lnTo>
                        <a:lnTo>
                          <a:pt x="47" y="53"/>
                        </a:lnTo>
                        <a:lnTo>
                          <a:pt x="31" y="59"/>
                        </a:lnTo>
                        <a:lnTo>
                          <a:pt x="19" y="65"/>
                        </a:lnTo>
                        <a:lnTo>
                          <a:pt x="8" y="70"/>
                        </a:lnTo>
                        <a:lnTo>
                          <a:pt x="2" y="73"/>
                        </a:lnTo>
                        <a:lnTo>
                          <a:pt x="0" y="74"/>
                        </a:lnTo>
                        <a:lnTo>
                          <a:pt x="2" y="84"/>
                        </a:lnTo>
                        <a:lnTo>
                          <a:pt x="8" y="92"/>
                        </a:lnTo>
                        <a:lnTo>
                          <a:pt x="19" y="99"/>
                        </a:lnTo>
                        <a:lnTo>
                          <a:pt x="32" y="106"/>
                        </a:lnTo>
                        <a:lnTo>
                          <a:pt x="49" y="111"/>
                        </a:lnTo>
                        <a:lnTo>
                          <a:pt x="66" y="115"/>
                        </a:lnTo>
                        <a:lnTo>
                          <a:pt x="88" y="116"/>
                        </a:lnTo>
                        <a:lnTo>
                          <a:pt x="110" y="118"/>
                        </a:lnTo>
                        <a:lnTo>
                          <a:pt x="116" y="118"/>
                        </a:lnTo>
                        <a:lnTo>
                          <a:pt x="123" y="118"/>
                        </a:lnTo>
                        <a:lnTo>
                          <a:pt x="130" y="118"/>
                        </a:lnTo>
                        <a:lnTo>
                          <a:pt x="137" y="116"/>
                        </a:lnTo>
                        <a:lnTo>
                          <a:pt x="144" y="116"/>
                        </a:lnTo>
                        <a:lnTo>
                          <a:pt x="150" y="115"/>
                        </a:lnTo>
                        <a:lnTo>
                          <a:pt x="156" y="114"/>
                        </a:lnTo>
                        <a:lnTo>
                          <a:pt x="163" y="112"/>
                        </a:lnTo>
                        <a:lnTo>
                          <a:pt x="169" y="115"/>
                        </a:lnTo>
                        <a:lnTo>
                          <a:pt x="178" y="116"/>
                        </a:lnTo>
                        <a:lnTo>
                          <a:pt x="186" y="119"/>
                        </a:lnTo>
                        <a:lnTo>
                          <a:pt x="195" y="120"/>
                        </a:lnTo>
                        <a:lnTo>
                          <a:pt x="203" y="122"/>
                        </a:lnTo>
                        <a:lnTo>
                          <a:pt x="213" y="122"/>
                        </a:lnTo>
                        <a:lnTo>
                          <a:pt x="222" y="123"/>
                        </a:lnTo>
                        <a:lnTo>
                          <a:pt x="232" y="123"/>
                        </a:lnTo>
                        <a:lnTo>
                          <a:pt x="241" y="123"/>
                        </a:lnTo>
                        <a:lnTo>
                          <a:pt x="249" y="122"/>
                        </a:lnTo>
                        <a:lnTo>
                          <a:pt x="259" y="122"/>
                        </a:lnTo>
                        <a:lnTo>
                          <a:pt x="267" y="120"/>
                        </a:lnTo>
                        <a:lnTo>
                          <a:pt x="275" y="119"/>
                        </a:lnTo>
                        <a:lnTo>
                          <a:pt x="283" y="118"/>
                        </a:lnTo>
                        <a:lnTo>
                          <a:pt x="290" y="115"/>
                        </a:lnTo>
                        <a:lnTo>
                          <a:pt x="297" y="114"/>
                        </a:lnTo>
                        <a:lnTo>
                          <a:pt x="304" y="115"/>
                        </a:lnTo>
                        <a:lnTo>
                          <a:pt x="309" y="116"/>
                        </a:lnTo>
                        <a:lnTo>
                          <a:pt x="316" y="118"/>
                        </a:lnTo>
                        <a:lnTo>
                          <a:pt x="324" y="119"/>
                        </a:lnTo>
                        <a:lnTo>
                          <a:pt x="331" y="119"/>
                        </a:lnTo>
                        <a:lnTo>
                          <a:pt x="338" y="120"/>
                        </a:lnTo>
                        <a:lnTo>
                          <a:pt x="346" y="120"/>
                        </a:lnTo>
                        <a:lnTo>
                          <a:pt x="354" y="120"/>
                        </a:lnTo>
                        <a:lnTo>
                          <a:pt x="376" y="119"/>
                        </a:lnTo>
                        <a:lnTo>
                          <a:pt x="396" y="118"/>
                        </a:lnTo>
                        <a:lnTo>
                          <a:pt x="415" y="114"/>
                        </a:lnTo>
                        <a:lnTo>
                          <a:pt x="431" y="108"/>
                        </a:lnTo>
                        <a:lnTo>
                          <a:pt x="445" y="101"/>
                        </a:lnTo>
                        <a:lnTo>
                          <a:pt x="456" y="95"/>
                        </a:lnTo>
                        <a:lnTo>
                          <a:pt x="461" y="87"/>
                        </a:lnTo>
                        <a:lnTo>
                          <a:pt x="464" y="77"/>
                        </a:lnTo>
                        <a:lnTo>
                          <a:pt x="462" y="78"/>
                        </a:lnTo>
                        <a:lnTo>
                          <a:pt x="460" y="78"/>
                        </a:lnTo>
                        <a:lnTo>
                          <a:pt x="454" y="76"/>
                        </a:lnTo>
                        <a:lnTo>
                          <a:pt x="446" y="72"/>
                        </a:lnTo>
                        <a:lnTo>
                          <a:pt x="437" y="66"/>
                        </a:lnTo>
                        <a:lnTo>
                          <a:pt x="426" y="61"/>
                        </a:lnTo>
                        <a:lnTo>
                          <a:pt x="414" y="54"/>
                        </a:lnTo>
                        <a:lnTo>
                          <a:pt x="400" y="47"/>
                        </a:lnTo>
                        <a:lnTo>
                          <a:pt x="384" y="39"/>
                        </a:lnTo>
                        <a:lnTo>
                          <a:pt x="366" y="32"/>
                        </a:lnTo>
                        <a:lnTo>
                          <a:pt x="348" y="24"/>
                        </a:lnTo>
                        <a:lnTo>
                          <a:pt x="328" y="17"/>
                        </a:lnTo>
                        <a:lnTo>
                          <a:pt x="308" y="12"/>
                        </a:lnTo>
                        <a:lnTo>
                          <a:pt x="286" y="7"/>
                        </a:lnTo>
                        <a:lnTo>
                          <a:pt x="264" y="4"/>
                        </a:lnTo>
                        <a:lnTo>
                          <a:pt x="241" y="1"/>
                        </a:lnTo>
                        <a:close/>
                      </a:path>
                    </a:pathLst>
                  </a:custGeom>
                  <a:solidFill>
                    <a:srgbClr val="000000"/>
                  </a:solidFill>
                  <a:ln w="9525">
                    <a:noFill/>
                    <a:round/>
                    <a:headEnd/>
                    <a:tailEnd/>
                  </a:ln>
                </p:spPr>
                <p:txBody>
                  <a:bodyPr/>
                  <a:lstStyle/>
                  <a:p>
                    <a:endParaRPr lang="ja-JP" altLang="en-US"/>
                  </a:p>
                </p:txBody>
              </p:sp>
              <p:sp>
                <p:nvSpPr>
                  <p:cNvPr id="505" name="Freeform 30"/>
                  <p:cNvSpPr>
                    <a:spLocks/>
                  </p:cNvSpPr>
                  <p:nvPr/>
                </p:nvSpPr>
                <p:spPr bwMode="auto">
                  <a:xfrm>
                    <a:off x="4089340" y="3878016"/>
                    <a:ext cx="129905" cy="164595"/>
                  </a:xfrm>
                  <a:custGeom>
                    <a:avLst/>
                    <a:gdLst>
                      <a:gd name="T0" fmla="*/ 2147483647 w 528"/>
                      <a:gd name="T1" fmla="*/ 2147483647 h 669"/>
                      <a:gd name="T2" fmla="*/ 2147483647 w 528"/>
                      <a:gd name="T3" fmla="*/ 2147483647 h 669"/>
                      <a:gd name="T4" fmla="*/ 2147483647 w 528"/>
                      <a:gd name="T5" fmla="*/ 2147483647 h 669"/>
                      <a:gd name="T6" fmla="*/ 2147483647 w 528"/>
                      <a:gd name="T7" fmla="*/ 2147483647 h 669"/>
                      <a:gd name="T8" fmla="*/ 2147483647 w 528"/>
                      <a:gd name="T9" fmla="*/ 2147483647 h 669"/>
                      <a:gd name="T10" fmla="*/ 2147483647 w 528"/>
                      <a:gd name="T11" fmla="*/ 2147483647 h 669"/>
                      <a:gd name="T12" fmla="*/ 2147483647 w 528"/>
                      <a:gd name="T13" fmla="*/ 2147483647 h 669"/>
                      <a:gd name="T14" fmla="*/ 2147483647 w 528"/>
                      <a:gd name="T15" fmla="*/ 2147483647 h 669"/>
                      <a:gd name="T16" fmla="*/ 2147483647 w 528"/>
                      <a:gd name="T17" fmla="*/ 2147483647 h 669"/>
                      <a:gd name="T18" fmla="*/ 2147483647 w 528"/>
                      <a:gd name="T19" fmla="*/ 2147483647 h 669"/>
                      <a:gd name="T20" fmla="*/ 2147483647 w 528"/>
                      <a:gd name="T21" fmla="*/ 2147483647 h 669"/>
                      <a:gd name="T22" fmla="*/ 2147483647 w 528"/>
                      <a:gd name="T23" fmla="*/ 2147483647 h 669"/>
                      <a:gd name="T24" fmla="*/ 2147483647 w 528"/>
                      <a:gd name="T25" fmla="*/ 2147483647 h 669"/>
                      <a:gd name="T26" fmla="*/ 2147483647 w 528"/>
                      <a:gd name="T27" fmla="*/ 2147483647 h 669"/>
                      <a:gd name="T28" fmla="*/ 2147483647 w 528"/>
                      <a:gd name="T29" fmla="*/ 2147483647 h 669"/>
                      <a:gd name="T30" fmla="*/ 2147483647 w 528"/>
                      <a:gd name="T31" fmla="*/ 2147483647 h 669"/>
                      <a:gd name="T32" fmla="*/ 2147483647 w 528"/>
                      <a:gd name="T33" fmla="*/ 2147483647 h 669"/>
                      <a:gd name="T34" fmla="*/ 2147483647 w 528"/>
                      <a:gd name="T35" fmla="*/ 2147483647 h 669"/>
                      <a:gd name="T36" fmla="*/ 2147483647 w 528"/>
                      <a:gd name="T37" fmla="*/ 0 h 669"/>
                      <a:gd name="T38" fmla="*/ 2147483647 w 528"/>
                      <a:gd name="T39" fmla="*/ 2147483647 h 669"/>
                      <a:gd name="T40" fmla="*/ 0 w 528"/>
                      <a:gd name="T41" fmla="*/ 2147483647 h 669"/>
                      <a:gd name="T42" fmla="*/ 2147483647 w 528"/>
                      <a:gd name="T43" fmla="*/ 2147483647 h 669"/>
                      <a:gd name="T44" fmla="*/ 2147483647 w 528"/>
                      <a:gd name="T45" fmla="*/ 2147483647 h 669"/>
                      <a:gd name="T46" fmla="*/ 2147483647 w 528"/>
                      <a:gd name="T47" fmla="*/ 2147483647 h 669"/>
                      <a:gd name="T48" fmla="*/ 2147483647 w 528"/>
                      <a:gd name="T49" fmla="*/ 2147483647 h 669"/>
                      <a:gd name="T50" fmla="*/ 2147483647 w 528"/>
                      <a:gd name="T51" fmla="*/ 2147483647 h 669"/>
                      <a:gd name="T52" fmla="*/ 2147483647 w 528"/>
                      <a:gd name="T53" fmla="*/ 2147483647 h 669"/>
                      <a:gd name="T54" fmla="*/ 2147483647 w 528"/>
                      <a:gd name="T55" fmla="*/ 2147483647 h 669"/>
                      <a:gd name="T56" fmla="*/ 2147483647 w 528"/>
                      <a:gd name="T57" fmla="*/ 2147483647 h 669"/>
                      <a:gd name="T58" fmla="*/ 2147483647 w 528"/>
                      <a:gd name="T59" fmla="*/ 2147483647 h 669"/>
                      <a:gd name="T60" fmla="*/ 2147483647 w 528"/>
                      <a:gd name="T61" fmla="*/ 2147483647 h 669"/>
                      <a:gd name="T62" fmla="*/ 2147483647 w 528"/>
                      <a:gd name="T63" fmla="*/ 2147483647 h 669"/>
                      <a:gd name="T64" fmla="*/ 2147483647 w 528"/>
                      <a:gd name="T65" fmla="*/ 2147483647 h 669"/>
                      <a:gd name="T66" fmla="*/ 2147483647 w 528"/>
                      <a:gd name="T67" fmla="*/ 2147483647 h 669"/>
                      <a:gd name="T68" fmla="*/ 2147483647 w 528"/>
                      <a:gd name="T69" fmla="*/ 2147483647 h 669"/>
                      <a:gd name="T70" fmla="*/ 2147483647 w 528"/>
                      <a:gd name="T71" fmla="*/ 2147483647 h 669"/>
                      <a:gd name="T72" fmla="*/ 2147483647 w 528"/>
                      <a:gd name="T73" fmla="*/ 2147483647 h 669"/>
                      <a:gd name="T74" fmla="*/ 2147483647 w 528"/>
                      <a:gd name="T75" fmla="*/ 2147483647 h 669"/>
                      <a:gd name="T76" fmla="*/ 2147483647 w 528"/>
                      <a:gd name="T77" fmla="*/ 2147483647 h 669"/>
                      <a:gd name="T78" fmla="*/ 2147483647 w 528"/>
                      <a:gd name="T79" fmla="*/ 2147483647 h 669"/>
                      <a:gd name="T80" fmla="*/ 2147483647 w 528"/>
                      <a:gd name="T81" fmla="*/ 2147483647 h 669"/>
                      <a:gd name="T82" fmla="*/ 2147483647 w 528"/>
                      <a:gd name="T83" fmla="*/ 2147483647 h 669"/>
                      <a:gd name="T84" fmla="*/ 2147483647 w 528"/>
                      <a:gd name="T85" fmla="*/ 2147483647 h 669"/>
                      <a:gd name="T86" fmla="*/ 2147483647 w 528"/>
                      <a:gd name="T87" fmla="*/ 2147483647 h 66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28"/>
                      <a:gd name="T133" fmla="*/ 0 h 669"/>
                      <a:gd name="T134" fmla="*/ 528 w 528"/>
                      <a:gd name="T135" fmla="*/ 669 h 66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28" h="669">
                        <a:moveTo>
                          <a:pt x="458" y="121"/>
                        </a:moveTo>
                        <a:lnTo>
                          <a:pt x="528" y="73"/>
                        </a:lnTo>
                        <a:lnTo>
                          <a:pt x="472" y="5"/>
                        </a:lnTo>
                        <a:lnTo>
                          <a:pt x="437" y="5"/>
                        </a:lnTo>
                        <a:lnTo>
                          <a:pt x="484" y="66"/>
                        </a:lnTo>
                        <a:lnTo>
                          <a:pt x="418" y="117"/>
                        </a:lnTo>
                        <a:lnTo>
                          <a:pt x="419" y="119"/>
                        </a:lnTo>
                        <a:lnTo>
                          <a:pt x="424" y="125"/>
                        </a:lnTo>
                        <a:lnTo>
                          <a:pt x="431" y="133"/>
                        </a:lnTo>
                        <a:lnTo>
                          <a:pt x="439" y="141"/>
                        </a:lnTo>
                        <a:lnTo>
                          <a:pt x="448" y="151"/>
                        </a:lnTo>
                        <a:lnTo>
                          <a:pt x="454" y="159"/>
                        </a:lnTo>
                        <a:lnTo>
                          <a:pt x="458" y="164"/>
                        </a:lnTo>
                        <a:lnTo>
                          <a:pt x="460" y="167"/>
                        </a:lnTo>
                        <a:lnTo>
                          <a:pt x="228" y="307"/>
                        </a:lnTo>
                        <a:lnTo>
                          <a:pt x="64" y="163"/>
                        </a:lnTo>
                        <a:lnTo>
                          <a:pt x="102" y="114"/>
                        </a:lnTo>
                        <a:lnTo>
                          <a:pt x="39" y="68"/>
                        </a:lnTo>
                        <a:lnTo>
                          <a:pt x="77" y="0"/>
                        </a:lnTo>
                        <a:lnTo>
                          <a:pt x="43" y="1"/>
                        </a:lnTo>
                        <a:lnTo>
                          <a:pt x="0" y="75"/>
                        </a:lnTo>
                        <a:lnTo>
                          <a:pt x="62" y="119"/>
                        </a:lnTo>
                        <a:lnTo>
                          <a:pt x="15" y="170"/>
                        </a:lnTo>
                        <a:lnTo>
                          <a:pt x="209" y="330"/>
                        </a:lnTo>
                        <a:lnTo>
                          <a:pt x="209" y="669"/>
                        </a:lnTo>
                        <a:lnTo>
                          <a:pt x="249" y="669"/>
                        </a:lnTo>
                        <a:lnTo>
                          <a:pt x="249" y="335"/>
                        </a:lnTo>
                        <a:lnTo>
                          <a:pt x="263" y="327"/>
                        </a:lnTo>
                        <a:lnTo>
                          <a:pt x="279" y="317"/>
                        </a:lnTo>
                        <a:lnTo>
                          <a:pt x="298" y="307"/>
                        </a:lnTo>
                        <a:lnTo>
                          <a:pt x="319" y="294"/>
                        </a:lnTo>
                        <a:lnTo>
                          <a:pt x="339" y="282"/>
                        </a:lnTo>
                        <a:lnTo>
                          <a:pt x="362" y="269"/>
                        </a:lnTo>
                        <a:lnTo>
                          <a:pt x="384" y="256"/>
                        </a:lnTo>
                        <a:lnTo>
                          <a:pt x="405" y="243"/>
                        </a:lnTo>
                        <a:lnTo>
                          <a:pt x="426" y="231"/>
                        </a:lnTo>
                        <a:lnTo>
                          <a:pt x="446" y="218"/>
                        </a:lnTo>
                        <a:lnTo>
                          <a:pt x="464" y="208"/>
                        </a:lnTo>
                        <a:lnTo>
                          <a:pt x="480" y="198"/>
                        </a:lnTo>
                        <a:lnTo>
                          <a:pt x="492" y="190"/>
                        </a:lnTo>
                        <a:lnTo>
                          <a:pt x="503" y="185"/>
                        </a:lnTo>
                        <a:lnTo>
                          <a:pt x="509" y="180"/>
                        </a:lnTo>
                        <a:lnTo>
                          <a:pt x="511" y="179"/>
                        </a:lnTo>
                        <a:lnTo>
                          <a:pt x="458" y="121"/>
                        </a:lnTo>
                        <a:close/>
                      </a:path>
                    </a:pathLst>
                  </a:custGeom>
                  <a:solidFill>
                    <a:srgbClr val="000000"/>
                  </a:solidFill>
                  <a:ln w="9525">
                    <a:noFill/>
                    <a:round/>
                    <a:headEnd/>
                    <a:tailEnd/>
                  </a:ln>
                </p:spPr>
                <p:txBody>
                  <a:bodyPr/>
                  <a:lstStyle/>
                  <a:p>
                    <a:endParaRPr lang="ja-JP" altLang="en-US"/>
                  </a:p>
                </p:txBody>
              </p:sp>
              <p:sp>
                <p:nvSpPr>
                  <p:cNvPr id="506" name="Freeform 31"/>
                  <p:cNvSpPr>
                    <a:spLocks/>
                  </p:cNvSpPr>
                  <p:nvPr/>
                </p:nvSpPr>
                <p:spPr bwMode="auto">
                  <a:xfrm>
                    <a:off x="4084174" y="4054666"/>
                    <a:ext cx="42071" cy="21651"/>
                  </a:xfrm>
                  <a:custGeom>
                    <a:avLst/>
                    <a:gdLst>
                      <a:gd name="T0" fmla="*/ 2147483647 w 171"/>
                      <a:gd name="T1" fmla="*/ 2147483647 h 88"/>
                      <a:gd name="T2" fmla="*/ 2147483647 w 171"/>
                      <a:gd name="T3" fmla="*/ 0 h 88"/>
                      <a:gd name="T4" fmla="*/ 0 w 171"/>
                      <a:gd name="T5" fmla="*/ 2147483647 h 88"/>
                      <a:gd name="T6" fmla="*/ 2147483647 w 171"/>
                      <a:gd name="T7" fmla="*/ 2147483647 h 88"/>
                      <a:gd name="T8" fmla="*/ 2147483647 w 171"/>
                      <a:gd name="T9" fmla="*/ 2147483647 h 88"/>
                      <a:gd name="T10" fmla="*/ 0 60000 65536"/>
                      <a:gd name="T11" fmla="*/ 0 60000 65536"/>
                      <a:gd name="T12" fmla="*/ 0 60000 65536"/>
                      <a:gd name="T13" fmla="*/ 0 60000 65536"/>
                      <a:gd name="T14" fmla="*/ 0 60000 65536"/>
                      <a:gd name="T15" fmla="*/ 0 w 171"/>
                      <a:gd name="T16" fmla="*/ 0 h 88"/>
                      <a:gd name="T17" fmla="*/ 171 w 171"/>
                      <a:gd name="T18" fmla="*/ 88 h 88"/>
                    </a:gdLst>
                    <a:ahLst/>
                    <a:cxnLst>
                      <a:cxn ang="T10">
                        <a:pos x="T0" y="T1"/>
                      </a:cxn>
                      <a:cxn ang="T11">
                        <a:pos x="T2" y="T3"/>
                      </a:cxn>
                      <a:cxn ang="T12">
                        <a:pos x="T4" y="T5"/>
                      </a:cxn>
                      <a:cxn ang="T13">
                        <a:pos x="T6" y="T7"/>
                      </a:cxn>
                      <a:cxn ang="T14">
                        <a:pos x="T8" y="T9"/>
                      </a:cxn>
                    </a:cxnLst>
                    <a:rect l="T15" t="T16" r="T17" b="T18"/>
                    <a:pathLst>
                      <a:path w="171" h="88">
                        <a:moveTo>
                          <a:pt x="171" y="31"/>
                        </a:moveTo>
                        <a:lnTo>
                          <a:pt x="161" y="0"/>
                        </a:lnTo>
                        <a:lnTo>
                          <a:pt x="0" y="58"/>
                        </a:lnTo>
                        <a:lnTo>
                          <a:pt x="13" y="88"/>
                        </a:lnTo>
                        <a:lnTo>
                          <a:pt x="171" y="31"/>
                        </a:lnTo>
                        <a:close/>
                      </a:path>
                    </a:pathLst>
                  </a:custGeom>
                  <a:solidFill>
                    <a:srgbClr val="000000"/>
                  </a:solidFill>
                  <a:ln w="9525">
                    <a:noFill/>
                    <a:round/>
                    <a:headEnd/>
                    <a:tailEnd/>
                  </a:ln>
                </p:spPr>
                <p:txBody>
                  <a:bodyPr/>
                  <a:lstStyle/>
                  <a:p>
                    <a:endParaRPr lang="ja-JP" altLang="en-US"/>
                  </a:p>
                </p:txBody>
              </p:sp>
              <p:sp>
                <p:nvSpPr>
                  <p:cNvPr id="507" name="Freeform 32"/>
                  <p:cNvSpPr>
                    <a:spLocks/>
                  </p:cNvSpPr>
                  <p:nvPr/>
                </p:nvSpPr>
                <p:spPr bwMode="auto">
                  <a:xfrm>
                    <a:off x="4174713" y="4054666"/>
                    <a:ext cx="41333" cy="20913"/>
                  </a:xfrm>
                  <a:custGeom>
                    <a:avLst/>
                    <a:gdLst>
                      <a:gd name="T0" fmla="*/ 0 w 168"/>
                      <a:gd name="T1" fmla="*/ 2147483647 h 85"/>
                      <a:gd name="T2" fmla="*/ 2147483647 w 168"/>
                      <a:gd name="T3" fmla="*/ 0 h 85"/>
                      <a:gd name="T4" fmla="*/ 2147483647 w 168"/>
                      <a:gd name="T5" fmla="*/ 2147483647 h 85"/>
                      <a:gd name="T6" fmla="*/ 2147483647 w 168"/>
                      <a:gd name="T7" fmla="*/ 2147483647 h 85"/>
                      <a:gd name="T8" fmla="*/ 0 w 168"/>
                      <a:gd name="T9" fmla="*/ 2147483647 h 85"/>
                      <a:gd name="T10" fmla="*/ 0 60000 65536"/>
                      <a:gd name="T11" fmla="*/ 0 60000 65536"/>
                      <a:gd name="T12" fmla="*/ 0 60000 65536"/>
                      <a:gd name="T13" fmla="*/ 0 60000 65536"/>
                      <a:gd name="T14" fmla="*/ 0 60000 65536"/>
                      <a:gd name="T15" fmla="*/ 0 w 168"/>
                      <a:gd name="T16" fmla="*/ 0 h 85"/>
                      <a:gd name="T17" fmla="*/ 168 w 168"/>
                      <a:gd name="T18" fmla="*/ 85 h 85"/>
                    </a:gdLst>
                    <a:ahLst/>
                    <a:cxnLst>
                      <a:cxn ang="T10">
                        <a:pos x="T0" y="T1"/>
                      </a:cxn>
                      <a:cxn ang="T11">
                        <a:pos x="T2" y="T3"/>
                      </a:cxn>
                      <a:cxn ang="T12">
                        <a:pos x="T4" y="T5"/>
                      </a:cxn>
                      <a:cxn ang="T13">
                        <a:pos x="T6" y="T7"/>
                      </a:cxn>
                      <a:cxn ang="T14">
                        <a:pos x="T8" y="T9"/>
                      </a:cxn>
                    </a:cxnLst>
                    <a:rect l="T15" t="T16" r="T17" b="T18"/>
                    <a:pathLst>
                      <a:path w="168" h="85">
                        <a:moveTo>
                          <a:pt x="0" y="27"/>
                        </a:moveTo>
                        <a:lnTo>
                          <a:pt x="8" y="0"/>
                        </a:lnTo>
                        <a:lnTo>
                          <a:pt x="168" y="58"/>
                        </a:lnTo>
                        <a:lnTo>
                          <a:pt x="160" y="85"/>
                        </a:lnTo>
                        <a:lnTo>
                          <a:pt x="0" y="27"/>
                        </a:lnTo>
                        <a:close/>
                      </a:path>
                    </a:pathLst>
                  </a:custGeom>
                  <a:solidFill>
                    <a:srgbClr val="000000"/>
                  </a:solidFill>
                  <a:ln w="9525">
                    <a:noFill/>
                    <a:round/>
                    <a:headEnd/>
                    <a:tailEnd/>
                  </a:ln>
                </p:spPr>
                <p:txBody>
                  <a:bodyPr/>
                  <a:lstStyle/>
                  <a:p>
                    <a:endParaRPr lang="ja-JP" altLang="en-US"/>
                  </a:p>
                </p:txBody>
              </p:sp>
              <p:grpSp>
                <p:nvGrpSpPr>
                  <p:cNvPr id="508" name="グループ化 408"/>
                  <p:cNvGrpSpPr>
                    <a:grpSpLocks/>
                  </p:cNvGrpSpPr>
                  <p:nvPr/>
                </p:nvGrpSpPr>
                <p:grpSpPr bwMode="auto">
                  <a:xfrm>
                    <a:off x="4003079" y="3637881"/>
                    <a:ext cx="228600" cy="111126"/>
                    <a:chOff x="4761036" y="3563491"/>
                    <a:chExt cx="228600" cy="111126"/>
                  </a:xfrm>
                </p:grpSpPr>
                <p:sp>
                  <p:nvSpPr>
                    <p:cNvPr id="509" name="Freeform 128"/>
                    <p:cNvSpPr>
                      <a:spLocks/>
                    </p:cNvSpPr>
                    <p:nvPr/>
                  </p:nvSpPr>
                  <p:spPr bwMode="auto">
                    <a:xfrm>
                      <a:off x="4945186" y="3612704"/>
                      <a:ext cx="44450" cy="61913"/>
                    </a:xfrm>
                    <a:custGeom>
                      <a:avLst/>
                      <a:gdLst>
                        <a:gd name="T0" fmla="*/ 2147483647 w 143"/>
                        <a:gd name="T1" fmla="*/ 2147483647 h 195"/>
                        <a:gd name="T2" fmla="*/ 2147483647 w 143"/>
                        <a:gd name="T3" fmla="*/ 2147483647 h 195"/>
                        <a:gd name="T4" fmla="*/ 2147483647 w 143"/>
                        <a:gd name="T5" fmla="*/ 2147483647 h 195"/>
                        <a:gd name="T6" fmla="*/ 2147483647 w 143"/>
                        <a:gd name="T7" fmla="*/ 2147483647 h 195"/>
                        <a:gd name="T8" fmla="*/ 2147483647 w 143"/>
                        <a:gd name="T9" fmla="*/ 2147483647 h 195"/>
                        <a:gd name="T10" fmla="*/ 2147483647 w 143"/>
                        <a:gd name="T11" fmla="*/ 2147483647 h 195"/>
                        <a:gd name="T12" fmla="*/ 2147483647 w 143"/>
                        <a:gd name="T13" fmla="*/ 2147483647 h 195"/>
                        <a:gd name="T14" fmla="*/ 2147483647 w 143"/>
                        <a:gd name="T15" fmla="*/ 2147483647 h 195"/>
                        <a:gd name="T16" fmla="*/ 2147483647 w 143"/>
                        <a:gd name="T17" fmla="*/ 2147483647 h 195"/>
                        <a:gd name="T18" fmla="*/ 2147483647 w 143"/>
                        <a:gd name="T19" fmla="*/ 2147483647 h 195"/>
                        <a:gd name="T20" fmla="*/ 2147483647 w 143"/>
                        <a:gd name="T21" fmla="*/ 2147483647 h 195"/>
                        <a:gd name="T22" fmla="*/ 2147483647 w 143"/>
                        <a:gd name="T23" fmla="*/ 2147483647 h 195"/>
                        <a:gd name="T24" fmla="*/ 2147483647 w 143"/>
                        <a:gd name="T25" fmla="*/ 2147483647 h 195"/>
                        <a:gd name="T26" fmla="*/ 2147483647 w 143"/>
                        <a:gd name="T27" fmla="*/ 2147483647 h 195"/>
                        <a:gd name="T28" fmla="*/ 2147483647 w 143"/>
                        <a:gd name="T29" fmla="*/ 2147483647 h 195"/>
                        <a:gd name="T30" fmla="*/ 2147483647 w 143"/>
                        <a:gd name="T31" fmla="*/ 0 h 195"/>
                        <a:gd name="T32" fmla="*/ 2147483647 w 143"/>
                        <a:gd name="T33" fmla="*/ 2147483647 h 195"/>
                        <a:gd name="T34" fmla="*/ 2147483647 w 143"/>
                        <a:gd name="T35" fmla="*/ 2147483647 h 195"/>
                        <a:gd name="T36" fmla="*/ 2147483647 w 143"/>
                        <a:gd name="T37" fmla="*/ 2147483647 h 195"/>
                        <a:gd name="T38" fmla="*/ 2147483647 w 143"/>
                        <a:gd name="T39" fmla="*/ 2147483647 h 195"/>
                        <a:gd name="T40" fmla="*/ 2147483647 w 143"/>
                        <a:gd name="T41" fmla="*/ 2147483647 h 195"/>
                        <a:gd name="T42" fmla="*/ 0 w 143"/>
                        <a:gd name="T43" fmla="*/ 2147483647 h 195"/>
                        <a:gd name="T44" fmla="*/ 0 w 143"/>
                        <a:gd name="T45" fmla="*/ 2147483647 h 195"/>
                        <a:gd name="T46" fmla="*/ 2147483647 w 143"/>
                        <a:gd name="T47" fmla="*/ 2147483647 h 195"/>
                        <a:gd name="T48" fmla="*/ 2147483647 w 143"/>
                        <a:gd name="T49" fmla="*/ 2147483647 h 195"/>
                        <a:gd name="T50" fmla="*/ 2147483647 w 143"/>
                        <a:gd name="T51" fmla="*/ 2147483647 h 195"/>
                        <a:gd name="T52" fmla="*/ 2147483647 w 143"/>
                        <a:gd name="T53" fmla="*/ 2147483647 h 195"/>
                        <a:gd name="T54" fmla="*/ 2147483647 w 143"/>
                        <a:gd name="T55" fmla="*/ 2147483647 h 195"/>
                        <a:gd name="T56" fmla="*/ 2147483647 w 143"/>
                        <a:gd name="T57" fmla="*/ 2147483647 h 195"/>
                        <a:gd name="T58" fmla="*/ 2147483647 w 143"/>
                        <a:gd name="T59" fmla="*/ 2147483647 h 195"/>
                        <a:gd name="T60" fmla="*/ 2147483647 w 143"/>
                        <a:gd name="T61" fmla="*/ 2147483647 h 195"/>
                        <a:gd name="T62" fmla="*/ 2147483647 w 143"/>
                        <a:gd name="T63" fmla="*/ 2147483647 h 195"/>
                        <a:gd name="T64" fmla="*/ 2147483647 w 143"/>
                        <a:gd name="T65" fmla="*/ 2147483647 h 1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3"/>
                        <a:gd name="T100" fmla="*/ 0 h 195"/>
                        <a:gd name="T101" fmla="*/ 143 w 143"/>
                        <a:gd name="T102" fmla="*/ 195 h 1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3" h="195">
                          <a:moveTo>
                            <a:pt x="102" y="193"/>
                          </a:moveTo>
                          <a:lnTo>
                            <a:pt x="114" y="187"/>
                          </a:lnTo>
                          <a:lnTo>
                            <a:pt x="124" y="178"/>
                          </a:lnTo>
                          <a:lnTo>
                            <a:pt x="133" y="165"/>
                          </a:lnTo>
                          <a:lnTo>
                            <a:pt x="139" y="150"/>
                          </a:lnTo>
                          <a:lnTo>
                            <a:pt x="143" y="134"/>
                          </a:lnTo>
                          <a:lnTo>
                            <a:pt x="143" y="115"/>
                          </a:lnTo>
                          <a:lnTo>
                            <a:pt x="142" y="96"/>
                          </a:lnTo>
                          <a:lnTo>
                            <a:pt x="137" y="76"/>
                          </a:lnTo>
                          <a:lnTo>
                            <a:pt x="130" y="57"/>
                          </a:lnTo>
                          <a:lnTo>
                            <a:pt x="119" y="40"/>
                          </a:lnTo>
                          <a:lnTo>
                            <a:pt x="108" y="26"/>
                          </a:lnTo>
                          <a:lnTo>
                            <a:pt x="96" y="14"/>
                          </a:lnTo>
                          <a:lnTo>
                            <a:pt x="82" y="6"/>
                          </a:lnTo>
                          <a:lnTo>
                            <a:pt x="68" y="1"/>
                          </a:lnTo>
                          <a:lnTo>
                            <a:pt x="54" y="0"/>
                          </a:lnTo>
                          <a:lnTo>
                            <a:pt x="40" y="2"/>
                          </a:lnTo>
                          <a:lnTo>
                            <a:pt x="28" y="8"/>
                          </a:lnTo>
                          <a:lnTo>
                            <a:pt x="18" y="17"/>
                          </a:lnTo>
                          <a:lnTo>
                            <a:pt x="10" y="29"/>
                          </a:lnTo>
                          <a:lnTo>
                            <a:pt x="4" y="45"/>
                          </a:lnTo>
                          <a:lnTo>
                            <a:pt x="0" y="61"/>
                          </a:lnTo>
                          <a:lnTo>
                            <a:pt x="0" y="79"/>
                          </a:lnTo>
                          <a:lnTo>
                            <a:pt x="1" y="99"/>
                          </a:lnTo>
                          <a:lnTo>
                            <a:pt x="6" y="118"/>
                          </a:lnTo>
                          <a:lnTo>
                            <a:pt x="13" y="137"/>
                          </a:lnTo>
                          <a:lnTo>
                            <a:pt x="23" y="153"/>
                          </a:lnTo>
                          <a:lnTo>
                            <a:pt x="34" y="167"/>
                          </a:lnTo>
                          <a:lnTo>
                            <a:pt x="47" y="180"/>
                          </a:lnTo>
                          <a:lnTo>
                            <a:pt x="60" y="188"/>
                          </a:lnTo>
                          <a:lnTo>
                            <a:pt x="74" y="193"/>
                          </a:lnTo>
                          <a:lnTo>
                            <a:pt x="89" y="195"/>
                          </a:lnTo>
                          <a:lnTo>
                            <a:pt x="102" y="193"/>
                          </a:lnTo>
                          <a:close/>
                        </a:path>
                      </a:pathLst>
                    </a:custGeom>
                    <a:solidFill>
                      <a:srgbClr val="000000"/>
                    </a:solidFill>
                    <a:ln w="9525">
                      <a:noFill/>
                      <a:round/>
                      <a:headEnd/>
                      <a:tailEnd/>
                    </a:ln>
                  </p:spPr>
                  <p:txBody>
                    <a:bodyPr/>
                    <a:lstStyle/>
                    <a:p>
                      <a:endParaRPr lang="ja-JP" altLang="en-US"/>
                    </a:p>
                  </p:txBody>
                </p:sp>
                <p:sp>
                  <p:nvSpPr>
                    <p:cNvPr id="510" name="Freeform 129"/>
                    <p:cNvSpPr>
                      <a:spLocks/>
                    </p:cNvSpPr>
                    <p:nvPr/>
                  </p:nvSpPr>
                  <p:spPr bwMode="auto">
                    <a:xfrm>
                      <a:off x="4761036" y="3563491"/>
                      <a:ext cx="228600" cy="73025"/>
                    </a:xfrm>
                    <a:custGeom>
                      <a:avLst/>
                      <a:gdLst>
                        <a:gd name="T0" fmla="*/ 2147483647 w 721"/>
                        <a:gd name="T1" fmla="*/ 2147483647 h 228"/>
                        <a:gd name="T2" fmla="*/ 2147483647 w 721"/>
                        <a:gd name="T3" fmla="*/ 2147483647 h 228"/>
                        <a:gd name="T4" fmla="*/ 2147483647 w 721"/>
                        <a:gd name="T5" fmla="*/ 2147483647 h 228"/>
                        <a:gd name="T6" fmla="*/ 2147483647 w 721"/>
                        <a:gd name="T7" fmla="*/ 2147483647 h 228"/>
                        <a:gd name="T8" fmla="*/ 2147483647 w 721"/>
                        <a:gd name="T9" fmla="*/ 2147483647 h 228"/>
                        <a:gd name="T10" fmla="*/ 2147483647 w 721"/>
                        <a:gd name="T11" fmla="*/ 2147483647 h 228"/>
                        <a:gd name="T12" fmla="*/ 2147483647 w 721"/>
                        <a:gd name="T13" fmla="*/ 2147483647 h 228"/>
                        <a:gd name="T14" fmla="*/ 2147483647 w 721"/>
                        <a:gd name="T15" fmla="*/ 2147483647 h 228"/>
                        <a:gd name="T16" fmla="*/ 2147483647 w 721"/>
                        <a:gd name="T17" fmla="*/ 2147483647 h 228"/>
                        <a:gd name="T18" fmla="*/ 2147483647 w 721"/>
                        <a:gd name="T19" fmla="*/ 0 h 228"/>
                        <a:gd name="T20" fmla="*/ 2147483647 w 721"/>
                        <a:gd name="T21" fmla="*/ 0 h 228"/>
                        <a:gd name="T22" fmla="*/ 2147483647 w 721"/>
                        <a:gd name="T23" fmla="*/ 0 h 228"/>
                        <a:gd name="T24" fmla="*/ 2147483647 w 721"/>
                        <a:gd name="T25" fmla="*/ 0 h 228"/>
                        <a:gd name="T26" fmla="*/ 2147483647 w 721"/>
                        <a:gd name="T27" fmla="*/ 0 h 228"/>
                        <a:gd name="T28" fmla="*/ 2147483647 w 721"/>
                        <a:gd name="T29" fmla="*/ 0 h 228"/>
                        <a:gd name="T30" fmla="*/ 2147483647 w 721"/>
                        <a:gd name="T31" fmla="*/ 2147483647 h 228"/>
                        <a:gd name="T32" fmla="*/ 2147483647 w 721"/>
                        <a:gd name="T33" fmla="*/ 2147483647 h 228"/>
                        <a:gd name="T34" fmla="*/ 2147483647 w 721"/>
                        <a:gd name="T35" fmla="*/ 2147483647 h 228"/>
                        <a:gd name="T36" fmla="*/ 2147483647 w 721"/>
                        <a:gd name="T37" fmla="*/ 2147483647 h 228"/>
                        <a:gd name="T38" fmla="*/ 2147483647 w 721"/>
                        <a:gd name="T39" fmla="*/ 2147483647 h 228"/>
                        <a:gd name="T40" fmla="*/ 2147483647 w 721"/>
                        <a:gd name="T41" fmla="*/ 2147483647 h 228"/>
                        <a:gd name="T42" fmla="*/ 2147483647 w 721"/>
                        <a:gd name="T43" fmla="*/ 2147483647 h 228"/>
                        <a:gd name="T44" fmla="*/ 2147483647 w 721"/>
                        <a:gd name="T45" fmla="*/ 2147483647 h 228"/>
                        <a:gd name="T46" fmla="*/ 2147483647 w 721"/>
                        <a:gd name="T47" fmla="*/ 2147483647 h 228"/>
                        <a:gd name="T48" fmla="*/ 2147483647 w 721"/>
                        <a:gd name="T49" fmla="*/ 2147483647 h 228"/>
                        <a:gd name="T50" fmla="*/ 2147483647 w 721"/>
                        <a:gd name="T51" fmla="*/ 2147483647 h 228"/>
                        <a:gd name="T52" fmla="*/ 2147483647 w 721"/>
                        <a:gd name="T53" fmla="*/ 2147483647 h 228"/>
                        <a:gd name="T54" fmla="*/ 2147483647 w 721"/>
                        <a:gd name="T55" fmla="*/ 2147483647 h 228"/>
                        <a:gd name="T56" fmla="*/ 2147483647 w 721"/>
                        <a:gd name="T57" fmla="*/ 2147483647 h 228"/>
                        <a:gd name="T58" fmla="*/ 2147483647 w 721"/>
                        <a:gd name="T59" fmla="*/ 2147483647 h 228"/>
                        <a:gd name="T60" fmla="*/ 2147483647 w 721"/>
                        <a:gd name="T61" fmla="*/ 2147483647 h 228"/>
                        <a:gd name="T62" fmla="*/ 2147483647 w 721"/>
                        <a:gd name="T63" fmla="*/ 2147483647 h 228"/>
                        <a:gd name="T64" fmla="*/ 2147483647 w 721"/>
                        <a:gd name="T65" fmla="*/ 2147483647 h 228"/>
                        <a:gd name="T66" fmla="*/ 2147483647 w 721"/>
                        <a:gd name="T67" fmla="*/ 2147483647 h 228"/>
                        <a:gd name="T68" fmla="*/ 2147483647 w 721"/>
                        <a:gd name="T69" fmla="*/ 2147483647 h 228"/>
                        <a:gd name="T70" fmla="*/ 2147483647 w 721"/>
                        <a:gd name="T71" fmla="*/ 2147483647 h 228"/>
                        <a:gd name="T72" fmla="*/ 2147483647 w 721"/>
                        <a:gd name="T73" fmla="*/ 2147483647 h 228"/>
                        <a:gd name="T74" fmla="*/ 2147483647 w 721"/>
                        <a:gd name="T75" fmla="*/ 2147483647 h 228"/>
                        <a:gd name="T76" fmla="*/ 2147483647 w 721"/>
                        <a:gd name="T77" fmla="*/ 2147483647 h 228"/>
                        <a:gd name="T78" fmla="*/ 2147483647 w 721"/>
                        <a:gd name="T79" fmla="*/ 2147483647 h 228"/>
                        <a:gd name="T80" fmla="*/ 2147483647 w 721"/>
                        <a:gd name="T81" fmla="*/ 2147483647 h 228"/>
                        <a:gd name="T82" fmla="*/ 2147483647 w 721"/>
                        <a:gd name="T83" fmla="*/ 2147483647 h 228"/>
                        <a:gd name="T84" fmla="*/ 2147483647 w 721"/>
                        <a:gd name="T85" fmla="*/ 2147483647 h 228"/>
                        <a:gd name="T86" fmla="*/ 2147483647 w 721"/>
                        <a:gd name="T87" fmla="*/ 2147483647 h 228"/>
                        <a:gd name="T88" fmla="*/ 2147483647 w 721"/>
                        <a:gd name="T89" fmla="*/ 2147483647 h 228"/>
                        <a:gd name="T90" fmla="*/ 2147483647 w 721"/>
                        <a:gd name="T91" fmla="*/ 2147483647 h 228"/>
                        <a:gd name="T92" fmla="*/ 2147483647 w 721"/>
                        <a:gd name="T93" fmla="*/ 2147483647 h 228"/>
                        <a:gd name="T94" fmla="*/ 2147483647 w 721"/>
                        <a:gd name="T95" fmla="*/ 2147483647 h 228"/>
                        <a:gd name="T96" fmla="*/ 2147483647 w 721"/>
                        <a:gd name="T97" fmla="*/ 2147483647 h 228"/>
                        <a:gd name="T98" fmla="*/ 2147483647 w 721"/>
                        <a:gd name="T99" fmla="*/ 2147483647 h 228"/>
                        <a:gd name="T100" fmla="*/ 2147483647 w 721"/>
                        <a:gd name="T101" fmla="*/ 2147483647 h 228"/>
                        <a:gd name="T102" fmla="*/ 2147483647 w 721"/>
                        <a:gd name="T103" fmla="*/ 2147483647 h 228"/>
                        <a:gd name="T104" fmla="*/ 2147483647 w 721"/>
                        <a:gd name="T105" fmla="*/ 2147483647 h 228"/>
                        <a:gd name="T106" fmla="*/ 2147483647 w 721"/>
                        <a:gd name="T107" fmla="*/ 2147483647 h 228"/>
                        <a:gd name="T108" fmla="*/ 2147483647 w 721"/>
                        <a:gd name="T109" fmla="*/ 2147483647 h 228"/>
                        <a:gd name="T110" fmla="*/ 2147483647 w 721"/>
                        <a:gd name="T111" fmla="*/ 2147483647 h 228"/>
                        <a:gd name="T112" fmla="*/ 2147483647 w 721"/>
                        <a:gd name="T113" fmla="*/ 2147483647 h 22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21"/>
                        <a:gd name="T172" fmla="*/ 0 h 228"/>
                        <a:gd name="T173" fmla="*/ 721 w 721"/>
                        <a:gd name="T174" fmla="*/ 228 h 22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21" h="228">
                          <a:moveTo>
                            <a:pt x="708" y="65"/>
                          </a:moveTo>
                          <a:lnTo>
                            <a:pt x="699" y="61"/>
                          </a:lnTo>
                          <a:lnTo>
                            <a:pt x="690" y="57"/>
                          </a:lnTo>
                          <a:lnTo>
                            <a:pt x="681" y="52"/>
                          </a:lnTo>
                          <a:lnTo>
                            <a:pt x="670" y="46"/>
                          </a:lnTo>
                          <a:lnTo>
                            <a:pt x="658" y="41"/>
                          </a:lnTo>
                          <a:lnTo>
                            <a:pt x="645" y="35"/>
                          </a:lnTo>
                          <a:lnTo>
                            <a:pt x="631" y="29"/>
                          </a:lnTo>
                          <a:lnTo>
                            <a:pt x="614" y="23"/>
                          </a:lnTo>
                          <a:lnTo>
                            <a:pt x="604" y="19"/>
                          </a:lnTo>
                          <a:lnTo>
                            <a:pt x="593" y="16"/>
                          </a:lnTo>
                          <a:lnTo>
                            <a:pt x="581" y="13"/>
                          </a:lnTo>
                          <a:lnTo>
                            <a:pt x="568" y="10"/>
                          </a:lnTo>
                          <a:lnTo>
                            <a:pt x="554" y="8"/>
                          </a:lnTo>
                          <a:lnTo>
                            <a:pt x="540" y="6"/>
                          </a:lnTo>
                          <a:lnTo>
                            <a:pt x="525" y="4"/>
                          </a:lnTo>
                          <a:lnTo>
                            <a:pt x="509" y="2"/>
                          </a:lnTo>
                          <a:lnTo>
                            <a:pt x="503" y="1"/>
                          </a:lnTo>
                          <a:lnTo>
                            <a:pt x="497" y="1"/>
                          </a:lnTo>
                          <a:lnTo>
                            <a:pt x="491" y="0"/>
                          </a:lnTo>
                          <a:lnTo>
                            <a:pt x="484" y="0"/>
                          </a:lnTo>
                          <a:lnTo>
                            <a:pt x="478" y="0"/>
                          </a:lnTo>
                          <a:lnTo>
                            <a:pt x="473" y="0"/>
                          </a:lnTo>
                          <a:lnTo>
                            <a:pt x="467" y="0"/>
                          </a:lnTo>
                          <a:lnTo>
                            <a:pt x="462" y="0"/>
                          </a:lnTo>
                          <a:lnTo>
                            <a:pt x="454" y="0"/>
                          </a:lnTo>
                          <a:lnTo>
                            <a:pt x="445" y="0"/>
                          </a:lnTo>
                          <a:lnTo>
                            <a:pt x="437" y="0"/>
                          </a:lnTo>
                          <a:lnTo>
                            <a:pt x="430" y="0"/>
                          </a:lnTo>
                          <a:lnTo>
                            <a:pt x="423" y="0"/>
                          </a:lnTo>
                          <a:lnTo>
                            <a:pt x="416" y="1"/>
                          </a:lnTo>
                          <a:lnTo>
                            <a:pt x="409" y="1"/>
                          </a:lnTo>
                          <a:lnTo>
                            <a:pt x="402" y="2"/>
                          </a:lnTo>
                          <a:lnTo>
                            <a:pt x="385" y="4"/>
                          </a:lnTo>
                          <a:lnTo>
                            <a:pt x="371" y="6"/>
                          </a:lnTo>
                          <a:lnTo>
                            <a:pt x="358" y="9"/>
                          </a:lnTo>
                          <a:lnTo>
                            <a:pt x="347" y="11"/>
                          </a:lnTo>
                          <a:lnTo>
                            <a:pt x="339" y="14"/>
                          </a:lnTo>
                          <a:lnTo>
                            <a:pt x="334" y="15"/>
                          </a:lnTo>
                          <a:lnTo>
                            <a:pt x="330" y="17"/>
                          </a:lnTo>
                          <a:lnTo>
                            <a:pt x="329" y="17"/>
                          </a:lnTo>
                          <a:lnTo>
                            <a:pt x="327" y="22"/>
                          </a:lnTo>
                          <a:lnTo>
                            <a:pt x="322" y="34"/>
                          </a:lnTo>
                          <a:lnTo>
                            <a:pt x="313" y="50"/>
                          </a:lnTo>
                          <a:lnTo>
                            <a:pt x="305" y="70"/>
                          </a:lnTo>
                          <a:lnTo>
                            <a:pt x="297" y="89"/>
                          </a:lnTo>
                          <a:lnTo>
                            <a:pt x="289" y="105"/>
                          </a:lnTo>
                          <a:lnTo>
                            <a:pt x="284" y="118"/>
                          </a:lnTo>
                          <a:lnTo>
                            <a:pt x="282" y="122"/>
                          </a:lnTo>
                          <a:lnTo>
                            <a:pt x="255" y="122"/>
                          </a:lnTo>
                          <a:lnTo>
                            <a:pt x="229" y="122"/>
                          </a:lnTo>
                          <a:lnTo>
                            <a:pt x="204" y="123"/>
                          </a:lnTo>
                          <a:lnTo>
                            <a:pt x="178" y="124"/>
                          </a:lnTo>
                          <a:lnTo>
                            <a:pt x="155" y="126"/>
                          </a:lnTo>
                          <a:lnTo>
                            <a:pt x="131" y="128"/>
                          </a:lnTo>
                          <a:lnTo>
                            <a:pt x="110" y="130"/>
                          </a:lnTo>
                          <a:lnTo>
                            <a:pt x="89" y="132"/>
                          </a:lnTo>
                          <a:lnTo>
                            <a:pt x="71" y="136"/>
                          </a:lnTo>
                          <a:lnTo>
                            <a:pt x="53" y="139"/>
                          </a:lnTo>
                          <a:lnTo>
                            <a:pt x="38" y="143"/>
                          </a:lnTo>
                          <a:lnTo>
                            <a:pt x="26" y="148"/>
                          </a:lnTo>
                          <a:lnTo>
                            <a:pt x="15" y="152"/>
                          </a:lnTo>
                          <a:lnTo>
                            <a:pt x="7" y="159"/>
                          </a:lnTo>
                          <a:lnTo>
                            <a:pt x="2" y="165"/>
                          </a:lnTo>
                          <a:lnTo>
                            <a:pt x="0" y="171"/>
                          </a:lnTo>
                          <a:lnTo>
                            <a:pt x="2" y="175"/>
                          </a:lnTo>
                          <a:lnTo>
                            <a:pt x="9" y="179"/>
                          </a:lnTo>
                          <a:lnTo>
                            <a:pt x="22" y="183"/>
                          </a:lnTo>
                          <a:lnTo>
                            <a:pt x="37" y="188"/>
                          </a:lnTo>
                          <a:lnTo>
                            <a:pt x="55" y="192"/>
                          </a:lnTo>
                          <a:lnTo>
                            <a:pt x="78" y="196"/>
                          </a:lnTo>
                          <a:lnTo>
                            <a:pt x="101" y="201"/>
                          </a:lnTo>
                          <a:lnTo>
                            <a:pt x="128" y="205"/>
                          </a:lnTo>
                          <a:lnTo>
                            <a:pt x="156" y="209"/>
                          </a:lnTo>
                          <a:lnTo>
                            <a:pt x="183" y="212"/>
                          </a:lnTo>
                          <a:lnTo>
                            <a:pt x="212" y="215"/>
                          </a:lnTo>
                          <a:lnTo>
                            <a:pt x="241" y="218"/>
                          </a:lnTo>
                          <a:lnTo>
                            <a:pt x="268" y="220"/>
                          </a:lnTo>
                          <a:lnTo>
                            <a:pt x="294" y="221"/>
                          </a:lnTo>
                          <a:lnTo>
                            <a:pt x="319" y="222"/>
                          </a:lnTo>
                          <a:lnTo>
                            <a:pt x="341" y="222"/>
                          </a:lnTo>
                          <a:lnTo>
                            <a:pt x="361" y="222"/>
                          </a:lnTo>
                          <a:lnTo>
                            <a:pt x="378" y="221"/>
                          </a:lnTo>
                          <a:lnTo>
                            <a:pt x="395" y="220"/>
                          </a:lnTo>
                          <a:lnTo>
                            <a:pt x="412" y="219"/>
                          </a:lnTo>
                          <a:lnTo>
                            <a:pt x="427" y="218"/>
                          </a:lnTo>
                          <a:lnTo>
                            <a:pt x="441" y="217"/>
                          </a:lnTo>
                          <a:lnTo>
                            <a:pt x="455" y="215"/>
                          </a:lnTo>
                          <a:lnTo>
                            <a:pt x="467" y="213"/>
                          </a:lnTo>
                          <a:lnTo>
                            <a:pt x="478" y="212"/>
                          </a:lnTo>
                          <a:lnTo>
                            <a:pt x="488" y="210"/>
                          </a:lnTo>
                          <a:lnTo>
                            <a:pt x="499" y="208"/>
                          </a:lnTo>
                          <a:lnTo>
                            <a:pt x="507" y="205"/>
                          </a:lnTo>
                          <a:lnTo>
                            <a:pt x="515" y="203"/>
                          </a:lnTo>
                          <a:lnTo>
                            <a:pt x="521" y="200"/>
                          </a:lnTo>
                          <a:lnTo>
                            <a:pt x="527" y="197"/>
                          </a:lnTo>
                          <a:lnTo>
                            <a:pt x="533" y="194"/>
                          </a:lnTo>
                          <a:lnTo>
                            <a:pt x="545" y="196"/>
                          </a:lnTo>
                          <a:lnTo>
                            <a:pt x="558" y="200"/>
                          </a:lnTo>
                          <a:lnTo>
                            <a:pt x="571" y="203"/>
                          </a:lnTo>
                          <a:lnTo>
                            <a:pt x="586" y="206"/>
                          </a:lnTo>
                          <a:lnTo>
                            <a:pt x="600" y="209"/>
                          </a:lnTo>
                          <a:lnTo>
                            <a:pt x="613" y="212"/>
                          </a:lnTo>
                          <a:lnTo>
                            <a:pt x="628" y="215"/>
                          </a:lnTo>
                          <a:lnTo>
                            <a:pt x="642" y="218"/>
                          </a:lnTo>
                          <a:lnTo>
                            <a:pt x="655" y="221"/>
                          </a:lnTo>
                          <a:lnTo>
                            <a:pt x="668" y="223"/>
                          </a:lnTo>
                          <a:lnTo>
                            <a:pt x="680" y="225"/>
                          </a:lnTo>
                          <a:lnTo>
                            <a:pt x="690" y="227"/>
                          </a:lnTo>
                          <a:lnTo>
                            <a:pt x="700" y="228"/>
                          </a:lnTo>
                          <a:lnTo>
                            <a:pt x="709" y="228"/>
                          </a:lnTo>
                          <a:lnTo>
                            <a:pt x="716" y="228"/>
                          </a:lnTo>
                          <a:lnTo>
                            <a:pt x="721" y="227"/>
                          </a:lnTo>
                          <a:lnTo>
                            <a:pt x="708" y="65"/>
                          </a:lnTo>
                          <a:close/>
                        </a:path>
                      </a:pathLst>
                    </a:custGeom>
                    <a:solidFill>
                      <a:srgbClr val="000000"/>
                    </a:solidFill>
                    <a:ln w="9525">
                      <a:noFill/>
                      <a:round/>
                      <a:headEnd/>
                      <a:tailEnd/>
                    </a:ln>
                  </p:spPr>
                  <p:txBody>
                    <a:bodyPr/>
                    <a:lstStyle/>
                    <a:p>
                      <a:endParaRPr lang="ja-JP" altLang="en-US"/>
                    </a:p>
                  </p:txBody>
                </p:sp>
                <p:sp>
                  <p:nvSpPr>
                    <p:cNvPr id="511" name="Freeform 130"/>
                    <p:cNvSpPr>
                      <a:spLocks/>
                    </p:cNvSpPr>
                    <p:nvPr/>
                  </p:nvSpPr>
                  <p:spPr bwMode="auto">
                    <a:xfrm>
                      <a:off x="4788024" y="3573016"/>
                      <a:ext cx="188913" cy="50800"/>
                    </a:xfrm>
                    <a:custGeom>
                      <a:avLst/>
                      <a:gdLst>
                        <a:gd name="T0" fmla="*/ 2147483647 w 599"/>
                        <a:gd name="T1" fmla="*/ 2147483647 h 161"/>
                        <a:gd name="T2" fmla="*/ 2147483647 w 599"/>
                        <a:gd name="T3" fmla="*/ 2147483647 h 161"/>
                        <a:gd name="T4" fmla="*/ 2147483647 w 599"/>
                        <a:gd name="T5" fmla="*/ 2147483647 h 161"/>
                        <a:gd name="T6" fmla="*/ 2147483647 w 599"/>
                        <a:gd name="T7" fmla="*/ 2147483647 h 161"/>
                        <a:gd name="T8" fmla="*/ 2147483647 w 599"/>
                        <a:gd name="T9" fmla="*/ 2147483647 h 161"/>
                        <a:gd name="T10" fmla="*/ 2147483647 w 599"/>
                        <a:gd name="T11" fmla="*/ 2147483647 h 161"/>
                        <a:gd name="T12" fmla="*/ 2147483647 w 599"/>
                        <a:gd name="T13" fmla="*/ 2147483647 h 161"/>
                        <a:gd name="T14" fmla="*/ 2147483647 w 599"/>
                        <a:gd name="T15" fmla="*/ 2147483647 h 161"/>
                        <a:gd name="T16" fmla="*/ 2147483647 w 599"/>
                        <a:gd name="T17" fmla="*/ 2147483647 h 161"/>
                        <a:gd name="T18" fmla="*/ 2147483647 w 599"/>
                        <a:gd name="T19" fmla="*/ 2147483647 h 161"/>
                        <a:gd name="T20" fmla="*/ 2147483647 w 599"/>
                        <a:gd name="T21" fmla="*/ 0 h 161"/>
                        <a:gd name="T22" fmla="*/ 2147483647 w 599"/>
                        <a:gd name="T23" fmla="*/ 2147483647 h 161"/>
                        <a:gd name="T24" fmla="*/ 2147483647 w 599"/>
                        <a:gd name="T25" fmla="*/ 2147483647 h 161"/>
                        <a:gd name="T26" fmla="*/ 2147483647 w 599"/>
                        <a:gd name="T27" fmla="*/ 2147483647 h 161"/>
                        <a:gd name="T28" fmla="*/ 2147483647 w 599"/>
                        <a:gd name="T29" fmla="*/ 2147483647 h 161"/>
                        <a:gd name="T30" fmla="*/ 2147483647 w 599"/>
                        <a:gd name="T31" fmla="*/ 2147483647 h 161"/>
                        <a:gd name="T32" fmla="*/ 2147483647 w 599"/>
                        <a:gd name="T33" fmla="*/ 2147483647 h 161"/>
                        <a:gd name="T34" fmla="*/ 2147483647 w 599"/>
                        <a:gd name="T35" fmla="*/ 2147483647 h 161"/>
                        <a:gd name="T36" fmla="*/ 2147483647 w 599"/>
                        <a:gd name="T37" fmla="*/ 2147483647 h 161"/>
                        <a:gd name="T38" fmla="*/ 2147483647 w 599"/>
                        <a:gd name="T39" fmla="*/ 2147483647 h 161"/>
                        <a:gd name="T40" fmla="*/ 2147483647 w 599"/>
                        <a:gd name="T41" fmla="*/ 2147483647 h 161"/>
                        <a:gd name="T42" fmla="*/ 2147483647 w 599"/>
                        <a:gd name="T43" fmla="*/ 2147483647 h 161"/>
                        <a:gd name="T44" fmla="*/ 2147483647 w 599"/>
                        <a:gd name="T45" fmla="*/ 2147483647 h 161"/>
                        <a:gd name="T46" fmla="*/ 2147483647 w 599"/>
                        <a:gd name="T47" fmla="*/ 2147483647 h 161"/>
                        <a:gd name="T48" fmla="*/ 2147483647 w 599"/>
                        <a:gd name="T49" fmla="*/ 2147483647 h 161"/>
                        <a:gd name="T50" fmla="*/ 2147483647 w 599"/>
                        <a:gd name="T51" fmla="*/ 2147483647 h 161"/>
                        <a:gd name="T52" fmla="*/ 2147483647 w 599"/>
                        <a:gd name="T53" fmla="*/ 2147483647 h 161"/>
                        <a:gd name="T54" fmla="*/ 2147483647 w 599"/>
                        <a:gd name="T55" fmla="*/ 2147483647 h 161"/>
                        <a:gd name="T56" fmla="*/ 0 w 599"/>
                        <a:gd name="T57" fmla="*/ 2147483647 h 161"/>
                        <a:gd name="T58" fmla="*/ 2147483647 w 599"/>
                        <a:gd name="T59" fmla="*/ 2147483647 h 161"/>
                        <a:gd name="T60" fmla="*/ 2147483647 w 599"/>
                        <a:gd name="T61" fmla="*/ 2147483647 h 161"/>
                        <a:gd name="T62" fmla="*/ 2147483647 w 599"/>
                        <a:gd name="T63" fmla="*/ 2147483647 h 161"/>
                        <a:gd name="T64" fmla="*/ 2147483647 w 599"/>
                        <a:gd name="T65" fmla="*/ 2147483647 h 161"/>
                        <a:gd name="T66" fmla="*/ 2147483647 w 599"/>
                        <a:gd name="T67" fmla="*/ 2147483647 h 161"/>
                        <a:gd name="T68" fmla="*/ 2147483647 w 599"/>
                        <a:gd name="T69" fmla="*/ 2147483647 h 161"/>
                        <a:gd name="T70" fmla="*/ 2147483647 w 599"/>
                        <a:gd name="T71" fmla="*/ 2147483647 h 161"/>
                        <a:gd name="T72" fmla="*/ 2147483647 w 599"/>
                        <a:gd name="T73" fmla="*/ 2147483647 h 161"/>
                        <a:gd name="T74" fmla="*/ 2147483647 w 599"/>
                        <a:gd name="T75" fmla="*/ 2147483647 h 161"/>
                        <a:gd name="T76" fmla="*/ 2147483647 w 599"/>
                        <a:gd name="T77" fmla="*/ 2147483647 h 161"/>
                        <a:gd name="T78" fmla="*/ 2147483647 w 599"/>
                        <a:gd name="T79" fmla="*/ 2147483647 h 161"/>
                        <a:gd name="T80" fmla="*/ 2147483647 w 599"/>
                        <a:gd name="T81" fmla="*/ 2147483647 h 161"/>
                        <a:gd name="T82" fmla="*/ 2147483647 w 599"/>
                        <a:gd name="T83" fmla="*/ 2147483647 h 161"/>
                        <a:gd name="T84" fmla="*/ 2147483647 w 599"/>
                        <a:gd name="T85" fmla="*/ 2147483647 h 161"/>
                        <a:gd name="T86" fmla="*/ 2147483647 w 599"/>
                        <a:gd name="T87" fmla="*/ 2147483647 h 161"/>
                        <a:gd name="T88" fmla="*/ 2147483647 w 599"/>
                        <a:gd name="T89" fmla="*/ 2147483647 h 161"/>
                        <a:gd name="T90" fmla="*/ 2147483647 w 599"/>
                        <a:gd name="T91" fmla="*/ 2147483647 h 161"/>
                        <a:gd name="T92" fmla="*/ 2147483647 w 599"/>
                        <a:gd name="T93" fmla="*/ 2147483647 h 161"/>
                        <a:gd name="T94" fmla="*/ 2147483647 w 599"/>
                        <a:gd name="T95" fmla="*/ 2147483647 h 161"/>
                        <a:gd name="T96" fmla="*/ 2147483647 w 599"/>
                        <a:gd name="T97" fmla="*/ 2147483647 h 16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99"/>
                        <a:gd name="T148" fmla="*/ 0 h 161"/>
                        <a:gd name="T149" fmla="*/ 599 w 599"/>
                        <a:gd name="T150" fmla="*/ 161 h 16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99" h="161">
                          <a:moveTo>
                            <a:pt x="515" y="150"/>
                          </a:moveTo>
                          <a:lnTo>
                            <a:pt x="530" y="152"/>
                          </a:lnTo>
                          <a:lnTo>
                            <a:pt x="546" y="154"/>
                          </a:lnTo>
                          <a:lnTo>
                            <a:pt x="559" y="156"/>
                          </a:lnTo>
                          <a:lnTo>
                            <a:pt x="572" y="158"/>
                          </a:lnTo>
                          <a:lnTo>
                            <a:pt x="583" y="159"/>
                          </a:lnTo>
                          <a:lnTo>
                            <a:pt x="591" y="160"/>
                          </a:lnTo>
                          <a:lnTo>
                            <a:pt x="596" y="161"/>
                          </a:lnTo>
                          <a:lnTo>
                            <a:pt x="598" y="161"/>
                          </a:lnTo>
                          <a:lnTo>
                            <a:pt x="599" y="61"/>
                          </a:lnTo>
                          <a:lnTo>
                            <a:pt x="596" y="59"/>
                          </a:lnTo>
                          <a:lnTo>
                            <a:pt x="588" y="54"/>
                          </a:lnTo>
                          <a:lnTo>
                            <a:pt x="573" y="47"/>
                          </a:lnTo>
                          <a:lnTo>
                            <a:pt x="556" y="38"/>
                          </a:lnTo>
                          <a:lnTo>
                            <a:pt x="535" y="27"/>
                          </a:lnTo>
                          <a:lnTo>
                            <a:pt x="511" y="19"/>
                          </a:lnTo>
                          <a:lnTo>
                            <a:pt x="485" y="11"/>
                          </a:lnTo>
                          <a:lnTo>
                            <a:pt x="459" y="6"/>
                          </a:lnTo>
                          <a:lnTo>
                            <a:pt x="437" y="3"/>
                          </a:lnTo>
                          <a:lnTo>
                            <a:pt x="417" y="2"/>
                          </a:lnTo>
                          <a:lnTo>
                            <a:pt x="398" y="1"/>
                          </a:lnTo>
                          <a:lnTo>
                            <a:pt x="381" y="0"/>
                          </a:lnTo>
                          <a:lnTo>
                            <a:pt x="365" y="0"/>
                          </a:lnTo>
                          <a:lnTo>
                            <a:pt x="350" y="1"/>
                          </a:lnTo>
                          <a:lnTo>
                            <a:pt x="337" y="2"/>
                          </a:lnTo>
                          <a:lnTo>
                            <a:pt x="325" y="3"/>
                          </a:lnTo>
                          <a:lnTo>
                            <a:pt x="314" y="4"/>
                          </a:lnTo>
                          <a:lnTo>
                            <a:pt x="305" y="6"/>
                          </a:lnTo>
                          <a:lnTo>
                            <a:pt x="297" y="7"/>
                          </a:lnTo>
                          <a:lnTo>
                            <a:pt x="291" y="9"/>
                          </a:lnTo>
                          <a:lnTo>
                            <a:pt x="286" y="10"/>
                          </a:lnTo>
                          <a:lnTo>
                            <a:pt x="283" y="11"/>
                          </a:lnTo>
                          <a:lnTo>
                            <a:pt x="281" y="12"/>
                          </a:lnTo>
                          <a:lnTo>
                            <a:pt x="280" y="12"/>
                          </a:lnTo>
                          <a:lnTo>
                            <a:pt x="277" y="16"/>
                          </a:lnTo>
                          <a:lnTo>
                            <a:pt x="272" y="28"/>
                          </a:lnTo>
                          <a:lnTo>
                            <a:pt x="265" y="46"/>
                          </a:lnTo>
                          <a:lnTo>
                            <a:pt x="257" y="64"/>
                          </a:lnTo>
                          <a:lnTo>
                            <a:pt x="249" y="84"/>
                          </a:lnTo>
                          <a:lnTo>
                            <a:pt x="241" y="101"/>
                          </a:lnTo>
                          <a:lnTo>
                            <a:pt x="234" y="113"/>
                          </a:lnTo>
                          <a:lnTo>
                            <a:pt x="231" y="117"/>
                          </a:lnTo>
                          <a:lnTo>
                            <a:pt x="216" y="117"/>
                          </a:lnTo>
                          <a:lnTo>
                            <a:pt x="200" y="117"/>
                          </a:lnTo>
                          <a:lnTo>
                            <a:pt x="181" y="118"/>
                          </a:lnTo>
                          <a:lnTo>
                            <a:pt x="163" y="118"/>
                          </a:lnTo>
                          <a:lnTo>
                            <a:pt x="143" y="119"/>
                          </a:lnTo>
                          <a:lnTo>
                            <a:pt x="125" y="120"/>
                          </a:lnTo>
                          <a:lnTo>
                            <a:pt x="105" y="121"/>
                          </a:lnTo>
                          <a:lnTo>
                            <a:pt x="87" y="122"/>
                          </a:lnTo>
                          <a:lnTo>
                            <a:pt x="70" y="123"/>
                          </a:lnTo>
                          <a:lnTo>
                            <a:pt x="53" y="124"/>
                          </a:lnTo>
                          <a:lnTo>
                            <a:pt x="38" y="126"/>
                          </a:lnTo>
                          <a:lnTo>
                            <a:pt x="26" y="128"/>
                          </a:lnTo>
                          <a:lnTo>
                            <a:pt x="14" y="129"/>
                          </a:lnTo>
                          <a:lnTo>
                            <a:pt x="7" y="131"/>
                          </a:lnTo>
                          <a:lnTo>
                            <a:pt x="2" y="132"/>
                          </a:lnTo>
                          <a:lnTo>
                            <a:pt x="0" y="134"/>
                          </a:lnTo>
                          <a:lnTo>
                            <a:pt x="2" y="136"/>
                          </a:lnTo>
                          <a:lnTo>
                            <a:pt x="7" y="137"/>
                          </a:lnTo>
                          <a:lnTo>
                            <a:pt x="16" y="139"/>
                          </a:lnTo>
                          <a:lnTo>
                            <a:pt x="28" y="141"/>
                          </a:lnTo>
                          <a:lnTo>
                            <a:pt x="41" y="142"/>
                          </a:lnTo>
                          <a:lnTo>
                            <a:pt x="57" y="144"/>
                          </a:lnTo>
                          <a:lnTo>
                            <a:pt x="75" y="146"/>
                          </a:lnTo>
                          <a:lnTo>
                            <a:pt x="93" y="147"/>
                          </a:lnTo>
                          <a:lnTo>
                            <a:pt x="113" y="149"/>
                          </a:lnTo>
                          <a:lnTo>
                            <a:pt x="133" y="150"/>
                          </a:lnTo>
                          <a:lnTo>
                            <a:pt x="154" y="152"/>
                          </a:lnTo>
                          <a:lnTo>
                            <a:pt x="174" y="153"/>
                          </a:lnTo>
                          <a:lnTo>
                            <a:pt x="194" y="154"/>
                          </a:lnTo>
                          <a:lnTo>
                            <a:pt x="212" y="154"/>
                          </a:lnTo>
                          <a:lnTo>
                            <a:pt x="228" y="155"/>
                          </a:lnTo>
                          <a:lnTo>
                            <a:pt x="244" y="155"/>
                          </a:lnTo>
                          <a:lnTo>
                            <a:pt x="258" y="155"/>
                          </a:lnTo>
                          <a:lnTo>
                            <a:pt x="272" y="154"/>
                          </a:lnTo>
                          <a:lnTo>
                            <a:pt x="287" y="154"/>
                          </a:lnTo>
                          <a:lnTo>
                            <a:pt x="301" y="153"/>
                          </a:lnTo>
                          <a:lnTo>
                            <a:pt x="314" y="152"/>
                          </a:lnTo>
                          <a:lnTo>
                            <a:pt x="329" y="151"/>
                          </a:lnTo>
                          <a:lnTo>
                            <a:pt x="341" y="149"/>
                          </a:lnTo>
                          <a:lnTo>
                            <a:pt x="354" y="147"/>
                          </a:lnTo>
                          <a:lnTo>
                            <a:pt x="366" y="146"/>
                          </a:lnTo>
                          <a:lnTo>
                            <a:pt x="377" y="144"/>
                          </a:lnTo>
                          <a:lnTo>
                            <a:pt x="388" y="142"/>
                          </a:lnTo>
                          <a:lnTo>
                            <a:pt x="397" y="139"/>
                          </a:lnTo>
                          <a:lnTo>
                            <a:pt x="406" y="137"/>
                          </a:lnTo>
                          <a:lnTo>
                            <a:pt x="414" y="135"/>
                          </a:lnTo>
                          <a:lnTo>
                            <a:pt x="421" y="132"/>
                          </a:lnTo>
                          <a:lnTo>
                            <a:pt x="426" y="130"/>
                          </a:lnTo>
                          <a:lnTo>
                            <a:pt x="426" y="132"/>
                          </a:lnTo>
                          <a:lnTo>
                            <a:pt x="431" y="134"/>
                          </a:lnTo>
                          <a:lnTo>
                            <a:pt x="441" y="136"/>
                          </a:lnTo>
                          <a:lnTo>
                            <a:pt x="454" y="139"/>
                          </a:lnTo>
                          <a:lnTo>
                            <a:pt x="468" y="142"/>
                          </a:lnTo>
                          <a:lnTo>
                            <a:pt x="484" y="144"/>
                          </a:lnTo>
                          <a:lnTo>
                            <a:pt x="500" y="147"/>
                          </a:lnTo>
                          <a:lnTo>
                            <a:pt x="515" y="150"/>
                          </a:lnTo>
                          <a:close/>
                        </a:path>
                      </a:pathLst>
                    </a:custGeom>
                    <a:solidFill>
                      <a:srgbClr val="D3E296"/>
                    </a:solidFill>
                    <a:ln w="9525">
                      <a:noFill/>
                      <a:round/>
                      <a:headEnd/>
                      <a:tailEnd/>
                    </a:ln>
                  </p:spPr>
                  <p:txBody>
                    <a:bodyPr/>
                    <a:lstStyle/>
                    <a:p>
                      <a:endParaRPr lang="ja-JP" altLang="en-US"/>
                    </a:p>
                  </p:txBody>
                </p:sp>
                <p:sp>
                  <p:nvSpPr>
                    <p:cNvPr id="512" name="Freeform 131"/>
                    <p:cNvSpPr>
                      <a:spLocks/>
                    </p:cNvSpPr>
                    <p:nvPr/>
                  </p:nvSpPr>
                  <p:spPr bwMode="auto">
                    <a:xfrm>
                      <a:off x="4875336" y="3585716"/>
                      <a:ext cx="46038" cy="22225"/>
                    </a:xfrm>
                    <a:custGeom>
                      <a:avLst/>
                      <a:gdLst>
                        <a:gd name="T0" fmla="*/ 2147483647 w 149"/>
                        <a:gd name="T1" fmla="*/ 2147483647 h 67"/>
                        <a:gd name="T2" fmla="*/ 2147483647 w 149"/>
                        <a:gd name="T3" fmla="*/ 2147483647 h 67"/>
                        <a:gd name="T4" fmla="*/ 2147483647 w 149"/>
                        <a:gd name="T5" fmla="*/ 2147483647 h 67"/>
                        <a:gd name="T6" fmla="*/ 2147483647 w 149"/>
                        <a:gd name="T7" fmla="*/ 2147483647 h 67"/>
                        <a:gd name="T8" fmla="*/ 2147483647 w 149"/>
                        <a:gd name="T9" fmla="*/ 2147483647 h 67"/>
                        <a:gd name="T10" fmla="*/ 2147483647 w 149"/>
                        <a:gd name="T11" fmla="*/ 2147483647 h 67"/>
                        <a:gd name="T12" fmla="*/ 2147483647 w 149"/>
                        <a:gd name="T13" fmla="*/ 2147483647 h 67"/>
                        <a:gd name="T14" fmla="*/ 2147483647 w 149"/>
                        <a:gd name="T15" fmla="*/ 2147483647 h 67"/>
                        <a:gd name="T16" fmla="*/ 2147483647 w 149"/>
                        <a:gd name="T17" fmla="*/ 2147483647 h 67"/>
                        <a:gd name="T18" fmla="*/ 2147483647 w 149"/>
                        <a:gd name="T19" fmla="*/ 2147483647 h 67"/>
                        <a:gd name="T20" fmla="*/ 2147483647 w 149"/>
                        <a:gd name="T21" fmla="*/ 2147483647 h 67"/>
                        <a:gd name="T22" fmla="*/ 2147483647 w 149"/>
                        <a:gd name="T23" fmla="*/ 2147483647 h 67"/>
                        <a:gd name="T24" fmla="*/ 2147483647 w 149"/>
                        <a:gd name="T25" fmla="*/ 2147483647 h 67"/>
                        <a:gd name="T26" fmla="*/ 2147483647 w 149"/>
                        <a:gd name="T27" fmla="*/ 2147483647 h 67"/>
                        <a:gd name="T28" fmla="*/ 2147483647 w 149"/>
                        <a:gd name="T29" fmla="*/ 2147483647 h 67"/>
                        <a:gd name="T30" fmla="*/ 2147483647 w 149"/>
                        <a:gd name="T31" fmla="*/ 2147483647 h 67"/>
                        <a:gd name="T32" fmla="*/ 2147483647 w 149"/>
                        <a:gd name="T33" fmla="*/ 2147483647 h 67"/>
                        <a:gd name="T34" fmla="*/ 2147483647 w 149"/>
                        <a:gd name="T35" fmla="*/ 0 h 67"/>
                        <a:gd name="T36" fmla="*/ 2147483647 w 149"/>
                        <a:gd name="T37" fmla="*/ 2147483647 h 67"/>
                        <a:gd name="T38" fmla="*/ 2147483647 w 149"/>
                        <a:gd name="T39" fmla="*/ 2147483647 h 67"/>
                        <a:gd name="T40" fmla="*/ 2147483647 w 149"/>
                        <a:gd name="T41" fmla="*/ 2147483647 h 67"/>
                        <a:gd name="T42" fmla="*/ 2147483647 w 149"/>
                        <a:gd name="T43" fmla="*/ 2147483647 h 67"/>
                        <a:gd name="T44" fmla="*/ 2147483647 w 149"/>
                        <a:gd name="T45" fmla="*/ 2147483647 h 67"/>
                        <a:gd name="T46" fmla="*/ 2147483647 w 149"/>
                        <a:gd name="T47" fmla="*/ 2147483647 h 67"/>
                        <a:gd name="T48" fmla="*/ 0 w 149"/>
                        <a:gd name="T49" fmla="*/ 2147483647 h 67"/>
                        <a:gd name="T50" fmla="*/ 2147483647 w 149"/>
                        <a:gd name="T51" fmla="*/ 2147483647 h 67"/>
                        <a:gd name="T52" fmla="*/ 2147483647 w 149"/>
                        <a:gd name="T53" fmla="*/ 2147483647 h 67"/>
                        <a:gd name="T54" fmla="*/ 2147483647 w 149"/>
                        <a:gd name="T55" fmla="*/ 2147483647 h 67"/>
                        <a:gd name="T56" fmla="*/ 2147483647 w 149"/>
                        <a:gd name="T57" fmla="*/ 2147483647 h 67"/>
                        <a:gd name="T58" fmla="*/ 2147483647 w 149"/>
                        <a:gd name="T59" fmla="*/ 2147483647 h 67"/>
                        <a:gd name="T60" fmla="*/ 2147483647 w 149"/>
                        <a:gd name="T61" fmla="*/ 2147483647 h 67"/>
                        <a:gd name="T62" fmla="*/ 2147483647 w 149"/>
                        <a:gd name="T63" fmla="*/ 2147483647 h 67"/>
                        <a:gd name="T64" fmla="*/ 2147483647 w 149"/>
                        <a:gd name="T65" fmla="*/ 2147483647 h 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9"/>
                        <a:gd name="T100" fmla="*/ 0 h 67"/>
                        <a:gd name="T101" fmla="*/ 149 w 149"/>
                        <a:gd name="T102" fmla="*/ 67 h 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9" h="67">
                          <a:moveTo>
                            <a:pt x="72" y="66"/>
                          </a:moveTo>
                          <a:lnTo>
                            <a:pt x="87" y="67"/>
                          </a:lnTo>
                          <a:lnTo>
                            <a:pt x="101" y="66"/>
                          </a:lnTo>
                          <a:lnTo>
                            <a:pt x="114" y="65"/>
                          </a:lnTo>
                          <a:lnTo>
                            <a:pt x="125" y="62"/>
                          </a:lnTo>
                          <a:lnTo>
                            <a:pt x="135" y="58"/>
                          </a:lnTo>
                          <a:lnTo>
                            <a:pt x="142" y="53"/>
                          </a:lnTo>
                          <a:lnTo>
                            <a:pt x="147" y="47"/>
                          </a:lnTo>
                          <a:lnTo>
                            <a:pt x="149" y="41"/>
                          </a:lnTo>
                          <a:lnTo>
                            <a:pt x="148" y="33"/>
                          </a:lnTo>
                          <a:lnTo>
                            <a:pt x="144" y="27"/>
                          </a:lnTo>
                          <a:lnTo>
                            <a:pt x="138" y="21"/>
                          </a:lnTo>
                          <a:lnTo>
                            <a:pt x="128" y="15"/>
                          </a:lnTo>
                          <a:lnTo>
                            <a:pt x="118" y="10"/>
                          </a:lnTo>
                          <a:lnTo>
                            <a:pt x="106" y="6"/>
                          </a:lnTo>
                          <a:lnTo>
                            <a:pt x="93" y="3"/>
                          </a:lnTo>
                          <a:lnTo>
                            <a:pt x="77" y="1"/>
                          </a:lnTo>
                          <a:lnTo>
                            <a:pt x="62" y="0"/>
                          </a:lnTo>
                          <a:lnTo>
                            <a:pt x="49" y="1"/>
                          </a:lnTo>
                          <a:lnTo>
                            <a:pt x="35" y="2"/>
                          </a:lnTo>
                          <a:lnTo>
                            <a:pt x="24" y="5"/>
                          </a:lnTo>
                          <a:lnTo>
                            <a:pt x="15" y="9"/>
                          </a:lnTo>
                          <a:lnTo>
                            <a:pt x="8" y="14"/>
                          </a:lnTo>
                          <a:lnTo>
                            <a:pt x="2" y="20"/>
                          </a:lnTo>
                          <a:lnTo>
                            <a:pt x="0" y="26"/>
                          </a:lnTo>
                          <a:lnTo>
                            <a:pt x="1" y="32"/>
                          </a:lnTo>
                          <a:lnTo>
                            <a:pt x="5" y="40"/>
                          </a:lnTo>
                          <a:lnTo>
                            <a:pt x="12" y="46"/>
                          </a:lnTo>
                          <a:lnTo>
                            <a:pt x="20" y="51"/>
                          </a:lnTo>
                          <a:lnTo>
                            <a:pt x="31" y="56"/>
                          </a:lnTo>
                          <a:lnTo>
                            <a:pt x="43" y="61"/>
                          </a:lnTo>
                          <a:lnTo>
                            <a:pt x="57" y="64"/>
                          </a:lnTo>
                          <a:lnTo>
                            <a:pt x="72" y="66"/>
                          </a:lnTo>
                          <a:close/>
                        </a:path>
                      </a:pathLst>
                    </a:custGeom>
                    <a:solidFill>
                      <a:srgbClr val="000000"/>
                    </a:solidFill>
                    <a:ln w="9525">
                      <a:noFill/>
                      <a:round/>
                      <a:headEnd/>
                      <a:tailEnd/>
                    </a:ln>
                  </p:spPr>
                  <p:txBody>
                    <a:bodyPr/>
                    <a:lstStyle/>
                    <a:p>
                      <a:endParaRPr lang="ja-JP" altLang="en-US"/>
                    </a:p>
                  </p:txBody>
                </p:sp>
                <p:sp>
                  <p:nvSpPr>
                    <p:cNvPr id="513" name="Freeform 137"/>
                    <p:cNvSpPr>
                      <a:spLocks/>
                    </p:cNvSpPr>
                    <p:nvPr/>
                  </p:nvSpPr>
                  <p:spPr bwMode="auto">
                    <a:xfrm>
                      <a:off x="4881686" y="3590479"/>
                      <a:ext cx="33338" cy="12700"/>
                    </a:xfrm>
                    <a:custGeom>
                      <a:avLst/>
                      <a:gdLst>
                        <a:gd name="T0" fmla="*/ 2147483647 w 107"/>
                        <a:gd name="T1" fmla="*/ 2147483647 h 44"/>
                        <a:gd name="T2" fmla="*/ 2147483647 w 107"/>
                        <a:gd name="T3" fmla="*/ 2147483647 h 44"/>
                        <a:gd name="T4" fmla="*/ 2147483647 w 107"/>
                        <a:gd name="T5" fmla="*/ 2147483647 h 44"/>
                        <a:gd name="T6" fmla="*/ 2147483647 w 107"/>
                        <a:gd name="T7" fmla="*/ 2147483647 h 44"/>
                        <a:gd name="T8" fmla="*/ 2147483647 w 107"/>
                        <a:gd name="T9" fmla="*/ 2147483647 h 44"/>
                        <a:gd name="T10" fmla="*/ 2147483647 w 107"/>
                        <a:gd name="T11" fmla="*/ 2147483647 h 44"/>
                        <a:gd name="T12" fmla="*/ 2147483647 w 107"/>
                        <a:gd name="T13" fmla="*/ 2147483647 h 44"/>
                        <a:gd name="T14" fmla="*/ 2147483647 w 107"/>
                        <a:gd name="T15" fmla="*/ 2147483647 h 44"/>
                        <a:gd name="T16" fmla="*/ 2147483647 w 107"/>
                        <a:gd name="T17" fmla="*/ 2147483647 h 44"/>
                        <a:gd name="T18" fmla="*/ 2147483647 w 107"/>
                        <a:gd name="T19" fmla="*/ 2147483647 h 44"/>
                        <a:gd name="T20" fmla="*/ 2147483647 w 107"/>
                        <a:gd name="T21" fmla="*/ 2147483647 h 44"/>
                        <a:gd name="T22" fmla="*/ 2147483647 w 107"/>
                        <a:gd name="T23" fmla="*/ 2147483647 h 44"/>
                        <a:gd name="T24" fmla="*/ 2147483647 w 107"/>
                        <a:gd name="T25" fmla="*/ 2147483647 h 44"/>
                        <a:gd name="T26" fmla="*/ 2147483647 w 107"/>
                        <a:gd name="T27" fmla="*/ 2147483647 h 44"/>
                        <a:gd name="T28" fmla="*/ 2147483647 w 107"/>
                        <a:gd name="T29" fmla="*/ 2147483647 h 44"/>
                        <a:gd name="T30" fmla="*/ 2147483647 w 107"/>
                        <a:gd name="T31" fmla="*/ 2147483647 h 44"/>
                        <a:gd name="T32" fmla="*/ 2147483647 w 107"/>
                        <a:gd name="T33" fmla="*/ 2147483647 h 44"/>
                        <a:gd name="T34" fmla="*/ 2147483647 w 107"/>
                        <a:gd name="T35" fmla="*/ 0 h 44"/>
                        <a:gd name="T36" fmla="*/ 2147483647 w 107"/>
                        <a:gd name="T37" fmla="*/ 2147483647 h 44"/>
                        <a:gd name="T38" fmla="*/ 2147483647 w 107"/>
                        <a:gd name="T39" fmla="*/ 2147483647 h 44"/>
                        <a:gd name="T40" fmla="*/ 2147483647 w 107"/>
                        <a:gd name="T41" fmla="*/ 2147483647 h 44"/>
                        <a:gd name="T42" fmla="*/ 2147483647 w 107"/>
                        <a:gd name="T43" fmla="*/ 2147483647 h 44"/>
                        <a:gd name="T44" fmla="*/ 2147483647 w 107"/>
                        <a:gd name="T45" fmla="*/ 2147483647 h 44"/>
                        <a:gd name="T46" fmla="*/ 2147483647 w 107"/>
                        <a:gd name="T47" fmla="*/ 2147483647 h 44"/>
                        <a:gd name="T48" fmla="*/ 0 w 107"/>
                        <a:gd name="T49" fmla="*/ 2147483647 h 44"/>
                        <a:gd name="T50" fmla="*/ 2147483647 w 107"/>
                        <a:gd name="T51" fmla="*/ 2147483647 h 44"/>
                        <a:gd name="T52" fmla="*/ 2147483647 w 107"/>
                        <a:gd name="T53" fmla="*/ 2147483647 h 44"/>
                        <a:gd name="T54" fmla="*/ 2147483647 w 107"/>
                        <a:gd name="T55" fmla="*/ 2147483647 h 44"/>
                        <a:gd name="T56" fmla="*/ 2147483647 w 107"/>
                        <a:gd name="T57" fmla="*/ 2147483647 h 44"/>
                        <a:gd name="T58" fmla="*/ 2147483647 w 107"/>
                        <a:gd name="T59" fmla="*/ 2147483647 h 44"/>
                        <a:gd name="T60" fmla="*/ 2147483647 w 107"/>
                        <a:gd name="T61" fmla="*/ 2147483647 h 44"/>
                        <a:gd name="T62" fmla="*/ 2147483647 w 107"/>
                        <a:gd name="T63" fmla="*/ 2147483647 h 44"/>
                        <a:gd name="T64" fmla="*/ 2147483647 w 107"/>
                        <a:gd name="T65" fmla="*/ 2147483647 h 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7"/>
                        <a:gd name="T100" fmla="*/ 0 h 44"/>
                        <a:gd name="T101" fmla="*/ 107 w 107"/>
                        <a:gd name="T102" fmla="*/ 44 h 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7" h="44">
                          <a:moveTo>
                            <a:pt x="52" y="44"/>
                          </a:moveTo>
                          <a:lnTo>
                            <a:pt x="62" y="44"/>
                          </a:lnTo>
                          <a:lnTo>
                            <a:pt x="73" y="44"/>
                          </a:lnTo>
                          <a:lnTo>
                            <a:pt x="82" y="43"/>
                          </a:lnTo>
                          <a:lnTo>
                            <a:pt x="90" y="41"/>
                          </a:lnTo>
                          <a:lnTo>
                            <a:pt x="97" y="38"/>
                          </a:lnTo>
                          <a:lnTo>
                            <a:pt x="102" y="35"/>
                          </a:lnTo>
                          <a:lnTo>
                            <a:pt x="106" y="31"/>
                          </a:lnTo>
                          <a:lnTo>
                            <a:pt x="107" y="26"/>
                          </a:lnTo>
                          <a:lnTo>
                            <a:pt x="106" y="22"/>
                          </a:lnTo>
                          <a:lnTo>
                            <a:pt x="104" y="18"/>
                          </a:lnTo>
                          <a:lnTo>
                            <a:pt x="99" y="14"/>
                          </a:lnTo>
                          <a:lnTo>
                            <a:pt x="93" y="10"/>
                          </a:lnTo>
                          <a:lnTo>
                            <a:pt x="85" y="7"/>
                          </a:lnTo>
                          <a:lnTo>
                            <a:pt x="77" y="5"/>
                          </a:lnTo>
                          <a:lnTo>
                            <a:pt x="66" y="2"/>
                          </a:lnTo>
                          <a:lnTo>
                            <a:pt x="56" y="1"/>
                          </a:lnTo>
                          <a:lnTo>
                            <a:pt x="45" y="0"/>
                          </a:lnTo>
                          <a:lnTo>
                            <a:pt x="35" y="1"/>
                          </a:lnTo>
                          <a:lnTo>
                            <a:pt x="26" y="2"/>
                          </a:lnTo>
                          <a:lnTo>
                            <a:pt x="17" y="4"/>
                          </a:lnTo>
                          <a:lnTo>
                            <a:pt x="10" y="6"/>
                          </a:lnTo>
                          <a:lnTo>
                            <a:pt x="5" y="9"/>
                          </a:lnTo>
                          <a:lnTo>
                            <a:pt x="1" y="13"/>
                          </a:lnTo>
                          <a:lnTo>
                            <a:pt x="0" y="17"/>
                          </a:lnTo>
                          <a:lnTo>
                            <a:pt x="1" y="21"/>
                          </a:lnTo>
                          <a:lnTo>
                            <a:pt x="3" y="26"/>
                          </a:lnTo>
                          <a:lnTo>
                            <a:pt x="8" y="31"/>
                          </a:lnTo>
                          <a:lnTo>
                            <a:pt x="14" y="34"/>
                          </a:lnTo>
                          <a:lnTo>
                            <a:pt x="22" y="38"/>
                          </a:lnTo>
                          <a:lnTo>
                            <a:pt x="32" y="40"/>
                          </a:lnTo>
                          <a:lnTo>
                            <a:pt x="41" y="43"/>
                          </a:lnTo>
                          <a:lnTo>
                            <a:pt x="52" y="44"/>
                          </a:lnTo>
                          <a:close/>
                        </a:path>
                      </a:pathLst>
                    </a:custGeom>
                    <a:solidFill>
                      <a:srgbClr val="FF2D38"/>
                    </a:solidFill>
                    <a:ln w="9525">
                      <a:noFill/>
                      <a:round/>
                      <a:headEnd/>
                      <a:tailEnd/>
                    </a:ln>
                  </p:spPr>
                  <p:txBody>
                    <a:bodyPr/>
                    <a:lstStyle/>
                    <a:p>
                      <a:endParaRPr lang="ja-JP" altLang="en-US"/>
                    </a:p>
                  </p:txBody>
                </p:sp>
              </p:grpSp>
            </p:grpSp>
            <p:pic>
              <p:nvPicPr>
                <p:cNvPr id="426" name="Picture 8" descr="C:\Users\is991608\AppData\Local\Microsoft\Windows\Temporary Internet Files\Content.IE5\LOG317NY\MC900343527[1].wmf"/>
                <p:cNvPicPr>
                  <a:picLocks noChangeAspect="1" noChangeArrowheads="1"/>
                </p:cNvPicPr>
                <p:nvPr/>
              </p:nvPicPr>
              <p:blipFill>
                <a:blip r:embed="rId7" cstate="print"/>
                <a:srcRect/>
                <a:stretch>
                  <a:fillRect/>
                </a:stretch>
              </p:blipFill>
              <p:spPr bwMode="auto">
                <a:xfrm>
                  <a:off x="8583066" y="4733941"/>
                  <a:ext cx="510905" cy="431800"/>
                </a:xfrm>
                <a:prstGeom prst="rect">
                  <a:avLst/>
                </a:prstGeom>
                <a:noFill/>
                <a:ln w="9525">
                  <a:noFill/>
                  <a:miter lim="800000"/>
                  <a:headEnd/>
                  <a:tailEnd/>
                </a:ln>
              </p:spPr>
            </p:pic>
            <p:pic>
              <p:nvPicPr>
                <p:cNvPr id="427" name="Picture 52" descr="C:\Program Files\Microsoft Office\MEDIA\CAGCAT10\j0195384.wmf"/>
                <p:cNvPicPr>
                  <a:picLocks noChangeAspect="1" noChangeArrowheads="1"/>
                </p:cNvPicPr>
                <p:nvPr/>
              </p:nvPicPr>
              <p:blipFill>
                <a:blip r:embed="rId8" cstate="print"/>
                <a:srcRect/>
                <a:stretch>
                  <a:fillRect/>
                </a:stretch>
              </p:blipFill>
              <p:spPr bwMode="auto">
                <a:xfrm>
                  <a:off x="7946419" y="3430084"/>
                  <a:ext cx="431813" cy="404257"/>
                </a:xfrm>
                <a:prstGeom prst="rect">
                  <a:avLst/>
                </a:prstGeom>
                <a:noFill/>
                <a:ln w="9525">
                  <a:noFill/>
                  <a:miter lim="800000"/>
                  <a:headEnd/>
                  <a:tailEnd/>
                </a:ln>
              </p:spPr>
            </p:pic>
            <p:pic>
              <p:nvPicPr>
                <p:cNvPr id="428" name="Picture 54" descr="C:\Users\i8750968\AppData\Local\Microsoft\Windows\Temporary Internet Files\Content.IE5\Z3VYHKIO\MC900089000[1].wmf"/>
                <p:cNvPicPr>
                  <a:picLocks noChangeAspect="1" noChangeArrowheads="1"/>
                </p:cNvPicPr>
                <p:nvPr/>
              </p:nvPicPr>
              <p:blipFill>
                <a:blip r:embed="rId9" cstate="print"/>
                <a:srcRect/>
                <a:stretch>
                  <a:fillRect/>
                </a:stretch>
              </p:blipFill>
              <p:spPr bwMode="auto">
                <a:xfrm>
                  <a:off x="7695974" y="3463422"/>
                  <a:ext cx="436241" cy="286349"/>
                </a:xfrm>
                <a:prstGeom prst="rect">
                  <a:avLst/>
                </a:prstGeom>
                <a:noFill/>
                <a:ln w="9525">
                  <a:noFill/>
                  <a:miter lim="800000"/>
                  <a:headEnd/>
                  <a:tailEnd/>
                </a:ln>
              </p:spPr>
            </p:pic>
            <p:grpSp>
              <p:nvGrpSpPr>
                <p:cNvPr id="429" name="グループ化 561"/>
                <p:cNvGrpSpPr/>
                <p:nvPr/>
              </p:nvGrpSpPr>
              <p:grpSpPr bwMode="auto">
                <a:xfrm>
                  <a:off x="6168245" y="4149852"/>
                  <a:ext cx="1770821" cy="1603002"/>
                  <a:chOff x="1442566" y="887908"/>
                  <a:chExt cx="1430597" cy="1362007"/>
                </a:xfrm>
                <a:scene3d>
                  <a:camera prst="orthographicFront"/>
                  <a:lightRig rig="threePt" dir="t"/>
                </a:scene3d>
              </p:grpSpPr>
              <p:sp>
                <p:nvSpPr>
                  <p:cNvPr id="480" name="円/楕円 479"/>
                  <p:cNvSpPr/>
                  <p:nvPr/>
                </p:nvSpPr>
                <p:spPr>
                  <a:xfrm>
                    <a:off x="1442566" y="887908"/>
                    <a:ext cx="1430597" cy="1362007"/>
                  </a:xfrm>
                  <a:prstGeom prst="ellipse">
                    <a:avLst/>
                  </a:prstGeom>
                </p:spPr>
                <p:style>
                  <a:lnRef idx="1">
                    <a:schemeClr val="accent1"/>
                  </a:lnRef>
                  <a:fillRef idx="3">
                    <a:schemeClr val="accent1"/>
                  </a:fillRef>
                  <a:effectRef idx="2">
                    <a:schemeClr val="accent1"/>
                  </a:effectRef>
                  <a:fontRef idx="minor">
                    <a:schemeClr val="lt1"/>
                  </a:fontRef>
                </p:style>
              </p:sp>
              <p:sp>
                <p:nvSpPr>
                  <p:cNvPr id="481" name="円/楕円 4"/>
                  <p:cNvSpPr/>
                  <p:nvPr/>
                </p:nvSpPr>
                <p:spPr>
                  <a:xfrm>
                    <a:off x="1643579" y="1116820"/>
                    <a:ext cx="1011395" cy="938510"/>
                  </a:xfrm>
                  <a:prstGeom prst="rect">
                    <a:avLst/>
                  </a:prstGeom>
                  <a:sp3d/>
                </p:spPr>
                <p:style>
                  <a:lnRef idx="0">
                    <a:scrgbClr r="0" g="0" b="0"/>
                  </a:lnRef>
                  <a:fillRef idx="0">
                    <a:scrgbClr r="0" g="0" b="0"/>
                  </a:fillRef>
                  <a:effectRef idx="0">
                    <a:scrgbClr r="0" g="0" b="0"/>
                  </a:effectRef>
                  <a:fontRef idx="minor">
                    <a:schemeClr val="lt1"/>
                  </a:fontRef>
                </p:style>
                <p:txBody>
                  <a:bodyPr lIns="6350" tIns="6350" rIns="6350" bIns="6350" spcCol="1270" anchor="ctr"/>
                  <a:lstStyle/>
                  <a:p>
                    <a:pPr algn="ctr" defTabSz="444500" fontAlgn="auto">
                      <a:lnSpc>
                        <a:spcPct val="90000"/>
                      </a:lnSpc>
                      <a:spcBef>
                        <a:spcPts val="0"/>
                      </a:spcBef>
                      <a:spcAft>
                        <a:spcPct val="35000"/>
                      </a:spcAft>
                      <a:defRPr/>
                    </a:pPr>
                    <a:endParaRPr lang="en-US" altLang="ja-JP" sz="1000" b="1">
                      <a:latin typeface="HG丸ｺﾞｼｯｸM-PRO" pitchFamily="50" charset="-128"/>
                      <a:ea typeface="HG丸ｺﾞｼｯｸM-PRO" pitchFamily="50" charset="-128"/>
                    </a:endParaRPr>
                  </a:p>
                </p:txBody>
              </p:sp>
            </p:grpSp>
            <p:sp>
              <p:nvSpPr>
                <p:cNvPr id="479" name="直線コネクタ 6"/>
                <p:cNvSpPr/>
                <p:nvPr/>
              </p:nvSpPr>
              <p:spPr bwMode="auto">
                <a:xfrm rot="16233396">
                  <a:off x="7050324" y="4123035"/>
                  <a:ext cx="4119" cy="459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fontAlgn="auto">
                    <a:lnSpc>
                      <a:spcPct val="90000"/>
                    </a:lnSpc>
                    <a:spcBef>
                      <a:spcPts val="0"/>
                    </a:spcBef>
                    <a:spcAft>
                      <a:spcPct val="35000"/>
                    </a:spcAft>
                    <a:defRPr/>
                  </a:pPr>
                  <a:endParaRPr lang="ja-JP" altLang="en-US" sz="500"/>
                </a:p>
              </p:txBody>
            </p:sp>
            <p:grpSp>
              <p:nvGrpSpPr>
                <p:cNvPr id="431" name="グループ化 576"/>
                <p:cNvGrpSpPr/>
                <p:nvPr/>
              </p:nvGrpSpPr>
              <p:grpSpPr bwMode="auto">
                <a:xfrm>
                  <a:off x="6588429" y="3302930"/>
                  <a:ext cx="930452" cy="723063"/>
                  <a:chOff x="1840055" y="253550"/>
                  <a:chExt cx="629611" cy="544581"/>
                </a:xfrm>
                <a:scene3d>
                  <a:camera prst="orthographicFront"/>
                  <a:lightRig rig="threePt" dir="t"/>
                </a:scene3d>
              </p:grpSpPr>
              <p:sp>
                <p:nvSpPr>
                  <p:cNvPr id="476" name="円/楕円 475"/>
                  <p:cNvSpPr/>
                  <p:nvPr/>
                </p:nvSpPr>
                <p:spPr>
                  <a:xfrm>
                    <a:off x="1840055" y="253550"/>
                    <a:ext cx="629611" cy="544581"/>
                  </a:xfrm>
                  <a:prstGeom prst="ellipse">
                    <a:avLst/>
                  </a:prstGeom>
                  <a:sp3d>
                    <a:bevelT w="165100" prst="coolSlant"/>
                  </a:sp3d>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77" name="円/楕円 8"/>
                  <p:cNvSpPr/>
                  <p:nvPr/>
                </p:nvSpPr>
                <p:spPr>
                  <a:xfrm>
                    <a:off x="1936507" y="381417"/>
                    <a:ext cx="445203" cy="385077"/>
                  </a:xfrm>
                  <a:prstGeom prst="rect">
                    <a:avLst/>
                  </a:prstGeom>
                  <a:sp3d/>
                </p:spPr>
                <p:style>
                  <a:lnRef idx="0">
                    <a:scrgbClr r="0" g="0" b="0"/>
                  </a:lnRef>
                  <a:fillRef idx="0">
                    <a:scrgbClr r="0" g="0" b="0"/>
                  </a:fillRef>
                  <a:effectRef idx="0">
                    <a:scrgbClr r="0" g="0" b="0"/>
                  </a:effectRef>
                  <a:fontRef idx="minor">
                    <a:schemeClr val="lt1"/>
                  </a:fontRef>
                </p:style>
                <p:txBody>
                  <a:bodyPr lIns="5715" tIns="5715" rIns="5715" bIns="5715" spcCol="1270" anchor="ctr"/>
                  <a:lstStyle/>
                  <a:p>
                    <a:pPr algn="ctr" defTabSz="400050" fontAlgn="auto">
                      <a:lnSpc>
                        <a:spcPct val="90000"/>
                      </a:lnSpc>
                      <a:spcBef>
                        <a:spcPts val="0"/>
                      </a:spcBef>
                      <a:spcAft>
                        <a:spcPct val="35000"/>
                      </a:spcAft>
                      <a:defRPr/>
                    </a:pPr>
                    <a:endParaRPr lang="ja-JP" altLang="en-US" sz="900" b="1">
                      <a:latin typeface="HG丸ｺﾞｼｯｸM-PRO" pitchFamily="50" charset="-128"/>
                      <a:ea typeface="HG丸ｺﾞｼｯｸM-PRO" pitchFamily="50" charset="-128"/>
                    </a:endParaRPr>
                  </a:p>
                </p:txBody>
              </p:sp>
            </p:grpSp>
            <p:sp>
              <p:nvSpPr>
                <p:cNvPr id="475" name="直線コネクタ 10"/>
                <p:cNvSpPr/>
                <p:nvPr/>
              </p:nvSpPr>
              <p:spPr bwMode="auto">
                <a:xfrm rot="19692664">
                  <a:off x="7838630" y="4501008"/>
                  <a:ext cx="4594" cy="411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fontAlgn="auto">
                    <a:lnSpc>
                      <a:spcPct val="90000"/>
                    </a:lnSpc>
                    <a:spcBef>
                      <a:spcPts val="0"/>
                    </a:spcBef>
                    <a:spcAft>
                      <a:spcPct val="35000"/>
                    </a:spcAft>
                    <a:defRPr/>
                  </a:pPr>
                  <a:endParaRPr lang="ja-JP" altLang="en-US" sz="500"/>
                </a:p>
              </p:txBody>
            </p:sp>
            <p:grpSp>
              <p:nvGrpSpPr>
                <p:cNvPr id="433" name="グループ化 578"/>
                <p:cNvGrpSpPr/>
                <p:nvPr/>
              </p:nvGrpSpPr>
              <p:grpSpPr bwMode="auto">
                <a:xfrm>
                  <a:off x="7941836" y="3995628"/>
                  <a:ext cx="923524" cy="783083"/>
                  <a:chOff x="2842511" y="767408"/>
                  <a:chExt cx="705302" cy="655017"/>
                </a:xfrm>
                <a:scene3d>
                  <a:camera prst="orthographicFront"/>
                  <a:lightRig rig="threePt" dir="t"/>
                </a:scene3d>
              </p:grpSpPr>
              <p:sp>
                <p:nvSpPr>
                  <p:cNvPr id="472" name="円/楕円 471"/>
                  <p:cNvSpPr/>
                  <p:nvPr/>
                </p:nvSpPr>
                <p:spPr>
                  <a:xfrm>
                    <a:off x="2842511" y="767408"/>
                    <a:ext cx="705302" cy="655017"/>
                  </a:xfrm>
                  <a:prstGeom prst="ellipse">
                    <a:avLst/>
                  </a:prstGeom>
                  <a:sp3d>
                    <a:bevelT/>
                  </a:sp3d>
                </p:spPr>
                <p:style>
                  <a:lnRef idx="2">
                    <a:schemeClr val="lt1">
                      <a:hueOff val="0"/>
                      <a:satOff val="0"/>
                      <a:lumOff val="0"/>
                      <a:alphaOff val="0"/>
                    </a:schemeClr>
                  </a:lnRef>
                  <a:fillRef idx="1">
                    <a:schemeClr val="accent3">
                      <a:hueOff val="2250053"/>
                      <a:satOff val="-3376"/>
                      <a:lumOff val="-549"/>
                      <a:alphaOff val="0"/>
                    </a:schemeClr>
                  </a:fillRef>
                  <a:effectRef idx="0">
                    <a:schemeClr val="accent3">
                      <a:hueOff val="2250053"/>
                      <a:satOff val="-3376"/>
                      <a:lumOff val="-549"/>
                      <a:alphaOff val="0"/>
                    </a:schemeClr>
                  </a:effectRef>
                  <a:fontRef idx="minor">
                    <a:schemeClr val="lt1"/>
                  </a:fontRef>
                </p:style>
              </p:sp>
              <p:sp>
                <p:nvSpPr>
                  <p:cNvPr id="473" name="円/楕円 12"/>
                  <p:cNvSpPr/>
                  <p:nvPr/>
                </p:nvSpPr>
                <p:spPr>
                  <a:xfrm>
                    <a:off x="2909124" y="789752"/>
                    <a:ext cx="446574" cy="424272"/>
                  </a:xfrm>
                  <a:prstGeom prst="rect">
                    <a:avLst/>
                  </a:prstGeom>
                  <a:sp3d/>
                </p:spPr>
                <p:style>
                  <a:lnRef idx="0">
                    <a:scrgbClr r="0" g="0" b="0"/>
                  </a:lnRef>
                  <a:fillRef idx="0">
                    <a:scrgbClr r="0" g="0" b="0"/>
                  </a:fillRef>
                  <a:effectRef idx="0">
                    <a:scrgbClr r="0" g="0" b="0"/>
                  </a:effectRef>
                  <a:fontRef idx="minor">
                    <a:schemeClr val="lt1"/>
                  </a:fontRef>
                </p:style>
                <p:txBody>
                  <a:bodyPr lIns="5715" tIns="5715" rIns="5715" bIns="5715" spcCol="1270" anchor="ctr"/>
                  <a:lstStyle/>
                  <a:p>
                    <a:pPr algn="ctr" defTabSz="400050" fontAlgn="auto">
                      <a:lnSpc>
                        <a:spcPct val="90000"/>
                      </a:lnSpc>
                      <a:spcBef>
                        <a:spcPts val="0"/>
                      </a:spcBef>
                      <a:spcAft>
                        <a:spcPct val="35000"/>
                      </a:spcAft>
                      <a:defRPr/>
                    </a:pPr>
                    <a:endParaRPr lang="ja-JP" altLang="en-US" sz="900" b="1">
                      <a:latin typeface="HG丸ｺﾞｼｯｸM-PRO" pitchFamily="50" charset="-128"/>
                      <a:ea typeface="HG丸ｺﾞｼｯｸM-PRO" pitchFamily="50" charset="-128"/>
                    </a:endParaRPr>
                  </a:p>
                </p:txBody>
              </p:sp>
            </p:grpSp>
            <p:sp>
              <p:nvSpPr>
                <p:cNvPr id="471" name="直線コネクタ 14"/>
                <p:cNvSpPr/>
                <p:nvPr/>
              </p:nvSpPr>
              <p:spPr bwMode="auto">
                <a:xfrm rot="1647538">
                  <a:off x="7871259" y="5371309"/>
                  <a:ext cx="6126" cy="411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fontAlgn="auto">
                    <a:lnSpc>
                      <a:spcPct val="90000"/>
                    </a:lnSpc>
                    <a:spcBef>
                      <a:spcPts val="0"/>
                    </a:spcBef>
                    <a:spcAft>
                      <a:spcPct val="35000"/>
                    </a:spcAft>
                    <a:defRPr/>
                  </a:pPr>
                  <a:endParaRPr lang="ja-JP" altLang="en-US" sz="500"/>
                </a:p>
              </p:txBody>
            </p:sp>
            <p:grpSp>
              <p:nvGrpSpPr>
                <p:cNvPr id="435" name="グループ化 581"/>
                <p:cNvGrpSpPr/>
                <p:nvPr/>
              </p:nvGrpSpPr>
              <p:grpSpPr bwMode="auto">
                <a:xfrm>
                  <a:off x="7946140" y="5277426"/>
                  <a:ext cx="923225" cy="802898"/>
                  <a:chOff x="2868536" y="1877089"/>
                  <a:chExt cx="576925" cy="582784"/>
                </a:xfrm>
                <a:scene3d>
                  <a:camera prst="orthographicFront"/>
                  <a:lightRig rig="threePt" dir="t"/>
                </a:scene3d>
              </p:grpSpPr>
              <p:sp>
                <p:nvSpPr>
                  <p:cNvPr id="468" name="円/楕円 467"/>
                  <p:cNvSpPr/>
                  <p:nvPr/>
                </p:nvSpPr>
                <p:spPr>
                  <a:xfrm>
                    <a:off x="2868536" y="1891849"/>
                    <a:ext cx="576925" cy="568024"/>
                  </a:xfrm>
                  <a:prstGeom prst="ellipse">
                    <a:avLst/>
                  </a:prstGeom>
                  <a:sp3d>
                    <a:bevelT w="165100" prst="coolSlant"/>
                  </a:sp3d>
                </p:spPr>
                <p:style>
                  <a:lnRef idx="2">
                    <a:schemeClr val="lt1">
                      <a:hueOff val="0"/>
                      <a:satOff val="0"/>
                      <a:lumOff val="0"/>
                      <a:alphaOff val="0"/>
                    </a:schemeClr>
                  </a:lnRef>
                  <a:fillRef idx="1">
                    <a:schemeClr val="accent3">
                      <a:hueOff val="4500106"/>
                      <a:satOff val="-6752"/>
                      <a:lumOff val="-1098"/>
                      <a:alphaOff val="0"/>
                    </a:schemeClr>
                  </a:fillRef>
                  <a:effectRef idx="0">
                    <a:schemeClr val="accent3">
                      <a:hueOff val="4500106"/>
                      <a:satOff val="-6752"/>
                      <a:lumOff val="-1098"/>
                      <a:alphaOff val="0"/>
                    </a:schemeClr>
                  </a:effectRef>
                  <a:fontRef idx="minor">
                    <a:schemeClr val="lt1"/>
                  </a:fontRef>
                </p:style>
              </p:sp>
              <p:sp>
                <p:nvSpPr>
                  <p:cNvPr id="469" name="円/楕円 16"/>
                  <p:cNvSpPr/>
                  <p:nvPr/>
                </p:nvSpPr>
                <p:spPr>
                  <a:xfrm>
                    <a:off x="2891774" y="1877089"/>
                    <a:ext cx="407947" cy="401654"/>
                  </a:xfrm>
                  <a:prstGeom prst="rect">
                    <a:avLst/>
                  </a:prstGeom>
                  <a:sp3d/>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fontAlgn="auto">
                      <a:lnSpc>
                        <a:spcPct val="90000"/>
                      </a:lnSpc>
                      <a:spcBef>
                        <a:spcPts val="0"/>
                      </a:spcBef>
                      <a:spcAft>
                        <a:spcPct val="35000"/>
                      </a:spcAft>
                      <a:defRPr/>
                    </a:pPr>
                    <a:endParaRPr lang="ja-JP" altLang="en-US" sz="2400" b="1">
                      <a:latin typeface="HG丸ｺﾞｼｯｸM-PRO" pitchFamily="50" charset="-128"/>
                      <a:ea typeface="HG丸ｺﾞｼｯｸM-PRO" pitchFamily="50" charset="-128"/>
                    </a:endParaRPr>
                  </a:p>
                </p:txBody>
              </p:sp>
            </p:grpSp>
            <p:grpSp>
              <p:nvGrpSpPr>
                <p:cNvPr id="437" name="グループ化 583"/>
                <p:cNvGrpSpPr/>
                <p:nvPr/>
              </p:nvGrpSpPr>
              <p:grpSpPr bwMode="auto">
                <a:xfrm>
                  <a:off x="6587533" y="5884159"/>
                  <a:ext cx="932245" cy="736478"/>
                  <a:chOff x="1855579" y="2352808"/>
                  <a:chExt cx="592585" cy="543926"/>
                </a:xfrm>
                <a:scene3d>
                  <a:camera prst="orthographicFront"/>
                  <a:lightRig rig="threePt" dir="t"/>
                </a:scene3d>
              </p:grpSpPr>
              <p:sp>
                <p:nvSpPr>
                  <p:cNvPr id="464" name="円/楕円 463"/>
                  <p:cNvSpPr/>
                  <p:nvPr/>
                </p:nvSpPr>
                <p:spPr>
                  <a:xfrm>
                    <a:off x="1855579" y="2352808"/>
                    <a:ext cx="592585" cy="543926"/>
                  </a:xfrm>
                  <a:prstGeom prst="ellipse">
                    <a:avLst/>
                  </a:prstGeom>
                  <a:sp3d>
                    <a:bevelT w="165100" prst="coolSlant"/>
                  </a:sp3d>
                </p:spPr>
                <p:style>
                  <a:lnRef idx="2">
                    <a:schemeClr val="lt1">
                      <a:hueOff val="0"/>
                      <a:satOff val="0"/>
                      <a:lumOff val="0"/>
                      <a:alphaOff val="0"/>
                    </a:schemeClr>
                  </a:lnRef>
                  <a:fillRef idx="1">
                    <a:schemeClr val="accent3">
                      <a:hueOff val="6750158"/>
                      <a:satOff val="-10128"/>
                      <a:lumOff val="-1647"/>
                      <a:alphaOff val="0"/>
                    </a:schemeClr>
                  </a:fillRef>
                  <a:effectRef idx="0">
                    <a:schemeClr val="accent3">
                      <a:hueOff val="6750158"/>
                      <a:satOff val="-10128"/>
                      <a:lumOff val="-1647"/>
                      <a:alphaOff val="0"/>
                    </a:schemeClr>
                  </a:effectRef>
                  <a:fontRef idx="minor">
                    <a:schemeClr val="lt1"/>
                  </a:fontRef>
                </p:style>
              </p:sp>
              <p:sp>
                <p:nvSpPr>
                  <p:cNvPr id="465" name="円/楕円 20"/>
                  <p:cNvSpPr/>
                  <p:nvPr/>
                </p:nvSpPr>
                <p:spPr>
                  <a:xfrm>
                    <a:off x="1987553" y="2415486"/>
                    <a:ext cx="419021" cy="384614"/>
                  </a:xfrm>
                  <a:prstGeom prst="rect">
                    <a:avLst/>
                  </a:prstGeom>
                  <a:sp3d/>
                </p:spPr>
                <p:style>
                  <a:lnRef idx="0">
                    <a:scrgbClr r="0" g="0" b="0"/>
                  </a:lnRef>
                  <a:fillRef idx="0">
                    <a:scrgbClr r="0" g="0" b="0"/>
                  </a:fillRef>
                  <a:effectRef idx="0">
                    <a:scrgbClr r="0" g="0" b="0"/>
                  </a:effectRef>
                  <a:fontRef idx="minor">
                    <a:schemeClr val="lt1"/>
                  </a:fontRef>
                </p:style>
                <p:txBody>
                  <a:bodyPr lIns="14605" tIns="14605" rIns="14605" bIns="14605" spcCol="1270" anchor="ctr"/>
                  <a:lstStyle/>
                  <a:p>
                    <a:pPr algn="ctr" defTabSz="1022350" fontAlgn="auto">
                      <a:lnSpc>
                        <a:spcPct val="90000"/>
                      </a:lnSpc>
                      <a:spcBef>
                        <a:spcPts val="0"/>
                      </a:spcBef>
                      <a:spcAft>
                        <a:spcPct val="35000"/>
                      </a:spcAft>
                      <a:defRPr/>
                    </a:pPr>
                    <a:endParaRPr lang="ja-JP" altLang="en-US" sz="2300" b="1">
                      <a:latin typeface="HG丸ｺﾞｼｯｸM-PRO" pitchFamily="50" charset="-128"/>
                      <a:ea typeface="HG丸ｺﾞｼｯｸM-PRO" pitchFamily="50" charset="-128"/>
                    </a:endParaRPr>
                  </a:p>
                </p:txBody>
              </p:sp>
            </p:grpSp>
            <p:sp>
              <p:nvSpPr>
                <p:cNvPr id="463" name="直線コネクタ 22"/>
                <p:cNvSpPr/>
                <p:nvPr/>
              </p:nvSpPr>
              <p:spPr bwMode="auto">
                <a:xfrm rot="19651956">
                  <a:off x="6264872" y="5422564"/>
                  <a:ext cx="3063" cy="41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fontAlgn="auto">
                    <a:lnSpc>
                      <a:spcPct val="90000"/>
                    </a:lnSpc>
                    <a:spcBef>
                      <a:spcPts val="0"/>
                    </a:spcBef>
                    <a:spcAft>
                      <a:spcPct val="35000"/>
                    </a:spcAft>
                    <a:defRPr/>
                  </a:pPr>
                  <a:endParaRPr lang="ja-JP" altLang="en-US" sz="500"/>
                </a:p>
              </p:txBody>
            </p:sp>
            <p:grpSp>
              <p:nvGrpSpPr>
                <p:cNvPr id="439" name="グループ化 585"/>
                <p:cNvGrpSpPr/>
                <p:nvPr/>
              </p:nvGrpSpPr>
              <p:grpSpPr bwMode="auto">
                <a:xfrm>
                  <a:off x="5304159" y="5288957"/>
                  <a:ext cx="926143" cy="800168"/>
                  <a:chOff x="871846" y="1873072"/>
                  <a:chExt cx="637716" cy="606045"/>
                </a:xfrm>
                <a:scene3d>
                  <a:camera prst="orthographicFront"/>
                  <a:lightRig rig="threePt" dir="t"/>
                </a:scene3d>
              </p:grpSpPr>
              <p:sp>
                <p:nvSpPr>
                  <p:cNvPr id="460" name="円/楕円 459"/>
                  <p:cNvSpPr/>
                  <p:nvPr/>
                </p:nvSpPr>
                <p:spPr>
                  <a:xfrm>
                    <a:off x="871846" y="1873072"/>
                    <a:ext cx="637716" cy="606045"/>
                  </a:xfrm>
                  <a:prstGeom prst="ellipse">
                    <a:avLst/>
                  </a:prstGeom>
                  <a:sp3d>
                    <a:bevelT w="165100" prst="coolSlant"/>
                  </a:sp3d>
                </p:spPr>
                <p:style>
                  <a:lnRef idx="2">
                    <a:schemeClr val="lt1">
                      <a:hueOff val="0"/>
                      <a:satOff val="0"/>
                      <a:lumOff val="0"/>
                      <a:alphaOff val="0"/>
                    </a:schemeClr>
                  </a:lnRef>
                  <a:fillRef idx="1">
                    <a:schemeClr val="accent3">
                      <a:hueOff val="9000211"/>
                      <a:satOff val="-13504"/>
                      <a:lumOff val="-2196"/>
                      <a:alphaOff val="0"/>
                    </a:schemeClr>
                  </a:fillRef>
                  <a:effectRef idx="0">
                    <a:schemeClr val="accent3">
                      <a:hueOff val="9000211"/>
                      <a:satOff val="-13504"/>
                      <a:lumOff val="-2196"/>
                      <a:alphaOff val="0"/>
                    </a:schemeClr>
                  </a:effectRef>
                  <a:fontRef idx="minor">
                    <a:schemeClr val="lt1"/>
                  </a:fontRef>
                </p:style>
              </p:sp>
              <p:sp>
                <p:nvSpPr>
                  <p:cNvPr id="461" name="円/楕円 24"/>
                  <p:cNvSpPr/>
                  <p:nvPr/>
                </p:nvSpPr>
                <p:spPr>
                  <a:xfrm>
                    <a:off x="1015579" y="1949686"/>
                    <a:ext cx="450934" cy="428539"/>
                  </a:xfrm>
                  <a:prstGeom prst="rect">
                    <a:avLst/>
                  </a:prstGeom>
                  <a:sp3d/>
                </p:spPr>
                <p:style>
                  <a:lnRef idx="0">
                    <a:scrgbClr r="0" g="0" b="0"/>
                  </a:lnRef>
                  <a:fillRef idx="0">
                    <a:scrgbClr r="0" g="0" b="0"/>
                  </a:fillRef>
                  <a:effectRef idx="0">
                    <a:scrgbClr r="0" g="0" b="0"/>
                  </a:effectRef>
                  <a:fontRef idx="minor">
                    <a:schemeClr val="lt1"/>
                  </a:fontRef>
                </p:style>
                <p:txBody>
                  <a:bodyPr lIns="16510" tIns="16510" rIns="16510" bIns="16510" spcCol="1270" anchor="ctr"/>
                  <a:lstStyle/>
                  <a:p>
                    <a:pPr algn="ctr" defTabSz="1155700" fontAlgn="auto">
                      <a:lnSpc>
                        <a:spcPct val="90000"/>
                      </a:lnSpc>
                      <a:spcBef>
                        <a:spcPts val="0"/>
                      </a:spcBef>
                      <a:spcAft>
                        <a:spcPct val="35000"/>
                      </a:spcAft>
                      <a:defRPr/>
                    </a:pPr>
                    <a:endParaRPr lang="en-US" altLang="ja-JP" sz="2600" b="1">
                      <a:latin typeface="HG丸ｺﾞｼｯｸM-PRO" pitchFamily="50" charset="-128"/>
                      <a:ea typeface="HG丸ｺﾞｼｯｸM-PRO" pitchFamily="50" charset="-128"/>
                    </a:endParaRPr>
                  </a:p>
                </p:txBody>
              </p:sp>
            </p:grpSp>
            <p:sp>
              <p:nvSpPr>
                <p:cNvPr id="459" name="直線コネクタ 26"/>
                <p:cNvSpPr/>
                <p:nvPr/>
              </p:nvSpPr>
              <p:spPr bwMode="auto">
                <a:xfrm rot="1716723">
                  <a:off x="6210790" y="4543475"/>
                  <a:ext cx="3063" cy="41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fontAlgn="auto">
                    <a:lnSpc>
                      <a:spcPct val="90000"/>
                    </a:lnSpc>
                    <a:spcBef>
                      <a:spcPts val="0"/>
                    </a:spcBef>
                    <a:spcAft>
                      <a:spcPct val="35000"/>
                    </a:spcAft>
                    <a:defRPr/>
                  </a:pPr>
                  <a:endParaRPr lang="ja-JP" altLang="en-US" sz="500"/>
                </a:p>
              </p:txBody>
            </p:sp>
            <p:grpSp>
              <p:nvGrpSpPr>
                <p:cNvPr id="441" name="グループ化 587"/>
                <p:cNvGrpSpPr/>
                <p:nvPr/>
              </p:nvGrpSpPr>
              <p:grpSpPr bwMode="auto">
                <a:xfrm>
                  <a:off x="5282139" y="4005004"/>
                  <a:ext cx="883153" cy="752297"/>
                  <a:chOff x="843153" y="798391"/>
                  <a:chExt cx="631043" cy="554739"/>
                </a:xfrm>
                <a:scene3d>
                  <a:camera prst="orthographicFront"/>
                  <a:lightRig rig="threePt" dir="t"/>
                </a:scene3d>
              </p:grpSpPr>
              <p:sp>
                <p:nvSpPr>
                  <p:cNvPr id="456" name="円/楕円 455"/>
                  <p:cNvSpPr/>
                  <p:nvPr/>
                </p:nvSpPr>
                <p:spPr>
                  <a:xfrm>
                    <a:off x="843153" y="798391"/>
                    <a:ext cx="631043" cy="554739"/>
                  </a:xfrm>
                  <a:prstGeom prst="ellipse">
                    <a:avLst/>
                  </a:prstGeom>
                  <a:sp3d>
                    <a:bevelT w="165100" prst="coolSlant"/>
                  </a:sp3d>
                </p:spPr>
                <p:style>
                  <a:lnRef idx="2">
                    <a:schemeClr val="lt1">
                      <a:hueOff val="0"/>
                      <a:satOff val="0"/>
                      <a:lumOff val="0"/>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sp>
              <p:sp>
                <p:nvSpPr>
                  <p:cNvPr id="457" name="円/楕円 28"/>
                  <p:cNvSpPr/>
                  <p:nvPr/>
                </p:nvSpPr>
                <p:spPr>
                  <a:xfrm>
                    <a:off x="989596" y="879054"/>
                    <a:ext cx="446215" cy="392259"/>
                  </a:xfrm>
                  <a:prstGeom prst="rect">
                    <a:avLst/>
                  </a:prstGeom>
                  <a:sp3d/>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fontAlgn="auto">
                      <a:lnSpc>
                        <a:spcPct val="90000"/>
                      </a:lnSpc>
                      <a:spcBef>
                        <a:spcPts val="0"/>
                      </a:spcBef>
                      <a:spcAft>
                        <a:spcPct val="35000"/>
                      </a:spcAft>
                      <a:defRPr/>
                    </a:pPr>
                    <a:endParaRPr lang="en-US" altLang="ja-JP" sz="2400" b="1">
                      <a:latin typeface="HG丸ｺﾞｼｯｸM-PRO" pitchFamily="50" charset="-128"/>
                      <a:ea typeface="HG丸ｺﾞｼｯｸM-PRO" pitchFamily="50" charset="-128"/>
                    </a:endParaRPr>
                  </a:p>
                </p:txBody>
              </p:sp>
            </p:grpSp>
            <p:sp>
              <p:nvSpPr>
                <p:cNvPr id="442" name="テキスト ボックス 807"/>
                <p:cNvSpPr txBox="1">
                  <a:spLocks noChangeArrowheads="1"/>
                </p:cNvSpPr>
                <p:nvPr/>
              </p:nvSpPr>
              <p:spPr bwMode="auto">
                <a:xfrm>
                  <a:off x="6629571" y="3443527"/>
                  <a:ext cx="848169" cy="419521"/>
                </a:xfrm>
                <a:prstGeom prst="rect">
                  <a:avLst/>
                </a:prstGeom>
                <a:noFill/>
                <a:ln w="9525">
                  <a:noFill/>
                  <a:miter lim="800000"/>
                  <a:headEnd/>
                  <a:tailEnd/>
                </a:ln>
              </p:spPr>
              <p:txBody>
                <a:bodyPr>
                  <a:spAutoFit/>
                </a:bodyPr>
                <a:lstStyle/>
                <a:p>
                  <a:pPr algn="ctr"/>
                  <a:r>
                    <a:rPr lang="ja-JP" altLang="en-US" sz="1400" b="1" dirty="0">
                      <a:latin typeface="HG丸ｺﾞｼｯｸM-PRO" pitchFamily="50" charset="-128"/>
                      <a:ea typeface="HG丸ｺﾞｼｯｸM-PRO" pitchFamily="50" charset="-128"/>
                    </a:rPr>
                    <a:t>企業</a:t>
                  </a:r>
                  <a:endParaRPr lang="en-US" altLang="ja-JP" sz="1400" b="1" dirty="0">
                    <a:latin typeface="HG丸ｺﾞｼｯｸM-PRO" pitchFamily="50" charset="-128"/>
                    <a:ea typeface="HG丸ｺﾞｼｯｸM-PRO" pitchFamily="50" charset="-128"/>
                  </a:endParaRPr>
                </a:p>
                <a:p>
                  <a:pPr algn="ctr"/>
                  <a:r>
                    <a:rPr lang="ja-JP" altLang="en-US" sz="1400" b="1" dirty="0">
                      <a:latin typeface="HG丸ｺﾞｼｯｸM-PRO" pitchFamily="50" charset="-128"/>
                      <a:ea typeface="HG丸ｺﾞｼｯｸM-PRO" pitchFamily="50" charset="-128"/>
                    </a:rPr>
                    <a:t>通勤者</a:t>
                  </a:r>
                  <a:endParaRPr lang="en-US" altLang="ja-JP" sz="1400" b="1" dirty="0">
                    <a:latin typeface="HG丸ｺﾞｼｯｸM-PRO" pitchFamily="50" charset="-128"/>
                    <a:ea typeface="HG丸ｺﾞｼｯｸM-PRO" pitchFamily="50" charset="-128"/>
                  </a:endParaRPr>
                </a:p>
                <a:p>
                  <a:pPr algn="ctr"/>
                  <a:r>
                    <a:rPr lang="ja-JP" altLang="en-US" sz="1400" b="1" dirty="0">
                      <a:latin typeface="HG丸ｺﾞｼｯｸM-PRO" pitchFamily="50" charset="-128"/>
                      <a:ea typeface="HG丸ｺﾞｼｯｸM-PRO" pitchFamily="50" charset="-128"/>
                    </a:rPr>
                    <a:t>商店街</a:t>
                  </a:r>
                </a:p>
              </p:txBody>
            </p:sp>
            <p:sp>
              <p:nvSpPr>
                <p:cNvPr id="443" name="テキスト ボックス 808"/>
                <p:cNvSpPr txBox="1">
                  <a:spLocks noChangeArrowheads="1"/>
                </p:cNvSpPr>
                <p:nvPr/>
              </p:nvSpPr>
              <p:spPr bwMode="auto">
                <a:xfrm>
                  <a:off x="8002698" y="4156285"/>
                  <a:ext cx="833142" cy="419521"/>
                </a:xfrm>
                <a:prstGeom prst="rect">
                  <a:avLst/>
                </a:prstGeom>
                <a:noFill/>
                <a:ln w="9525">
                  <a:noFill/>
                  <a:miter lim="800000"/>
                  <a:headEnd/>
                  <a:tailEnd/>
                </a:ln>
              </p:spPr>
              <p:txBody>
                <a:bodyPr>
                  <a:spAutoFit/>
                </a:bodyPr>
                <a:lstStyle/>
                <a:p>
                  <a:pPr algn="ctr"/>
                  <a:r>
                    <a:rPr lang="en-US" altLang="ja-JP" sz="1400" b="1" dirty="0" smtClean="0">
                      <a:latin typeface="HG丸ｺﾞｼｯｸM-PRO" pitchFamily="50" charset="-128"/>
                      <a:ea typeface="HG丸ｺﾞｼｯｸM-PRO" pitchFamily="50" charset="-128"/>
                    </a:rPr>
                    <a:t>NPO</a:t>
                  </a:r>
                  <a:r>
                    <a:rPr lang="ja-JP" altLang="en-US" sz="1400" b="1" dirty="0" smtClean="0">
                      <a:latin typeface="HG丸ｺﾞｼｯｸM-PRO" pitchFamily="50" charset="-128"/>
                      <a:ea typeface="HG丸ｺﾞｼｯｸM-PRO" pitchFamily="50" charset="-128"/>
                    </a:rPr>
                    <a:t>などの</a:t>
                  </a:r>
                  <a:endParaRPr lang="en-US" altLang="ja-JP" sz="1400" b="1" dirty="0" smtClean="0">
                    <a:latin typeface="HG丸ｺﾞｼｯｸM-PRO" pitchFamily="50" charset="-128"/>
                    <a:ea typeface="HG丸ｺﾞｼｯｸM-PRO" pitchFamily="50" charset="-128"/>
                  </a:endParaRPr>
                </a:p>
                <a:p>
                  <a:pPr algn="ctr"/>
                  <a:r>
                    <a:rPr lang="ja-JP" altLang="en-US" sz="1400" b="1" dirty="0" smtClean="0">
                      <a:latin typeface="HG丸ｺﾞｼｯｸM-PRO" pitchFamily="50" charset="-128"/>
                      <a:ea typeface="HG丸ｺﾞｼｯｸM-PRO" pitchFamily="50" charset="-128"/>
                    </a:rPr>
                    <a:t>テーマ型団体</a:t>
                  </a:r>
                  <a:endParaRPr lang="en-US" altLang="ja-JP" sz="1400" b="1" dirty="0" smtClean="0">
                    <a:latin typeface="HG丸ｺﾞｼｯｸM-PRO" pitchFamily="50" charset="-128"/>
                    <a:ea typeface="HG丸ｺﾞｼｯｸM-PRO" pitchFamily="50" charset="-128"/>
                  </a:endParaRPr>
                </a:p>
                <a:p>
                  <a:pPr algn="ctr"/>
                  <a:r>
                    <a:rPr lang="ja-JP" altLang="en-US" sz="1400" b="1" dirty="0">
                      <a:latin typeface="HG丸ｺﾞｼｯｸM-PRO" pitchFamily="50" charset="-128"/>
                      <a:ea typeface="HG丸ｺﾞｼｯｸM-PRO" pitchFamily="50" charset="-128"/>
                    </a:rPr>
                    <a:t>福祉</a:t>
                  </a:r>
                  <a:r>
                    <a:rPr lang="ja-JP" altLang="en-US" sz="1400" b="1" dirty="0" smtClean="0">
                      <a:latin typeface="HG丸ｺﾞｼｯｸM-PRO" pitchFamily="50" charset="-128"/>
                      <a:ea typeface="HG丸ｺﾞｼｯｸM-PRO" pitchFamily="50" charset="-128"/>
                    </a:rPr>
                    <a:t>施設・病院</a:t>
                  </a:r>
                  <a:endParaRPr lang="en-US" altLang="ja-JP" sz="1400" b="1" dirty="0" smtClean="0">
                    <a:latin typeface="HG丸ｺﾞｼｯｸM-PRO" pitchFamily="50" charset="-128"/>
                    <a:ea typeface="HG丸ｺﾞｼｯｸM-PRO" pitchFamily="50" charset="-128"/>
                  </a:endParaRPr>
                </a:p>
              </p:txBody>
            </p:sp>
            <p:sp>
              <p:nvSpPr>
                <p:cNvPr id="444" name="テキスト ボックス 809"/>
                <p:cNvSpPr txBox="1">
                  <a:spLocks noChangeArrowheads="1"/>
                </p:cNvSpPr>
                <p:nvPr/>
              </p:nvSpPr>
              <p:spPr bwMode="auto">
                <a:xfrm>
                  <a:off x="8019723" y="5439185"/>
                  <a:ext cx="761300" cy="463221"/>
                </a:xfrm>
                <a:prstGeom prst="rect">
                  <a:avLst/>
                </a:prstGeom>
                <a:noFill/>
                <a:ln w="9525">
                  <a:noFill/>
                  <a:miter lim="800000"/>
                  <a:headEnd/>
                  <a:tailEnd/>
                </a:ln>
              </p:spPr>
              <p:txBody>
                <a:bodyPr wrap="square">
                  <a:spAutoFit/>
                </a:bodyPr>
                <a:lstStyle/>
                <a:p>
                  <a:pPr algn="ctr"/>
                  <a:r>
                    <a:rPr lang="ja-JP" altLang="en-US" sz="1400" b="1" dirty="0">
                      <a:latin typeface="HG丸ｺﾞｼｯｸM-PRO" pitchFamily="50" charset="-128"/>
                      <a:ea typeface="HG丸ｺﾞｼｯｸM-PRO" pitchFamily="50" charset="-128"/>
                    </a:rPr>
                    <a:t>地域社会</a:t>
                  </a:r>
                  <a:endParaRPr lang="en-US" altLang="ja-JP" sz="1400" b="1" dirty="0">
                    <a:latin typeface="HG丸ｺﾞｼｯｸM-PRO" pitchFamily="50" charset="-128"/>
                    <a:ea typeface="HG丸ｺﾞｼｯｸM-PRO" pitchFamily="50" charset="-128"/>
                  </a:endParaRPr>
                </a:p>
                <a:p>
                  <a:pPr algn="ctr"/>
                  <a:r>
                    <a:rPr lang="ja-JP" altLang="en-US" sz="1400" b="1" dirty="0">
                      <a:latin typeface="HG丸ｺﾞｼｯｸM-PRO" pitchFamily="50" charset="-128"/>
                      <a:ea typeface="HG丸ｺﾞｼｯｸM-PRO" pitchFamily="50" charset="-128"/>
                    </a:rPr>
                    <a:t>福祉協議会</a:t>
                  </a:r>
                  <a:endParaRPr lang="en-US" altLang="ja-JP" sz="1400" b="1" dirty="0">
                    <a:latin typeface="HG丸ｺﾞｼｯｸM-PRO" pitchFamily="50" charset="-128"/>
                    <a:ea typeface="HG丸ｺﾞｼｯｸM-PRO" pitchFamily="50" charset="-128"/>
                  </a:endParaRPr>
                </a:p>
                <a:p>
                  <a:pPr algn="ctr">
                    <a:lnSpc>
                      <a:spcPts val="600"/>
                    </a:lnSpc>
                  </a:pPr>
                  <a:endParaRPr lang="en-US" altLang="ja-JP" sz="1400" b="1" dirty="0">
                    <a:latin typeface="HG丸ｺﾞｼｯｸM-PRO" pitchFamily="50" charset="-128"/>
                    <a:ea typeface="HG丸ｺﾞｼｯｸM-PRO" pitchFamily="50" charset="-128"/>
                  </a:endParaRPr>
                </a:p>
                <a:p>
                  <a:pPr algn="ctr"/>
                  <a:r>
                    <a:rPr lang="ja-JP" altLang="en-US" sz="1400" b="1" dirty="0">
                      <a:latin typeface="HG丸ｺﾞｼｯｸM-PRO" pitchFamily="50" charset="-128"/>
                      <a:ea typeface="HG丸ｺﾞｼｯｸM-PRO" pitchFamily="50" charset="-128"/>
                    </a:rPr>
                    <a:t>民生委員</a:t>
                  </a:r>
                </a:p>
              </p:txBody>
            </p:sp>
            <p:sp>
              <p:nvSpPr>
                <p:cNvPr id="445" name="テキスト ボックス 810"/>
                <p:cNvSpPr txBox="1">
                  <a:spLocks noChangeArrowheads="1"/>
                </p:cNvSpPr>
                <p:nvPr/>
              </p:nvSpPr>
              <p:spPr bwMode="auto">
                <a:xfrm>
                  <a:off x="6637084" y="6173594"/>
                  <a:ext cx="833142" cy="174801"/>
                </a:xfrm>
                <a:prstGeom prst="rect">
                  <a:avLst/>
                </a:prstGeom>
                <a:noFill/>
                <a:ln w="9525">
                  <a:noFill/>
                  <a:miter lim="800000"/>
                  <a:headEnd/>
                  <a:tailEnd/>
                </a:ln>
              </p:spPr>
              <p:txBody>
                <a:bodyPr>
                  <a:spAutoFit/>
                </a:bodyPr>
                <a:lstStyle/>
                <a:p>
                  <a:pPr algn="ctr"/>
                  <a:r>
                    <a:rPr lang="ja-JP" altLang="en-US" sz="1400" b="1" dirty="0">
                      <a:latin typeface="HG丸ｺﾞｼｯｸM-PRO" pitchFamily="50" charset="-128"/>
                      <a:ea typeface="HG丸ｺﾞｼｯｸM-PRO" pitchFamily="50" charset="-128"/>
                    </a:rPr>
                    <a:t>地域住民</a:t>
                  </a:r>
                </a:p>
              </p:txBody>
            </p:sp>
            <p:sp>
              <p:nvSpPr>
                <p:cNvPr id="446" name="テキスト ボックス 811"/>
                <p:cNvSpPr txBox="1">
                  <a:spLocks noChangeArrowheads="1"/>
                </p:cNvSpPr>
                <p:nvPr/>
              </p:nvSpPr>
              <p:spPr bwMode="auto">
                <a:xfrm>
                  <a:off x="5432809" y="5463770"/>
                  <a:ext cx="672787" cy="419521"/>
                </a:xfrm>
                <a:prstGeom prst="rect">
                  <a:avLst/>
                </a:prstGeom>
                <a:noFill/>
                <a:ln w="9525">
                  <a:noFill/>
                  <a:miter lim="800000"/>
                  <a:headEnd/>
                  <a:tailEnd/>
                </a:ln>
              </p:spPr>
              <p:txBody>
                <a:bodyPr wrap="square">
                  <a:spAutoFit/>
                </a:bodyPr>
                <a:lstStyle/>
                <a:p>
                  <a:pPr algn="ctr"/>
                  <a:r>
                    <a:rPr lang="ja-JP" altLang="en-US" sz="1400" b="1" dirty="0" smtClean="0">
                      <a:latin typeface="HG丸ｺﾞｼｯｸM-PRO" pitchFamily="50" charset="-128"/>
                      <a:ea typeface="HG丸ｺﾞｼｯｸM-PRO" pitchFamily="50" charset="-128"/>
                    </a:rPr>
                    <a:t>地域振興会</a:t>
                  </a:r>
                  <a:endParaRPr lang="en-US" altLang="ja-JP" sz="1400" b="1" dirty="0" smtClean="0">
                    <a:latin typeface="HG丸ｺﾞｼｯｸM-PRO" pitchFamily="50" charset="-128"/>
                    <a:ea typeface="HG丸ｺﾞｼｯｸM-PRO" pitchFamily="50" charset="-128"/>
                  </a:endParaRPr>
                </a:p>
                <a:p>
                  <a:pPr algn="ctr"/>
                  <a:r>
                    <a:rPr lang="ja-JP" altLang="en-US" sz="1400" b="1" dirty="0" smtClean="0">
                      <a:latin typeface="HG丸ｺﾞｼｯｸM-PRO" pitchFamily="50" charset="-128"/>
                      <a:ea typeface="HG丸ｺﾞｼｯｸM-PRO" pitchFamily="50" charset="-128"/>
                    </a:rPr>
                    <a:t>自治会・町内会</a:t>
                  </a:r>
                  <a:endParaRPr lang="en-US" altLang="ja-JP" sz="1400" b="1" dirty="0" smtClean="0">
                    <a:latin typeface="HG丸ｺﾞｼｯｸM-PRO" pitchFamily="50" charset="-128"/>
                    <a:ea typeface="HG丸ｺﾞｼｯｸM-PRO" pitchFamily="50" charset="-128"/>
                  </a:endParaRPr>
                </a:p>
                <a:p>
                  <a:pPr algn="ctr"/>
                  <a:r>
                    <a:rPr lang="ja-JP" altLang="en-US" sz="1400" b="1" dirty="0" smtClean="0">
                      <a:latin typeface="HG丸ｺﾞｼｯｸM-PRO" pitchFamily="50" charset="-128"/>
                      <a:ea typeface="HG丸ｺﾞｼｯｸM-PRO" pitchFamily="50" charset="-128"/>
                    </a:rPr>
                    <a:t>など地縁型団体</a:t>
                  </a:r>
                  <a:endParaRPr lang="ja-JP" altLang="en-US" sz="1400" b="1" dirty="0">
                    <a:latin typeface="HG丸ｺﾞｼｯｸM-PRO" pitchFamily="50" charset="-128"/>
                    <a:ea typeface="HG丸ｺﾞｼｯｸM-PRO" pitchFamily="50" charset="-128"/>
                  </a:endParaRPr>
                </a:p>
              </p:txBody>
            </p:sp>
            <p:sp>
              <p:nvSpPr>
                <p:cNvPr id="447" name="テキスト ボックス 812"/>
                <p:cNvSpPr txBox="1">
                  <a:spLocks noChangeArrowheads="1"/>
                </p:cNvSpPr>
                <p:nvPr/>
              </p:nvSpPr>
              <p:spPr bwMode="auto">
                <a:xfrm>
                  <a:off x="5448546" y="4206529"/>
                  <a:ext cx="570198" cy="340861"/>
                </a:xfrm>
                <a:prstGeom prst="rect">
                  <a:avLst/>
                </a:prstGeom>
                <a:noFill/>
                <a:ln w="9525">
                  <a:noFill/>
                  <a:miter lim="800000"/>
                  <a:headEnd/>
                  <a:tailEnd/>
                </a:ln>
              </p:spPr>
              <p:txBody>
                <a:bodyPr wrap="square">
                  <a:spAutoFit/>
                </a:bodyPr>
                <a:lstStyle/>
                <a:p>
                  <a:pPr algn="ctr"/>
                  <a:r>
                    <a:rPr lang="ja-JP" altLang="en-US" sz="1400" b="1" dirty="0">
                      <a:latin typeface="HG丸ｺﾞｼｯｸM-PRO" pitchFamily="50" charset="-128"/>
                      <a:ea typeface="HG丸ｺﾞｼｯｸM-PRO" pitchFamily="50" charset="-128"/>
                    </a:rPr>
                    <a:t>学校園</a:t>
                  </a:r>
                  <a:endParaRPr lang="en-US" altLang="ja-JP" sz="1400" b="1" dirty="0">
                    <a:latin typeface="HG丸ｺﾞｼｯｸM-PRO" pitchFamily="50" charset="-128"/>
                    <a:ea typeface="HG丸ｺﾞｼｯｸM-PRO" pitchFamily="50" charset="-128"/>
                  </a:endParaRPr>
                </a:p>
                <a:p>
                  <a:pPr algn="ctr">
                    <a:lnSpc>
                      <a:spcPts val="600"/>
                    </a:lnSpc>
                  </a:pPr>
                  <a:endParaRPr lang="en-US" altLang="ja-JP" sz="1400" b="1" dirty="0">
                    <a:latin typeface="HG丸ｺﾞｼｯｸM-PRO" pitchFamily="50" charset="-128"/>
                    <a:ea typeface="HG丸ｺﾞｼｯｸM-PRO" pitchFamily="50" charset="-128"/>
                  </a:endParaRPr>
                </a:p>
                <a:p>
                  <a:pPr algn="ctr"/>
                  <a:r>
                    <a:rPr lang="en-US" altLang="ja-JP" sz="1400" b="1" dirty="0">
                      <a:latin typeface="HG丸ｺﾞｼｯｸM-PRO" pitchFamily="50" charset="-128"/>
                      <a:ea typeface="HG丸ｺﾞｼｯｸM-PRO" pitchFamily="50" charset="-128"/>
                    </a:rPr>
                    <a:t>PTA</a:t>
                  </a:r>
                  <a:endParaRPr lang="ja-JP" altLang="en-US" sz="1400" b="1" dirty="0">
                    <a:latin typeface="HG丸ｺﾞｼｯｸM-PRO" pitchFamily="50" charset="-128"/>
                    <a:ea typeface="HG丸ｺﾞｼｯｸM-PRO" pitchFamily="50" charset="-128"/>
                  </a:endParaRPr>
                </a:p>
              </p:txBody>
            </p:sp>
            <p:sp>
              <p:nvSpPr>
                <p:cNvPr id="448" name="テキスト ボックス 447"/>
                <p:cNvSpPr txBox="1"/>
                <p:nvPr/>
              </p:nvSpPr>
              <p:spPr bwMode="auto">
                <a:xfrm>
                  <a:off x="6267418" y="4745188"/>
                  <a:ext cx="1603523" cy="444067"/>
                </a:xfrm>
                <a:prstGeom prst="rect">
                  <a:avLst/>
                </a:prstGeom>
                <a:noFill/>
              </p:spPr>
              <p:txBody>
                <a:bodyPr wrap="square">
                  <a:normAutofit fontScale="40000" lnSpcReduction="20000"/>
                </a:bodyPr>
                <a:lstStyle/>
                <a:p>
                  <a:pPr algn="ctr" fontAlgn="auto">
                    <a:lnSpc>
                      <a:spcPts val="700"/>
                    </a:lnSpc>
                    <a:spcBef>
                      <a:spcPts val="0"/>
                    </a:spcBef>
                    <a:spcAft>
                      <a:spcPts val="0"/>
                    </a:spcAft>
                    <a:defRPr/>
                  </a:pPr>
                  <a:endParaRPr lang="en-US" altLang="ja-JP" sz="1050" b="1" dirty="0">
                    <a:solidFill>
                      <a:schemeClr val="bg1"/>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sz="8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地域活動協</a:t>
                  </a:r>
                  <a:r>
                    <a:rPr lang="ja-JP" altLang="en-US" sz="8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議会</a:t>
                  </a:r>
                  <a:endParaRPr lang="ja-JP" altLang="en-US" sz="8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HG丸ｺﾞｼｯｸM-PRO" pitchFamily="50" charset="-128"/>
                    <a:ea typeface="HG丸ｺﾞｼｯｸM-PRO" pitchFamily="50" charset="-128"/>
                  </a:endParaRPr>
                </a:p>
              </p:txBody>
            </p:sp>
            <p:sp>
              <p:nvSpPr>
                <p:cNvPr id="449" name="正方形/長方形 448"/>
                <p:cNvSpPr/>
                <p:nvPr/>
              </p:nvSpPr>
              <p:spPr bwMode="auto">
                <a:xfrm rot="16200000">
                  <a:off x="6054930" y="4363871"/>
                  <a:ext cx="2003767" cy="1773282"/>
                </a:xfrm>
                <a:prstGeom prst="rect">
                  <a:avLst/>
                </a:prstGeom>
                <a:noFill/>
              </p:spPr>
              <p:txBody>
                <a:bodyPr spcFirstLastPara="1" wrap="none">
                  <a:prstTxWarp prst="textCircle">
                    <a:avLst>
                      <a:gd name="adj" fmla="val 11217263"/>
                    </a:avLst>
                  </a:prstTxWarp>
                  <a:spAutoFit/>
                </a:bodyPr>
                <a:lstStyle/>
                <a:p>
                  <a:pPr algn="ctr" fontAlgn="auto">
                    <a:spcBef>
                      <a:spcPts val="0"/>
                    </a:spcBef>
                    <a:spcAft>
                      <a:spcPts val="0"/>
                    </a:spcAft>
                    <a:defRPr/>
                  </a:pPr>
                  <a:r>
                    <a:rPr lang="ja-JP" altLang="en-US" sz="1400" dirty="0" smtClean="0">
                      <a:ln w="18415" cmpd="sng">
                        <a:noFill/>
                        <a:prstDash val="solid"/>
                      </a:ln>
                      <a:effectLst>
                        <a:outerShdw blurRad="63500" dir="3600000" algn="tl" rotWithShape="0">
                          <a:srgbClr val="000000">
                            <a:alpha val="70000"/>
                          </a:srgbClr>
                        </a:outerShdw>
                      </a:effectLst>
                      <a:latin typeface="HG丸ｺﾞｼｯｸM-PRO" pitchFamily="50" charset="-128"/>
                      <a:ea typeface="HG丸ｺﾞｼｯｸM-PRO" pitchFamily="50" charset="-128"/>
                    </a:rPr>
                    <a:t>　　</a:t>
                  </a:r>
                  <a:r>
                    <a:rPr lang="ja-JP" altLang="en-US" sz="1600" dirty="0" smtClean="0">
                      <a:ln w="18415" cmpd="sng">
                        <a:noFill/>
                        <a:prstDash val="solid"/>
                      </a:ln>
                      <a:effectLst>
                        <a:outerShdw blurRad="63500" dir="3600000" algn="tl" rotWithShape="0">
                          <a:srgbClr val="000000">
                            <a:alpha val="70000"/>
                          </a:srgbClr>
                        </a:outerShdw>
                      </a:effectLst>
                      <a:latin typeface="HG丸ｺﾞｼｯｸM-PRO" pitchFamily="50" charset="-128"/>
                      <a:ea typeface="HG丸ｺﾞｼｯｸM-PRO" pitchFamily="50" charset="-128"/>
                    </a:rPr>
                    <a:t>民主的</a:t>
                  </a:r>
                  <a:r>
                    <a:rPr lang="ja-JP" altLang="en-US" sz="1600" dirty="0">
                      <a:ln w="18415" cmpd="sng">
                        <a:noFill/>
                        <a:prstDash val="solid"/>
                      </a:ln>
                      <a:effectLst>
                        <a:outerShdw blurRad="63500" dir="3600000" algn="tl" rotWithShape="0">
                          <a:srgbClr val="000000">
                            <a:alpha val="70000"/>
                          </a:srgbClr>
                        </a:outerShdw>
                      </a:effectLst>
                      <a:latin typeface="HG丸ｺﾞｼｯｸM-PRO" pitchFamily="50" charset="-128"/>
                      <a:ea typeface="HG丸ｺﾞｼｯｸM-PRO" pitchFamily="50" charset="-128"/>
                    </a:rPr>
                    <a:t>で開かれた組織運営・会計の透明性の確保！</a:t>
                  </a:r>
                  <a:endParaRPr lang="en-US" altLang="ja-JP" sz="1600" dirty="0">
                    <a:ln w="18415" cmpd="sng">
                      <a:noFill/>
                      <a:prstDash val="solid"/>
                    </a:ln>
                    <a:effectLst>
                      <a:outerShdw blurRad="63500" dir="3600000" algn="tl" rotWithShape="0">
                        <a:srgbClr val="000000">
                          <a:alpha val="70000"/>
                        </a:srgbClr>
                      </a:outerShdw>
                    </a:effectLst>
                    <a:latin typeface="HG丸ｺﾞｼｯｸM-PRO" pitchFamily="50" charset="-128"/>
                    <a:ea typeface="HG丸ｺﾞｼｯｸM-PRO" pitchFamily="50" charset="-128"/>
                  </a:endParaRPr>
                </a:p>
              </p:txBody>
            </p:sp>
            <p:sp>
              <p:nvSpPr>
                <p:cNvPr id="450" name="テキスト ボックス 400"/>
                <p:cNvSpPr txBox="1">
                  <a:spLocks noChangeArrowheads="1"/>
                </p:cNvSpPr>
                <p:nvPr/>
              </p:nvSpPr>
              <p:spPr bwMode="auto">
                <a:xfrm>
                  <a:off x="8381911" y="3618739"/>
                  <a:ext cx="1198790" cy="174792"/>
                </a:xfrm>
                <a:prstGeom prst="rect">
                  <a:avLst/>
                </a:prstGeom>
                <a:noFill/>
                <a:ln w="9525">
                  <a:noFill/>
                  <a:miter lim="800000"/>
                  <a:headEnd/>
                  <a:tailEnd/>
                </a:ln>
              </p:spPr>
              <p:txBody>
                <a:bodyPr lIns="91426" tIns="45713" rIns="91426" bIns="45713">
                  <a:spAutoFit/>
                </a:bodyPr>
                <a:lstStyle/>
                <a:p>
                  <a:r>
                    <a:rPr lang="ja-JP" altLang="en-US" sz="1400" b="1" dirty="0">
                      <a:latin typeface="メイリオ" pitchFamily="50" charset="-128"/>
                      <a:ea typeface="メイリオ" pitchFamily="50" charset="-128"/>
                      <a:cs typeface="メイリオ" pitchFamily="50" charset="-128"/>
                    </a:rPr>
                    <a:t>地域の魅力発信</a:t>
                  </a:r>
                </a:p>
              </p:txBody>
            </p:sp>
            <p:sp>
              <p:nvSpPr>
                <p:cNvPr id="451" name="テキスト ボックス 392"/>
                <p:cNvSpPr txBox="1">
                  <a:spLocks noChangeArrowheads="1"/>
                </p:cNvSpPr>
                <p:nvPr/>
              </p:nvSpPr>
              <p:spPr bwMode="auto">
                <a:xfrm>
                  <a:off x="6119542" y="4020171"/>
                  <a:ext cx="833142" cy="174792"/>
                </a:xfrm>
                <a:prstGeom prst="rect">
                  <a:avLst/>
                </a:prstGeom>
                <a:noFill/>
                <a:ln w="9525">
                  <a:noFill/>
                  <a:miter lim="800000"/>
                  <a:headEnd/>
                  <a:tailEnd/>
                </a:ln>
              </p:spPr>
              <p:txBody>
                <a:bodyPr lIns="91426" tIns="45713" rIns="91426" bIns="45713">
                  <a:spAutoFit/>
                </a:bodyPr>
                <a:lstStyle/>
                <a:p>
                  <a:r>
                    <a:rPr lang="ja-JP" altLang="en-US" sz="1400" b="1" dirty="0">
                      <a:latin typeface="メイリオ" pitchFamily="50" charset="-128"/>
                      <a:ea typeface="メイリオ" pitchFamily="50" charset="-128"/>
                      <a:cs typeface="メイリオ" pitchFamily="50" charset="-128"/>
                    </a:rPr>
                    <a:t>まちの美化</a:t>
                  </a:r>
                </a:p>
              </p:txBody>
            </p:sp>
            <p:sp>
              <p:nvSpPr>
                <p:cNvPr id="452" name="テキスト ボックス 396"/>
                <p:cNvSpPr txBox="1">
                  <a:spLocks noChangeArrowheads="1"/>
                </p:cNvSpPr>
                <p:nvPr/>
              </p:nvSpPr>
              <p:spPr bwMode="auto">
                <a:xfrm>
                  <a:off x="7695974" y="6229579"/>
                  <a:ext cx="1060210" cy="174792"/>
                </a:xfrm>
                <a:prstGeom prst="rect">
                  <a:avLst/>
                </a:prstGeom>
                <a:noFill/>
                <a:ln w="9525">
                  <a:noFill/>
                  <a:miter lim="800000"/>
                  <a:headEnd/>
                  <a:tailEnd/>
                </a:ln>
              </p:spPr>
              <p:txBody>
                <a:bodyPr lIns="91426" tIns="45713" rIns="91426" bIns="45713">
                  <a:spAutoFit/>
                </a:bodyPr>
                <a:lstStyle/>
                <a:p>
                  <a:r>
                    <a:rPr lang="ja-JP" altLang="en-US" sz="1400" b="1" dirty="0">
                      <a:latin typeface="メイリオ" pitchFamily="50" charset="-128"/>
                      <a:ea typeface="メイリオ" pitchFamily="50" charset="-128"/>
                      <a:cs typeface="メイリオ" pitchFamily="50" charset="-128"/>
                    </a:rPr>
                    <a:t>子育て支援</a:t>
                  </a:r>
                </a:p>
              </p:txBody>
            </p:sp>
            <p:sp>
              <p:nvSpPr>
                <p:cNvPr id="453" name="テキスト ボックス 388"/>
                <p:cNvSpPr txBox="1">
                  <a:spLocks noChangeArrowheads="1"/>
                </p:cNvSpPr>
                <p:nvPr/>
              </p:nvSpPr>
              <p:spPr bwMode="auto">
                <a:xfrm>
                  <a:off x="5495896" y="6317049"/>
                  <a:ext cx="1060211" cy="174792"/>
                </a:xfrm>
                <a:prstGeom prst="rect">
                  <a:avLst/>
                </a:prstGeom>
                <a:noFill/>
                <a:ln w="9525">
                  <a:noFill/>
                  <a:miter lim="800000"/>
                  <a:headEnd/>
                  <a:tailEnd/>
                </a:ln>
              </p:spPr>
              <p:txBody>
                <a:bodyPr lIns="91426" tIns="45713" rIns="91426" bIns="45713">
                  <a:spAutoFit/>
                </a:bodyPr>
                <a:lstStyle/>
                <a:p>
                  <a:r>
                    <a:rPr lang="ja-JP" altLang="en-US" sz="1400" b="1" dirty="0">
                      <a:latin typeface="メイリオ" pitchFamily="50" charset="-128"/>
                      <a:ea typeface="メイリオ" pitchFamily="50" charset="-128"/>
                      <a:cs typeface="メイリオ" pitchFamily="50" charset="-128"/>
                    </a:rPr>
                    <a:t>地域のお祭り</a:t>
                  </a:r>
                </a:p>
              </p:txBody>
            </p:sp>
            <p:sp>
              <p:nvSpPr>
                <p:cNvPr id="454" name="テキスト ボックス 401"/>
                <p:cNvSpPr txBox="1">
                  <a:spLocks noChangeArrowheads="1"/>
                </p:cNvSpPr>
                <p:nvPr/>
              </p:nvSpPr>
              <p:spPr bwMode="auto">
                <a:xfrm>
                  <a:off x="5335990" y="3437403"/>
                  <a:ext cx="1320693" cy="174792"/>
                </a:xfrm>
                <a:prstGeom prst="rect">
                  <a:avLst/>
                </a:prstGeom>
                <a:noFill/>
                <a:ln w="9525">
                  <a:noFill/>
                  <a:miter lim="800000"/>
                  <a:headEnd/>
                  <a:tailEnd/>
                </a:ln>
              </p:spPr>
              <p:txBody>
                <a:bodyPr wrap="square" lIns="91426" tIns="45713" rIns="91426" bIns="45713">
                  <a:spAutoFit/>
                </a:bodyPr>
                <a:lstStyle/>
                <a:p>
                  <a:r>
                    <a:rPr lang="ja-JP" altLang="en-US" sz="1400" b="1" dirty="0">
                      <a:latin typeface="メイリオ" pitchFamily="50" charset="-128"/>
                      <a:ea typeface="メイリオ" pitchFamily="50" charset="-128"/>
                      <a:cs typeface="メイリオ" pitchFamily="50" charset="-128"/>
                    </a:rPr>
                    <a:t>スポーツ活動</a:t>
                  </a:r>
                </a:p>
              </p:txBody>
            </p:sp>
            <p:sp>
              <p:nvSpPr>
                <p:cNvPr id="455" name="テキスト ボックス 666"/>
                <p:cNvSpPr txBox="1">
                  <a:spLocks noChangeArrowheads="1"/>
                </p:cNvSpPr>
                <p:nvPr/>
              </p:nvSpPr>
              <p:spPr bwMode="auto">
                <a:xfrm rot="10800000" flipV="1">
                  <a:off x="6229451" y="5053953"/>
                  <a:ext cx="1598425" cy="424493"/>
                </a:xfrm>
                <a:prstGeom prst="rect">
                  <a:avLst/>
                </a:prstGeom>
                <a:noFill/>
                <a:ln w="9525">
                  <a:noFill/>
                  <a:miter lim="800000"/>
                  <a:headEnd/>
                  <a:tailEnd/>
                </a:ln>
              </p:spPr>
              <p:txBody>
                <a:bodyPr wrap="square">
                  <a:spAutoFit/>
                </a:bodyPr>
                <a:lstStyle/>
                <a:p>
                  <a:pPr algn="ctr">
                    <a:lnSpc>
                      <a:spcPts val="700"/>
                    </a:lnSpc>
                  </a:pPr>
                  <a:endParaRPr lang="en-US" altLang="ja-JP" sz="900" b="1" i="1" dirty="0">
                    <a:solidFill>
                      <a:schemeClr val="bg1"/>
                    </a:solidFill>
                    <a:latin typeface="HG丸ｺﾞｼｯｸM-PRO" pitchFamily="50" charset="-128"/>
                    <a:ea typeface="HG丸ｺﾞｼｯｸM-PRO" pitchFamily="50" charset="-128"/>
                  </a:endParaRPr>
                </a:p>
                <a:p>
                  <a:pPr algn="ctr"/>
                  <a:r>
                    <a:rPr lang="ja-JP" altLang="en-US" b="1" i="1" dirty="0">
                      <a:solidFill>
                        <a:srgbClr val="FF0000"/>
                      </a:solidFill>
                      <a:latin typeface="HG丸ｺﾞｼｯｸM-PRO" pitchFamily="50" charset="-128"/>
                      <a:ea typeface="HG丸ｺﾞｼｯｸM-PRO" pitchFamily="50" charset="-128"/>
                    </a:rPr>
                    <a:t>自らの地域のことは</a:t>
                  </a:r>
                  <a:endParaRPr lang="en-US" altLang="ja-JP" b="1" i="1" dirty="0">
                    <a:solidFill>
                      <a:srgbClr val="FF0000"/>
                    </a:solidFill>
                    <a:latin typeface="HG丸ｺﾞｼｯｸM-PRO" pitchFamily="50" charset="-128"/>
                    <a:ea typeface="HG丸ｺﾞｼｯｸM-PRO" pitchFamily="50" charset="-128"/>
                  </a:endParaRPr>
                </a:p>
                <a:p>
                  <a:pPr algn="ctr"/>
                  <a:r>
                    <a:rPr lang="ja-JP" altLang="en-US" b="1" i="1" dirty="0">
                      <a:solidFill>
                        <a:srgbClr val="FF0000"/>
                      </a:solidFill>
                      <a:latin typeface="HG丸ｺﾞｼｯｸM-PRO" pitchFamily="50" charset="-128"/>
                      <a:ea typeface="HG丸ｺﾞｼｯｸM-PRO" pitchFamily="50" charset="-128"/>
                    </a:rPr>
                    <a:t>自らの地域が決める</a:t>
                  </a:r>
                  <a:endParaRPr lang="en-US" altLang="ja-JP" b="1" i="1" dirty="0">
                    <a:solidFill>
                      <a:srgbClr val="FF0000"/>
                    </a:solidFill>
                    <a:latin typeface="HG丸ｺﾞｼｯｸM-PRO" pitchFamily="50" charset="-128"/>
                    <a:ea typeface="HG丸ｺﾞｼｯｸM-PRO" pitchFamily="50" charset="-128"/>
                  </a:endParaRPr>
                </a:p>
              </p:txBody>
            </p:sp>
          </p:grpSp>
          <p:sp>
            <p:nvSpPr>
              <p:cNvPr id="414" name="テキスト ボックス 398"/>
              <p:cNvSpPr txBox="1">
                <a:spLocks noChangeArrowheads="1"/>
              </p:cNvSpPr>
              <p:nvPr/>
            </p:nvSpPr>
            <p:spPr bwMode="auto">
              <a:xfrm>
                <a:off x="7595397" y="5114164"/>
                <a:ext cx="1216000" cy="174792"/>
              </a:xfrm>
              <a:prstGeom prst="rect">
                <a:avLst/>
              </a:prstGeom>
              <a:noFill/>
              <a:ln w="9525">
                <a:noFill/>
                <a:miter lim="800000"/>
                <a:headEnd/>
                <a:tailEnd/>
              </a:ln>
            </p:spPr>
            <p:txBody>
              <a:bodyPr wrap="square" lIns="91426" tIns="45713" rIns="91426" bIns="45713">
                <a:spAutoFit/>
              </a:bodyPr>
              <a:lstStyle/>
              <a:p>
                <a:pPr algn="r"/>
                <a:r>
                  <a:rPr lang="ja-JP" altLang="en-US" sz="1400" b="1" dirty="0">
                    <a:latin typeface="メイリオ" pitchFamily="50" charset="-128"/>
                    <a:ea typeface="メイリオ" pitchFamily="50" charset="-128"/>
                    <a:cs typeface="メイリオ" pitchFamily="50" charset="-128"/>
                  </a:rPr>
                  <a:t>高齢者のお助け</a:t>
                </a:r>
              </a:p>
            </p:txBody>
          </p:sp>
        </p:grpSp>
        <p:grpSp>
          <p:nvGrpSpPr>
            <p:cNvPr id="362" name="Group 4"/>
            <p:cNvGrpSpPr>
              <a:grpSpLocks noChangeAspect="1"/>
            </p:cNvGrpSpPr>
            <p:nvPr/>
          </p:nvGrpSpPr>
          <p:grpSpPr bwMode="auto">
            <a:xfrm>
              <a:off x="1862141" y="2303467"/>
              <a:ext cx="217488" cy="166688"/>
              <a:chOff x="1173" y="1451"/>
              <a:chExt cx="137" cy="105"/>
            </a:xfrm>
          </p:grpSpPr>
          <p:sp>
            <p:nvSpPr>
              <p:cNvPr id="394" name="Freeform 29"/>
              <p:cNvSpPr>
                <a:spLocks/>
              </p:cNvSpPr>
              <p:nvPr/>
            </p:nvSpPr>
            <p:spPr bwMode="auto">
              <a:xfrm>
                <a:off x="1173" y="1553"/>
                <a:ext cx="12" cy="3"/>
              </a:xfrm>
              <a:custGeom>
                <a:avLst/>
                <a:gdLst>
                  <a:gd name="T0" fmla="*/ 1 w 38"/>
                  <a:gd name="T1" fmla="*/ 0 h 8"/>
                  <a:gd name="T2" fmla="*/ 1 w 38"/>
                  <a:gd name="T3" fmla="*/ 0 h 8"/>
                  <a:gd name="T4" fmla="*/ 1 w 38"/>
                  <a:gd name="T5" fmla="*/ 0 h 8"/>
                  <a:gd name="T6" fmla="*/ 0 w 38"/>
                  <a:gd name="T7" fmla="*/ 0 h 8"/>
                  <a:gd name="T8" fmla="*/ 1 w 38"/>
                  <a:gd name="T9" fmla="*/ 0 h 8"/>
                  <a:gd name="T10" fmla="*/ 0 60000 65536"/>
                  <a:gd name="T11" fmla="*/ 0 60000 65536"/>
                  <a:gd name="T12" fmla="*/ 0 60000 65536"/>
                  <a:gd name="T13" fmla="*/ 0 60000 65536"/>
                  <a:gd name="T14" fmla="*/ 0 60000 65536"/>
                  <a:gd name="T15" fmla="*/ 0 w 38"/>
                  <a:gd name="T16" fmla="*/ 0 h 8"/>
                  <a:gd name="T17" fmla="*/ 38 w 38"/>
                  <a:gd name="T18" fmla="*/ 8 h 8"/>
                </a:gdLst>
                <a:ahLst/>
                <a:cxnLst>
                  <a:cxn ang="T10">
                    <a:pos x="T0" y="T1"/>
                  </a:cxn>
                  <a:cxn ang="T11">
                    <a:pos x="T2" y="T3"/>
                  </a:cxn>
                  <a:cxn ang="T12">
                    <a:pos x="T4" y="T5"/>
                  </a:cxn>
                  <a:cxn ang="T13">
                    <a:pos x="T6" y="T7"/>
                  </a:cxn>
                  <a:cxn ang="T14">
                    <a:pos x="T8" y="T9"/>
                  </a:cxn>
                </a:cxnLst>
                <a:rect l="T15" t="T16" r="T17" b="T18"/>
                <a:pathLst>
                  <a:path w="38" h="8">
                    <a:moveTo>
                      <a:pt x="18" y="0"/>
                    </a:moveTo>
                    <a:lnTo>
                      <a:pt x="38" y="4"/>
                    </a:lnTo>
                    <a:lnTo>
                      <a:pt x="16" y="8"/>
                    </a:lnTo>
                    <a:lnTo>
                      <a:pt x="0" y="3"/>
                    </a:lnTo>
                    <a:lnTo>
                      <a:pt x="18" y="0"/>
                    </a:lnTo>
                    <a:close/>
                  </a:path>
                </a:pathLst>
              </a:custGeom>
              <a:solidFill>
                <a:srgbClr val="FFFFFF"/>
              </a:solidFill>
              <a:ln w="9525">
                <a:noFill/>
                <a:round/>
                <a:headEnd/>
                <a:tailEnd/>
              </a:ln>
            </p:spPr>
            <p:txBody>
              <a:bodyPr/>
              <a:lstStyle/>
              <a:p>
                <a:endParaRPr lang="ja-JP" altLang="en-US"/>
              </a:p>
            </p:txBody>
          </p:sp>
          <p:sp>
            <p:nvSpPr>
              <p:cNvPr id="401" name="Freeform 36"/>
              <p:cNvSpPr>
                <a:spLocks/>
              </p:cNvSpPr>
              <p:nvPr/>
            </p:nvSpPr>
            <p:spPr bwMode="auto">
              <a:xfrm>
                <a:off x="1297" y="1451"/>
                <a:ext cx="13" cy="9"/>
              </a:xfrm>
              <a:custGeom>
                <a:avLst/>
                <a:gdLst>
                  <a:gd name="T0" fmla="*/ 2 w 37"/>
                  <a:gd name="T1" fmla="*/ 0 h 27"/>
                  <a:gd name="T2" fmla="*/ 2 w 37"/>
                  <a:gd name="T3" fmla="*/ 0 h 27"/>
                  <a:gd name="T4" fmla="*/ 1 w 37"/>
                  <a:gd name="T5" fmla="*/ 1 h 27"/>
                  <a:gd name="T6" fmla="*/ 0 w 37"/>
                  <a:gd name="T7" fmla="*/ 1 h 27"/>
                  <a:gd name="T8" fmla="*/ 0 w 37"/>
                  <a:gd name="T9" fmla="*/ 1 h 27"/>
                  <a:gd name="T10" fmla="*/ 0 w 37"/>
                  <a:gd name="T11" fmla="*/ 1 h 27"/>
                  <a:gd name="T12" fmla="*/ 1 w 37"/>
                  <a:gd name="T13" fmla="*/ 0 h 27"/>
                  <a:gd name="T14" fmla="*/ 2 w 37"/>
                  <a:gd name="T15" fmla="*/ 0 h 27"/>
                  <a:gd name="T16" fmla="*/ 0 60000 65536"/>
                  <a:gd name="T17" fmla="*/ 0 60000 65536"/>
                  <a:gd name="T18" fmla="*/ 0 60000 65536"/>
                  <a:gd name="T19" fmla="*/ 0 60000 65536"/>
                  <a:gd name="T20" fmla="*/ 0 60000 65536"/>
                  <a:gd name="T21" fmla="*/ 0 60000 65536"/>
                  <a:gd name="T22" fmla="*/ 0 60000 65536"/>
                  <a:gd name="T23" fmla="*/ 0 60000 65536"/>
                  <a:gd name="T24" fmla="*/ 0 w 37"/>
                  <a:gd name="T25" fmla="*/ 0 h 27"/>
                  <a:gd name="T26" fmla="*/ 37 w 37"/>
                  <a:gd name="T27" fmla="*/ 27 h 2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 h="27">
                    <a:moveTo>
                      <a:pt x="37" y="13"/>
                    </a:moveTo>
                    <a:lnTo>
                      <a:pt x="37" y="13"/>
                    </a:lnTo>
                    <a:lnTo>
                      <a:pt x="21" y="20"/>
                    </a:lnTo>
                    <a:lnTo>
                      <a:pt x="4" y="27"/>
                    </a:lnTo>
                    <a:lnTo>
                      <a:pt x="0" y="16"/>
                    </a:lnTo>
                    <a:lnTo>
                      <a:pt x="31" y="0"/>
                    </a:lnTo>
                    <a:lnTo>
                      <a:pt x="37" y="13"/>
                    </a:lnTo>
                    <a:close/>
                  </a:path>
                </a:pathLst>
              </a:custGeom>
              <a:solidFill>
                <a:srgbClr val="8CC63F"/>
              </a:solidFill>
              <a:ln w="9525">
                <a:noFill/>
                <a:round/>
                <a:headEnd/>
                <a:tailEnd/>
              </a:ln>
            </p:spPr>
            <p:txBody>
              <a:bodyPr/>
              <a:lstStyle/>
              <a:p>
                <a:endParaRPr lang="ja-JP" altLang="en-US"/>
              </a:p>
            </p:txBody>
          </p:sp>
        </p:grpSp>
      </p:grpSp>
      <p:sp>
        <p:nvSpPr>
          <p:cNvPr id="287" name="タイトル 1"/>
          <p:cNvSpPr txBox="1">
            <a:spLocks/>
          </p:cNvSpPr>
          <p:nvPr/>
        </p:nvSpPr>
        <p:spPr>
          <a:xfrm>
            <a:off x="484194" y="274638"/>
            <a:ext cx="8640960" cy="634082"/>
          </a:xfrm>
          <a:prstGeom prst="rect">
            <a:avLst/>
          </a:prstGeom>
          <a:solidFill>
            <a:schemeClr val="accent5">
              <a:lumMod val="40000"/>
              <a:lumOff val="60000"/>
            </a:schemeClr>
          </a:solidFill>
        </p:spPr>
        <p:txBody>
          <a:bodyPr vert="horz" lIns="91440" tIns="45720" rIns="91440" bIns="45720" rtlCol="0" anchor="ctr">
            <a:normAutofit fontScale="2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pPr>
            <a:r>
              <a:rPr lang="en-US" altLang="ja-JP" sz="112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2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200" dirty="0" smtClean="0">
                <a:latin typeface="メイリオ" panose="020B0604030504040204" pitchFamily="50" charset="-128"/>
                <a:ea typeface="メイリオ" panose="020B0604030504040204" pitchFamily="50" charset="-128"/>
                <a:cs typeface="メイリオ" panose="020B0604030504040204" pitchFamily="50" charset="-128"/>
              </a:rPr>
              <a:t>地域活動協議会</a:t>
            </a:r>
            <a:r>
              <a:rPr lang="ja-JP" altLang="en-US" sz="12800" dirty="0" smtClean="0">
                <a:latin typeface="メイリオ" panose="020B0604030504040204" pitchFamily="50" charset="-128"/>
                <a:ea typeface="メイリオ" panose="020B0604030504040204" pitchFamily="50" charset="-128"/>
                <a:cs typeface="メイリオ" panose="020B0604030504040204" pitchFamily="50" charset="-128"/>
              </a:rPr>
              <a:t/>
            </a:r>
            <a:br>
              <a:rPr lang="ja-JP" altLang="en-US" sz="12800" dirty="0" smtClean="0">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2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31524484"/>
      </p:ext>
    </p:extLst>
  </p:cSld>
  <p:clrMapOvr>
    <a:masterClrMapping/>
  </p:clrMapOvr>
  <mc:AlternateContent xmlns:mc="http://schemas.openxmlformats.org/markup-compatibility/2006" xmlns:p14="http://schemas.microsoft.com/office/powerpoint/2010/main">
    <mc:Choice Requires="p14">
      <p:transition spd="slow" p14:dur="2000" advTm="63512"/>
    </mc:Choice>
    <mc:Fallback xmlns="">
      <p:transition spd="slow" advTm="6351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地域活動協議会とは</a:t>
            </a:r>
            <a:endParaRPr kumimoji="1" lang="ja-JP" altLang="en-US" dirty="0"/>
          </a:p>
        </p:txBody>
      </p:sp>
      <p:sp>
        <p:nvSpPr>
          <p:cNvPr id="3" name="コンテンツ プレースホルダー 2"/>
          <p:cNvSpPr>
            <a:spLocks noGrp="1"/>
          </p:cNvSpPr>
          <p:nvPr>
            <p:ph idx="1"/>
          </p:nvPr>
        </p:nvSpPr>
        <p:spPr>
          <a:xfrm>
            <a:off x="395536" y="1916832"/>
            <a:ext cx="8229600" cy="3888432"/>
          </a:xfrm>
          <a:ln>
            <a:noFill/>
          </a:ln>
        </p:spPr>
        <p:style>
          <a:lnRef idx="2">
            <a:schemeClr val="accent1"/>
          </a:lnRef>
          <a:fillRef idx="1">
            <a:schemeClr val="lt1"/>
          </a:fillRef>
          <a:effectRef idx="0">
            <a:schemeClr val="accent1"/>
          </a:effectRef>
          <a:fontRef idx="minor">
            <a:schemeClr val="dk1"/>
          </a:fontRef>
        </p:style>
        <p:txBody>
          <a:bodyPr>
            <a:noAutofit/>
          </a:bodyPr>
          <a:lstStyle/>
          <a:p>
            <a:r>
              <a:rPr lang="ja-JP" altLang="en-US" sz="2800" dirty="0" smtClean="0">
                <a:latin typeface="HG丸ｺﾞｼｯｸM-PRO" panose="020F0600000000000000" pitchFamily="50" charset="-128"/>
                <a:ea typeface="HG丸ｺﾞｼｯｸM-PRO" panose="020F0600000000000000" pitchFamily="50" charset="-128"/>
                <a:cs typeface="Arial Unicode MS" panose="020B0604020202020204" pitchFamily="50" charset="-128"/>
              </a:rPr>
              <a:t>地域活動協議会は、おおむね</a:t>
            </a:r>
            <a:r>
              <a:rPr lang="ja-JP" altLang="en-US" sz="2800" dirty="0">
                <a:latin typeface="HG丸ｺﾞｼｯｸM-PRO" panose="020F0600000000000000" pitchFamily="50" charset="-128"/>
                <a:ea typeface="HG丸ｺﾞｼｯｸM-PRO" panose="020F0600000000000000" pitchFamily="50" charset="-128"/>
                <a:cs typeface="Arial Unicode MS" panose="020B0604020202020204" pitchFamily="50" charset="-128"/>
              </a:rPr>
              <a:t>小学校下の地域単位で、「自治」と「行政との協働」に</a:t>
            </a:r>
            <a:r>
              <a:rPr lang="ja-JP" altLang="en-US" sz="2800" dirty="0" smtClean="0">
                <a:latin typeface="HG丸ｺﾞｼｯｸM-PRO" panose="020F0600000000000000" pitchFamily="50" charset="-128"/>
                <a:ea typeface="HG丸ｺﾞｼｯｸM-PRO" panose="020F0600000000000000" pitchFamily="50" charset="-128"/>
                <a:cs typeface="Arial Unicode MS" panose="020B0604020202020204" pitchFamily="50" charset="-128"/>
              </a:rPr>
              <a:t>よって地域</a:t>
            </a:r>
            <a:r>
              <a:rPr lang="ja-JP" altLang="en-US" sz="2800" dirty="0">
                <a:latin typeface="HG丸ｺﾞｼｯｸM-PRO" panose="020F0600000000000000" pitchFamily="50" charset="-128"/>
                <a:ea typeface="HG丸ｺﾞｼｯｸM-PRO" panose="020F0600000000000000" pitchFamily="50" charset="-128"/>
                <a:cs typeface="Arial Unicode MS" panose="020B0604020202020204" pitchFamily="50" charset="-128"/>
              </a:rPr>
              <a:t>課題への対処など地域のまちづくりを進めることを目的とする地域自治</a:t>
            </a:r>
            <a:r>
              <a:rPr lang="ja-JP" altLang="en-US" sz="2800" dirty="0" smtClean="0">
                <a:latin typeface="HG丸ｺﾞｼｯｸM-PRO" panose="020F0600000000000000" pitchFamily="50" charset="-128"/>
                <a:ea typeface="HG丸ｺﾞｼｯｸM-PRO" panose="020F0600000000000000" pitchFamily="50" charset="-128"/>
                <a:cs typeface="Arial Unicode MS" panose="020B0604020202020204" pitchFamily="50" charset="-128"/>
              </a:rPr>
              <a:t>組織です。</a:t>
            </a:r>
            <a:r>
              <a:rPr lang="ja-JP" altLang="en-US" sz="2800" dirty="0" smtClean="0">
                <a:solidFill>
                  <a:schemeClr val="bg1"/>
                </a:solidFill>
                <a:latin typeface="HG丸ｺﾞｼｯｸM-PRO" panose="020F0600000000000000" pitchFamily="50" charset="-128"/>
                <a:ea typeface="HG丸ｺﾞｼｯｸM-PRO" panose="020F0600000000000000" pitchFamily="50" charset="-128"/>
                <a:cs typeface="Arial Unicode MS" panose="020B0604020202020204" pitchFamily="50" charset="-128"/>
              </a:rPr>
              <a:t>」</a:t>
            </a:r>
            <a:endParaRPr lang="en-US" altLang="ja-JP" sz="2800" dirty="0">
              <a:solidFill>
                <a:schemeClr val="bg1"/>
              </a:solidFill>
              <a:latin typeface="HG丸ｺﾞｼｯｸM-PRO" panose="020F0600000000000000" pitchFamily="50" charset="-128"/>
              <a:ea typeface="HG丸ｺﾞｼｯｸM-PRO" panose="020F0600000000000000" pitchFamily="50" charset="-128"/>
              <a:cs typeface="Arial Unicode MS" panose="020B0604020202020204" pitchFamily="50" charset="-128"/>
            </a:endParaRPr>
          </a:p>
          <a:p>
            <a:r>
              <a:rPr lang="ja-JP" altLang="en-US" sz="2800" dirty="0" smtClean="0">
                <a:latin typeface="HG丸ｺﾞｼｯｸM-PRO" panose="020F0600000000000000" pitchFamily="50" charset="-128"/>
                <a:ea typeface="HG丸ｺﾞｼｯｸM-PRO" panose="020F0600000000000000" pitchFamily="50" charset="-128"/>
              </a:rPr>
              <a:t>大阪</a:t>
            </a:r>
            <a:r>
              <a:rPr lang="ja-JP" altLang="en-US" sz="2800" dirty="0">
                <a:latin typeface="HG丸ｺﾞｼｯｸM-PRO" panose="020F0600000000000000" pitchFamily="50" charset="-128"/>
                <a:ea typeface="HG丸ｺﾞｼｯｸM-PRO" panose="020F0600000000000000" pitchFamily="50" charset="-128"/>
              </a:rPr>
              <a:t>市内には</a:t>
            </a:r>
            <a:r>
              <a:rPr lang="en-US" altLang="ja-JP" sz="2800" dirty="0">
                <a:latin typeface="HG丸ｺﾞｼｯｸM-PRO" panose="020F0600000000000000" pitchFamily="50" charset="-128"/>
                <a:ea typeface="HG丸ｺﾞｼｯｸM-PRO" panose="020F0600000000000000" pitchFamily="50" charset="-128"/>
              </a:rPr>
              <a:t>325</a:t>
            </a:r>
            <a:r>
              <a:rPr lang="ja-JP" altLang="en-US" sz="2800" dirty="0">
                <a:latin typeface="HG丸ｺﾞｼｯｸM-PRO" panose="020F0600000000000000" pitchFamily="50" charset="-128"/>
                <a:ea typeface="HG丸ｺﾞｼｯｸM-PRO" panose="020F0600000000000000" pitchFamily="50" charset="-128"/>
              </a:rPr>
              <a:t>の地域活動協議会が</a:t>
            </a:r>
            <a:r>
              <a:rPr lang="ja-JP" altLang="en-US" sz="2800" dirty="0" smtClean="0">
                <a:latin typeface="HG丸ｺﾞｼｯｸM-PRO" panose="020F0600000000000000" pitchFamily="50" charset="-128"/>
                <a:ea typeface="HG丸ｺﾞｼｯｸM-PRO" panose="020F0600000000000000" pitchFamily="50" charset="-128"/>
              </a:rPr>
              <a:t>あります。</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smtClean="0">
                <a:latin typeface="HG丸ｺﾞｼｯｸM-PRO" panose="020F0600000000000000" pitchFamily="50" charset="-128"/>
                <a:ea typeface="HG丸ｺﾞｼｯｸM-PRO" panose="020F0600000000000000" pitchFamily="50" charset="-128"/>
              </a:rPr>
              <a:t>地域</a:t>
            </a:r>
            <a:r>
              <a:rPr lang="ja-JP" altLang="en-US" sz="2800" dirty="0">
                <a:latin typeface="HG丸ｺﾞｼｯｸM-PRO" panose="020F0600000000000000" pitchFamily="50" charset="-128"/>
                <a:ea typeface="HG丸ｺﾞｼｯｸM-PRO" panose="020F0600000000000000" pitchFamily="50" charset="-128"/>
              </a:rPr>
              <a:t>活動協議会には地域住民の組織をはじめ、ボランティア団体、</a:t>
            </a:r>
            <a:r>
              <a:rPr lang="en-US" altLang="ja-JP" sz="2800" dirty="0">
                <a:latin typeface="HG丸ｺﾞｼｯｸM-PRO" panose="020F0600000000000000" pitchFamily="50" charset="-128"/>
                <a:ea typeface="HG丸ｺﾞｼｯｸM-PRO" panose="020F0600000000000000" pitchFamily="50" charset="-128"/>
              </a:rPr>
              <a:t>NPO</a:t>
            </a:r>
            <a:r>
              <a:rPr lang="ja-JP" altLang="en-US" sz="2800" dirty="0" err="1">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企業など様々な市民活動団体が幅広く</a:t>
            </a:r>
            <a:r>
              <a:rPr lang="ja-JP" altLang="en-US" sz="2800" dirty="0" smtClean="0">
                <a:latin typeface="HG丸ｺﾞｼｯｸM-PRO" panose="020F0600000000000000" pitchFamily="50" charset="-128"/>
                <a:ea typeface="HG丸ｺﾞｼｯｸM-PRO" panose="020F0600000000000000" pitchFamily="50" charset="-128"/>
              </a:rPr>
              <a:t>参画いただいています</a:t>
            </a:r>
            <a:r>
              <a:rPr lang="ja-JP" altLang="en-US" sz="2800" dirty="0">
                <a:latin typeface="HG丸ｺﾞｼｯｸM-PRO" panose="020F0600000000000000" pitchFamily="50" charset="-128"/>
                <a:ea typeface="HG丸ｺﾞｼｯｸM-PRO" panose="020F0600000000000000" pitchFamily="50" charset="-128"/>
              </a:rPr>
              <a:t>。</a:t>
            </a:r>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5</a:t>
            </a:fld>
            <a:endParaRPr kumimoji="1" lang="ja-JP" altLang="en-US" dirty="0"/>
          </a:p>
        </p:txBody>
      </p:sp>
    </p:spTree>
    <p:extLst>
      <p:ext uri="{BB962C8B-B14F-4D97-AF65-F5344CB8AC3E}">
        <p14:creationId xmlns:p14="http://schemas.microsoft.com/office/powerpoint/2010/main" val="872007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6</a:t>
            </a:fld>
            <a:endParaRPr kumimoji="1" lang="ja-JP" altLang="en-US"/>
          </a:p>
        </p:txBody>
      </p:sp>
      <p:sp>
        <p:nvSpPr>
          <p:cNvPr id="5" name="コンテンツ プレースホルダー 2"/>
          <p:cNvSpPr txBox="1">
            <a:spLocks noGrp="1"/>
          </p:cNvSpPr>
          <p:nvPr>
            <p:ph idx="1"/>
          </p:nvPr>
        </p:nvSpPr>
        <p:spPr>
          <a:xfrm>
            <a:off x="539552" y="1700808"/>
            <a:ext cx="8208912" cy="32403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ü"/>
            </a:pP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笑いの力」で、おおさかを元気に！</a:t>
            </a:r>
          </a:p>
          <a:p>
            <a:pPr>
              <a:buFont typeface="Wingdings" panose="05000000000000000000" pitchFamily="2" charset="2"/>
              <a:buChar char="ü"/>
            </a:pPr>
            <a:r>
              <a:rPr lang="en-US" altLang="ja-JP" sz="36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日本万国博覧会誘致</a:t>
            </a:r>
            <a:endParaRPr lang="en-US" altLang="ja-JP" sz="3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　　　　　　　に向けた地域の機運醸成！</a:t>
            </a:r>
            <a:endParaRPr lang="en-US" altLang="ja-JP" sz="3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noGrp="1"/>
          </p:cNvSpPr>
          <p:nvPr>
            <p:ph type="title"/>
          </p:nvPr>
        </p:nvSpPr>
        <p:spPr>
          <a:xfrm>
            <a:off x="251520" y="274638"/>
            <a:ext cx="8640960" cy="1498178"/>
          </a:xfrm>
          <a:prstGeom prst="rect">
            <a:avLst/>
          </a:prstGeom>
          <a:solidFill>
            <a:schemeClr val="accent5">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大阪市</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吉本興業</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地域活性化プロジェクト</a:t>
            </a: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851920" y="5013176"/>
            <a:ext cx="1296144" cy="1446550"/>
          </a:xfrm>
          <a:prstGeom prst="rect">
            <a:avLst/>
          </a:prstGeom>
          <a:noFill/>
        </p:spPr>
        <p:txBody>
          <a:bodyPr wrap="square" rtlCol="0">
            <a:spAutoFit/>
          </a:bodyPr>
          <a:lstStyle/>
          <a:p>
            <a:pPr algn="ctr"/>
            <a:r>
              <a:rPr kumimoji="1" lang="en-US" altLang="ja-JP" sz="8800" dirty="0" smtClean="0"/>
              <a:t>×</a:t>
            </a:r>
            <a:endParaRPr kumimoji="1" lang="ja-JP" altLang="en-US" sz="8800" dirty="0"/>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44787" y="4581128"/>
            <a:ext cx="2135525" cy="2132856"/>
          </a:xfrm>
          <a:prstGeom prst="rect">
            <a:avLst/>
          </a:prstGeom>
        </p:spPr>
      </p:pic>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4580895"/>
            <a:ext cx="2088232" cy="2133089"/>
          </a:xfrm>
          <a:prstGeom prst="rect">
            <a:avLst/>
          </a:prstGeom>
        </p:spPr>
      </p:pic>
    </p:spTree>
    <p:extLst>
      <p:ext uri="{BB962C8B-B14F-4D97-AF65-F5344CB8AC3E}">
        <p14:creationId xmlns:p14="http://schemas.microsoft.com/office/powerpoint/2010/main" val="880570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7</a:t>
            </a:fld>
            <a:endParaRPr kumimoji="1" lang="ja-JP" altLang="en-US"/>
          </a:p>
        </p:txBody>
      </p:sp>
      <p:sp>
        <p:nvSpPr>
          <p:cNvPr id="6" name="タイトル 1"/>
          <p:cNvSpPr txBox="1">
            <a:spLocks noGrp="1"/>
          </p:cNvSpPr>
          <p:nvPr>
            <p:ph type="title"/>
          </p:nvPr>
        </p:nvSpPr>
        <p:spPr>
          <a:xfrm>
            <a:off x="251520" y="274638"/>
            <a:ext cx="8640960" cy="634082"/>
          </a:xfrm>
          <a:prstGeom prst="rect">
            <a:avLst/>
          </a:prstGeom>
          <a:solidFill>
            <a:schemeClr val="accent5">
              <a:lumMod val="40000"/>
              <a:lumOff val="6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大阪市</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区住みます芸人</a:t>
            </a: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コンテンツ プレースホルダー 2"/>
          <p:cNvSpPr txBox="1">
            <a:spLocks/>
          </p:cNvSpPr>
          <p:nvPr/>
        </p:nvSpPr>
        <p:spPr>
          <a:xfrm>
            <a:off x="539552" y="1669649"/>
            <a:ext cx="8229600"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大阪市</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区住みます芸人が実際に住んで、地域を盛り上げていこうというプロジェクト</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大阪市</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区住みます芸人に</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加え</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、プロジェクト専属の担当</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社員を新たに配置し</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地域の人々と力を</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合わせて様々</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課題</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に一緒</a:t>
            </a:r>
            <a:r>
              <a:rPr lang="ja-JP" altLang="en-US" sz="2800">
                <a:latin typeface="Meiryo UI" panose="020B0604030504040204" pitchFamily="50" charset="-128"/>
                <a:ea typeface="Meiryo UI" panose="020B0604030504040204" pitchFamily="50" charset="-128"/>
                <a:cs typeface="Meiryo UI" panose="020B0604030504040204" pitchFamily="50" charset="-128"/>
              </a:rPr>
              <a:t>に</a:t>
            </a:r>
            <a:r>
              <a:rPr lang="ja-JP" altLang="en-US" sz="2800" smtClean="0">
                <a:latin typeface="Meiryo UI" panose="020B0604030504040204" pitchFamily="50" charset="-128"/>
                <a:ea typeface="Meiryo UI" panose="020B0604030504040204" pitchFamily="50" charset="-128"/>
                <a:cs typeface="Meiryo UI" panose="020B0604030504040204" pitchFamily="50" charset="-128"/>
              </a:rPr>
              <a:t>取り組みます。</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3818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8</a:t>
            </a:fld>
            <a:endParaRPr kumimoji="1" lang="ja-JP" altLang="en-US"/>
          </a:p>
        </p:txBody>
      </p:sp>
      <p:sp>
        <p:nvSpPr>
          <p:cNvPr id="6" name="タイトル 1"/>
          <p:cNvSpPr txBox="1">
            <a:spLocks noGrp="1"/>
          </p:cNvSpPr>
          <p:nvPr>
            <p:ph type="title"/>
          </p:nvPr>
        </p:nvSpPr>
        <p:spPr>
          <a:xfrm>
            <a:off x="251520" y="274638"/>
            <a:ext cx="8640960" cy="634082"/>
          </a:xfrm>
          <a:prstGeom prst="rect">
            <a:avLst/>
          </a:prstGeom>
          <a:solidFill>
            <a:schemeClr val="accent5">
              <a:lumMod val="40000"/>
              <a:lumOff val="6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pP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大阪市</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区住みます芸人による取組例</a:t>
            </a: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コンテンツ プレースホルダー 2"/>
          <p:cNvSpPr txBox="1">
            <a:spLocks/>
          </p:cNvSpPr>
          <p:nvPr/>
        </p:nvSpPr>
        <p:spPr>
          <a:xfrm>
            <a:off x="539552" y="1124744"/>
            <a:ext cx="8229600" cy="5733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地域活動</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協</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議会によるふれあい喫茶や高齢者の食事サービスに出向いての演芸会などの実施</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いきいき</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百歳体操の普及啓発などによる介護予防・</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健康づくり</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防犯パトロール等との連携</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学校現場に出向いての体験学習の実施等</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地元メディアやフリーペーパー等との連携</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ボランティア・</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との連携</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カルチャー教室等の生涯学習活動との共同企画</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商店街や地元企業との連携</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その他、地域活性に繋がる事業</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00746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B6BD200-D573-4AA7-88A9-5AA1CDD52163}" type="slidenum">
              <a:rPr kumimoji="1" lang="ja-JP" altLang="en-US" smtClean="0"/>
              <a:t>9</a:t>
            </a:fld>
            <a:endParaRPr kumimoji="1" lang="ja-JP" altLang="en-US"/>
          </a:p>
        </p:txBody>
      </p:sp>
      <p:sp>
        <p:nvSpPr>
          <p:cNvPr id="6" name="タイトル 1"/>
          <p:cNvSpPr txBox="1">
            <a:spLocks noGrp="1"/>
          </p:cNvSpPr>
          <p:nvPr>
            <p:ph type="title"/>
          </p:nvPr>
        </p:nvSpPr>
        <p:spPr>
          <a:xfrm>
            <a:off x="251520" y="274638"/>
            <a:ext cx="8640960" cy="634082"/>
          </a:xfrm>
          <a:prstGeom prst="rect">
            <a:avLst/>
          </a:prstGeom>
          <a:solidFill>
            <a:schemeClr val="accent5">
              <a:lumMod val="40000"/>
              <a:lumOff val="6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buFont typeface="Wingdings" panose="05000000000000000000" pitchFamily="2" charset="2"/>
              <a:buChar char="Ø"/>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桂文枝による</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区創作落語</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コンテンツ プレースホルダー 2"/>
          <p:cNvSpPr txBox="1">
            <a:spLocks/>
          </p:cNvSpPr>
          <p:nvPr/>
        </p:nvSpPr>
        <p:spPr>
          <a:xfrm>
            <a:off x="539552" y="1669649"/>
            <a:ext cx="8229600" cy="41764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Ø"/>
            </a:pP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区それぞれの特色を盛り込んだ創作落語を新たに制作し、地域の魅力を発信します。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各区区民センター等でご披露していきます。</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Ø"/>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創作落語を映像化し、映画祭に出品するなど国内外に発信していきます。</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6331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2255</TotalTime>
  <Words>622</Words>
  <Application>Microsoft Office PowerPoint</Application>
  <PresentationFormat>画面に合わせる (4:3)</PresentationFormat>
  <Paragraphs>111</Paragraphs>
  <Slides>9</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Arial Unicode MS</vt:lpstr>
      <vt:lpstr>Gulim</vt:lpstr>
      <vt:lpstr>HGPｺﾞｼｯｸE</vt:lpstr>
      <vt:lpstr>HG丸ｺﾞｼｯｸM-PRO</vt:lpstr>
      <vt:lpstr>Meiryo UI</vt:lpstr>
      <vt:lpstr>ＭＳ Ｐゴシック</vt:lpstr>
      <vt:lpstr>メイリオ</vt:lpstr>
      <vt:lpstr>Arial</vt:lpstr>
      <vt:lpstr>Calibri</vt:lpstr>
      <vt:lpstr>Wingdings</vt:lpstr>
      <vt:lpstr>Office ​​テーマ</vt:lpstr>
      <vt:lpstr>大阪市と吉本興業株式会社との 包括連携協定の概要</vt:lpstr>
      <vt:lpstr>協定の目的・概要</vt:lpstr>
      <vt:lpstr> 大阪市の地域社会の現状 </vt:lpstr>
      <vt:lpstr> </vt:lpstr>
      <vt:lpstr>地域活動協議会とは</vt:lpstr>
      <vt:lpstr>大阪市×吉本興業 　地域活性化プロジェクト</vt:lpstr>
      <vt:lpstr>大阪市24区住みます芸人</vt:lpstr>
      <vt:lpstr>大阪市24区住みます芸人による取組例</vt:lpstr>
      <vt:lpstr>桂文枝による24区創作落語</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吉本興業株式会社との包括連携協定の締結について</dc:title>
  <dc:creator>大阪市</dc:creator>
  <cp:revision>215</cp:revision>
  <cp:lastPrinted>2017-11-17T02:33:43Z</cp:lastPrinted>
  <dcterms:created xsi:type="dcterms:W3CDTF">2016-11-10T04:52:39Z</dcterms:created>
  <dcterms:modified xsi:type="dcterms:W3CDTF">2017-11-24T04:50:27Z</dcterms:modified>
</cp:coreProperties>
</file>