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92" r:id="rId2"/>
    <p:sldMasterId id="2147483702" r:id="rId3"/>
    <p:sldMasterId id="2147483712" r:id="rId4"/>
    <p:sldMasterId id="2147483721" r:id="rId5"/>
    <p:sldMasterId id="2147483728" r:id="rId6"/>
    <p:sldMasterId id="2147483736" r:id="rId7"/>
    <p:sldMasterId id="2147483744" r:id="rId8"/>
    <p:sldMasterId id="2147483752" r:id="rId9"/>
  </p:sldMasterIdLst>
  <p:notesMasterIdLst>
    <p:notesMasterId r:id="rId24"/>
  </p:notesMasterIdLst>
  <p:handoutMasterIdLst>
    <p:handoutMasterId r:id="rId25"/>
  </p:handoutMasterIdLst>
  <p:sldIdLst>
    <p:sldId id="376" r:id="rId10"/>
    <p:sldId id="361" r:id="rId11"/>
    <p:sldId id="378" r:id="rId12"/>
    <p:sldId id="383" r:id="rId13"/>
    <p:sldId id="380" r:id="rId14"/>
    <p:sldId id="377" r:id="rId15"/>
    <p:sldId id="379" r:id="rId16"/>
    <p:sldId id="382" r:id="rId17"/>
    <p:sldId id="367" r:id="rId18"/>
    <p:sldId id="370" r:id="rId19"/>
    <p:sldId id="371" r:id="rId20"/>
    <p:sldId id="372" r:id="rId21"/>
    <p:sldId id="373" r:id="rId22"/>
    <p:sldId id="374" r:id="rId2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08BA90-180D-4C3A-9660-4667BA1648D6}">
          <p14:sldIdLst>
            <p14:sldId id="376"/>
          </p14:sldIdLst>
        </p14:section>
        <p14:section name="タイトルなしのセクション" id="{6B86443C-EA07-42C0-A2C5-E52984F6B7E7}">
          <p14:sldIdLst>
            <p14:sldId id="361"/>
            <p14:sldId id="378"/>
            <p14:sldId id="383"/>
            <p14:sldId id="380"/>
            <p14:sldId id="377"/>
            <p14:sldId id="379"/>
            <p14:sldId id="382"/>
            <p14:sldId id="367"/>
            <p14:sldId id="370"/>
            <p14:sldId id="371"/>
            <p14:sldId id="372"/>
            <p14:sldId id="373"/>
            <p14:sldId id="374"/>
          </p14:sldIdLst>
        </p14:section>
      </p14:sectionLst>
    </p:ext>
    <p:ext uri="{EFAFB233-063F-42B5-8137-9DF3F51BA10A}">
      <p15:sldGuideLst xmlns:p15="http://schemas.microsoft.com/office/powerpoint/2012/main">
        <p15:guide id="2" orient="horz" pos="4320"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4FF"/>
    <a:srgbClr val="FFFFFF"/>
    <a:srgbClr val="5B9BD5"/>
    <a:srgbClr val="A1C6E7"/>
    <a:srgbClr val="6C3B95"/>
    <a:srgbClr val="6D3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9" autoAdjust="0"/>
    <p:restoredTop sz="94660"/>
  </p:normalViewPr>
  <p:slideViewPr>
    <p:cSldViewPr snapToGrid="0">
      <p:cViewPr varScale="1">
        <p:scale>
          <a:sx n="69" d="100"/>
          <a:sy n="69" d="100"/>
        </p:scale>
        <p:origin x="1512" y="66"/>
      </p:cViewPr>
      <p:guideLst>
        <p:guide orient="horz" pos="4320"/>
        <p:guide pos="2880"/>
      </p:guideLst>
    </p:cSldViewPr>
  </p:slideViewPr>
  <p:notesTextViewPr>
    <p:cViewPr>
      <p:scale>
        <a:sx n="3" d="2"/>
        <a:sy n="3" d="2"/>
      </p:scale>
      <p:origin x="0" y="0"/>
    </p:cViewPr>
  </p:notesTextViewPr>
  <p:notesViewPr>
    <p:cSldViewPr snapToGrid="0">
      <p:cViewPr varScale="1">
        <p:scale>
          <a:sx n="50" d="100"/>
          <a:sy n="50"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6247" cy="498328"/>
          </a:xfrm>
          <a:prstGeom prst="rect">
            <a:avLst/>
          </a:prstGeom>
        </p:spPr>
        <p:txBody>
          <a:bodyPr vert="horz" lIns="92093" tIns="46047" rIns="92093" bIns="4604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1"/>
            <a:ext cx="2946246" cy="498328"/>
          </a:xfrm>
          <a:prstGeom prst="rect">
            <a:avLst/>
          </a:prstGeom>
        </p:spPr>
        <p:txBody>
          <a:bodyPr vert="horz" lIns="92093" tIns="46047" rIns="92093" bIns="46047" rtlCol="0"/>
          <a:lstStyle>
            <a:lvl1pPr algn="r">
              <a:defRPr sz="1200"/>
            </a:lvl1pPr>
          </a:lstStyle>
          <a:p>
            <a:fld id="{007F94CB-DCBA-4FF0-98BA-BA1C9027A9B8}" type="datetimeFigureOut">
              <a:rPr kumimoji="1" lang="ja-JP" altLang="en-US" smtClean="0"/>
              <a:t>2022/7/29</a:t>
            </a:fld>
            <a:endParaRPr kumimoji="1" lang="ja-JP" altLang="en-US"/>
          </a:p>
        </p:txBody>
      </p:sp>
      <p:sp>
        <p:nvSpPr>
          <p:cNvPr id="4" name="フッター プレースホルダー 3"/>
          <p:cNvSpPr>
            <a:spLocks noGrp="1"/>
          </p:cNvSpPr>
          <p:nvPr>
            <p:ph type="ftr" sz="quarter" idx="2"/>
          </p:nvPr>
        </p:nvSpPr>
        <p:spPr>
          <a:xfrm>
            <a:off x="2" y="9428310"/>
            <a:ext cx="2946247" cy="498328"/>
          </a:xfrm>
          <a:prstGeom prst="rect">
            <a:avLst/>
          </a:prstGeom>
        </p:spPr>
        <p:txBody>
          <a:bodyPr vert="horz" lIns="92093" tIns="46047" rIns="92093" bIns="4604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093" tIns="46047" rIns="92093" bIns="46047" rtlCol="0" anchor="b"/>
          <a:lstStyle>
            <a:lvl1pPr algn="r">
              <a:defRPr sz="1200"/>
            </a:lvl1pPr>
          </a:lstStyle>
          <a:p>
            <a:fld id="{7C1E6CFB-27F0-4C91-A2AC-56AED2C07B1B}" type="slidenum">
              <a:rPr kumimoji="1" lang="ja-JP" altLang="en-US" smtClean="0"/>
              <a:t>‹#›</a:t>
            </a:fld>
            <a:endParaRPr kumimoji="1" lang="ja-JP" altLang="en-US"/>
          </a:p>
        </p:txBody>
      </p:sp>
    </p:spTree>
    <p:extLst>
      <p:ext uri="{BB962C8B-B14F-4D97-AF65-F5344CB8AC3E}">
        <p14:creationId xmlns:p14="http://schemas.microsoft.com/office/powerpoint/2010/main" val="2255229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60" cy="498055"/>
          </a:xfrm>
          <a:prstGeom prst="rect">
            <a:avLst/>
          </a:prstGeom>
        </p:spPr>
        <p:txBody>
          <a:bodyPr vert="horz" lIns="92093" tIns="46047" rIns="92093" bIns="4604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2" y="1"/>
            <a:ext cx="2945660" cy="498055"/>
          </a:xfrm>
          <a:prstGeom prst="rect">
            <a:avLst/>
          </a:prstGeom>
        </p:spPr>
        <p:txBody>
          <a:bodyPr vert="horz" lIns="92093" tIns="46047" rIns="92093" bIns="46047" rtlCol="0"/>
          <a:lstStyle>
            <a:lvl1pPr algn="r">
              <a:defRPr sz="1200"/>
            </a:lvl1pPr>
          </a:lstStyle>
          <a:p>
            <a:fld id="{3DE0AB90-5E68-4E5E-AF49-ED338F0ECB0B}" type="datetimeFigureOut">
              <a:rPr kumimoji="1" lang="ja-JP" altLang="en-US" smtClean="0"/>
              <a:t>2022/7/29</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2093" tIns="46047" rIns="92093" bIns="46047" rtlCol="0" anchor="ctr"/>
          <a:lstStyle/>
          <a:p>
            <a:endParaRPr lang="ja-JP" altLang="en-US" dirty="0"/>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93" tIns="46047" rIns="92093" bIns="460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093" tIns="46047" rIns="92093" bIns="4604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093" tIns="46047" rIns="92093" bIns="46047" rtlCol="0" anchor="b"/>
          <a:lstStyle>
            <a:lvl1pPr algn="r">
              <a:defRPr sz="1200"/>
            </a:lvl1pPr>
          </a:lstStyle>
          <a:p>
            <a:fld id="{8419D7B3-B242-40E9-A1C8-6789EE9BA5AF}" type="slidenum">
              <a:rPr kumimoji="1" lang="ja-JP" altLang="en-US" smtClean="0"/>
              <a:t>‹#›</a:t>
            </a:fld>
            <a:endParaRPr kumimoji="1" lang="ja-JP" altLang="en-US" dirty="0"/>
          </a:p>
        </p:txBody>
      </p:sp>
    </p:spTree>
    <p:extLst>
      <p:ext uri="{BB962C8B-B14F-4D97-AF65-F5344CB8AC3E}">
        <p14:creationId xmlns:p14="http://schemas.microsoft.com/office/powerpoint/2010/main" val="10289252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8419D7B3-B242-40E9-A1C8-6789EE9BA5AF}" type="slidenum">
              <a:rPr kumimoji="1" lang="ja-JP" altLang="en-US" smtClean="0"/>
              <a:t>2</a:t>
            </a:fld>
            <a:endParaRPr kumimoji="1" lang="ja-JP" altLang="en-US" dirty="0"/>
          </a:p>
        </p:txBody>
      </p:sp>
    </p:spTree>
    <p:extLst>
      <p:ext uri="{BB962C8B-B14F-4D97-AF65-F5344CB8AC3E}">
        <p14:creationId xmlns:p14="http://schemas.microsoft.com/office/powerpoint/2010/main" val="10567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19D7B3-B242-40E9-A1C8-6789EE9BA5AF}" type="slidenum">
              <a:rPr kumimoji="1" lang="ja-JP" altLang="en-US" smtClean="0"/>
              <a:t>13</a:t>
            </a:fld>
            <a:endParaRPr kumimoji="1" lang="ja-JP" altLang="en-US" dirty="0"/>
          </a:p>
        </p:txBody>
      </p:sp>
    </p:spTree>
    <p:extLst>
      <p:ext uri="{BB962C8B-B14F-4D97-AF65-F5344CB8AC3E}">
        <p14:creationId xmlns:p14="http://schemas.microsoft.com/office/powerpoint/2010/main" val="92775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19D7B3-B242-40E9-A1C8-6789EE9BA5AF}" type="slidenum">
              <a:rPr kumimoji="1" lang="ja-JP" altLang="en-US" smtClean="0"/>
              <a:t>14</a:t>
            </a:fld>
            <a:endParaRPr kumimoji="1" lang="ja-JP" altLang="en-US" dirty="0"/>
          </a:p>
        </p:txBody>
      </p:sp>
    </p:spTree>
    <p:extLst>
      <p:ext uri="{BB962C8B-B14F-4D97-AF65-F5344CB8AC3E}">
        <p14:creationId xmlns:p14="http://schemas.microsoft.com/office/powerpoint/2010/main" val="734549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gi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gi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gi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gi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Freeform 5"/>
          <p:cNvSpPr>
            <a:spLocks/>
          </p:cNvSpPr>
          <p:nvPr userDrawn="1"/>
        </p:nvSpPr>
        <p:spPr bwMode="auto">
          <a:xfrm>
            <a:off x="175154" y="169337"/>
            <a:ext cx="8798034" cy="5207000"/>
          </a:xfrm>
          <a:custGeom>
            <a:avLst/>
            <a:gdLst>
              <a:gd name="T0" fmla="*/ 0 w 1618"/>
              <a:gd name="T1" fmla="*/ 0 h 957"/>
              <a:gd name="T2" fmla="*/ 0 w 1618"/>
              <a:gd name="T3" fmla="*/ 957 h 957"/>
              <a:gd name="T4" fmla="*/ 1279 w 1618"/>
              <a:gd name="T5" fmla="*/ 842 h 957"/>
              <a:gd name="T6" fmla="*/ 1618 w 1618"/>
              <a:gd name="T7" fmla="*/ 472 h 957"/>
              <a:gd name="T8" fmla="*/ 1618 w 1618"/>
              <a:gd name="T9" fmla="*/ 0 h 957"/>
              <a:gd name="T10" fmla="*/ 0 w 1618"/>
              <a:gd name="T11" fmla="*/ 0 h 957"/>
            </a:gdLst>
            <a:ahLst/>
            <a:cxnLst>
              <a:cxn ang="0">
                <a:pos x="T0" y="T1"/>
              </a:cxn>
              <a:cxn ang="0">
                <a:pos x="T2" y="T3"/>
              </a:cxn>
              <a:cxn ang="0">
                <a:pos x="T4" y="T5"/>
              </a:cxn>
              <a:cxn ang="0">
                <a:pos x="T6" y="T7"/>
              </a:cxn>
              <a:cxn ang="0">
                <a:pos x="T8" y="T9"/>
              </a:cxn>
              <a:cxn ang="0">
                <a:pos x="T10" y="T11"/>
              </a:cxn>
            </a:cxnLst>
            <a:rect l="0" t="0" r="r" b="b"/>
            <a:pathLst>
              <a:path w="1618" h="957">
                <a:moveTo>
                  <a:pt x="0" y="0"/>
                </a:moveTo>
                <a:cubicBezTo>
                  <a:pt x="0" y="957"/>
                  <a:pt x="0" y="957"/>
                  <a:pt x="0" y="957"/>
                </a:cubicBezTo>
                <a:cubicBezTo>
                  <a:pt x="1279" y="842"/>
                  <a:pt x="1279" y="842"/>
                  <a:pt x="1279" y="842"/>
                </a:cubicBezTo>
                <a:cubicBezTo>
                  <a:pt x="1465" y="825"/>
                  <a:pt x="1618" y="659"/>
                  <a:pt x="1618" y="472"/>
                </a:cubicBezTo>
                <a:cubicBezTo>
                  <a:pt x="1618" y="0"/>
                  <a:pt x="1618" y="0"/>
                  <a:pt x="1618" y="0"/>
                </a:cubicBezTo>
                <a:lnTo>
                  <a:pt x="0" y="0"/>
                </a:lnTo>
                <a:close/>
              </a:path>
            </a:pathLst>
          </a:custGeom>
          <a:solidFill>
            <a:srgbClr val="DF0010"/>
          </a:solidFill>
          <a:ln>
            <a:noFill/>
          </a:ln>
        </p:spPr>
        <p:txBody>
          <a:bodyPr lIns="88400" tIns="44201" rIns="88400" bIns="44201"/>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ctrTitle"/>
          </p:nvPr>
        </p:nvSpPr>
        <p:spPr>
          <a:xfrm>
            <a:off x="685800" y="1416821"/>
            <a:ext cx="7772400" cy="1470025"/>
          </a:xfrm>
          <a:prstGeom prst="rect">
            <a:avLst/>
          </a:prstGeom>
        </p:spPr>
        <p:txBody>
          <a:bodyPr lIns="95767" tIns="47884" rIns="95767" bIns="47884" anchor="b">
            <a:normAutofit/>
          </a:bodyPr>
          <a:lstStyle>
            <a:lvl1pPr algn="l">
              <a:defRPr sz="3600" kern="1200">
                <a:solidFill>
                  <a:schemeClr val="bg1"/>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687604" y="3420000"/>
            <a:ext cx="7268576" cy="977153"/>
          </a:xfrm>
          <a:prstGeom prst="rect">
            <a:avLst/>
          </a:prstGeom>
        </p:spPr>
        <p:txBody>
          <a:bodyPr lIns="95767" tIns="47884" rIns="95767" bIns="47884">
            <a:normAutofit/>
          </a:bodyPr>
          <a:lstStyle>
            <a:lvl1pPr marL="0" indent="0" algn="l">
              <a:buNone/>
              <a:defRPr sz="2308">
                <a:solidFill>
                  <a:schemeClr val="bg1"/>
                </a:solidFill>
              </a:defRPr>
            </a:lvl1pPr>
            <a:lvl2pPr marL="442014" indent="0" algn="ctr">
              <a:buNone/>
              <a:defRPr>
                <a:solidFill>
                  <a:schemeClr val="tx1">
                    <a:tint val="75000"/>
                  </a:schemeClr>
                </a:solidFill>
              </a:defRPr>
            </a:lvl2pPr>
            <a:lvl3pPr marL="884026" indent="0" algn="ctr">
              <a:buNone/>
              <a:defRPr>
                <a:solidFill>
                  <a:schemeClr val="tx1">
                    <a:tint val="75000"/>
                  </a:schemeClr>
                </a:solidFill>
              </a:defRPr>
            </a:lvl3pPr>
            <a:lvl4pPr marL="1326040" indent="0" algn="ctr">
              <a:buNone/>
              <a:defRPr>
                <a:solidFill>
                  <a:schemeClr val="tx1">
                    <a:tint val="75000"/>
                  </a:schemeClr>
                </a:solidFill>
              </a:defRPr>
            </a:lvl4pPr>
            <a:lvl5pPr marL="1768052" indent="0" algn="ctr">
              <a:buNone/>
              <a:defRPr>
                <a:solidFill>
                  <a:schemeClr val="tx1">
                    <a:tint val="75000"/>
                  </a:schemeClr>
                </a:solidFill>
              </a:defRPr>
            </a:lvl5pPr>
            <a:lvl6pPr marL="2210068" indent="0" algn="ctr">
              <a:buNone/>
              <a:defRPr>
                <a:solidFill>
                  <a:schemeClr val="tx1">
                    <a:tint val="75000"/>
                  </a:schemeClr>
                </a:solidFill>
              </a:defRPr>
            </a:lvl6pPr>
            <a:lvl7pPr marL="2652078" indent="0" algn="ctr">
              <a:buNone/>
              <a:defRPr>
                <a:solidFill>
                  <a:schemeClr val="tx1">
                    <a:tint val="75000"/>
                  </a:schemeClr>
                </a:solidFill>
              </a:defRPr>
            </a:lvl7pPr>
            <a:lvl8pPr marL="3094092" indent="0" algn="ctr">
              <a:buNone/>
              <a:defRPr>
                <a:solidFill>
                  <a:schemeClr val="tx1">
                    <a:tint val="75000"/>
                  </a:schemeClr>
                </a:solidFill>
              </a:defRPr>
            </a:lvl8pPr>
            <a:lvl9pPr marL="3536105"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3" name="フッター プレースホルダー 12"/>
          <p:cNvSpPr>
            <a:spLocks noGrp="1"/>
          </p:cNvSpPr>
          <p:nvPr>
            <p:ph type="ftr" sz="quarter" idx="11"/>
          </p:nvPr>
        </p:nvSpPr>
        <p:spPr>
          <a:xfrm>
            <a:off x="457200" y="6099546"/>
            <a:ext cx="2895600" cy="365125"/>
          </a:xfrm>
          <a:prstGeom prst="rect">
            <a:avLst/>
          </a:prstGeom>
        </p:spPr>
        <p:txBody>
          <a:bodyPr lIns="95767" tIns="47884" rIns="95767" bIns="47884"/>
          <a:lstStyle>
            <a:lvl1pPr algn="l">
              <a:defRPr sz="1569"/>
            </a:lvl1pPr>
          </a:lstStyle>
          <a:p>
            <a:pPr defTabSz="442014"/>
            <a:endParaRPr lang="ja-JP" altLang="en-US" dirty="0">
              <a:solidFill>
                <a:srgbClr val="000000"/>
              </a:solidFill>
            </a:endParaRPr>
          </a:p>
        </p:txBody>
      </p:sp>
      <p:sp>
        <p:nvSpPr>
          <p:cNvPr id="11" name="日付プレースホルダー 11"/>
          <p:cNvSpPr>
            <a:spLocks noGrp="1"/>
          </p:cNvSpPr>
          <p:nvPr>
            <p:ph type="dt" sz="half" idx="10"/>
          </p:nvPr>
        </p:nvSpPr>
        <p:spPr>
          <a:xfrm>
            <a:off x="457200" y="5691785"/>
            <a:ext cx="2895600" cy="365125"/>
          </a:xfrm>
          <a:prstGeom prst="rect">
            <a:avLst/>
          </a:prstGeom>
        </p:spPr>
        <p:txBody>
          <a:bodyPr lIns="95767" tIns="47884" rIns="95767" bIns="47884"/>
          <a:lstStyle>
            <a:lvl1pPr algn="l">
              <a:defRPr sz="1569">
                <a:solidFill>
                  <a:srgbClr val="000000"/>
                </a:solidFill>
              </a:defRPr>
            </a:lvl1pPr>
          </a:lstStyle>
          <a:p>
            <a:pPr defTabSz="442014"/>
            <a:endParaRPr lang="ja-JP" altLang="en-US" dirty="0"/>
          </a:p>
        </p:txBody>
      </p:sp>
      <p:pic>
        <p:nvPicPr>
          <p:cNvPr id="16" name="図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57124" y="5738418"/>
            <a:ext cx="1500927" cy="844417"/>
          </a:xfrm>
          <a:prstGeom prst="rect">
            <a:avLst/>
          </a:prstGeom>
        </p:spPr>
      </p:pic>
    </p:spTree>
    <p:extLst>
      <p:ext uri="{BB962C8B-B14F-4D97-AF65-F5344CB8AC3E}">
        <p14:creationId xmlns:p14="http://schemas.microsoft.com/office/powerpoint/2010/main" val="34620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タイトル スライド">
    <p:spTree>
      <p:nvGrpSpPr>
        <p:cNvPr id="1" name=""/>
        <p:cNvGrpSpPr/>
        <p:nvPr/>
      </p:nvGrpSpPr>
      <p:grpSpPr>
        <a:xfrm>
          <a:off x="0" y="0"/>
          <a:ext cx="0" cy="0"/>
          <a:chOff x="0" y="0"/>
          <a:chExt cx="0" cy="0"/>
        </a:xfrm>
      </p:grpSpPr>
      <p:sp>
        <p:nvSpPr>
          <p:cNvPr id="10" name="Freeform 5"/>
          <p:cNvSpPr>
            <a:spLocks/>
          </p:cNvSpPr>
          <p:nvPr userDrawn="1"/>
        </p:nvSpPr>
        <p:spPr bwMode="auto">
          <a:xfrm>
            <a:off x="175154" y="169337"/>
            <a:ext cx="8798034" cy="5207000"/>
          </a:xfrm>
          <a:custGeom>
            <a:avLst/>
            <a:gdLst>
              <a:gd name="T0" fmla="*/ 0 w 1618"/>
              <a:gd name="T1" fmla="*/ 0 h 957"/>
              <a:gd name="T2" fmla="*/ 0 w 1618"/>
              <a:gd name="T3" fmla="*/ 957 h 957"/>
              <a:gd name="T4" fmla="*/ 1279 w 1618"/>
              <a:gd name="T5" fmla="*/ 842 h 957"/>
              <a:gd name="T6" fmla="*/ 1618 w 1618"/>
              <a:gd name="T7" fmla="*/ 472 h 957"/>
              <a:gd name="T8" fmla="*/ 1618 w 1618"/>
              <a:gd name="T9" fmla="*/ 0 h 957"/>
              <a:gd name="T10" fmla="*/ 0 w 1618"/>
              <a:gd name="T11" fmla="*/ 0 h 957"/>
            </a:gdLst>
            <a:ahLst/>
            <a:cxnLst>
              <a:cxn ang="0">
                <a:pos x="T0" y="T1"/>
              </a:cxn>
              <a:cxn ang="0">
                <a:pos x="T2" y="T3"/>
              </a:cxn>
              <a:cxn ang="0">
                <a:pos x="T4" y="T5"/>
              </a:cxn>
              <a:cxn ang="0">
                <a:pos x="T6" y="T7"/>
              </a:cxn>
              <a:cxn ang="0">
                <a:pos x="T8" y="T9"/>
              </a:cxn>
              <a:cxn ang="0">
                <a:pos x="T10" y="T11"/>
              </a:cxn>
            </a:cxnLst>
            <a:rect l="0" t="0" r="r" b="b"/>
            <a:pathLst>
              <a:path w="1618" h="957">
                <a:moveTo>
                  <a:pt x="0" y="0"/>
                </a:moveTo>
                <a:cubicBezTo>
                  <a:pt x="0" y="957"/>
                  <a:pt x="0" y="957"/>
                  <a:pt x="0" y="957"/>
                </a:cubicBezTo>
                <a:cubicBezTo>
                  <a:pt x="1279" y="842"/>
                  <a:pt x="1279" y="842"/>
                  <a:pt x="1279" y="842"/>
                </a:cubicBezTo>
                <a:cubicBezTo>
                  <a:pt x="1465" y="825"/>
                  <a:pt x="1618" y="659"/>
                  <a:pt x="1618" y="472"/>
                </a:cubicBezTo>
                <a:cubicBezTo>
                  <a:pt x="1618" y="0"/>
                  <a:pt x="1618" y="0"/>
                  <a:pt x="1618" y="0"/>
                </a:cubicBezTo>
                <a:lnTo>
                  <a:pt x="0" y="0"/>
                </a:lnTo>
                <a:close/>
              </a:path>
            </a:pathLst>
          </a:custGeom>
          <a:solidFill>
            <a:schemeClr val="accent4"/>
          </a:solidFill>
          <a:ln>
            <a:noFill/>
          </a:ln>
        </p:spPr>
        <p:txBody>
          <a:bodyPr lIns="88400" tIns="44201" rIns="88400" bIns="44201"/>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ctrTitle"/>
          </p:nvPr>
        </p:nvSpPr>
        <p:spPr>
          <a:xfrm>
            <a:off x="685800" y="1416821"/>
            <a:ext cx="7772400" cy="1470025"/>
          </a:xfrm>
          <a:prstGeom prst="rect">
            <a:avLst/>
          </a:prstGeom>
        </p:spPr>
        <p:txBody>
          <a:bodyPr lIns="95767" tIns="47884" rIns="95767" bIns="47884" anchor="b">
            <a:normAutofit/>
          </a:bodyPr>
          <a:lstStyle>
            <a:lvl1pPr algn="l">
              <a:defRPr sz="3600" kern="12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7604" y="3420000"/>
            <a:ext cx="7268576" cy="977153"/>
          </a:xfrm>
          <a:prstGeom prst="rect">
            <a:avLst/>
          </a:prstGeom>
        </p:spPr>
        <p:txBody>
          <a:bodyPr lIns="95767" tIns="47884" rIns="95767" bIns="47884">
            <a:normAutofit/>
          </a:bodyPr>
          <a:lstStyle>
            <a:lvl1pPr marL="0" indent="0" algn="l">
              <a:buNone/>
              <a:defRPr sz="2308">
                <a:solidFill>
                  <a:schemeClr val="bg1"/>
                </a:solidFill>
              </a:defRPr>
            </a:lvl1pPr>
            <a:lvl2pPr marL="442014" indent="0" algn="ctr">
              <a:buNone/>
              <a:defRPr>
                <a:solidFill>
                  <a:schemeClr val="tx1">
                    <a:tint val="75000"/>
                  </a:schemeClr>
                </a:solidFill>
              </a:defRPr>
            </a:lvl2pPr>
            <a:lvl3pPr marL="884026" indent="0" algn="ctr">
              <a:buNone/>
              <a:defRPr>
                <a:solidFill>
                  <a:schemeClr val="tx1">
                    <a:tint val="75000"/>
                  </a:schemeClr>
                </a:solidFill>
              </a:defRPr>
            </a:lvl3pPr>
            <a:lvl4pPr marL="1326040" indent="0" algn="ctr">
              <a:buNone/>
              <a:defRPr>
                <a:solidFill>
                  <a:schemeClr val="tx1">
                    <a:tint val="75000"/>
                  </a:schemeClr>
                </a:solidFill>
              </a:defRPr>
            </a:lvl4pPr>
            <a:lvl5pPr marL="1768052" indent="0" algn="ctr">
              <a:buNone/>
              <a:defRPr>
                <a:solidFill>
                  <a:schemeClr val="tx1">
                    <a:tint val="75000"/>
                  </a:schemeClr>
                </a:solidFill>
              </a:defRPr>
            </a:lvl5pPr>
            <a:lvl6pPr marL="2210068" indent="0" algn="ctr">
              <a:buNone/>
              <a:defRPr>
                <a:solidFill>
                  <a:schemeClr val="tx1">
                    <a:tint val="75000"/>
                  </a:schemeClr>
                </a:solidFill>
              </a:defRPr>
            </a:lvl6pPr>
            <a:lvl7pPr marL="2652078" indent="0" algn="ctr">
              <a:buNone/>
              <a:defRPr>
                <a:solidFill>
                  <a:schemeClr val="tx1">
                    <a:tint val="75000"/>
                  </a:schemeClr>
                </a:solidFill>
              </a:defRPr>
            </a:lvl7pPr>
            <a:lvl8pPr marL="3094092" indent="0" algn="ctr">
              <a:buNone/>
              <a:defRPr>
                <a:solidFill>
                  <a:schemeClr val="tx1">
                    <a:tint val="75000"/>
                  </a:schemeClr>
                </a:solidFill>
              </a:defRPr>
            </a:lvl8pPr>
            <a:lvl9pPr marL="3536105"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9" name="フッター プレースホルダー 12"/>
          <p:cNvSpPr>
            <a:spLocks noGrp="1"/>
          </p:cNvSpPr>
          <p:nvPr>
            <p:ph type="ftr" sz="quarter" idx="11"/>
          </p:nvPr>
        </p:nvSpPr>
        <p:spPr>
          <a:xfrm>
            <a:off x="457200" y="6099546"/>
            <a:ext cx="2895600" cy="365125"/>
          </a:xfrm>
          <a:prstGeom prst="rect">
            <a:avLst/>
          </a:prstGeom>
        </p:spPr>
        <p:txBody>
          <a:bodyPr lIns="95767" tIns="47884" rIns="95767" bIns="47884"/>
          <a:lstStyle>
            <a:lvl1pPr algn="l">
              <a:defRPr sz="1569"/>
            </a:lvl1pPr>
          </a:lstStyle>
          <a:p>
            <a:pPr defTabSz="442014"/>
            <a:endParaRPr lang="ja-JP" altLang="en-US" dirty="0">
              <a:solidFill>
                <a:srgbClr val="000000"/>
              </a:solidFill>
            </a:endParaRPr>
          </a:p>
        </p:txBody>
      </p:sp>
      <p:sp>
        <p:nvSpPr>
          <p:cNvPr id="12" name="日付プレースホルダー 11"/>
          <p:cNvSpPr>
            <a:spLocks noGrp="1"/>
          </p:cNvSpPr>
          <p:nvPr>
            <p:ph type="dt" sz="half" idx="10"/>
          </p:nvPr>
        </p:nvSpPr>
        <p:spPr>
          <a:xfrm>
            <a:off x="457200" y="5691785"/>
            <a:ext cx="2895600" cy="365125"/>
          </a:xfrm>
          <a:prstGeom prst="rect">
            <a:avLst/>
          </a:prstGeom>
        </p:spPr>
        <p:txBody>
          <a:bodyPr lIns="95767" tIns="47884" rIns="95767" bIns="47884"/>
          <a:lstStyle>
            <a:lvl1pPr algn="l">
              <a:defRPr sz="1569">
                <a:solidFill>
                  <a:srgbClr val="000000"/>
                </a:solidFill>
              </a:defRPr>
            </a:lvl1pPr>
          </a:lstStyle>
          <a:p>
            <a:pPr defTabSz="442014"/>
            <a:endParaRPr lang="ja-JP" altLang="en-US" dirty="0"/>
          </a:p>
        </p:txBody>
      </p:sp>
      <p:pic>
        <p:nvPicPr>
          <p:cNvPr id="15" name="図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2773" y="5763672"/>
            <a:ext cx="1500927" cy="844417"/>
          </a:xfrm>
          <a:prstGeom prst="rect">
            <a:avLst/>
          </a:prstGeom>
        </p:spPr>
      </p:pic>
    </p:spTree>
    <p:extLst>
      <p:ext uri="{BB962C8B-B14F-4D97-AF65-F5344CB8AC3E}">
        <p14:creationId xmlns:p14="http://schemas.microsoft.com/office/powerpoint/2010/main" val="313688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タイトルとコンテンツ">
    <p:spTree>
      <p:nvGrpSpPr>
        <p:cNvPr id="1" name=""/>
        <p:cNvGrpSpPr/>
        <p:nvPr/>
      </p:nvGrpSpPr>
      <p:grpSpPr>
        <a:xfrm>
          <a:off x="0" y="0"/>
          <a:ext cx="0" cy="0"/>
          <a:chOff x="0" y="0"/>
          <a:chExt cx="0" cy="0"/>
        </a:xfrm>
      </p:grpSpPr>
      <p:sp>
        <p:nvSpPr>
          <p:cNvPr id="9"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3" y="1959102"/>
            <a:ext cx="8588694" cy="540000"/>
          </a:xfrm>
          <a:prstGeom prst="rect">
            <a:avLst/>
          </a:prstGeom>
        </p:spPr>
        <p:txBody>
          <a:bodyPr lIns="95767" tIns="47884" rIns="95767" bIns="47884"/>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spTree>
    <p:extLst>
      <p:ext uri="{BB962C8B-B14F-4D97-AF65-F5344CB8AC3E}">
        <p14:creationId xmlns:p14="http://schemas.microsoft.com/office/powerpoint/2010/main" val="66277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タイトルとコンテンツ">
    <p:spTree>
      <p:nvGrpSpPr>
        <p:cNvPr id="1" name=""/>
        <p:cNvGrpSpPr/>
        <p:nvPr/>
      </p:nvGrpSpPr>
      <p:grpSpPr>
        <a:xfrm>
          <a:off x="0" y="0"/>
          <a:ext cx="0" cy="0"/>
          <a:chOff x="0" y="0"/>
          <a:chExt cx="0" cy="0"/>
        </a:xfrm>
      </p:grpSpPr>
      <p:sp>
        <p:nvSpPr>
          <p:cNvPr id="9"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5" y="194236"/>
            <a:ext cx="7343588" cy="540000"/>
          </a:xfrm>
          <a:prstGeom prst="rect">
            <a:avLst/>
          </a:prstGeom>
        </p:spPr>
        <p:txBody>
          <a:bodyPr lIns="95767" tIns="47884" rIns="95767" bIns="47884"/>
          <a:lstStyle/>
          <a:p>
            <a:r>
              <a:rPr kumimoji="1" lang="ja-JP" altLang="en-US"/>
              <a:t>マスター タイトルの書式設定</a:t>
            </a:r>
          </a:p>
        </p:txBody>
      </p:sp>
      <p:sp>
        <p:nvSpPr>
          <p:cNvPr id="3" name="コンテンツ プレースホルダー 2"/>
          <p:cNvSpPr>
            <a:spLocks noGrp="1"/>
          </p:cNvSpPr>
          <p:nvPr>
            <p:ph idx="1"/>
          </p:nvPr>
        </p:nvSpPr>
        <p:spPr>
          <a:xfrm>
            <a:off x="276418" y="903600"/>
            <a:ext cx="8687589" cy="5540400"/>
          </a:xfrm>
          <a:prstGeom prst="rect">
            <a:avLst/>
          </a:prstGeom>
        </p:spPr>
        <p:txBody>
          <a:bodyPr lIns="95767" tIns="47884" rIns="95767" bIns="47884"/>
          <a:lstStyle>
            <a:lvl2pPr indent="-163579">
              <a:defRPr/>
            </a:lvl2pPr>
            <a:lvl3pPr indent="-163579">
              <a:defRPr/>
            </a:lvl3pPr>
            <a:lvl4pPr indent="-163579">
              <a:defRPr/>
            </a:lvl4pPr>
            <a:lvl5pPr indent="-163579">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13" name="図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cxnSp>
        <p:nvCxnSpPr>
          <p:cNvPr id="8" name="直線コネクタ 7"/>
          <p:cNvCxnSpPr/>
          <p:nvPr userDrawn="1"/>
        </p:nvCxnSpPr>
        <p:spPr>
          <a:xfrm>
            <a:off x="179973" y="817200"/>
            <a:ext cx="8782475"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0213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4_タイトル スライド">
    <p:spTree>
      <p:nvGrpSpPr>
        <p:cNvPr id="1" name=""/>
        <p:cNvGrpSpPr/>
        <p:nvPr/>
      </p:nvGrpSpPr>
      <p:grpSpPr>
        <a:xfrm>
          <a:off x="0" y="0"/>
          <a:ext cx="0" cy="0"/>
          <a:chOff x="0" y="0"/>
          <a:chExt cx="0" cy="0"/>
        </a:xfrm>
      </p:grpSpPr>
      <p:sp>
        <p:nvSpPr>
          <p:cNvPr id="10" name="Freeform 5"/>
          <p:cNvSpPr>
            <a:spLocks/>
          </p:cNvSpPr>
          <p:nvPr userDrawn="1"/>
        </p:nvSpPr>
        <p:spPr bwMode="auto">
          <a:xfrm>
            <a:off x="175154" y="169337"/>
            <a:ext cx="8798034" cy="5207000"/>
          </a:xfrm>
          <a:custGeom>
            <a:avLst/>
            <a:gdLst>
              <a:gd name="T0" fmla="*/ 0 w 1618"/>
              <a:gd name="T1" fmla="*/ 0 h 957"/>
              <a:gd name="T2" fmla="*/ 0 w 1618"/>
              <a:gd name="T3" fmla="*/ 957 h 957"/>
              <a:gd name="T4" fmla="*/ 1279 w 1618"/>
              <a:gd name="T5" fmla="*/ 842 h 957"/>
              <a:gd name="T6" fmla="*/ 1618 w 1618"/>
              <a:gd name="T7" fmla="*/ 472 h 957"/>
              <a:gd name="T8" fmla="*/ 1618 w 1618"/>
              <a:gd name="T9" fmla="*/ 0 h 957"/>
              <a:gd name="T10" fmla="*/ 0 w 1618"/>
              <a:gd name="T11" fmla="*/ 0 h 957"/>
            </a:gdLst>
            <a:ahLst/>
            <a:cxnLst>
              <a:cxn ang="0">
                <a:pos x="T0" y="T1"/>
              </a:cxn>
              <a:cxn ang="0">
                <a:pos x="T2" y="T3"/>
              </a:cxn>
              <a:cxn ang="0">
                <a:pos x="T4" y="T5"/>
              </a:cxn>
              <a:cxn ang="0">
                <a:pos x="T6" y="T7"/>
              </a:cxn>
              <a:cxn ang="0">
                <a:pos x="T8" y="T9"/>
              </a:cxn>
              <a:cxn ang="0">
                <a:pos x="T10" y="T11"/>
              </a:cxn>
            </a:cxnLst>
            <a:rect l="0" t="0" r="r" b="b"/>
            <a:pathLst>
              <a:path w="1618" h="957">
                <a:moveTo>
                  <a:pt x="0" y="0"/>
                </a:moveTo>
                <a:cubicBezTo>
                  <a:pt x="0" y="957"/>
                  <a:pt x="0" y="957"/>
                  <a:pt x="0" y="957"/>
                </a:cubicBezTo>
                <a:cubicBezTo>
                  <a:pt x="1279" y="842"/>
                  <a:pt x="1279" y="842"/>
                  <a:pt x="1279" y="842"/>
                </a:cubicBezTo>
                <a:cubicBezTo>
                  <a:pt x="1465" y="825"/>
                  <a:pt x="1618" y="659"/>
                  <a:pt x="1618" y="472"/>
                </a:cubicBezTo>
                <a:cubicBezTo>
                  <a:pt x="1618" y="0"/>
                  <a:pt x="1618" y="0"/>
                  <a:pt x="1618" y="0"/>
                </a:cubicBezTo>
                <a:lnTo>
                  <a:pt x="0" y="0"/>
                </a:lnTo>
                <a:close/>
              </a:path>
            </a:pathLst>
          </a:custGeom>
          <a:solidFill>
            <a:schemeClr val="accent5"/>
          </a:solidFill>
          <a:ln>
            <a:noFill/>
          </a:ln>
        </p:spPr>
        <p:txBody>
          <a:bodyPr lIns="88400" tIns="44201" rIns="88400" bIns="44201"/>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ctrTitle"/>
          </p:nvPr>
        </p:nvSpPr>
        <p:spPr>
          <a:xfrm>
            <a:off x="685800" y="1416821"/>
            <a:ext cx="7772400" cy="1470025"/>
          </a:xfrm>
          <a:prstGeom prst="rect">
            <a:avLst/>
          </a:prstGeom>
        </p:spPr>
        <p:txBody>
          <a:bodyPr lIns="95767" tIns="47884" rIns="95767" bIns="47884" anchor="b">
            <a:normAutofit/>
          </a:bodyPr>
          <a:lstStyle>
            <a:lvl1pPr algn="l">
              <a:defRPr sz="3600" kern="1200">
                <a:solidFill>
                  <a:schemeClr val="tx1"/>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687604" y="3420000"/>
            <a:ext cx="7268576" cy="977153"/>
          </a:xfrm>
          <a:prstGeom prst="rect">
            <a:avLst/>
          </a:prstGeom>
        </p:spPr>
        <p:txBody>
          <a:bodyPr lIns="95767" tIns="47884" rIns="95767" bIns="47884">
            <a:normAutofit/>
          </a:bodyPr>
          <a:lstStyle>
            <a:lvl1pPr marL="0" indent="0" algn="l">
              <a:buNone/>
              <a:defRPr sz="2308">
                <a:solidFill>
                  <a:schemeClr val="tx1"/>
                </a:solidFill>
              </a:defRPr>
            </a:lvl1pPr>
            <a:lvl2pPr marL="442014" indent="0" algn="ctr">
              <a:buNone/>
              <a:defRPr>
                <a:solidFill>
                  <a:schemeClr val="tx1">
                    <a:tint val="75000"/>
                  </a:schemeClr>
                </a:solidFill>
              </a:defRPr>
            </a:lvl2pPr>
            <a:lvl3pPr marL="884026" indent="0" algn="ctr">
              <a:buNone/>
              <a:defRPr>
                <a:solidFill>
                  <a:schemeClr val="tx1">
                    <a:tint val="75000"/>
                  </a:schemeClr>
                </a:solidFill>
              </a:defRPr>
            </a:lvl3pPr>
            <a:lvl4pPr marL="1326040" indent="0" algn="ctr">
              <a:buNone/>
              <a:defRPr>
                <a:solidFill>
                  <a:schemeClr val="tx1">
                    <a:tint val="75000"/>
                  </a:schemeClr>
                </a:solidFill>
              </a:defRPr>
            </a:lvl4pPr>
            <a:lvl5pPr marL="1768052" indent="0" algn="ctr">
              <a:buNone/>
              <a:defRPr>
                <a:solidFill>
                  <a:schemeClr val="tx1">
                    <a:tint val="75000"/>
                  </a:schemeClr>
                </a:solidFill>
              </a:defRPr>
            </a:lvl5pPr>
            <a:lvl6pPr marL="2210068" indent="0" algn="ctr">
              <a:buNone/>
              <a:defRPr>
                <a:solidFill>
                  <a:schemeClr val="tx1">
                    <a:tint val="75000"/>
                  </a:schemeClr>
                </a:solidFill>
              </a:defRPr>
            </a:lvl6pPr>
            <a:lvl7pPr marL="2652078" indent="0" algn="ctr">
              <a:buNone/>
              <a:defRPr>
                <a:solidFill>
                  <a:schemeClr val="tx1">
                    <a:tint val="75000"/>
                  </a:schemeClr>
                </a:solidFill>
              </a:defRPr>
            </a:lvl7pPr>
            <a:lvl8pPr marL="3094092" indent="0" algn="ctr">
              <a:buNone/>
              <a:defRPr>
                <a:solidFill>
                  <a:schemeClr val="tx1">
                    <a:tint val="75000"/>
                  </a:schemeClr>
                </a:solidFill>
              </a:defRPr>
            </a:lvl8pPr>
            <a:lvl9pPr marL="3536105"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8" name="フッター プレースホルダー 12"/>
          <p:cNvSpPr>
            <a:spLocks noGrp="1"/>
          </p:cNvSpPr>
          <p:nvPr>
            <p:ph type="ftr" sz="quarter" idx="11"/>
          </p:nvPr>
        </p:nvSpPr>
        <p:spPr>
          <a:xfrm>
            <a:off x="457200" y="6099546"/>
            <a:ext cx="2895600" cy="365125"/>
          </a:xfrm>
          <a:prstGeom prst="rect">
            <a:avLst/>
          </a:prstGeom>
        </p:spPr>
        <p:txBody>
          <a:bodyPr lIns="95767" tIns="47884" rIns="95767" bIns="47884"/>
          <a:lstStyle>
            <a:lvl1pPr algn="l">
              <a:defRPr sz="1569"/>
            </a:lvl1pPr>
          </a:lstStyle>
          <a:p>
            <a:pPr defTabSz="442014"/>
            <a:endParaRPr lang="ja-JP" altLang="en-US" dirty="0">
              <a:solidFill>
                <a:srgbClr val="000000"/>
              </a:solidFill>
            </a:endParaRPr>
          </a:p>
        </p:txBody>
      </p:sp>
      <p:sp>
        <p:nvSpPr>
          <p:cNvPr id="9" name="日付プレースホルダー 11"/>
          <p:cNvSpPr>
            <a:spLocks noGrp="1"/>
          </p:cNvSpPr>
          <p:nvPr>
            <p:ph type="dt" sz="half" idx="10"/>
          </p:nvPr>
        </p:nvSpPr>
        <p:spPr>
          <a:xfrm>
            <a:off x="457200" y="5691785"/>
            <a:ext cx="2895600" cy="365125"/>
          </a:xfrm>
          <a:prstGeom prst="rect">
            <a:avLst/>
          </a:prstGeom>
        </p:spPr>
        <p:txBody>
          <a:bodyPr lIns="95767" tIns="47884" rIns="95767" bIns="47884"/>
          <a:lstStyle>
            <a:lvl1pPr algn="l">
              <a:defRPr sz="1569">
                <a:solidFill>
                  <a:srgbClr val="000000"/>
                </a:solidFill>
              </a:defRPr>
            </a:lvl1pPr>
          </a:lstStyle>
          <a:p>
            <a:pPr defTabSz="442014"/>
            <a:endParaRPr lang="ja-JP" altLang="en-US" dirty="0"/>
          </a:p>
        </p:txBody>
      </p:sp>
      <p:pic>
        <p:nvPicPr>
          <p:cNvPr id="15" name="図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2773" y="5763672"/>
            <a:ext cx="1500927" cy="844417"/>
          </a:xfrm>
          <a:prstGeom prst="rect">
            <a:avLst/>
          </a:prstGeom>
        </p:spPr>
      </p:pic>
    </p:spTree>
    <p:extLst>
      <p:ext uri="{BB962C8B-B14F-4D97-AF65-F5344CB8AC3E}">
        <p14:creationId xmlns:p14="http://schemas.microsoft.com/office/powerpoint/2010/main" val="128728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タイトルとコンテンツ">
    <p:spTree>
      <p:nvGrpSpPr>
        <p:cNvPr id="1" name=""/>
        <p:cNvGrpSpPr/>
        <p:nvPr/>
      </p:nvGrpSpPr>
      <p:grpSpPr>
        <a:xfrm>
          <a:off x="0" y="0"/>
          <a:ext cx="0" cy="0"/>
          <a:chOff x="0" y="0"/>
          <a:chExt cx="0" cy="0"/>
        </a:xfrm>
      </p:grpSpPr>
      <p:sp>
        <p:nvSpPr>
          <p:cNvPr id="7"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3" y="1959102"/>
            <a:ext cx="8588694" cy="540000"/>
          </a:xfrm>
          <a:prstGeom prst="rect">
            <a:avLst/>
          </a:prstGeom>
        </p:spPr>
        <p:txBody>
          <a:bodyPr lIns="95767" tIns="47884" rIns="95767" bIns="47884"/>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9" name="図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spTree>
    <p:extLst>
      <p:ext uri="{BB962C8B-B14F-4D97-AF65-F5344CB8AC3E}">
        <p14:creationId xmlns:p14="http://schemas.microsoft.com/office/powerpoint/2010/main" val="1472574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8_タイトルとコンテンツ">
    <p:spTree>
      <p:nvGrpSpPr>
        <p:cNvPr id="1" name=""/>
        <p:cNvGrpSpPr/>
        <p:nvPr/>
      </p:nvGrpSpPr>
      <p:grpSpPr>
        <a:xfrm>
          <a:off x="0" y="0"/>
          <a:ext cx="0" cy="0"/>
          <a:chOff x="0" y="0"/>
          <a:chExt cx="0" cy="0"/>
        </a:xfrm>
      </p:grpSpPr>
      <p:sp>
        <p:nvSpPr>
          <p:cNvPr id="9"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5" y="194236"/>
            <a:ext cx="7343588" cy="540000"/>
          </a:xfrm>
          <a:prstGeom prst="rect">
            <a:avLst/>
          </a:prstGeom>
        </p:spPr>
        <p:txBody>
          <a:bodyPr lIns="95767" tIns="47884" rIns="95767" bIns="47884"/>
          <a:lstStyle/>
          <a:p>
            <a:r>
              <a:rPr kumimoji="1" lang="ja-JP" altLang="en-US"/>
              <a:t>マスター タイトルの書式設定</a:t>
            </a:r>
          </a:p>
        </p:txBody>
      </p:sp>
      <p:sp>
        <p:nvSpPr>
          <p:cNvPr id="3" name="コンテンツ プレースホルダー 2"/>
          <p:cNvSpPr>
            <a:spLocks noGrp="1"/>
          </p:cNvSpPr>
          <p:nvPr>
            <p:ph idx="1"/>
          </p:nvPr>
        </p:nvSpPr>
        <p:spPr>
          <a:xfrm>
            <a:off x="276418" y="903600"/>
            <a:ext cx="8687589" cy="5540400"/>
          </a:xfrm>
          <a:prstGeom prst="rect">
            <a:avLst/>
          </a:prstGeom>
        </p:spPr>
        <p:txBody>
          <a:bodyPr lIns="95767" tIns="47884" rIns="95767" bIns="47884"/>
          <a:lstStyle>
            <a:lvl2pPr indent="-163579">
              <a:defRPr/>
            </a:lvl2pPr>
            <a:lvl3pPr indent="-163579">
              <a:defRPr/>
            </a:lvl3pPr>
            <a:lvl4pPr indent="-163579">
              <a:defRPr/>
            </a:lvl4pPr>
            <a:lvl5pPr indent="-163579">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cxnSp>
        <p:nvCxnSpPr>
          <p:cNvPr id="8" name="直線コネクタ 7"/>
          <p:cNvCxnSpPr/>
          <p:nvPr userDrawn="1"/>
        </p:nvCxnSpPr>
        <p:spPr>
          <a:xfrm>
            <a:off x="179973" y="817200"/>
            <a:ext cx="8782475"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7743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タイトル スライド">
    <p:spTree>
      <p:nvGrpSpPr>
        <p:cNvPr id="1" name=""/>
        <p:cNvGrpSpPr/>
        <p:nvPr/>
      </p:nvGrpSpPr>
      <p:grpSpPr>
        <a:xfrm>
          <a:off x="0" y="0"/>
          <a:ext cx="0" cy="0"/>
          <a:chOff x="0" y="0"/>
          <a:chExt cx="0" cy="0"/>
        </a:xfrm>
      </p:grpSpPr>
      <p:sp>
        <p:nvSpPr>
          <p:cNvPr id="10" name="Freeform 5"/>
          <p:cNvSpPr>
            <a:spLocks/>
          </p:cNvSpPr>
          <p:nvPr userDrawn="1"/>
        </p:nvSpPr>
        <p:spPr bwMode="auto">
          <a:xfrm>
            <a:off x="175154" y="169337"/>
            <a:ext cx="8798034" cy="5207000"/>
          </a:xfrm>
          <a:custGeom>
            <a:avLst/>
            <a:gdLst>
              <a:gd name="T0" fmla="*/ 0 w 1618"/>
              <a:gd name="T1" fmla="*/ 0 h 957"/>
              <a:gd name="T2" fmla="*/ 0 w 1618"/>
              <a:gd name="T3" fmla="*/ 957 h 957"/>
              <a:gd name="T4" fmla="*/ 1279 w 1618"/>
              <a:gd name="T5" fmla="*/ 842 h 957"/>
              <a:gd name="T6" fmla="*/ 1618 w 1618"/>
              <a:gd name="T7" fmla="*/ 472 h 957"/>
              <a:gd name="T8" fmla="*/ 1618 w 1618"/>
              <a:gd name="T9" fmla="*/ 0 h 957"/>
              <a:gd name="T10" fmla="*/ 0 w 1618"/>
              <a:gd name="T11" fmla="*/ 0 h 957"/>
            </a:gdLst>
            <a:ahLst/>
            <a:cxnLst>
              <a:cxn ang="0">
                <a:pos x="T0" y="T1"/>
              </a:cxn>
              <a:cxn ang="0">
                <a:pos x="T2" y="T3"/>
              </a:cxn>
              <a:cxn ang="0">
                <a:pos x="T4" y="T5"/>
              </a:cxn>
              <a:cxn ang="0">
                <a:pos x="T6" y="T7"/>
              </a:cxn>
              <a:cxn ang="0">
                <a:pos x="T8" y="T9"/>
              </a:cxn>
              <a:cxn ang="0">
                <a:pos x="T10" y="T11"/>
              </a:cxn>
            </a:cxnLst>
            <a:rect l="0" t="0" r="r" b="b"/>
            <a:pathLst>
              <a:path w="1618" h="957">
                <a:moveTo>
                  <a:pt x="0" y="0"/>
                </a:moveTo>
                <a:cubicBezTo>
                  <a:pt x="0" y="957"/>
                  <a:pt x="0" y="957"/>
                  <a:pt x="0" y="957"/>
                </a:cubicBezTo>
                <a:cubicBezTo>
                  <a:pt x="1279" y="842"/>
                  <a:pt x="1279" y="842"/>
                  <a:pt x="1279" y="842"/>
                </a:cubicBezTo>
                <a:cubicBezTo>
                  <a:pt x="1465" y="825"/>
                  <a:pt x="1618" y="659"/>
                  <a:pt x="1618" y="472"/>
                </a:cubicBezTo>
                <a:cubicBezTo>
                  <a:pt x="1618" y="0"/>
                  <a:pt x="1618" y="0"/>
                  <a:pt x="1618" y="0"/>
                </a:cubicBezTo>
                <a:lnTo>
                  <a:pt x="0" y="0"/>
                </a:lnTo>
                <a:close/>
              </a:path>
            </a:pathLst>
          </a:custGeom>
          <a:solidFill>
            <a:schemeClr val="accent6"/>
          </a:solidFill>
          <a:ln>
            <a:noFill/>
          </a:ln>
        </p:spPr>
        <p:txBody>
          <a:bodyPr lIns="88400" tIns="44201" rIns="88400" bIns="44201"/>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ctrTitle"/>
          </p:nvPr>
        </p:nvSpPr>
        <p:spPr>
          <a:xfrm>
            <a:off x="685800" y="1416821"/>
            <a:ext cx="7772400" cy="1470025"/>
          </a:xfrm>
          <a:prstGeom prst="rect">
            <a:avLst/>
          </a:prstGeom>
        </p:spPr>
        <p:txBody>
          <a:bodyPr lIns="95767" tIns="47884" rIns="95767" bIns="47884" anchor="b">
            <a:normAutofit/>
          </a:bodyPr>
          <a:lstStyle>
            <a:lvl1pPr algn="l">
              <a:defRPr sz="3600" kern="1200">
                <a:solidFill>
                  <a:schemeClr val="tx1"/>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687604" y="3420000"/>
            <a:ext cx="7268576" cy="977153"/>
          </a:xfrm>
          <a:prstGeom prst="rect">
            <a:avLst/>
          </a:prstGeom>
        </p:spPr>
        <p:txBody>
          <a:bodyPr lIns="95767" tIns="47884" rIns="95767" bIns="47884">
            <a:normAutofit/>
          </a:bodyPr>
          <a:lstStyle>
            <a:lvl1pPr marL="0" indent="0" algn="l">
              <a:buNone/>
              <a:defRPr sz="2308">
                <a:solidFill>
                  <a:schemeClr val="tx1"/>
                </a:solidFill>
              </a:defRPr>
            </a:lvl1pPr>
            <a:lvl2pPr marL="442014" indent="0" algn="ctr">
              <a:buNone/>
              <a:defRPr>
                <a:solidFill>
                  <a:schemeClr val="tx1">
                    <a:tint val="75000"/>
                  </a:schemeClr>
                </a:solidFill>
              </a:defRPr>
            </a:lvl2pPr>
            <a:lvl3pPr marL="884026" indent="0" algn="ctr">
              <a:buNone/>
              <a:defRPr>
                <a:solidFill>
                  <a:schemeClr val="tx1">
                    <a:tint val="75000"/>
                  </a:schemeClr>
                </a:solidFill>
              </a:defRPr>
            </a:lvl3pPr>
            <a:lvl4pPr marL="1326040" indent="0" algn="ctr">
              <a:buNone/>
              <a:defRPr>
                <a:solidFill>
                  <a:schemeClr val="tx1">
                    <a:tint val="75000"/>
                  </a:schemeClr>
                </a:solidFill>
              </a:defRPr>
            </a:lvl4pPr>
            <a:lvl5pPr marL="1768052" indent="0" algn="ctr">
              <a:buNone/>
              <a:defRPr>
                <a:solidFill>
                  <a:schemeClr val="tx1">
                    <a:tint val="75000"/>
                  </a:schemeClr>
                </a:solidFill>
              </a:defRPr>
            </a:lvl5pPr>
            <a:lvl6pPr marL="2210068" indent="0" algn="ctr">
              <a:buNone/>
              <a:defRPr>
                <a:solidFill>
                  <a:schemeClr val="tx1">
                    <a:tint val="75000"/>
                  </a:schemeClr>
                </a:solidFill>
              </a:defRPr>
            </a:lvl6pPr>
            <a:lvl7pPr marL="2652078" indent="0" algn="ctr">
              <a:buNone/>
              <a:defRPr>
                <a:solidFill>
                  <a:schemeClr val="tx1">
                    <a:tint val="75000"/>
                  </a:schemeClr>
                </a:solidFill>
              </a:defRPr>
            </a:lvl7pPr>
            <a:lvl8pPr marL="3094092" indent="0" algn="ctr">
              <a:buNone/>
              <a:defRPr>
                <a:solidFill>
                  <a:schemeClr val="tx1">
                    <a:tint val="75000"/>
                  </a:schemeClr>
                </a:solidFill>
              </a:defRPr>
            </a:lvl8pPr>
            <a:lvl9pPr marL="3536105"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5" name="フッター プレースホルダー 12"/>
          <p:cNvSpPr>
            <a:spLocks noGrp="1"/>
          </p:cNvSpPr>
          <p:nvPr>
            <p:ph type="ftr" sz="quarter" idx="11"/>
          </p:nvPr>
        </p:nvSpPr>
        <p:spPr>
          <a:xfrm>
            <a:off x="457200" y="6099546"/>
            <a:ext cx="2895600" cy="365125"/>
          </a:xfrm>
          <a:prstGeom prst="rect">
            <a:avLst/>
          </a:prstGeom>
        </p:spPr>
        <p:txBody>
          <a:bodyPr lIns="95767" tIns="47884" rIns="95767" bIns="47884"/>
          <a:lstStyle>
            <a:lvl1pPr algn="l">
              <a:defRPr sz="1569"/>
            </a:lvl1pPr>
          </a:lstStyle>
          <a:p>
            <a:pPr defTabSz="442014"/>
            <a:endParaRPr lang="ja-JP" altLang="en-US" dirty="0">
              <a:solidFill>
                <a:srgbClr val="000000"/>
              </a:solidFill>
            </a:endParaRPr>
          </a:p>
        </p:txBody>
      </p:sp>
      <p:sp>
        <p:nvSpPr>
          <p:cNvPr id="16" name="日付プレースホルダー 11"/>
          <p:cNvSpPr>
            <a:spLocks noGrp="1"/>
          </p:cNvSpPr>
          <p:nvPr>
            <p:ph type="dt" sz="half" idx="10"/>
          </p:nvPr>
        </p:nvSpPr>
        <p:spPr>
          <a:xfrm>
            <a:off x="457200" y="5691785"/>
            <a:ext cx="2895600" cy="365125"/>
          </a:xfrm>
          <a:prstGeom prst="rect">
            <a:avLst/>
          </a:prstGeom>
        </p:spPr>
        <p:txBody>
          <a:bodyPr lIns="95767" tIns="47884" rIns="95767" bIns="47884"/>
          <a:lstStyle>
            <a:lvl1pPr algn="l">
              <a:defRPr sz="1569">
                <a:solidFill>
                  <a:srgbClr val="000000"/>
                </a:solidFill>
              </a:defRPr>
            </a:lvl1pPr>
          </a:lstStyle>
          <a:p>
            <a:pPr defTabSz="442014"/>
            <a:endParaRPr lang="ja-JP" altLang="en-US" dirty="0"/>
          </a:p>
        </p:txBody>
      </p:sp>
      <p:pic>
        <p:nvPicPr>
          <p:cNvPr id="18" name="図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2773" y="5763672"/>
            <a:ext cx="1500927" cy="844417"/>
          </a:xfrm>
          <a:prstGeom prst="rect">
            <a:avLst/>
          </a:prstGeom>
        </p:spPr>
      </p:pic>
    </p:spTree>
    <p:extLst>
      <p:ext uri="{BB962C8B-B14F-4D97-AF65-F5344CB8AC3E}">
        <p14:creationId xmlns:p14="http://schemas.microsoft.com/office/powerpoint/2010/main" val="7440677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タイトルとコンテンツ">
    <p:spTree>
      <p:nvGrpSpPr>
        <p:cNvPr id="1" name=""/>
        <p:cNvGrpSpPr/>
        <p:nvPr/>
      </p:nvGrpSpPr>
      <p:grpSpPr>
        <a:xfrm>
          <a:off x="0" y="0"/>
          <a:ext cx="0" cy="0"/>
          <a:chOff x="0" y="0"/>
          <a:chExt cx="0" cy="0"/>
        </a:xfrm>
      </p:grpSpPr>
      <p:sp>
        <p:nvSpPr>
          <p:cNvPr id="7"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3" y="1959102"/>
            <a:ext cx="8588694" cy="540000"/>
          </a:xfrm>
          <a:prstGeom prst="rect">
            <a:avLst/>
          </a:prstGeom>
        </p:spPr>
        <p:txBody>
          <a:bodyPr lIns="95767" tIns="47884" rIns="95767" bIns="47884"/>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9" name="図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spTree>
    <p:extLst>
      <p:ext uri="{BB962C8B-B14F-4D97-AF65-F5344CB8AC3E}">
        <p14:creationId xmlns:p14="http://schemas.microsoft.com/office/powerpoint/2010/main" val="15790364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タイトルとコンテンツ">
    <p:spTree>
      <p:nvGrpSpPr>
        <p:cNvPr id="1" name=""/>
        <p:cNvGrpSpPr/>
        <p:nvPr/>
      </p:nvGrpSpPr>
      <p:grpSpPr>
        <a:xfrm>
          <a:off x="0" y="0"/>
          <a:ext cx="0" cy="0"/>
          <a:chOff x="0" y="0"/>
          <a:chExt cx="0" cy="0"/>
        </a:xfrm>
      </p:grpSpPr>
      <p:sp>
        <p:nvSpPr>
          <p:cNvPr id="9"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5" y="194236"/>
            <a:ext cx="7343588" cy="540000"/>
          </a:xfrm>
          <a:prstGeom prst="rect">
            <a:avLst/>
          </a:prstGeom>
        </p:spPr>
        <p:txBody>
          <a:bodyPr lIns="95767" tIns="47884" rIns="95767" bIns="47884"/>
          <a:lstStyle/>
          <a:p>
            <a:r>
              <a:rPr kumimoji="1" lang="ja-JP" altLang="en-US"/>
              <a:t>マスター タイトルの書式設定</a:t>
            </a:r>
          </a:p>
        </p:txBody>
      </p:sp>
      <p:sp>
        <p:nvSpPr>
          <p:cNvPr id="3" name="コンテンツ プレースホルダー 2"/>
          <p:cNvSpPr>
            <a:spLocks noGrp="1"/>
          </p:cNvSpPr>
          <p:nvPr>
            <p:ph idx="1"/>
          </p:nvPr>
        </p:nvSpPr>
        <p:spPr>
          <a:xfrm>
            <a:off x="276418" y="903600"/>
            <a:ext cx="8687589" cy="5540400"/>
          </a:xfrm>
          <a:prstGeom prst="rect">
            <a:avLst/>
          </a:prstGeom>
        </p:spPr>
        <p:txBody>
          <a:bodyPr lIns="95767" tIns="47884" rIns="95767" bIns="47884"/>
          <a:lstStyle>
            <a:lvl2pPr indent="-163579">
              <a:defRPr/>
            </a:lvl2pPr>
            <a:lvl3pPr indent="-163579">
              <a:defRPr/>
            </a:lvl3pPr>
            <a:lvl4pPr indent="-163579">
              <a:defRPr/>
            </a:lvl4pPr>
            <a:lvl5pPr indent="-163579">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13" name="図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cxnSp>
        <p:nvCxnSpPr>
          <p:cNvPr id="8" name="直線コネクタ 7"/>
          <p:cNvCxnSpPr/>
          <p:nvPr userDrawn="1"/>
        </p:nvCxnSpPr>
        <p:spPr>
          <a:xfrm>
            <a:off x="179973" y="817200"/>
            <a:ext cx="8782475"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932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54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1"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4" y="1959102"/>
            <a:ext cx="8588694" cy="540000"/>
          </a:xfrm>
          <a:prstGeom prst="rect">
            <a:avLst/>
          </a:prstGeom>
        </p:spPr>
        <p:txBody>
          <a:bodyPr lIns="95767" tIns="47884" rIns="95767" bIns="47884"/>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spTree>
    <p:extLst>
      <p:ext uri="{BB962C8B-B14F-4D97-AF65-F5344CB8AC3E}">
        <p14:creationId xmlns:p14="http://schemas.microsoft.com/office/powerpoint/2010/main" val="192177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タイトル（社内限定　背景色より色変更可）">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タイトル 1"/>
          <p:cNvSpPr>
            <a:spLocks noGrp="1"/>
          </p:cNvSpPr>
          <p:nvPr>
            <p:ph type="ctrTitle"/>
          </p:nvPr>
        </p:nvSpPr>
        <p:spPr>
          <a:xfrm>
            <a:off x="685800" y="1417281"/>
            <a:ext cx="7772400" cy="1470025"/>
          </a:xfrm>
          <a:prstGeom prst="rect">
            <a:avLst/>
          </a:prstGeom>
        </p:spPr>
        <p:txBody>
          <a:bodyPr anchor="b">
            <a:normAutofit/>
          </a:bodyPr>
          <a:lstStyle>
            <a:lvl1pPr algn="l">
              <a:defRPr sz="3508" kern="1200">
                <a:solidFill>
                  <a:schemeClr val="tx1"/>
                </a:solidFill>
              </a:defRPr>
            </a:lvl1pPr>
          </a:lstStyle>
          <a:p>
            <a:r>
              <a:rPr kumimoji="1" lang="ja-JP" altLang="en-US" dirty="0"/>
              <a:t>マスター タイトルの書式設定</a:t>
            </a:r>
          </a:p>
        </p:txBody>
      </p:sp>
      <p:sp>
        <p:nvSpPr>
          <p:cNvPr id="12" name="サブタイトル 2"/>
          <p:cNvSpPr>
            <a:spLocks noGrp="1"/>
          </p:cNvSpPr>
          <p:nvPr>
            <p:ph type="subTitle" idx="1"/>
          </p:nvPr>
        </p:nvSpPr>
        <p:spPr>
          <a:xfrm>
            <a:off x="688193" y="3420000"/>
            <a:ext cx="7268576" cy="977153"/>
          </a:xfrm>
          <a:prstGeom prst="rect">
            <a:avLst/>
          </a:prstGeom>
        </p:spPr>
        <p:txBody>
          <a:bodyPr>
            <a:normAutofit/>
          </a:bodyPr>
          <a:lstStyle>
            <a:lvl1pPr marL="0" indent="0" algn="l">
              <a:buNone/>
              <a:defRPr sz="2215">
                <a:solidFill>
                  <a:schemeClr val="tx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dirty="0"/>
              <a:t>マスター サブタイトルの書式設定</a:t>
            </a:r>
          </a:p>
        </p:txBody>
      </p:sp>
      <p:pic>
        <p:nvPicPr>
          <p:cNvPr id="14" name="図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日付プレースホルダー 11"/>
          <p:cNvSpPr>
            <a:spLocks noGrp="1"/>
          </p:cNvSpPr>
          <p:nvPr>
            <p:ph type="dt" sz="half" idx="10"/>
          </p:nvPr>
        </p:nvSpPr>
        <p:spPr>
          <a:xfrm>
            <a:off x="457200" y="5680192"/>
            <a:ext cx="2895600" cy="365125"/>
          </a:xfrm>
          <a:prstGeom prst="rect">
            <a:avLst/>
          </a:prstGeom>
        </p:spPr>
        <p:txBody>
          <a:bodyPr/>
          <a:lstStyle>
            <a:lvl1pPr algn="l">
              <a:defRPr sz="1477">
                <a:solidFill>
                  <a:schemeClr val="tx1"/>
                </a:solidFill>
              </a:defRPr>
            </a:lvl1pPr>
          </a:lstStyle>
          <a:p>
            <a:pPr defTabSz="422041">
              <a:defRPr/>
            </a:pPr>
            <a:endParaRPr lang="ja-JP" altLang="en-US" dirty="0">
              <a:solidFill>
                <a:srgbClr val="000000"/>
              </a:solidFill>
            </a:endParaRPr>
          </a:p>
        </p:txBody>
      </p:sp>
      <p:pic>
        <p:nvPicPr>
          <p:cNvPr id="9" name="Picture 2" descr="K:\新ロゴ（データ一式）\DLH_3_E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31474" y="5021395"/>
            <a:ext cx="1644525" cy="1521676"/>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12"/>
          <p:cNvSpPr>
            <a:spLocks noGrp="1"/>
          </p:cNvSpPr>
          <p:nvPr>
            <p:ph type="ftr" sz="quarter" idx="11"/>
          </p:nvPr>
        </p:nvSpPr>
        <p:spPr>
          <a:xfrm>
            <a:off x="457288" y="6103196"/>
            <a:ext cx="5002617" cy="365125"/>
          </a:xfrm>
          <a:prstGeom prst="rect">
            <a:avLst/>
          </a:prstGeom>
        </p:spPr>
        <p:txBody>
          <a:bodyPr lIns="95767" tIns="47884" rIns="95767" bIns="47884"/>
          <a:lstStyle>
            <a:lvl1pPr algn="l">
              <a:defRPr sz="1569"/>
            </a:lvl1pPr>
          </a:lstStyle>
          <a:p>
            <a:pPr defTabSz="422041">
              <a:defRPr/>
            </a:pPr>
            <a:endParaRPr lang="ja-JP" altLang="en-US" dirty="0">
              <a:solidFill>
                <a:srgbClr val="000000"/>
              </a:solidFill>
            </a:endParaRPr>
          </a:p>
        </p:txBody>
      </p:sp>
    </p:spTree>
    <p:extLst>
      <p:ext uri="{BB962C8B-B14F-4D97-AF65-F5344CB8AC3E}">
        <p14:creationId xmlns:p14="http://schemas.microsoft.com/office/powerpoint/2010/main" val="6511560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itchFamily="50" charset="-128"/>
                <a:ea typeface="Meiryo UI" pitchFamily="50" charset="-128"/>
                <a:cs typeface="Meiryo UI"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276859" y="903600"/>
            <a:ext cx="8687589" cy="5540400"/>
          </a:xfrm>
        </p:spPr>
        <p:txBody>
          <a:bodyPr/>
          <a:lstStyle>
            <a:lvl1pPr>
              <a:defRPr>
                <a:latin typeface="Meiryo UI" pitchFamily="50" charset="-128"/>
                <a:ea typeface="Meiryo UI" pitchFamily="50" charset="-128"/>
                <a:cs typeface="Meiryo UI" pitchFamily="50" charset="-128"/>
              </a:defRPr>
            </a:lvl1pPr>
            <a:lvl2pPr indent="-156189">
              <a:defRPr>
                <a:latin typeface="Meiryo UI" pitchFamily="50" charset="-128"/>
                <a:ea typeface="Meiryo UI" pitchFamily="50" charset="-128"/>
                <a:cs typeface="Meiryo UI" pitchFamily="50" charset="-128"/>
              </a:defRPr>
            </a:lvl2pPr>
            <a:lvl3pPr indent="-156189">
              <a:defRPr>
                <a:latin typeface="Meiryo UI" pitchFamily="50" charset="-128"/>
                <a:ea typeface="Meiryo UI" pitchFamily="50" charset="-128"/>
                <a:cs typeface="Meiryo UI" pitchFamily="50" charset="-128"/>
              </a:defRPr>
            </a:lvl3pPr>
            <a:lvl4pPr indent="-156189">
              <a:defRPr>
                <a:latin typeface="Meiryo UI" pitchFamily="50" charset="-128"/>
                <a:ea typeface="Meiryo UI" pitchFamily="50" charset="-128"/>
                <a:cs typeface="Meiryo UI" pitchFamily="50" charset="-128"/>
              </a:defRPr>
            </a:lvl4pPr>
            <a:lvl5pPr indent="-156189">
              <a:defRPr>
                <a:latin typeface="Meiryo UI" pitchFamily="50" charset="-128"/>
                <a:ea typeface="Meiryo UI" pitchFamily="50" charset="-128"/>
                <a:cs typeface="Meiryo UI"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057441" y="6572369"/>
            <a:ext cx="1086678" cy="289299"/>
          </a:xfrm>
        </p:spPr>
        <p:txBody>
          <a:bodyPr/>
          <a:lstStyle>
            <a:lvl1pPr>
              <a:defRPr sz="1477">
                <a:latin typeface="Meiryo UI" pitchFamily="50" charset="-128"/>
                <a:ea typeface="Meiryo UI" pitchFamily="50" charset="-128"/>
                <a:cs typeface="Meiryo UI" pitchFamily="50" charset="-128"/>
              </a:defRPr>
            </a:lvl1pPr>
          </a:lstStyle>
          <a:p>
            <a:pPr defTabSz="422041">
              <a:defRPr/>
            </a:pPr>
            <a:fld id="{2FF5E1DE-7B95-8A44-8552-65323269AE41}" type="slidenum">
              <a:rPr lang="ja-JP" altLang="en-US" smtClean="0"/>
              <a:pPr defTabSz="422041">
                <a:defRPr/>
              </a:pPr>
              <a:t>‹#›</a:t>
            </a:fld>
            <a:endParaRPr lang="ja-JP" altLang="en-US" dirty="0"/>
          </a:p>
        </p:txBody>
      </p:sp>
    </p:spTree>
    <p:extLst>
      <p:ext uri="{BB962C8B-B14F-4D97-AF65-F5344CB8AC3E}">
        <p14:creationId xmlns:p14="http://schemas.microsoft.com/office/powerpoint/2010/main" val="20219548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76708" y="903599"/>
            <a:ext cx="4300655" cy="5540400"/>
          </a:xfrm>
        </p:spPr>
        <p:txBody>
          <a:bodyPr>
            <a:normAutofit/>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13" y="903599"/>
            <a:ext cx="4315883" cy="5540400"/>
          </a:xfrm>
        </p:spPr>
        <p:txBody>
          <a:bodyPr>
            <a:normAutofit/>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スライド番号プレースホルダー 6"/>
          <p:cNvSpPr>
            <a:spLocks noGrp="1"/>
          </p:cNvSpPr>
          <p:nvPr>
            <p:ph type="sldNum" sz="quarter" idx="12"/>
          </p:nvPr>
        </p:nvSpPr>
        <p:spPr/>
        <p:txBody>
          <a:bodyPr/>
          <a:lstStyle/>
          <a:p>
            <a:pPr defTabSz="422041">
              <a:defRPr/>
            </a:pPr>
            <a:fld id="{2FF5E1DE-7B95-8A44-8552-65323269AE41}" type="slidenum">
              <a:rPr lang="ja-JP" altLang="en-US" sz="1015" smtClean="0">
                <a:latin typeface="ＭＳ Ｐゴシック"/>
                <a:ea typeface="ＭＳ Ｐゴシック" panose="020B0600070205080204" pitchFamily="50" charset="-128"/>
              </a:rPr>
              <a:pPr defTabSz="422041">
                <a:defRPr/>
              </a:pPr>
              <a:t>‹#›</a:t>
            </a:fld>
            <a:endParaRPr lang="ja-JP" altLang="en-US" sz="1015" dirty="0">
              <a:latin typeface="ＭＳ Ｐゴシック"/>
              <a:ea typeface="ＭＳ Ｐゴシック" panose="020B0600070205080204" pitchFamily="50" charset="-128"/>
            </a:endParaRPr>
          </a:p>
        </p:txBody>
      </p:sp>
    </p:spTree>
    <p:extLst>
      <p:ext uri="{BB962C8B-B14F-4D97-AF65-F5344CB8AC3E}">
        <p14:creationId xmlns:p14="http://schemas.microsoft.com/office/powerpoint/2010/main" val="6626602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7" name="スライド番号プレースホルダー 6"/>
          <p:cNvSpPr>
            <a:spLocks noGrp="1"/>
          </p:cNvSpPr>
          <p:nvPr>
            <p:ph type="sldNum" sz="quarter" idx="12"/>
          </p:nvPr>
        </p:nvSpPr>
        <p:spPr/>
        <p:txBody>
          <a:bodyPr/>
          <a:lstStyle/>
          <a:p>
            <a:pPr defTabSz="422041">
              <a:defRPr/>
            </a:pPr>
            <a:fld id="{2FF5E1DE-7B95-8A44-8552-65323269AE41}" type="slidenum">
              <a:rPr lang="ja-JP" altLang="en-US" sz="1015" smtClean="0">
                <a:latin typeface="ＭＳ Ｐゴシック"/>
                <a:ea typeface="ＭＳ Ｐゴシック" panose="020B0600070205080204" pitchFamily="50" charset="-128"/>
              </a:rPr>
              <a:pPr defTabSz="422041">
                <a:defRPr/>
              </a:pPr>
              <a:t>‹#›</a:t>
            </a:fld>
            <a:endParaRPr lang="ja-JP" altLang="en-US" sz="1015" dirty="0">
              <a:latin typeface="ＭＳ Ｐゴシック"/>
              <a:ea typeface="ＭＳ Ｐゴシック" panose="020B0600070205080204" pitchFamily="50" charset="-128"/>
            </a:endParaRPr>
          </a:p>
        </p:txBody>
      </p:sp>
      <p:sp>
        <p:nvSpPr>
          <p:cNvPr id="8" name="テキスト プレースホルダー 2"/>
          <p:cNvSpPr>
            <a:spLocks noGrp="1"/>
          </p:cNvSpPr>
          <p:nvPr>
            <p:ph type="body" idx="1"/>
          </p:nvPr>
        </p:nvSpPr>
        <p:spPr>
          <a:xfrm>
            <a:off x="277303" y="907839"/>
            <a:ext cx="432964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dirty="0"/>
              <a:t>マスター テキストの書式設定</a:t>
            </a:r>
          </a:p>
        </p:txBody>
      </p:sp>
      <p:sp>
        <p:nvSpPr>
          <p:cNvPr id="9" name="コンテンツ プレースホルダー 3"/>
          <p:cNvSpPr>
            <a:spLocks noGrp="1"/>
          </p:cNvSpPr>
          <p:nvPr>
            <p:ph sz="half" idx="2"/>
          </p:nvPr>
        </p:nvSpPr>
        <p:spPr>
          <a:xfrm>
            <a:off x="277303" y="1547600"/>
            <a:ext cx="4329643" cy="4921276"/>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テキスト プレースホルダー 4"/>
          <p:cNvSpPr>
            <a:spLocks noGrp="1"/>
          </p:cNvSpPr>
          <p:nvPr>
            <p:ph type="body" sz="quarter" idx="3"/>
          </p:nvPr>
        </p:nvSpPr>
        <p:spPr>
          <a:xfrm>
            <a:off x="4646479" y="907839"/>
            <a:ext cx="432964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dirty="0"/>
              <a:t>マスター テキストの書式設定</a:t>
            </a:r>
          </a:p>
        </p:txBody>
      </p:sp>
      <p:sp>
        <p:nvSpPr>
          <p:cNvPr id="11" name="コンテンツ プレースホルダー 5"/>
          <p:cNvSpPr>
            <a:spLocks noGrp="1"/>
          </p:cNvSpPr>
          <p:nvPr>
            <p:ph sz="quarter" idx="4"/>
          </p:nvPr>
        </p:nvSpPr>
        <p:spPr>
          <a:xfrm>
            <a:off x="4646479" y="1547600"/>
            <a:ext cx="4329643" cy="4921276"/>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1410463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defTabSz="422041">
              <a:defRPr/>
            </a:pPr>
            <a:fld id="{2FF5E1DE-7B95-8A44-8552-65323269AE41}" type="slidenum">
              <a:rPr lang="ja-JP" altLang="en-US" sz="1015" smtClean="0">
                <a:latin typeface="ＭＳ Ｐゴシック"/>
                <a:ea typeface="ＭＳ Ｐゴシック" panose="020B0600070205080204" pitchFamily="50" charset="-128"/>
              </a:rPr>
              <a:pPr defTabSz="422041">
                <a:defRPr/>
              </a:pPr>
              <a:t>‹#›</a:t>
            </a:fld>
            <a:endParaRPr lang="ja-JP" altLang="en-US" sz="1015" dirty="0">
              <a:latin typeface="ＭＳ Ｐゴシック"/>
              <a:ea typeface="ＭＳ Ｐゴシック" panose="020B0600070205080204" pitchFamily="50" charset="-128"/>
            </a:endParaRPr>
          </a:p>
        </p:txBody>
      </p:sp>
    </p:spTree>
    <p:extLst>
      <p:ext uri="{BB962C8B-B14F-4D97-AF65-F5344CB8AC3E}">
        <p14:creationId xmlns:p14="http://schemas.microsoft.com/office/powerpoint/2010/main" val="40012336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影最小）">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2"/>
            <a:ext cx="9144000" cy="6638838"/>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cxnSp>
        <p:nvCxnSpPr>
          <p:cNvPr id="7" name="直線コネクタ 6"/>
          <p:cNvCxnSpPr/>
          <p:nvPr userDrawn="1"/>
        </p:nvCxnSpPr>
        <p:spPr>
          <a:xfrm>
            <a:off x="180840" y="817200"/>
            <a:ext cx="8783999" cy="0"/>
          </a:xfrm>
          <a:prstGeom prst="line">
            <a:avLst/>
          </a:prstGeom>
          <a:ln>
            <a:solidFill>
              <a:srgbClr val="92846E"/>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859" y="903600"/>
            <a:ext cx="8687589" cy="5540400"/>
          </a:xfrm>
        </p:spPr>
        <p:txBody>
          <a:bodyPr/>
          <a:lstStyle>
            <a:lvl2pPr indent="-156189">
              <a:defRPr/>
            </a:lvl2pPr>
            <a:lvl3pPr indent="-156189">
              <a:defRPr/>
            </a:lvl3pPr>
            <a:lvl4pPr indent="-156189">
              <a:defRPr/>
            </a:lvl4pPr>
            <a:lvl5pPr indent="-156189">
              <a:defRPr sz="1477"/>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5"/>
          <p:cNvSpPr>
            <a:spLocks noGrp="1"/>
          </p:cNvSpPr>
          <p:nvPr>
            <p:ph type="sldNum" sz="quarter" idx="12"/>
          </p:nvPr>
        </p:nvSpPr>
        <p:spPr>
          <a:xfrm>
            <a:off x="8057441" y="6572369"/>
            <a:ext cx="1086678" cy="289299"/>
          </a:xfrm>
        </p:spPr>
        <p:txBody>
          <a:bodyPr/>
          <a:lstStyle>
            <a:lvl1pPr>
              <a:defRPr sz="1477">
                <a:latin typeface="Meiryo UI" pitchFamily="50" charset="-128"/>
                <a:ea typeface="Meiryo UI" pitchFamily="50" charset="-128"/>
                <a:cs typeface="Meiryo UI" pitchFamily="50" charset="-128"/>
              </a:defRPr>
            </a:lvl1pPr>
          </a:lstStyle>
          <a:p>
            <a:pPr defTabSz="422041">
              <a:defRPr/>
            </a:pPr>
            <a:fld id="{2FF5E1DE-7B95-8A44-8552-65323269AE41}" type="slidenum">
              <a:rPr lang="ja-JP" altLang="en-US" smtClean="0"/>
              <a:pPr defTabSz="422041">
                <a:defRPr/>
              </a:pPr>
              <a:t>‹#›</a:t>
            </a:fld>
            <a:endParaRPr lang="ja-JP" altLang="en-US" dirty="0"/>
          </a:p>
        </p:txBody>
      </p:sp>
      <p:pic>
        <p:nvPicPr>
          <p:cNvPr id="13" name="図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99218" y="0"/>
            <a:ext cx="1444782" cy="864422"/>
          </a:xfrm>
          <a:prstGeom prst="rect">
            <a:avLst/>
          </a:prstGeom>
        </p:spPr>
      </p:pic>
    </p:spTree>
    <p:extLst>
      <p:ext uri="{BB962C8B-B14F-4D97-AF65-F5344CB8AC3E}">
        <p14:creationId xmlns:p14="http://schemas.microsoft.com/office/powerpoint/2010/main" val="2361887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pic>
        <p:nvPicPr>
          <p:cNvPr id="8" name="図 7" descr="0813-01.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568844" y="1958993"/>
            <a:ext cx="7772400" cy="1470025"/>
          </a:xfrm>
          <a:prstGeom prst="rect">
            <a:avLst/>
          </a:prstGeom>
        </p:spPr>
        <p:txBody>
          <a:bodyPr anchor="b">
            <a:normAutofit/>
          </a:bodyPr>
          <a:lstStyle>
            <a:lvl1pPr algn="l">
              <a:defRPr sz="3238" kern="1200">
                <a:solidFill>
                  <a:schemeClr val="bg1"/>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4287023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844083">
              <a:defRPr/>
            </a:pPr>
            <a:endParaRPr lang="ja-JP" altLang="en-US" sz="1108"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lgn="ctr" defTabSz="844083">
              <a:defRPr/>
            </a:pPr>
            <a:endParaRPr lang="ja-JP" altLang="en-US" sz="1108" dirty="0">
              <a:solidFill>
                <a:prstClr val="black">
                  <a:tint val="75000"/>
                </a:prstClr>
              </a:solidFill>
            </a:endParaRPr>
          </a:p>
        </p:txBody>
      </p:sp>
      <p:sp>
        <p:nvSpPr>
          <p:cNvPr id="4" name="スライド番号プレースホルダー 3"/>
          <p:cNvSpPr>
            <a:spLocks noGrp="1"/>
          </p:cNvSpPr>
          <p:nvPr>
            <p:ph type="sldNum" sz="quarter" idx="12"/>
          </p:nvPr>
        </p:nvSpPr>
        <p:spPr>
          <a:xfrm>
            <a:off x="7010400" y="6492880"/>
            <a:ext cx="2133600" cy="365125"/>
          </a:xfrm>
          <a:prstGeom prst="rect">
            <a:avLst/>
          </a:prstGeom>
        </p:spPr>
        <p:txBody>
          <a:bodyPr lIns="91409" tIns="45704" rIns="91409" bIns="45704"/>
          <a:lstStyle/>
          <a:p>
            <a:pPr algn="l" defTabSz="843796">
              <a:defRPr/>
            </a:pPr>
            <a:fld id="{0A8FDBE8-E9B9-46A8-A3B3-F1614200442E}" type="slidenum">
              <a:rPr lang="ja-JP" altLang="en-US" sz="1662" smtClean="0">
                <a:solidFill>
                  <a:prstClr val="black">
                    <a:tint val="75000"/>
                  </a:prstClr>
                </a:solidFill>
                <a:latin typeface="Calibri"/>
                <a:ea typeface="ＭＳ Ｐゴシック" panose="020B0600070205080204" pitchFamily="50" charset="-128"/>
              </a:rPr>
              <a:pPr algn="l" defTabSz="843796">
                <a:defRPr/>
              </a:pPr>
              <a:t>‹#›</a:t>
            </a:fld>
            <a:endParaRPr lang="ja-JP" altLang="en-US" sz="1662"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9144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6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1148" indent="0" algn="ctr">
              <a:buNone/>
              <a:defRPr>
                <a:solidFill>
                  <a:schemeClr val="tx1">
                    <a:tint val="75000"/>
                  </a:schemeClr>
                </a:solidFill>
              </a:defRPr>
            </a:lvl2pPr>
            <a:lvl3pPr marL="842293" indent="0" algn="ctr">
              <a:buNone/>
              <a:defRPr>
                <a:solidFill>
                  <a:schemeClr val="tx1">
                    <a:tint val="75000"/>
                  </a:schemeClr>
                </a:solidFill>
              </a:defRPr>
            </a:lvl3pPr>
            <a:lvl4pPr marL="1263442" indent="0" algn="ctr">
              <a:buNone/>
              <a:defRPr>
                <a:solidFill>
                  <a:schemeClr val="tx1">
                    <a:tint val="75000"/>
                  </a:schemeClr>
                </a:solidFill>
              </a:defRPr>
            </a:lvl4pPr>
            <a:lvl5pPr marL="1684590" indent="0" algn="ctr">
              <a:buNone/>
              <a:defRPr>
                <a:solidFill>
                  <a:schemeClr val="tx1">
                    <a:tint val="75000"/>
                  </a:schemeClr>
                </a:solidFill>
              </a:defRPr>
            </a:lvl5pPr>
            <a:lvl6pPr marL="2105738" indent="0" algn="ctr">
              <a:buNone/>
              <a:defRPr>
                <a:solidFill>
                  <a:schemeClr val="tx1">
                    <a:tint val="75000"/>
                  </a:schemeClr>
                </a:solidFill>
              </a:defRPr>
            </a:lvl6pPr>
            <a:lvl7pPr marL="2526886" indent="0" algn="ctr">
              <a:buNone/>
              <a:defRPr>
                <a:solidFill>
                  <a:schemeClr val="tx1">
                    <a:tint val="75000"/>
                  </a:schemeClr>
                </a:solidFill>
              </a:defRPr>
            </a:lvl7pPr>
            <a:lvl8pPr marL="2948032" indent="0" algn="ctr">
              <a:buNone/>
              <a:defRPr>
                <a:solidFill>
                  <a:schemeClr val="tx1">
                    <a:tint val="75000"/>
                  </a:schemeClr>
                </a:solidFill>
              </a:defRPr>
            </a:lvl8pPr>
            <a:lvl9pPr marL="336917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842941">
              <a:defRPr/>
            </a:pPr>
            <a:endParaRPr lang="ja-JP" altLang="en-US" sz="1108"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lgn="ctr" defTabSz="842941">
              <a:defRPr/>
            </a:pPr>
            <a:endParaRPr lang="ja-JP" altLang="en-US" sz="1108" dirty="0">
              <a:solidFill>
                <a:prstClr val="black">
                  <a:tint val="75000"/>
                </a:prstClr>
              </a:solidFill>
            </a:endParaRPr>
          </a:p>
        </p:txBody>
      </p:sp>
      <p:sp>
        <p:nvSpPr>
          <p:cNvPr id="6" name="スライド番号プレースホルダー 5"/>
          <p:cNvSpPr>
            <a:spLocks noGrp="1"/>
          </p:cNvSpPr>
          <p:nvPr>
            <p:ph type="sldNum" sz="quarter" idx="12"/>
          </p:nvPr>
        </p:nvSpPr>
        <p:spPr>
          <a:xfrm>
            <a:off x="7010400" y="6492886"/>
            <a:ext cx="2133600" cy="365125"/>
          </a:xfrm>
          <a:prstGeom prst="rect">
            <a:avLst/>
          </a:prstGeom>
        </p:spPr>
        <p:txBody>
          <a:bodyPr lIns="91317" tIns="45659" rIns="91317" bIns="45659"/>
          <a:lstStyle>
            <a:lvl1pPr>
              <a:defRPr sz="1662"/>
            </a:lvl1pPr>
          </a:lstStyle>
          <a:p>
            <a:pPr algn="l" defTabSz="842941">
              <a:defRPr/>
            </a:pPr>
            <a:fld id="{0A8FDBE8-E9B9-46A8-A3B3-F1614200442E}" type="slidenum">
              <a:rPr lang="ja-JP" altLang="en-US" smtClean="0">
                <a:solidFill>
                  <a:prstClr val="black">
                    <a:tint val="75000"/>
                  </a:prstClr>
                </a:solidFill>
                <a:latin typeface="Calibri"/>
                <a:ea typeface="ＭＳ Ｐゴシック" panose="020B0600070205080204" pitchFamily="50" charset="-128"/>
              </a:rPr>
              <a:pPr algn="l" defTabSz="842941">
                <a:defRPr/>
              </a:pPr>
              <a:t>‹#›</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50634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タイトル（社内限定　背景色より色変更可）">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タイトル 1"/>
          <p:cNvSpPr>
            <a:spLocks noGrp="1"/>
          </p:cNvSpPr>
          <p:nvPr>
            <p:ph type="ctrTitle"/>
          </p:nvPr>
        </p:nvSpPr>
        <p:spPr>
          <a:xfrm>
            <a:off x="685800" y="1417281"/>
            <a:ext cx="7772400" cy="1470025"/>
          </a:xfrm>
          <a:prstGeom prst="rect">
            <a:avLst/>
          </a:prstGeom>
        </p:spPr>
        <p:txBody>
          <a:bodyPr anchor="b">
            <a:normAutofit/>
          </a:bodyPr>
          <a:lstStyle>
            <a:lvl1pPr algn="l">
              <a:defRPr sz="3508" kern="1200">
                <a:solidFill>
                  <a:schemeClr val="tx1"/>
                </a:solidFill>
              </a:defRPr>
            </a:lvl1pPr>
          </a:lstStyle>
          <a:p>
            <a:r>
              <a:rPr kumimoji="1" lang="ja-JP" altLang="en-US" dirty="0"/>
              <a:t>マスター タイトルの書式設定</a:t>
            </a:r>
          </a:p>
        </p:txBody>
      </p:sp>
      <p:sp>
        <p:nvSpPr>
          <p:cNvPr id="12" name="サブタイトル 2"/>
          <p:cNvSpPr>
            <a:spLocks noGrp="1"/>
          </p:cNvSpPr>
          <p:nvPr>
            <p:ph type="subTitle" idx="1"/>
          </p:nvPr>
        </p:nvSpPr>
        <p:spPr>
          <a:xfrm>
            <a:off x="688193" y="3420000"/>
            <a:ext cx="7268576" cy="977153"/>
          </a:xfrm>
          <a:prstGeom prst="rect">
            <a:avLst/>
          </a:prstGeom>
        </p:spPr>
        <p:txBody>
          <a:bodyPr>
            <a:normAutofit/>
          </a:bodyPr>
          <a:lstStyle>
            <a:lvl1pPr marL="0" indent="0" algn="l">
              <a:buNone/>
              <a:defRPr sz="2215">
                <a:solidFill>
                  <a:schemeClr val="tx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dirty="0"/>
              <a:t>マスター サブタイトルの書式設定</a:t>
            </a:r>
          </a:p>
        </p:txBody>
      </p:sp>
      <p:pic>
        <p:nvPicPr>
          <p:cNvPr id="14" name="図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日付プレースホルダー 11"/>
          <p:cNvSpPr>
            <a:spLocks noGrp="1"/>
          </p:cNvSpPr>
          <p:nvPr>
            <p:ph type="dt" sz="half" idx="10"/>
          </p:nvPr>
        </p:nvSpPr>
        <p:spPr>
          <a:xfrm>
            <a:off x="457200" y="5680192"/>
            <a:ext cx="2895600" cy="365125"/>
          </a:xfrm>
          <a:prstGeom prst="rect">
            <a:avLst/>
          </a:prstGeom>
        </p:spPr>
        <p:txBody>
          <a:bodyPr/>
          <a:lstStyle>
            <a:lvl1pPr algn="l">
              <a:defRPr sz="1477">
                <a:solidFill>
                  <a:schemeClr val="tx1"/>
                </a:solidFill>
              </a:defRPr>
            </a:lvl1pPr>
          </a:lstStyle>
          <a:p>
            <a:pPr defTabSz="422041">
              <a:defRPr/>
            </a:pPr>
            <a:endParaRPr lang="ja-JP" altLang="en-US" dirty="0">
              <a:solidFill>
                <a:srgbClr val="000000"/>
              </a:solidFill>
            </a:endParaRPr>
          </a:p>
        </p:txBody>
      </p:sp>
      <p:pic>
        <p:nvPicPr>
          <p:cNvPr id="9" name="Picture 2" descr="K:\新ロゴ（データ一式）\DLH_3_E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31474" y="5021395"/>
            <a:ext cx="1644525" cy="1521676"/>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12"/>
          <p:cNvSpPr>
            <a:spLocks noGrp="1"/>
          </p:cNvSpPr>
          <p:nvPr>
            <p:ph type="ftr" sz="quarter" idx="11"/>
          </p:nvPr>
        </p:nvSpPr>
        <p:spPr>
          <a:xfrm>
            <a:off x="457288" y="6103196"/>
            <a:ext cx="5002617" cy="365125"/>
          </a:xfrm>
          <a:prstGeom prst="rect">
            <a:avLst/>
          </a:prstGeom>
        </p:spPr>
        <p:txBody>
          <a:bodyPr lIns="95767" tIns="47884" rIns="95767" bIns="47884"/>
          <a:lstStyle>
            <a:lvl1pPr algn="l">
              <a:defRPr sz="1569"/>
            </a:lvl1pPr>
          </a:lstStyle>
          <a:p>
            <a:pPr defTabSz="422041">
              <a:defRPr/>
            </a:pPr>
            <a:endParaRPr lang="ja-JP" altLang="en-US" dirty="0">
              <a:solidFill>
                <a:srgbClr val="000000"/>
              </a:solidFill>
            </a:endParaRPr>
          </a:p>
        </p:txBody>
      </p:sp>
    </p:spTree>
    <p:extLst>
      <p:ext uri="{BB962C8B-B14F-4D97-AF65-F5344CB8AC3E}">
        <p14:creationId xmlns:p14="http://schemas.microsoft.com/office/powerpoint/2010/main" val="228078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11"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5" y="194236"/>
            <a:ext cx="7343588" cy="540000"/>
          </a:xfrm>
          <a:prstGeom prst="rect">
            <a:avLst/>
          </a:prstGeom>
        </p:spPr>
        <p:txBody>
          <a:bodyPr lIns="95767" tIns="47884" rIns="95767" bIns="47884"/>
          <a:lstStyle/>
          <a:p>
            <a:r>
              <a:rPr kumimoji="1" lang="ja-JP" altLang="en-US"/>
              <a:t>マスター タイトルの書式設定</a:t>
            </a:r>
          </a:p>
        </p:txBody>
      </p:sp>
      <p:sp>
        <p:nvSpPr>
          <p:cNvPr id="3" name="コンテンツ プレースホルダー 2"/>
          <p:cNvSpPr>
            <a:spLocks noGrp="1"/>
          </p:cNvSpPr>
          <p:nvPr>
            <p:ph idx="1"/>
          </p:nvPr>
        </p:nvSpPr>
        <p:spPr>
          <a:xfrm>
            <a:off x="276418" y="903600"/>
            <a:ext cx="8687589" cy="5540400"/>
          </a:xfrm>
          <a:prstGeom prst="rect">
            <a:avLst/>
          </a:prstGeom>
        </p:spPr>
        <p:txBody>
          <a:bodyPr lIns="95767" tIns="47884" rIns="95767" bIns="47884"/>
          <a:lstStyle>
            <a:lvl2pPr indent="-163579">
              <a:defRPr/>
            </a:lvl2pPr>
            <a:lvl3pPr indent="-163579">
              <a:defRPr/>
            </a:lvl3pPr>
            <a:lvl4pPr indent="-163579">
              <a:defRPr/>
            </a:lvl4pPr>
            <a:lvl5pPr indent="-163579">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13" name="図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cxnSp>
        <p:nvCxnSpPr>
          <p:cNvPr id="8" name="直線コネクタ 7"/>
          <p:cNvCxnSpPr/>
          <p:nvPr userDrawn="1"/>
        </p:nvCxnSpPr>
        <p:spPr>
          <a:xfrm>
            <a:off x="179973" y="817200"/>
            <a:ext cx="8782475"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6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itchFamily="50" charset="-128"/>
                <a:ea typeface="Meiryo UI" pitchFamily="50" charset="-128"/>
                <a:cs typeface="Meiryo UI"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276859" y="903600"/>
            <a:ext cx="8687589" cy="5540400"/>
          </a:xfrm>
        </p:spPr>
        <p:txBody>
          <a:bodyPr/>
          <a:lstStyle>
            <a:lvl1pPr>
              <a:defRPr>
                <a:latin typeface="Meiryo UI" pitchFamily="50" charset="-128"/>
                <a:ea typeface="Meiryo UI" pitchFamily="50" charset="-128"/>
                <a:cs typeface="Meiryo UI" pitchFamily="50" charset="-128"/>
              </a:defRPr>
            </a:lvl1pPr>
            <a:lvl2pPr indent="-156189">
              <a:defRPr>
                <a:latin typeface="Meiryo UI" pitchFamily="50" charset="-128"/>
                <a:ea typeface="Meiryo UI" pitchFamily="50" charset="-128"/>
                <a:cs typeface="Meiryo UI" pitchFamily="50" charset="-128"/>
              </a:defRPr>
            </a:lvl2pPr>
            <a:lvl3pPr indent="-156189">
              <a:defRPr>
                <a:latin typeface="Meiryo UI" pitchFamily="50" charset="-128"/>
                <a:ea typeface="Meiryo UI" pitchFamily="50" charset="-128"/>
                <a:cs typeface="Meiryo UI" pitchFamily="50" charset="-128"/>
              </a:defRPr>
            </a:lvl3pPr>
            <a:lvl4pPr indent="-156189">
              <a:defRPr>
                <a:latin typeface="Meiryo UI" pitchFamily="50" charset="-128"/>
                <a:ea typeface="Meiryo UI" pitchFamily="50" charset="-128"/>
                <a:cs typeface="Meiryo UI" pitchFamily="50" charset="-128"/>
              </a:defRPr>
            </a:lvl4pPr>
            <a:lvl5pPr indent="-156189">
              <a:defRPr>
                <a:latin typeface="Meiryo UI" pitchFamily="50" charset="-128"/>
                <a:ea typeface="Meiryo UI" pitchFamily="50" charset="-128"/>
                <a:cs typeface="Meiryo UI"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057441" y="6572369"/>
            <a:ext cx="1086678" cy="289299"/>
          </a:xfrm>
        </p:spPr>
        <p:txBody>
          <a:bodyPr/>
          <a:lstStyle>
            <a:lvl1pPr>
              <a:defRPr sz="1477">
                <a:latin typeface="Meiryo UI" pitchFamily="50" charset="-128"/>
                <a:ea typeface="Meiryo UI" pitchFamily="50" charset="-128"/>
                <a:cs typeface="Meiryo UI" pitchFamily="50" charset="-128"/>
              </a:defRPr>
            </a:lvl1pPr>
          </a:lstStyle>
          <a:p>
            <a:pPr defTabSz="422041">
              <a:defRPr/>
            </a:pPr>
            <a:fld id="{2FF5E1DE-7B95-8A44-8552-65323269AE41}" type="slidenum">
              <a:rPr lang="ja-JP" altLang="en-US" smtClean="0"/>
              <a:pPr defTabSz="422041">
                <a:defRPr/>
              </a:pPr>
              <a:t>‹#›</a:t>
            </a:fld>
            <a:endParaRPr lang="ja-JP" altLang="en-US" dirty="0"/>
          </a:p>
        </p:txBody>
      </p:sp>
    </p:spTree>
    <p:extLst>
      <p:ext uri="{BB962C8B-B14F-4D97-AF65-F5344CB8AC3E}">
        <p14:creationId xmlns:p14="http://schemas.microsoft.com/office/powerpoint/2010/main" val="1201746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76708" y="903599"/>
            <a:ext cx="4300655" cy="5540400"/>
          </a:xfrm>
        </p:spPr>
        <p:txBody>
          <a:bodyPr>
            <a:normAutofit/>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13" y="903599"/>
            <a:ext cx="4315883" cy="5540400"/>
          </a:xfrm>
        </p:spPr>
        <p:txBody>
          <a:bodyPr>
            <a:normAutofit/>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スライド番号プレースホルダー 6"/>
          <p:cNvSpPr>
            <a:spLocks noGrp="1"/>
          </p:cNvSpPr>
          <p:nvPr>
            <p:ph type="sldNum" sz="quarter" idx="12"/>
          </p:nvPr>
        </p:nvSpPr>
        <p:spPr/>
        <p:txBody>
          <a:bodyPr/>
          <a:lstStyle/>
          <a:p>
            <a:pPr defTabSz="422041">
              <a:defRPr/>
            </a:pPr>
            <a:fld id="{2FF5E1DE-7B95-8A44-8552-65323269AE41}" type="slidenum">
              <a:rPr lang="ja-JP" altLang="en-US" sz="1015" smtClean="0">
                <a:latin typeface="ＭＳ Ｐゴシック"/>
                <a:ea typeface="ＭＳ Ｐゴシック" panose="020B0600070205080204" pitchFamily="50" charset="-128"/>
              </a:rPr>
              <a:pPr defTabSz="422041">
                <a:defRPr/>
              </a:pPr>
              <a:t>‹#›</a:t>
            </a:fld>
            <a:endParaRPr lang="ja-JP" altLang="en-US" sz="1015" dirty="0">
              <a:latin typeface="ＭＳ Ｐゴシック"/>
              <a:ea typeface="ＭＳ Ｐゴシック" panose="020B0600070205080204" pitchFamily="50" charset="-128"/>
            </a:endParaRPr>
          </a:p>
        </p:txBody>
      </p:sp>
    </p:spTree>
    <p:extLst>
      <p:ext uri="{BB962C8B-B14F-4D97-AF65-F5344CB8AC3E}">
        <p14:creationId xmlns:p14="http://schemas.microsoft.com/office/powerpoint/2010/main" val="1017842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7" name="スライド番号プレースホルダー 6"/>
          <p:cNvSpPr>
            <a:spLocks noGrp="1"/>
          </p:cNvSpPr>
          <p:nvPr>
            <p:ph type="sldNum" sz="quarter" idx="12"/>
          </p:nvPr>
        </p:nvSpPr>
        <p:spPr/>
        <p:txBody>
          <a:bodyPr/>
          <a:lstStyle/>
          <a:p>
            <a:pPr defTabSz="422041">
              <a:defRPr/>
            </a:pPr>
            <a:fld id="{2FF5E1DE-7B95-8A44-8552-65323269AE41}" type="slidenum">
              <a:rPr lang="ja-JP" altLang="en-US" sz="1015" smtClean="0">
                <a:latin typeface="ＭＳ Ｐゴシック"/>
                <a:ea typeface="ＭＳ Ｐゴシック" panose="020B0600070205080204" pitchFamily="50" charset="-128"/>
              </a:rPr>
              <a:pPr defTabSz="422041">
                <a:defRPr/>
              </a:pPr>
              <a:t>‹#›</a:t>
            </a:fld>
            <a:endParaRPr lang="ja-JP" altLang="en-US" sz="1015" dirty="0">
              <a:latin typeface="ＭＳ Ｐゴシック"/>
              <a:ea typeface="ＭＳ Ｐゴシック" panose="020B0600070205080204" pitchFamily="50" charset="-128"/>
            </a:endParaRPr>
          </a:p>
        </p:txBody>
      </p:sp>
      <p:sp>
        <p:nvSpPr>
          <p:cNvPr id="8" name="テキスト プレースホルダー 2"/>
          <p:cNvSpPr>
            <a:spLocks noGrp="1"/>
          </p:cNvSpPr>
          <p:nvPr>
            <p:ph type="body" idx="1"/>
          </p:nvPr>
        </p:nvSpPr>
        <p:spPr>
          <a:xfrm>
            <a:off x="277303" y="907839"/>
            <a:ext cx="432964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dirty="0"/>
              <a:t>マスター テキストの書式設定</a:t>
            </a:r>
          </a:p>
        </p:txBody>
      </p:sp>
      <p:sp>
        <p:nvSpPr>
          <p:cNvPr id="9" name="コンテンツ プレースホルダー 3"/>
          <p:cNvSpPr>
            <a:spLocks noGrp="1"/>
          </p:cNvSpPr>
          <p:nvPr>
            <p:ph sz="half" idx="2"/>
          </p:nvPr>
        </p:nvSpPr>
        <p:spPr>
          <a:xfrm>
            <a:off x="277303" y="1547600"/>
            <a:ext cx="4329643" cy="4921276"/>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テキスト プレースホルダー 4"/>
          <p:cNvSpPr>
            <a:spLocks noGrp="1"/>
          </p:cNvSpPr>
          <p:nvPr>
            <p:ph type="body" sz="quarter" idx="3"/>
          </p:nvPr>
        </p:nvSpPr>
        <p:spPr>
          <a:xfrm>
            <a:off x="4646479" y="907839"/>
            <a:ext cx="432964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dirty="0"/>
              <a:t>マスター テキストの書式設定</a:t>
            </a:r>
          </a:p>
        </p:txBody>
      </p:sp>
      <p:sp>
        <p:nvSpPr>
          <p:cNvPr id="11" name="コンテンツ プレースホルダー 5"/>
          <p:cNvSpPr>
            <a:spLocks noGrp="1"/>
          </p:cNvSpPr>
          <p:nvPr>
            <p:ph sz="quarter" idx="4"/>
          </p:nvPr>
        </p:nvSpPr>
        <p:spPr>
          <a:xfrm>
            <a:off x="4646479" y="1547600"/>
            <a:ext cx="4329643" cy="4921276"/>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98018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defTabSz="422041">
              <a:defRPr/>
            </a:pPr>
            <a:fld id="{2FF5E1DE-7B95-8A44-8552-65323269AE41}" type="slidenum">
              <a:rPr lang="ja-JP" altLang="en-US" sz="1015" smtClean="0">
                <a:latin typeface="ＭＳ Ｐゴシック"/>
                <a:ea typeface="ＭＳ Ｐゴシック" panose="020B0600070205080204" pitchFamily="50" charset="-128"/>
              </a:rPr>
              <a:pPr defTabSz="422041">
                <a:defRPr/>
              </a:pPr>
              <a:t>‹#›</a:t>
            </a:fld>
            <a:endParaRPr lang="ja-JP" altLang="en-US" sz="1015" dirty="0">
              <a:latin typeface="ＭＳ Ｐゴシック"/>
              <a:ea typeface="ＭＳ Ｐゴシック" panose="020B0600070205080204" pitchFamily="50" charset="-128"/>
            </a:endParaRPr>
          </a:p>
        </p:txBody>
      </p:sp>
    </p:spTree>
    <p:extLst>
      <p:ext uri="{BB962C8B-B14F-4D97-AF65-F5344CB8AC3E}">
        <p14:creationId xmlns:p14="http://schemas.microsoft.com/office/powerpoint/2010/main" val="919813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影最小）">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2"/>
            <a:ext cx="9144000" cy="6638838"/>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cxnSp>
        <p:nvCxnSpPr>
          <p:cNvPr id="7" name="直線コネクタ 6"/>
          <p:cNvCxnSpPr/>
          <p:nvPr userDrawn="1"/>
        </p:nvCxnSpPr>
        <p:spPr>
          <a:xfrm>
            <a:off x="180840" y="817200"/>
            <a:ext cx="8783999" cy="0"/>
          </a:xfrm>
          <a:prstGeom prst="line">
            <a:avLst/>
          </a:prstGeom>
          <a:ln>
            <a:solidFill>
              <a:srgbClr val="92846E"/>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859" y="903600"/>
            <a:ext cx="8687589" cy="5540400"/>
          </a:xfrm>
        </p:spPr>
        <p:txBody>
          <a:bodyPr/>
          <a:lstStyle>
            <a:lvl2pPr indent="-156189">
              <a:defRPr/>
            </a:lvl2pPr>
            <a:lvl3pPr indent="-156189">
              <a:defRPr/>
            </a:lvl3pPr>
            <a:lvl4pPr indent="-156189">
              <a:defRPr/>
            </a:lvl4pPr>
            <a:lvl5pPr indent="-156189">
              <a:defRPr sz="1477"/>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5"/>
          <p:cNvSpPr>
            <a:spLocks noGrp="1"/>
          </p:cNvSpPr>
          <p:nvPr>
            <p:ph type="sldNum" sz="quarter" idx="12"/>
          </p:nvPr>
        </p:nvSpPr>
        <p:spPr>
          <a:xfrm>
            <a:off x="8057441" y="6572369"/>
            <a:ext cx="1086678" cy="289299"/>
          </a:xfrm>
        </p:spPr>
        <p:txBody>
          <a:bodyPr/>
          <a:lstStyle>
            <a:lvl1pPr>
              <a:defRPr sz="1477">
                <a:latin typeface="Meiryo UI" pitchFamily="50" charset="-128"/>
                <a:ea typeface="Meiryo UI" pitchFamily="50" charset="-128"/>
                <a:cs typeface="Meiryo UI" pitchFamily="50" charset="-128"/>
              </a:defRPr>
            </a:lvl1pPr>
          </a:lstStyle>
          <a:p>
            <a:pPr defTabSz="422041">
              <a:defRPr/>
            </a:pPr>
            <a:fld id="{2FF5E1DE-7B95-8A44-8552-65323269AE41}" type="slidenum">
              <a:rPr lang="ja-JP" altLang="en-US" smtClean="0"/>
              <a:pPr defTabSz="422041">
                <a:defRPr/>
              </a:pPr>
              <a:t>‹#›</a:t>
            </a:fld>
            <a:endParaRPr lang="ja-JP" altLang="en-US" dirty="0"/>
          </a:p>
        </p:txBody>
      </p:sp>
      <p:pic>
        <p:nvPicPr>
          <p:cNvPr id="13" name="図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99218" y="0"/>
            <a:ext cx="1444782" cy="864422"/>
          </a:xfrm>
          <a:prstGeom prst="rect">
            <a:avLst/>
          </a:prstGeom>
        </p:spPr>
      </p:pic>
    </p:spTree>
    <p:extLst>
      <p:ext uri="{BB962C8B-B14F-4D97-AF65-F5344CB8AC3E}">
        <p14:creationId xmlns:p14="http://schemas.microsoft.com/office/powerpoint/2010/main" val="3781151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pic>
        <p:nvPicPr>
          <p:cNvPr id="8" name="図 7" descr="0813-01.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568844" y="1958993"/>
            <a:ext cx="7772400" cy="1470025"/>
          </a:xfrm>
          <a:prstGeom prst="rect">
            <a:avLst/>
          </a:prstGeom>
        </p:spPr>
        <p:txBody>
          <a:bodyPr anchor="b">
            <a:normAutofit/>
          </a:bodyPr>
          <a:lstStyle>
            <a:lvl1pPr algn="l">
              <a:defRPr sz="3238" kern="1200">
                <a:solidFill>
                  <a:schemeClr val="bg1"/>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482778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844083">
              <a:defRPr/>
            </a:pPr>
            <a:endParaRPr lang="ja-JP" altLang="en-US" sz="1108"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lgn="ctr" defTabSz="844083">
              <a:defRPr/>
            </a:pPr>
            <a:endParaRPr lang="ja-JP" altLang="en-US" sz="1108" dirty="0">
              <a:solidFill>
                <a:prstClr val="black">
                  <a:tint val="75000"/>
                </a:prstClr>
              </a:solidFill>
            </a:endParaRPr>
          </a:p>
        </p:txBody>
      </p:sp>
      <p:sp>
        <p:nvSpPr>
          <p:cNvPr id="4" name="スライド番号プレースホルダー 3"/>
          <p:cNvSpPr>
            <a:spLocks noGrp="1"/>
          </p:cNvSpPr>
          <p:nvPr>
            <p:ph type="sldNum" sz="quarter" idx="12"/>
          </p:nvPr>
        </p:nvSpPr>
        <p:spPr>
          <a:xfrm>
            <a:off x="7010400" y="6492880"/>
            <a:ext cx="2133600" cy="365125"/>
          </a:xfrm>
          <a:prstGeom prst="rect">
            <a:avLst/>
          </a:prstGeom>
        </p:spPr>
        <p:txBody>
          <a:bodyPr lIns="91409" tIns="45704" rIns="91409" bIns="45704"/>
          <a:lstStyle/>
          <a:p>
            <a:pPr algn="l" defTabSz="843796">
              <a:defRPr/>
            </a:pPr>
            <a:fld id="{0A8FDBE8-E9B9-46A8-A3B3-F1614200442E}" type="slidenum">
              <a:rPr lang="ja-JP" altLang="en-US" sz="1662" smtClean="0">
                <a:solidFill>
                  <a:prstClr val="black">
                    <a:tint val="75000"/>
                  </a:prstClr>
                </a:solidFill>
                <a:latin typeface="Calibri"/>
                <a:ea typeface="ＭＳ Ｐゴシック" panose="020B0600070205080204" pitchFamily="50" charset="-128"/>
              </a:rPr>
              <a:pPr algn="l" defTabSz="843796">
                <a:defRPr/>
              </a:pPr>
              <a:t>‹#›</a:t>
            </a:fld>
            <a:endParaRPr lang="ja-JP" altLang="en-US" sz="1662"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205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6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1148" indent="0" algn="ctr">
              <a:buNone/>
              <a:defRPr>
                <a:solidFill>
                  <a:schemeClr val="tx1">
                    <a:tint val="75000"/>
                  </a:schemeClr>
                </a:solidFill>
              </a:defRPr>
            </a:lvl2pPr>
            <a:lvl3pPr marL="842293" indent="0" algn="ctr">
              <a:buNone/>
              <a:defRPr>
                <a:solidFill>
                  <a:schemeClr val="tx1">
                    <a:tint val="75000"/>
                  </a:schemeClr>
                </a:solidFill>
              </a:defRPr>
            </a:lvl3pPr>
            <a:lvl4pPr marL="1263442" indent="0" algn="ctr">
              <a:buNone/>
              <a:defRPr>
                <a:solidFill>
                  <a:schemeClr val="tx1">
                    <a:tint val="75000"/>
                  </a:schemeClr>
                </a:solidFill>
              </a:defRPr>
            </a:lvl4pPr>
            <a:lvl5pPr marL="1684590" indent="0" algn="ctr">
              <a:buNone/>
              <a:defRPr>
                <a:solidFill>
                  <a:schemeClr val="tx1">
                    <a:tint val="75000"/>
                  </a:schemeClr>
                </a:solidFill>
              </a:defRPr>
            </a:lvl5pPr>
            <a:lvl6pPr marL="2105738" indent="0" algn="ctr">
              <a:buNone/>
              <a:defRPr>
                <a:solidFill>
                  <a:schemeClr val="tx1">
                    <a:tint val="75000"/>
                  </a:schemeClr>
                </a:solidFill>
              </a:defRPr>
            </a:lvl6pPr>
            <a:lvl7pPr marL="2526886" indent="0" algn="ctr">
              <a:buNone/>
              <a:defRPr>
                <a:solidFill>
                  <a:schemeClr val="tx1">
                    <a:tint val="75000"/>
                  </a:schemeClr>
                </a:solidFill>
              </a:defRPr>
            </a:lvl7pPr>
            <a:lvl8pPr marL="2948032" indent="0" algn="ctr">
              <a:buNone/>
              <a:defRPr>
                <a:solidFill>
                  <a:schemeClr val="tx1">
                    <a:tint val="75000"/>
                  </a:schemeClr>
                </a:solidFill>
              </a:defRPr>
            </a:lvl8pPr>
            <a:lvl9pPr marL="336917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842941">
              <a:defRPr/>
            </a:pPr>
            <a:endParaRPr lang="ja-JP" altLang="en-US" sz="1108"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lgn="ctr" defTabSz="842941">
              <a:defRPr/>
            </a:pPr>
            <a:endParaRPr lang="ja-JP" altLang="en-US" sz="1108" dirty="0">
              <a:solidFill>
                <a:prstClr val="black">
                  <a:tint val="75000"/>
                </a:prstClr>
              </a:solidFill>
            </a:endParaRPr>
          </a:p>
        </p:txBody>
      </p:sp>
      <p:sp>
        <p:nvSpPr>
          <p:cNvPr id="6" name="スライド番号プレースホルダー 5"/>
          <p:cNvSpPr>
            <a:spLocks noGrp="1"/>
          </p:cNvSpPr>
          <p:nvPr>
            <p:ph type="sldNum" sz="quarter" idx="12"/>
          </p:nvPr>
        </p:nvSpPr>
        <p:spPr>
          <a:xfrm>
            <a:off x="7010400" y="6492886"/>
            <a:ext cx="2133600" cy="365125"/>
          </a:xfrm>
          <a:prstGeom prst="rect">
            <a:avLst/>
          </a:prstGeom>
        </p:spPr>
        <p:txBody>
          <a:bodyPr lIns="91317" tIns="45659" rIns="91317" bIns="45659"/>
          <a:lstStyle>
            <a:lvl1pPr>
              <a:defRPr sz="1662"/>
            </a:lvl1pPr>
          </a:lstStyle>
          <a:p>
            <a:pPr algn="l" defTabSz="842941">
              <a:defRPr/>
            </a:pPr>
            <a:fld id="{0A8FDBE8-E9B9-46A8-A3B3-F1614200442E}" type="slidenum">
              <a:rPr lang="ja-JP" altLang="en-US" smtClean="0">
                <a:solidFill>
                  <a:prstClr val="black">
                    <a:tint val="75000"/>
                  </a:prstClr>
                </a:solidFill>
                <a:latin typeface="Calibri"/>
                <a:ea typeface="ＭＳ Ｐゴシック" panose="020B0600070205080204" pitchFamily="50" charset="-128"/>
              </a:rPr>
              <a:pPr algn="l" defTabSz="842941">
                <a:defRPr/>
              </a:pPr>
              <a:t>‹#›</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55018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タイトル（社内限定　背景色より色変更可）">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タイトル 1"/>
          <p:cNvSpPr>
            <a:spLocks noGrp="1"/>
          </p:cNvSpPr>
          <p:nvPr>
            <p:ph type="ctrTitle"/>
          </p:nvPr>
        </p:nvSpPr>
        <p:spPr>
          <a:xfrm>
            <a:off x="685800" y="1416807"/>
            <a:ext cx="7772400" cy="1470025"/>
          </a:xfrm>
          <a:prstGeom prst="rect">
            <a:avLst/>
          </a:prstGeom>
        </p:spPr>
        <p:txBody>
          <a:bodyPr anchor="b">
            <a:normAutofit/>
          </a:bodyPr>
          <a:lstStyle>
            <a:lvl1pPr algn="l">
              <a:defRPr sz="3800" kern="1200">
                <a:solidFill>
                  <a:schemeClr val="tx1"/>
                </a:solidFill>
              </a:defRPr>
            </a:lvl1pPr>
          </a:lstStyle>
          <a:p>
            <a:r>
              <a:rPr kumimoji="1" lang="ja-JP" altLang="en-US"/>
              <a:t>マスター タイトルの書式設定</a:t>
            </a:r>
          </a:p>
        </p:txBody>
      </p:sp>
      <p:sp>
        <p:nvSpPr>
          <p:cNvPr id="12" name="サブタイトル 2"/>
          <p:cNvSpPr>
            <a:spLocks noGrp="1"/>
          </p:cNvSpPr>
          <p:nvPr>
            <p:ph type="subTitle" idx="1"/>
          </p:nvPr>
        </p:nvSpPr>
        <p:spPr>
          <a:xfrm>
            <a:off x="687602" y="3420010"/>
            <a:ext cx="7268576" cy="977153"/>
          </a:xfrm>
          <a:prstGeom prst="rect">
            <a:avLst/>
          </a:prstGeom>
        </p:spPr>
        <p:txBody>
          <a:bodyPr>
            <a:normAutofit/>
          </a:bodyPr>
          <a:lstStyle>
            <a:lvl1pPr marL="0" indent="0" algn="l">
              <a:buNone/>
              <a:defRPr sz="2400">
                <a:solidFill>
                  <a:schemeClr val="tx1"/>
                </a:solidFill>
              </a:defRPr>
            </a:lvl1pPr>
            <a:lvl2pPr marL="457057" indent="0" algn="ctr">
              <a:buNone/>
              <a:defRPr>
                <a:solidFill>
                  <a:schemeClr val="tx1">
                    <a:tint val="75000"/>
                  </a:schemeClr>
                </a:solidFill>
              </a:defRPr>
            </a:lvl2pPr>
            <a:lvl3pPr marL="914117"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90" indent="0" algn="ctr">
              <a:buNone/>
              <a:defRPr>
                <a:solidFill>
                  <a:schemeClr val="tx1">
                    <a:tint val="75000"/>
                  </a:schemeClr>
                </a:solidFill>
              </a:defRPr>
            </a:lvl6pPr>
            <a:lvl7pPr marL="2742348" indent="0" algn="ctr">
              <a:buNone/>
              <a:defRPr>
                <a:solidFill>
                  <a:schemeClr val="tx1">
                    <a:tint val="75000"/>
                  </a:schemeClr>
                </a:solidFill>
              </a:defRPr>
            </a:lvl7pPr>
            <a:lvl8pPr marL="3199404" indent="0" algn="ctr">
              <a:buNone/>
              <a:defRPr>
                <a:solidFill>
                  <a:schemeClr val="tx1">
                    <a:tint val="75000"/>
                  </a:schemeClr>
                </a:solidFill>
              </a:defRPr>
            </a:lvl8pPr>
            <a:lvl9pPr marL="3656463" indent="0" algn="ctr">
              <a:buNone/>
              <a:defRPr>
                <a:solidFill>
                  <a:schemeClr val="tx1">
                    <a:tint val="75000"/>
                  </a:schemeClr>
                </a:solidFill>
              </a:defRPr>
            </a:lvl9pPr>
          </a:lstStyle>
          <a:p>
            <a:r>
              <a:rPr kumimoji="1" lang="ja-JP" altLang="en-US"/>
              <a:t>マスター サブタイトルの書式設定</a:t>
            </a:r>
          </a:p>
        </p:txBody>
      </p:sp>
      <p:pic>
        <p:nvPicPr>
          <p:cNvPr id="14" name="図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フッター プレースホルダー 12"/>
          <p:cNvSpPr>
            <a:spLocks noGrp="1"/>
          </p:cNvSpPr>
          <p:nvPr>
            <p:ph type="ftr" sz="quarter" idx="11"/>
          </p:nvPr>
        </p:nvSpPr>
        <p:spPr>
          <a:xfrm>
            <a:off x="457202" y="6084316"/>
            <a:ext cx="2895600" cy="365125"/>
          </a:xfrm>
          <a:prstGeom prst="rect">
            <a:avLst/>
          </a:prstGeom>
        </p:spPr>
        <p:txBody>
          <a:bodyPr lIns="91413" tIns="45705" rIns="91413" bIns="45705"/>
          <a:lstStyle>
            <a:lvl1pPr algn="l">
              <a:defRPr sz="1600"/>
            </a:lvl1pPr>
          </a:lstStyle>
          <a:p>
            <a:pPr marL="0" marR="0" lvl="0" indent="0" algn="l" defTabSz="45705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6" name="日付プレースホルダー 11"/>
          <p:cNvSpPr>
            <a:spLocks noGrp="1"/>
          </p:cNvSpPr>
          <p:nvPr>
            <p:ph type="dt" sz="half" idx="10"/>
          </p:nvPr>
        </p:nvSpPr>
        <p:spPr>
          <a:xfrm>
            <a:off x="457202" y="5676553"/>
            <a:ext cx="2895600" cy="365125"/>
          </a:xfrm>
          <a:prstGeom prst="rect">
            <a:avLst/>
          </a:prstGeom>
        </p:spPr>
        <p:txBody>
          <a:bodyPr lIns="91413" tIns="45705" rIns="91413" bIns="45705"/>
          <a:lstStyle>
            <a:lvl1pPr algn="l">
              <a:defRPr sz="1600">
                <a:solidFill>
                  <a:schemeClr val="tx1"/>
                </a:solidFill>
              </a:defRPr>
            </a:lvl1pPr>
          </a:lstStyle>
          <a:p>
            <a:pPr marL="0" marR="0" lvl="0" indent="0" algn="l" defTabSz="45705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pic>
        <p:nvPicPr>
          <p:cNvPr id="8" name="Picture 2" descr="K:\新ロゴ（データ一式）\★logo_3_j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97974" y="5172679"/>
            <a:ext cx="2519177" cy="150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28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276421" y="903600"/>
            <a:ext cx="8687589" cy="5540400"/>
          </a:xfrm>
        </p:spPr>
        <p:txBody>
          <a:bodyPr/>
          <a:lstStyle>
            <a:lvl2pPr indent="-169148">
              <a:defRPr/>
            </a:lvl2pPr>
            <a:lvl3pPr indent="-169148">
              <a:defRPr/>
            </a:lvl3pPr>
            <a:lvl4pPr indent="-169148">
              <a:defRPr/>
            </a:lvl4pPr>
            <a:lvl5pPr indent="-16914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pPr marL="0" marR="0" lvl="0" indent="0" algn="r" defTabSz="457057"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100" b="0" i="0" u="none" strike="noStrike" kern="1200" cap="none" spc="0" normalizeH="0" baseline="0" noProof="0" smtClean="0">
                <a:ln>
                  <a:noFill/>
                </a:ln>
                <a:solidFill>
                  <a:srgbClr val="000000"/>
                </a:solidFill>
                <a:effectLst/>
                <a:uLnTx/>
                <a:uFillTx/>
                <a:latin typeface="ＭＳ Ｐゴシック"/>
                <a:ea typeface="ＭＳ Ｐゴシック" panose="020B0600070205080204" pitchFamily="50" charset="-128"/>
                <a:cs typeface="+mn-cs"/>
              </a:rPr>
              <a:pPr marL="0" marR="0" lvl="0" indent="0" algn="r" defTabSz="457057"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171840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10" name="Freeform 5"/>
          <p:cNvSpPr>
            <a:spLocks/>
          </p:cNvSpPr>
          <p:nvPr userDrawn="1"/>
        </p:nvSpPr>
        <p:spPr bwMode="auto">
          <a:xfrm>
            <a:off x="175154" y="169337"/>
            <a:ext cx="8798034" cy="5207000"/>
          </a:xfrm>
          <a:custGeom>
            <a:avLst/>
            <a:gdLst>
              <a:gd name="T0" fmla="*/ 0 w 1618"/>
              <a:gd name="T1" fmla="*/ 0 h 957"/>
              <a:gd name="T2" fmla="*/ 0 w 1618"/>
              <a:gd name="T3" fmla="*/ 957 h 957"/>
              <a:gd name="T4" fmla="*/ 1279 w 1618"/>
              <a:gd name="T5" fmla="*/ 842 h 957"/>
              <a:gd name="T6" fmla="*/ 1618 w 1618"/>
              <a:gd name="T7" fmla="*/ 472 h 957"/>
              <a:gd name="T8" fmla="*/ 1618 w 1618"/>
              <a:gd name="T9" fmla="*/ 0 h 957"/>
              <a:gd name="T10" fmla="*/ 0 w 1618"/>
              <a:gd name="T11" fmla="*/ 0 h 957"/>
            </a:gdLst>
            <a:ahLst/>
            <a:cxnLst>
              <a:cxn ang="0">
                <a:pos x="T0" y="T1"/>
              </a:cxn>
              <a:cxn ang="0">
                <a:pos x="T2" y="T3"/>
              </a:cxn>
              <a:cxn ang="0">
                <a:pos x="T4" y="T5"/>
              </a:cxn>
              <a:cxn ang="0">
                <a:pos x="T6" y="T7"/>
              </a:cxn>
              <a:cxn ang="0">
                <a:pos x="T8" y="T9"/>
              </a:cxn>
              <a:cxn ang="0">
                <a:pos x="T10" y="T11"/>
              </a:cxn>
            </a:cxnLst>
            <a:rect l="0" t="0" r="r" b="b"/>
            <a:pathLst>
              <a:path w="1618" h="957">
                <a:moveTo>
                  <a:pt x="0" y="0"/>
                </a:moveTo>
                <a:cubicBezTo>
                  <a:pt x="0" y="957"/>
                  <a:pt x="0" y="957"/>
                  <a:pt x="0" y="957"/>
                </a:cubicBezTo>
                <a:cubicBezTo>
                  <a:pt x="1279" y="842"/>
                  <a:pt x="1279" y="842"/>
                  <a:pt x="1279" y="842"/>
                </a:cubicBezTo>
                <a:cubicBezTo>
                  <a:pt x="1465" y="825"/>
                  <a:pt x="1618" y="659"/>
                  <a:pt x="1618" y="472"/>
                </a:cubicBezTo>
                <a:cubicBezTo>
                  <a:pt x="1618" y="0"/>
                  <a:pt x="1618" y="0"/>
                  <a:pt x="1618" y="0"/>
                </a:cubicBezTo>
                <a:lnTo>
                  <a:pt x="0" y="0"/>
                </a:lnTo>
                <a:close/>
              </a:path>
            </a:pathLst>
          </a:custGeom>
          <a:solidFill>
            <a:schemeClr val="accent2"/>
          </a:solidFill>
          <a:ln>
            <a:noFill/>
          </a:ln>
        </p:spPr>
        <p:txBody>
          <a:bodyPr lIns="88400" tIns="44201" rIns="88400" bIns="44201"/>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ctrTitle"/>
          </p:nvPr>
        </p:nvSpPr>
        <p:spPr>
          <a:xfrm>
            <a:off x="685800" y="1416821"/>
            <a:ext cx="7772400" cy="1470025"/>
          </a:xfrm>
          <a:prstGeom prst="rect">
            <a:avLst/>
          </a:prstGeom>
        </p:spPr>
        <p:txBody>
          <a:bodyPr lIns="95767" tIns="47884" rIns="95767" bIns="47884" anchor="b">
            <a:normAutofit/>
          </a:bodyPr>
          <a:lstStyle>
            <a:lvl1pPr algn="l">
              <a:defRPr sz="3600" kern="12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7604" y="3420000"/>
            <a:ext cx="7268576" cy="977153"/>
          </a:xfrm>
          <a:prstGeom prst="rect">
            <a:avLst/>
          </a:prstGeom>
        </p:spPr>
        <p:txBody>
          <a:bodyPr lIns="95767" tIns="47884" rIns="95767" bIns="47884">
            <a:normAutofit/>
          </a:bodyPr>
          <a:lstStyle>
            <a:lvl1pPr marL="0" indent="0" algn="l">
              <a:buNone/>
              <a:defRPr sz="2308">
                <a:solidFill>
                  <a:schemeClr val="bg1"/>
                </a:solidFill>
              </a:defRPr>
            </a:lvl1pPr>
            <a:lvl2pPr marL="442014" indent="0" algn="ctr">
              <a:buNone/>
              <a:defRPr>
                <a:solidFill>
                  <a:schemeClr val="tx1">
                    <a:tint val="75000"/>
                  </a:schemeClr>
                </a:solidFill>
              </a:defRPr>
            </a:lvl2pPr>
            <a:lvl3pPr marL="884026" indent="0" algn="ctr">
              <a:buNone/>
              <a:defRPr>
                <a:solidFill>
                  <a:schemeClr val="tx1">
                    <a:tint val="75000"/>
                  </a:schemeClr>
                </a:solidFill>
              </a:defRPr>
            </a:lvl3pPr>
            <a:lvl4pPr marL="1326040" indent="0" algn="ctr">
              <a:buNone/>
              <a:defRPr>
                <a:solidFill>
                  <a:schemeClr val="tx1">
                    <a:tint val="75000"/>
                  </a:schemeClr>
                </a:solidFill>
              </a:defRPr>
            </a:lvl4pPr>
            <a:lvl5pPr marL="1768052" indent="0" algn="ctr">
              <a:buNone/>
              <a:defRPr>
                <a:solidFill>
                  <a:schemeClr val="tx1">
                    <a:tint val="75000"/>
                  </a:schemeClr>
                </a:solidFill>
              </a:defRPr>
            </a:lvl5pPr>
            <a:lvl6pPr marL="2210068" indent="0" algn="ctr">
              <a:buNone/>
              <a:defRPr>
                <a:solidFill>
                  <a:schemeClr val="tx1">
                    <a:tint val="75000"/>
                  </a:schemeClr>
                </a:solidFill>
              </a:defRPr>
            </a:lvl6pPr>
            <a:lvl7pPr marL="2652078" indent="0" algn="ctr">
              <a:buNone/>
              <a:defRPr>
                <a:solidFill>
                  <a:schemeClr val="tx1">
                    <a:tint val="75000"/>
                  </a:schemeClr>
                </a:solidFill>
              </a:defRPr>
            </a:lvl7pPr>
            <a:lvl8pPr marL="3094092" indent="0" algn="ctr">
              <a:buNone/>
              <a:defRPr>
                <a:solidFill>
                  <a:schemeClr val="tx1">
                    <a:tint val="75000"/>
                  </a:schemeClr>
                </a:solidFill>
              </a:defRPr>
            </a:lvl8pPr>
            <a:lvl9pPr marL="3536105"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9" name="フッター プレースホルダー 12"/>
          <p:cNvSpPr>
            <a:spLocks noGrp="1"/>
          </p:cNvSpPr>
          <p:nvPr>
            <p:ph type="ftr" sz="quarter" idx="11"/>
          </p:nvPr>
        </p:nvSpPr>
        <p:spPr>
          <a:xfrm>
            <a:off x="457200" y="6099546"/>
            <a:ext cx="2895600" cy="365125"/>
          </a:xfrm>
          <a:prstGeom prst="rect">
            <a:avLst/>
          </a:prstGeom>
        </p:spPr>
        <p:txBody>
          <a:bodyPr lIns="95767" tIns="47884" rIns="95767" bIns="47884"/>
          <a:lstStyle>
            <a:lvl1pPr algn="l">
              <a:defRPr sz="1569"/>
            </a:lvl1pPr>
          </a:lstStyle>
          <a:p>
            <a:pPr defTabSz="442014"/>
            <a:endParaRPr lang="ja-JP" altLang="en-US" dirty="0">
              <a:solidFill>
                <a:srgbClr val="000000"/>
              </a:solidFill>
            </a:endParaRPr>
          </a:p>
        </p:txBody>
      </p:sp>
      <p:sp>
        <p:nvSpPr>
          <p:cNvPr id="12" name="日付プレースホルダー 11"/>
          <p:cNvSpPr>
            <a:spLocks noGrp="1"/>
          </p:cNvSpPr>
          <p:nvPr>
            <p:ph type="dt" sz="half" idx="10"/>
          </p:nvPr>
        </p:nvSpPr>
        <p:spPr>
          <a:xfrm>
            <a:off x="457200" y="5691785"/>
            <a:ext cx="2895600" cy="365125"/>
          </a:xfrm>
          <a:prstGeom prst="rect">
            <a:avLst/>
          </a:prstGeom>
        </p:spPr>
        <p:txBody>
          <a:bodyPr lIns="95767" tIns="47884" rIns="95767" bIns="47884"/>
          <a:lstStyle>
            <a:lvl1pPr algn="l">
              <a:defRPr sz="1569">
                <a:solidFill>
                  <a:srgbClr val="000000"/>
                </a:solidFill>
              </a:defRPr>
            </a:lvl1pPr>
          </a:lstStyle>
          <a:p>
            <a:pPr defTabSz="442014"/>
            <a:endParaRPr lang="ja-JP" altLang="en-US" dirty="0"/>
          </a:p>
        </p:txBody>
      </p:sp>
      <p:pic>
        <p:nvPicPr>
          <p:cNvPr id="15" name="図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2773" y="5763672"/>
            <a:ext cx="1500927" cy="844417"/>
          </a:xfrm>
          <a:prstGeom prst="rect">
            <a:avLst/>
          </a:prstGeom>
        </p:spPr>
      </p:pic>
    </p:spTree>
    <p:extLst>
      <p:ext uri="{BB962C8B-B14F-4D97-AF65-F5344CB8AC3E}">
        <p14:creationId xmlns:p14="http://schemas.microsoft.com/office/powerpoint/2010/main" val="282435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76428" y="903599"/>
            <a:ext cx="4300655"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7" y="903599"/>
            <a:ext cx="4315883"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12"/>
          </p:nvPr>
        </p:nvSpPr>
        <p:spPr/>
        <p:txBody>
          <a:bodyPr/>
          <a:lstStyle/>
          <a:p>
            <a:pPr marL="0" marR="0" lvl="0" indent="0" algn="r" defTabSz="457057"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100" b="0" i="0" u="none" strike="noStrike" kern="1200" cap="none" spc="0" normalizeH="0" baseline="0" noProof="0" smtClean="0">
                <a:ln>
                  <a:noFill/>
                </a:ln>
                <a:solidFill>
                  <a:srgbClr val="000000"/>
                </a:solidFill>
                <a:effectLst/>
                <a:uLnTx/>
                <a:uFillTx/>
                <a:latin typeface="ＭＳ Ｐゴシック"/>
                <a:ea typeface="ＭＳ Ｐゴシック" panose="020B0600070205080204" pitchFamily="50" charset="-128"/>
                <a:cs typeface="+mn-cs"/>
              </a:rPr>
              <a:pPr marL="0" marR="0" lvl="0" indent="0" algn="r" defTabSz="457057"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3153350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7" name="スライド番号プレースホルダー 6"/>
          <p:cNvSpPr>
            <a:spLocks noGrp="1"/>
          </p:cNvSpPr>
          <p:nvPr>
            <p:ph type="sldNum" sz="quarter" idx="12"/>
          </p:nvPr>
        </p:nvSpPr>
        <p:spPr/>
        <p:txBody>
          <a:bodyPr/>
          <a:lstStyle/>
          <a:p>
            <a:pPr marL="0" marR="0" lvl="0" indent="0" algn="r" defTabSz="457057"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100" b="0" i="0" u="none" strike="noStrike" kern="1200" cap="none" spc="0" normalizeH="0" baseline="0" noProof="0" smtClean="0">
                <a:ln>
                  <a:noFill/>
                </a:ln>
                <a:solidFill>
                  <a:srgbClr val="000000"/>
                </a:solidFill>
                <a:effectLst/>
                <a:uLnTx/>
                <a:uFillTx/>
                <a:latin typeface="ＭＳ Ｐゴシック"/>
                <a:ea typeface="ＭＳ Ｐゴシック" panose="020B0600070205080204" pitchFamily="50" charset="-128"/>
                <a:cs typeface="+mn-cs"/>
              </a:rPr>
              <a:pPr marL="0" marR="0" lvl="0" indent="0" algn="r" defTabSz="457057"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
        <p:nvSpPr>
          <p:cNvPr id="8" name="テキスト プレースホルダー 2"/>
          <p:cNvSpPr>
            <a:spLocks noGrp="1"/>
          </p:cNvSpPr>
          <p:nvPr>
            <p:ph type="body" idx="1"/>
          </p:nvPr>
        </p:nvSpPr>
        <p:spPr>
          <a:xfrm>
            <a:off x="276425" y="907843"/>
            <a:ext cx="4329643" cy="639763"/>
          </a:xfrm>
        </p:spPr>
        <p:txBody>
          <a:bodyPr anchor="b"/>
          <a:lstStyle>
            <a:lvl1pPr marL="0" indent="0">
              <a:buNone/>
              <a:defRPr sz="2400" b="1"/>
            </a:lvl1pPr>
            <a:lvl2pPr marL="457057" indent="0">
              <a:buNone/>
              <a:defRPr sz="2000" b="1"/>
            </a:lvl2pPr>
            <a:lvl3pPr marL="914117" indent="0">
              <a:buNone/>
              <a:defRPr sz="1800" b="1"/>
            </a:lvl3pPr>
            <a:lvl4pPr marL="1371174" indent="0">
              <a:buNone/>
              <a:defRPr sz="1600" b="1"/>
            </a:lvl4pPr>
            <a:lvl5pPr marL="1828231" indent="0">
              <a:buNone/>
              <a:defRPr sz="1600" b="1"/>
            </a:lvl5pPr>
            <a:lvl6pPr marL="2285290" indent="0">
              <a:buNone/>
              <a:defRPr sz="1600" b="1"/>
            </a:lvl6pPr>
            <a:lvl7pPr marL="2742348" indent="0">
              <a:buNone/>
              <a:defRPr sz="1600" b="1"/>
            </a:lvl7pPr>
            <a:lvl8pPr marL="3199404" indent="0">
              <a:buNone/>
              <a:defRPr sz="1600" b="1"/>
            </a:lvl8pPr>
            <a:lvl9pPr marL="3656463" indent="0">
              <a:buNone/>
              <a:defRPr sz="1600" b="1"/>
            </a:lvl9pPr>
          </a:lstStyle>
          <a:p>
            <a:pPr lvl="0"/>
            <a:r>
              <a:rPr kumimoji="1" lang="ja-JP" altLang="en-US"/>
              <a:t>マスター テキストの書式設定</a:t>
            </a:r>
          </a:p>
        </p:txBody>
      </p:sp>
      <p:sp>
        <p:nvSpPr>
          <p:cNvPr id="9" name="コンテンツ プレースホルダー 3"/>
          <p:cNvSpPr>
            <a:spLocks noGrp="1"/>
          </p:cNvSpPr>
          <p:nvPr>
            <p:ph sz="half" idx="2"/>
          </p:nvPr>
        </p:nvSpPr>
        <p:spPr>
          <a:xfrm>
            <a:off x="276425" y="1547602"/>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プレースホルダー 4"/>
          <p:cNvSpPr>
            <a:spLocks noGrp="1"/>
          </p:cNvSpPr>
          <p:nvPr>
            <p:ph type="body" sz="quarter" idx="3"/>
          </p:nvPr>
        </p:nvSpPr>
        <p:spPr>
          <a:xfrm>
            <a:off x="4645040" y="907843"/>
            <a:ext cx="4329643" cy="639763"/>
          </a:xfrm>
        </p:spPr>
        <p:txBody>
          <a:bodyPr anchor="b"/>
          <a:lstStyle>
            <a:lvl1pPr marL="0" indent="0">
              <a:buNone/>
              <a:defRPr sz="2400" b="1"/>
            </a:lvl1pPr>
            <a:lvl2pPr marL="457057" indent="0">
              <a:buNone/>
              <a:defRPr sz="2000" b="1"/>
            </a:lvl2pPr>
            <a:lvl3pPr marL="914117" indent="0">
              <a:buNone/>
              <a:defRPr sz="1800" b="1"/>
            </a:lvl3pPr>
            <a:lvl4pPr marL="1371174" indent="0">
              <a:buNone/>
              <a:defRPr sz="1600" b="1"/>
            </a:lvl4pPr>
            <a:lvl5pPr marL="1828231" indent="0">
              <a:buNone/>
              <a:defRPr sz="1600" b="1"/>
            </a:lvl5pPr>
            <a:lvl6pPr marL="2285290" indent="0">
              <a:buNone/>
              <a:defRPr sz="1600" b="1"/>
            </a:lvl6pPr>
            <a:lvl7pPr marL="2742348" indent="0">
              <a:buNone/>
              <a:defRPr sz="1600" b="1"/>
            </a:lvl7pPr>
            <a:lvl8pPr marL="3199404" indent="0">
              <a:buNone/>
              <a:defRPr sz="1600" b="1"/>
            </a:lvl8pPr>
            <a:lvl9pPr marL="3656463" indent="0">
              <a:buNone/>
              <a:defRPr sz="1600" b="1"/>
            </a:lvl9pPr>
          </a:lstStyle>
          <a:p>
            <a:pPr lvl="0"/>
            <a:r>
              <a:rPr kumimoji="1" lang="ja-JP" altLang="en-US"/>
              <a:t>マスター テキストの書式設定</a:t>
            </a:r>
          </a:p>
        </p:txBody>
      </p:sp>
      <p:sp>
        <p:nvSpPr>
          <p:cNvPr id="11" name="コンテンツ プレースホルダー 5"/>
          <p:cNvSpPr>
            <a:spLocks noGrp="1"/>
          </p:cNvSpPr>
          <p:nvPr>
            <p:ph sz="quarter" idx="4"/>
          </p:nvPr>
        </p:nvSpPr>
        <p:spPr>
          <a:xfrm>
            <a:off x="4645040" y="1547602"/>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725386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marL="0" marR="0" lvl="0" indent="0" algn="r" defTabSz="457057"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100" b="0" i="0" u="none" strike="noStrike" kern="1200" cap="none" spc="0" normalizeH="0" baseline="0" noProof="0" smtClean="0">
                <a:ln>
                  <a:noFill/>
                </a:ln>
                <a:solidFill>
                  <a:srgbClr val="000000"/>
                </a:solidFill>
                <a:effectLst/>
                <a:uLnTx/>
                <a:uFillTx/>
                <a:latin typeface="ＭＳ Ｐゴシック"/>
                <a:ea typeface="ＭＳ Ｐゴシック" panose="020B0600070205080204" pitchFamily="50" charset="-128"/>
                <a:cs typeface="+mn-cs"/>
              </a:rPr>
              <a:pPr marL="0" marR="0" lvl="0" indent="0" algn="r" defTabSz="457057"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2644277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影最小）">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6"/>
            <a:ext cx="9144000" cy="6638839"/>
          </a:xfrm>
          <a:prstGeom prst="rect">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marL="0" marR="0" lvl="0" indent="0" algn="r" defTabSz="457057"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100" b="0" i="0" u="none" strike="noStrike" kern="1200" cap="none" spc="0" normalizeH="0" baseline="0" noProof="0" smtClean="0">
                <a:ln>
                  <a:noFill/>
                </a:ln>
                <a:solidFill>
                  <a:srgbClr val="000000"/>
                </a:solidFill>
                <a:effectLst/>
                <a:uLnTx/>
                <a:uFillTx/>
                <a:latin typeface="ＭＳ Ｐゴシック"/>
                <a:ea typeface="ＭＳ Ｐゴシック" panose="020B0600070205080204" pitchFamily="50" charset="-128"/>
                <a:cs typeface="+mn-cs"/>
              </a:rPr>
              <a:pPr marL="0" marR="0" lvl="0" indent="0" algn="r" defTabSz="457057"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cxnSp>
        <p:nvCxnSpPr>
          <p:cNvPr id="7" name="直線コネクタ 6"/>
          <p:cNvCxnSpPr/>
          <p:nvPr userDrawn="1"/>
        </p:nvCxnSpPr>
        <p:spPr>
          <a:xfrm>
            <a:off x="180000" y="817200"/>
            <a:ext cx="8784000" cy="0"/>
          </a:xfrm>
          <a:prstGeom prst="line">
            <a:avLst/>
          </a:prstGeom>
          <a:ln>
            <a:solidFill>
              <a:srgbClr val="C7000D"/>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421" y="903600"/>
            <a:ext cx="8687589" cy="5540400"/>
          </a:xfrm>
        </p:spPr>
        <p:txBody>
          <a:bodyPr/>
          <a:lstStyle>
            <a:lvl2pPr indent="-169148">
              <a:defRPr/>
            </a:lvl2pPr>
            <a:lvl3pPr indent="-169148">
              <a:defRPr/>
            </a:lvl3pPr>
            <a:lvl4pPr indent="-169148">
              <a:defRPr/>
            </a:lvl4pPr>
            <a:lvl5pPr indent="-169148">
              <a:defRPr sz="16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1" name="Picture 2" descr="K:\新ロゴ（データ一式）\★logo_3_j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55629" y="63586"/>
            <a:ext cx="1306295" cy="78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54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8" name="図 7" descr="0813-01.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568844" y="1958989"/>
            <a:ext cx="7772400" cy="1470025"/>
          </a:xfrm>
        </p:spPr>
        <p:txBody>
          <a:bodyPr anchor="b">
            <a:normAutofit/>
          </a:bodyPr>
          <a:lstStyle>
            <a:lvl1pPr algn="l">
              <a:defRPr sz="3800" kern="1200">
                <a:solidFill>
                  <a:schemeClr val="bg1"/>
                </a:solidFill>
              </a:defRPr>
            </a:lvl1pPr>
          </a:lstStyle>
          <a:p>
            <a:r>
              <a:rPr kumimoji="1" lang="ja-JP" altLang="en-US"/>
              <a:t>マスター タイトルの書式設定</a:t>
            </a:r>
          </a:p>
        </p:txBody>
      </p:sp>
      <p:pic>
        <p:nvPicPr>
          <p:cNvPr id="9" name="図 8" descr="dl_communication_logo_b_tate.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755" y="5737883"/>
            <a:ext cx="1501187" cy="844419"/>
          </a:xfrm>
          <a:prstGeom prst="rect">
            <a:avLst/>
          </a:prstGeom>
        </p:spPr>
      </p:pic>
    </p:spTree>
    <p:extLst>
      <p:ext uri="{BB962C8B-B14F-4D97-AF65-F5344CB8AC3E}">
        <p14:creationId xmlns:p14="http://schemas.microsoft.com/office/powerpoint/2010/main" val="3819312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685800" y="1416817"/>
            <a:ext cx="7772400" cy="1470025"/>
          </a:xfrm>
        </p:spPr>
        <p:txBody>
          <a:bodyPr anchor="b">
            <a:normAutofit/>
          </a:bodyPr>
          <a:lstStyle>
            <a:lvl1pPr algn="l">
              <a:defRPr sz="3800" kern="1200">
                <a:solidFill>
                  <a:schemeClr val="tx1"/>
                </a:solidFill>
              </a:defRPr>
            </a:lvl1pPr>
          </a:lstStyle>
          <a:p>
            <a:r>
              <a:rPr kumimoji="1" lang="ja-JP" altLang="en-US" dirty="0" smtClean="0"/>
              <a:t>マスター タイトルの書式設定</a:t>
            </a:r>
            <a:endParaRPr kumimoji="1" lang="ja-JP" altLang="en-US" dirty="0"/>
          </a:p>
        </p:txBody>
      </p:sp>
      <p:pic>
        <p:nvPicPr>
          <p:cNvPr id="9" name="図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796" y="5737979"/>
            <a:ext cx="1501186" cy="844417"/>
          </a:xfrm>
          <a:prstGeom prst="rect">
            <a:avLst/>
          </a:prstGeom>
        </p:spPr>
      </p:pic>
    </p:spTree>
    <p:extLst>
      <p:ext uri="{BB962C8B-B14F-4D97-AF65-F5344CB8AC3E}">
        <p14:creationId xmlns:p14="http://schemas.microsoft.com/office/powerpoint/2010/main" val="2045845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177760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6470" y="903603"/>
            <a:ext cx="4300655"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10" y="903603"/>
            <a:ext cx="4315883"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1118110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7" name="スライド番号プレースホルダー 6"/>
          <p:cNvSpPr>
            <a:spLocks noGrp="1"/>
          </p:cNvSpPr>
          <p:nvPr>
            <p:ph type="sldNum" sz="quarter" idx="12"/>
          </p:nvPr>
        </p:nvSpPr>
        <p:spPr>
          <a:xfrm>
            <a:off x="8643632" y="6468999"/>
            <a:ext cx="416859" cy="28929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
        <p:nvSpPr>
          <p:cNvPr id="8" name="テキスト プレースホルダー 2"/>
          <p:cNvSpPr>
            <a:spLocks noGrp="1"/>
          </p:cNvSpPr>
          <p:nvPr>
            <p:ph type="body" idx="1"/>
          </p:nvPr>
        </p:nvSpPr>
        <p:spPr>
          <a:xfrm>
            <a:off x="276421"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9" name="コンテンツ プレースホルダー 3"/>
          <p:cNvSpPr>
            <a:spLocks noGrp="1"/>
          </p:cNvSpPr>
          <p:nvPr>
            <p:ph sz="half" idx="2"/>
          </p:nvPr>
        </p:nvSpPr>
        <p:spPr>
          <a:xfrm>
            <a:off x="276421"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テキスト プレースホルダー 4"/>
          <p:cNvSpPr>
            <a:spLocks noGrp="1"/>
          </p:cNvSpPr>
          <p:nvPr>
            <p:ph type="body" sz="quarter" idx="3"/>
          </p:nvPr>
        </p:nvSpPr>
        <p:spPr>
          <a:xfrm>
            <a:off x="4645038"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11" name="コンテンツ プレースホルダー 5"/>
          <p:cNvSpPr>
            <a:spLocks noGrp="1"/>
          </p:cNvSpPr>
          <p:nvPr>
            <p:ph sz="quarter" idx="4"/>
          </p:nvPr>
        </p:nvSpPr>
        <p:spPr>
          <a:xfrm>
            <a:off x="4645038"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518681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112109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9"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3" y="1959102"/>
            <a:ext cx="8588694" cy="540000"/>
          </a:xfrm>
          <a:prstGeom prst="rect">
            <a:avLst/>
          </a:prstGeom>
        </p:spPr>
        <p:txBody>
          <a:bodyPr lIns="95767" tIns="47884" rIns="95767" bIns="47884"/>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spTree>
    <p:extLst>
      <p:ext uri="{BB962C8B-B14F-4D97-AF65-F5344CB8AC3E}">
        <p14:creationId xmlns:p14="http://schemas.microsoft.com/office/powerpoint/2010/main" val="4203871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社内使用限定）">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7"/>
            <a:ext cx="9144000" cy="6638838"/>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cxnSp>
        <p:nvCxnSpPr>
          <p:cNvPr id="7" name="直線コネクタ 6"/>
          <p:cNvCxnSpPr/>
          <p:nvPr userDrawn="1"/>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sz="16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148533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685800" y="1416817"/>
            <a:ext cx="7772400" cy="1470025"/>
          </a:xfrm>
        </p:spPr>
        <p:txBody>
          <a:bodyPr anchor="b">
            <a:normAutofit/>
          </a:bodyPr>
          <a:lstStyle>
            <a:lvl1pPr algn="l">
              <a:defRPr sz="3800" kern="1200">
                <a:solidFill>
                  <a:schemeClr val="tx1"/>
                </a:solidFill>
              </a:defRPr>
            </a:lvl1pPr>
          </a:lstStyle>
          <a:p>
            <a:r>
              <a:rPr kumimoji="1" lang="ja-JP" altLang="en-US" dirty="0" smtClean="0"/>
              <a:t>マスター タイトルの書式設定</a:t>
            </a:r>
            <a:endParaRPr kumimoji="1" lang="ja-JP" altLang="en-US" dirty="0"/>
          </a:p>
        </p:txBody>
      </p:sp>
      <p:pic>
        <p:nvPicPr>
          <p:cNvPr id="9" name="図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796" y="5737979"/>
            <a:ext cx="1501186" cy="844417"/>
          </a:xfrm>
          <a:prstGeom prst="rect">
            <a:avLst/>
          </a:prstGeom>
        </p:spPr>
      </p:pic>
    </p:spTree>
    <p:extLst>
      <p:ext uri="{BB962C8B-B14F-4D97-AF65-F5344CB8AC3E}">
        <p14:creationId xmlns:p14="http://schemas.microsoft.com/office/powerpoint/2010/main" val="3928422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065330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6470" y="903603"/>
            <a:ext cx="4300655"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10" y="903603"/>
            <a:ext cx="4315883"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8443866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7" name="スライド番号プレースホルダー 6"/>
          <p:cNvSpPr>
            <a:spLocks noGrp="1"/>
          </p:cNvSpPr>
          <p:nvPr>
            <p:ph type="sldNum" sz="quarter" idx="12"/>
          </p:nvPr>
        </p:nvSpPr>
        <p:spPr>
          <a:xfrm>
            <a:off x="8643632" y="6468999"/>
            <a:ext cx="416859" cy="28929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
        <p:nvSpPr>
          <p:cNvPr id="8" name="テキスト プレースホルダー 2"/>
          <p:cNvSpPr>
            <a:spLocks noGrp="1"/>
          </p:cNvSpPr>
          <p:nvPr>
            <p:ph type="body" idx="1"/>
          </p:nvPr>
        </p:nvSpPr>
        <p:spPr>
          <a:xfrm>
            <a:off x="276421"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9" name="コンテンツ プレースホルダー 3"/>
          <p:cNvSpPr>
            <a:spLocks noGrp="1"/>
          </p:cNvSpPr>
          <p:nvPr>
            <p:ph sz="half" idx="2"/>
          </p:nvPr>
        </p:nvSpPr>
        <p:spPr>
          <a:xfrm>
            <a:off x="276421"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テキスト プレースホルダー 4"/>
          <p:cNvSpPr>
            <a:spLocks noGrp="1"/>
          </p:cNvSpPr>
          <p:nvPr>
            <p:ph type="body" sz="quarter" idx="3"/>
          </p:nvPr>
        </p:nvSpPr>
        <p:spPr>
          <a:xfrm>
            <a:off x="4645038"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11" name="コンテンツ プレースホルダー 5"/>
          <p:cNvSpPr>
            <a:spLocks noGrp="1"/>
          </p:cNvSpPr>
          <p:nvPr>
            <p:ph sz="quarter" idx="4"/>
          </p:nvPr>
        </p:nvSpPr>
        <p:spPr>
          <a:xfrm>
            <a:off x="4645038"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338186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526350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社内使用限定）">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7"/>
            <a:ext cx="9144000" cy="6638838"/>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cxnSp>
        <p:nvCxnSpPr>
          <p:cNvPr id="7" name="直線コネクタ 6"/>
          <p:cNvCxnSpPr/>
          <p:nvPr userDrawn="1"/>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sz="16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563287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8"/>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2" y="3886202"/>
            <a:ext cx="6400801" cy="1752600"/>
          </a:xfrm>
        </p:spPr>
        <p:txBody>
          <a:bodyPr/>
          <a:lstStyle>
            <a:lvl1pPr marL="0" indent="0" algn="ctr">
              <a:buNone/>
              <a:defRPr>
                <a:solidFill>
                  <a:schemeClr val="tx1">
                    <a:tint val="75000"/>
                  </a:schemeClr>
                </a:solidFill>
              </a:defRPr>
            </a:lvl1pPr>
            <a:lvl2pPr marL="449582" indent="0" algn="ctr">
              <a:buNone/>
              <a:defRPr>
                <a:solidFill>
                  <a:schemeClr val="tx1">
                    <a:tint val="75000"/>
                  </a:schemeClr>
                </a:solidFill>
              </a:defRPr>
            </a:lvl2pPr>
            <a:lvl3pPr marL="899181" indent="0" algn="ctr">
              <a:buNone/>
              <a:defRPr>
                <a:solidFill>
                  <a:schemeClr val="tx1">
                    <a:tint val="75000"/>
                  </a:schemeClr>
                </a:solidFill>
              </a:defRPr>
            </a:lvl3pPr>
            <a:lvl4pPr marL="1348776" indent="0" algn="ctr">
              <a:buNone/>
              <a:defRPr>
                <a:solidFill>
                  <a:schemeClr val="tx1">
                    <a:tint val="75000"/>
                  </a:schemeClr>
                </a:solidFill>
              </a:defRPr>
            </a:lvl4pPr>
            <a:lvl5pPr marL="1798368" indent="0" algn="ctr">
              <a:buNone/>
              <a:defRPr>
                <a:solidFill>
                  <a:schemeClr val="tx1">
                    <a:tint val="75000"/>
                  </a:schemeClr>
                </a:solidFill>
              </a:defRPr>
            </a:lvl5pPr>
            <a:lvl6pPr marL="2247970" indent="0" algn="ctr">
              <a:buNone/>
              <a:defRPr>
                <a:solidFill>
                  <a:schemeClr val="tx1">
                    <a:tint val="75000"/>
                  </a:schemeClr>
                </a:solidFill>
              </a:defRPr>
            </a:lvl6pPr>
            <a:lvl7pPr marL="2697561" indent="0" algn="ctr">
              <a:buNone/>
              <a:defRPr>
                <a:solidFill>
                  <a:schemeClr val="tx1">
                    <a:tint val="75000"/>
                  </a:schemeClr>
                </a:solidFill>
              </a:defRPr>
            </a:lvl7pPr>
            <a:lvl8pPr marL="3147138" indent="0" algn="ctr">
              <a:buNone/>
              <a:defRPr>
                <a:solidFill>
                  <a:schemeClr val="tx1">
                    <a:tint val="75000"/>
                  </a:schemeClr>
                </a:solidFill>
              </a:defRPr>
            </a:lvl8pPr>
            <a:lvl9pPr marL="359673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3" y="6356524"/>
            <a:ext cx="2133600" cy="365125"/>
          </a:xfrm>
          <a:prstGeom prst="rect">
            <a:avLst/>
          </a:prstGeom>
        </p:spPr>
        <p:txBody>
          <a:bodyPr lIns="82230" tIns="41117" rIns="82230" bIns="41117"/>
          <a:lstStyle/>
          <a:p>
            <a:pPr marL="0" marR="0" lvl="0" indent="0" algn="l" defTabSz="449629"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a:xfrm>
            <a:off x="3124259" y="6356524"/>
            <a:ext cx="2895600" cy="365125"/>
          </a:xfrm>
          <a:prstGeom prst="rect">
            <a:avLst/>
          </a:prstGeom>
        </p:spPr>
        <p:txBody>
          <a:bodyPr lIns="82230" tIns="41117" rIns="82230" bIns="41117"/>
          <a:lstStyle/>
          <a:p>
            <a:pPr marL="0" marR="0" lvl="0" indent="0" algn="l" defTabSz="449629"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0C8DD-50B3-40BA-8702-355CBFDB218A}" type="slidenum">
              <a:rPr kumimoji="1" lang="ja-JP" altLang="en-US" sz="16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791012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685800" y="1416817"/>
            <a:ext cx="7772400" cy="1470025"/>
          </a:xfrm>
        </p:spPr>
        <p:txBody>
          <a:bodyPr anchor="b">
            <a:normAutofit/>
          </a:bodyPr>
          <a:lstStyle>
            <a:lvl1pPr algn="l">
              <a:defRPr sz="3800" kern="1200">
                <a:solidFill>
                  <a:schemeClr val="tx1"/>
                </a:solidFill>
              </a:defRPr>
            </a:lvl1pPr>
          </a:lstStyle>
          <a:p>
            <a:r>
              <a:rPr kumimoji="1" lang="ja-JP" altLang="en-US" dirty="0" smtClean="0"/>
              <a:t>マスター タイトルの書式設定</a:t>
            </a:r>
            <a:endParaRPr kumimoji="1" lang="ja-JP" altLang="en-US" dirty="0"/>
          </a:p>
        </p:txBody>
      </p:sp>
      <p:pic>
        <p:nvPicPr>
          <p:cNvPr id="9" name="図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796" y="5737979"/>
            <a:ext cx="1501186" cy="844417"/>
          </a:xfrm>
          <a:prstGeom prst="rect">
            <a:avLst/>
          </a:prstGeom>
        </p:spPr>
      </p:pic>
    </p:spTree>
    <p:extLst>
      <p:ext uri="{BB962C8B-B14F-4D97-AF65-F5344CB8AC3E}">
        <p14:creationId xmlns:p14="http://schemas.microsoft.com/office/powerpoint/2010/main" val="2955445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576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タイトルとコンテンツ">
    <p:spTree>
      <p:nvGrpSpPr>
        <p:cNvPr id="1" name=""/>
        <p:cNvGrpSpPr/>
        <p:nvPr/>
      </p:nvGrpSpPr>
      <p:grpSpPr>
        <a:xfrm>
          <a:off x="0" y="0"/>
          <a:ext cx="0" cy="0"/>
          <a:chOff x="0" y="0"/>
          <a:chExt cx="0" cy="0"/>
        </a:xfrm>
      </p:grpSpPr>
      <p:sp>
        <p:nvSpPr>
          <p:cNvPr id="10"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5" y="194236"/>
            <a:ext cx="7343588" cy="540000"/>
          </a:xfrm>
          <a:prstGeom prst="rect">
            <a:avLst/>
          </a:prstGeom>
        </p:spPr>
        <p:txBody>
          <a:bodyPr lIns="95767" tIns="47884" rIns="95767" bIns="47884"/>
          <a:lstStyle/>
          <a:p>
            <a:r>
              <a:rPr kumimoji="1" lang="ja-JP" altLang="en-US"/>
              <a:t>マスター タイトルの書式設定</a:t>
            </a:r>
          </a:p>
        </p:txBody>
      </p:sp>
      <p:sp>
        <p:nvSpPr>
          <p:cNvPr id="3" name="コンテンツ プレースホルダー 2"/>
          <p:cNvSpPr>
            <a:spLocks noGrp="1"/>
          </p:cNvSpPr>
          <p:nvPr>
            <p:ph idx="1"/>
          </p:nvPr>
        </p:nvSpPr>
        <p:spPr>
          <a:xfrm>
            <a:off x="276418" y="903600"/>
            <a:ext cx="8687589" cy="5540400"/>
          </a:xfrm>
          <a:prstGeom prst="rect">
            <a:avLst/>
          </a:prstGeom>
        </p:spPr>
        <p:txBody>
          <a:bodyPr lIns="95767" tIns="47884" rIns="95767" bIns="47884"/>
          <a:lstStyle>
            <a:lvl2pPr indent="-163579">
              <a:defRPr/>
            </a:lvl2pPr>
            <a:lvl3pPr indent="-163579">
              <a:defRPr/>
            </a:lvl3pPr>
            <a:lvl4pPr indent="-163579">
              <a:defRPr/>
            </a:lvl4pPr>
            <a:lvl5pPr indent="-163579">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cxnSp>
        <p:nvCxnSpPr>
          <p:cNvPr id="8" name="直線コネクタ 7"/>
          <p:cNvCxnSpPr/>
          <p:nvPr userDrawn="1"/>
        </p:nvCxnSpPr>
        <p:spPr>
          <a:xfrm>
            <a:off x="179973" y="817200"/>
            <a:ext cx="8782475"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017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6470" y="903603"/>
            <a:ext cx="4300655"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10" y="903603"/>
            <a:ext cx="4315883"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1029477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7" name="スライド番号プレースホルダー 6"/>
          <p:cNvSpPr>
            <a:spLocks noGrp="1"/>
          </p:cNvSpPr>
          <p:nvPr>
            <p:ph type="sldNum" sz="quarter" idx="12"/>
          </p:nvPr>
        </p:nvSpPr>
        <p:spPr>
          <a:xfrm>
            <a:off x="8643632" y="6468999"/>
            <a:ext cx="416859" cy="28929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
        <p:nvSpPr>
          <p:cNvPr id="8" name="テキスト プレースホルダー 2"/>
          <p:cNvSpPr>
            <a:spLocks noGrp="1"/>
          </p:cNvSpPr>
          <p:nvPr>
            <p:ph type="body" idx="1"/>
          </p:nvPr>
        </p:nvSpPr>
        <p:spPr>
          <a:xfrm>
            <a:off x="276421"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9" name="コンテンツ プレースホルダー 3"/>
          <p:cNvSpPr>
            <a:spLocks noGrp="1"/>
          </p:cNvSpPr>
          <p:nvPr>
            <p:ph sz="half" idx="2"/>
          </p:nvPr>
        </p:nvSpPr>
        <p:spPr>
          <a:xfrm>
            <a:off x="276421"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テキスト プレースホルダー 4"/>
          <p:cNvSpPr>
            <a:spLocks noGrp="1"/>
          </p:cNvSpPr>
          <p:nvPr>
            <p:ph type="body" sz="quarter" idx="3"/>
          </p:nvPr>
        </p:nvSpPr>
        <p:spPr>
          <a:xfrm>
            <a:off x="4645038"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11" name="コンテンツ プレースホルダー 5"/>
          <p:cNvSpPr>
            <a:spLocks noGrp="1"/>
          </p:cNvSpPr>
          <p:nvPr>
            <p:ph sz="quarter" idx="4"/>
          </p:nvPr>
        </p:nvSpPr>
        <p:spPr>
          <a:xfrm>
            <a:off x="4645038"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865907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055852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社内使用限定）">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7"/>
            <a:ext cx="9144000" cy="6638838"/>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cxnSp>
        <p:nvCxnSpPr>
          <p:cNvPr id="7" name="直線コネクタ 6"/>
          <p:cNvCxnSpPr/>
          <p:nvPr userDrawn="1"/>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sz="16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877794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685800" y="1416817"/>
            <a:ext cx="7772400" cy="1470025"/>
          </a:xfrm>
        </p:spPr>
        <p:txBody>
          <a:bodyPr anchor="b">
            <a:normAutofit/>
          </a:bodyPr>
          <a:lstStyle>
            <a:lvl1pPr algn="l">
              <a:defRPr sz="3800" kern="1200">
                <a:solidFill>
                  <a:schemeClr val="tx1"/>
                </a:solidFill>
              </a:defRPr>
            </a:lvl1pPr>
          </a:lstStyle>
          <a:p>
            <a:r>
              <a:rPr kumimoji="1" lang="ja-JP" altLang="en-US" dirty="0" smtClean="0"/>
              <a:t>マスター タイトルの書式設定</a:t>
            </a:r>
            <a:endParaRPr kumimoji="1" lang="ja-JP" altLang="en-US" dirty="0"/>
          </a:p>
        </p:txBody>
      </p:sp>
      <p:pic>
        <p:nvPicPr>
          <p:cNvPr id="9" name="図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796" y="5737979"/>
            <a:ext cx="1501186" cy="844417"/>
          </a:xfrm>
          <a:prstGeom prst="rect">
            <a:avLst/>
          </a:prstGeom>
        </p:spPr>
      </p:pic>
    </p:spTree>
    <p:extLst>
      <p:ext uri="{BB962C8B-B14F-4D97-AF65-F5344CB8AC3E}">
        <p14:creationId xmlns:p14="http://schemas.microsoft.com/office/powerpoint/2010/main" val="2847102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1051851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6470" y="903603"/>
            <a:ext cx="4300655"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10" y="903603"/>
            <a:ext cx="4315883"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483612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7" name="スライド番号プレースホルダー 6"/>
          <p:cNvSpPr>
            <a:spLocks noGrp="1"/>
          </p:cNvSpPr>
          <p:nvPr>
            <p:ph type="sldNum" sz="quarter" idx="12"/>
          </p:nvPr>
        </p:nvSpPr>
        <p:spPr>
          <a:xfrm>
            <a:off x="8643632" y="6468999"/>
            <a:ext cx="416859" cy="28929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
        <p:nvSpPr>
          <p:cNvPr id="8" name="テキスト プレースホルダー 2"/>
          <p:cNvSpPr>
            <a:spLocks noGrp="1"/>
          </p:cNvSpPr>
          <p:nvPr>
            <p:ph type="body" idx="1"/>
          </p:nvPr>
        </p:nvSpPr>
        <p:spPr>
          <a:xfrm>
            <a:off x="276421"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9" name="コンテンツ プレースホルダー 3"/>
          <p:cNvSpPr>
            <a:spLocks noGrp="1"/>
          </p:cNvSpPr>
          <p:nvPr>
            <p:ph sz="half" idx="2"/>
          </p:nvPr>
        </p:nvSpPr>
        <p:spPr>
          <a:xfrm>
            <a:off x="276421"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テキスト プレースホルダー 4"/>
          <p:cNvSpPr>
            <a:spLocks noGrp="1"/>
          </p:cNvSpPr>
          <p:nvPr>
            <p:ph type="body" sz="quarter" idx="3"/>
          </p:nvPr>
        </p:nvSpPr>
        <p:spPr>
          <a:xfrm>
            <a:off x="4645038"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11" name="コンテンツ プレースホルダー 5"/>
          <p:cNvSpPr>
            <a:spLocks noGrp="1"/>
          </p:cNvSpPr>
          <p:nvPr>
            <p:ph sz="quarter" idx="4"/>
          </p:nvPr>
        </p:nvSpPr>
        <p:spPr>
          <a:xfrm>
            <a:off x="4645038"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044185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1067604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社内使用限定）">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7"/>
            <a:ext cx="9144000" cy="6638838"/>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cxnSp>
        <p:nvCxnSpPr>
          <p:cNvPr id="7" name="直線コネクタ 6"/>
          <p:cNvCxnSpPr/>
          <p:nvPr userDrawn="1"/>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sz="16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5110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sp>
        <p:nvSpPr>
          <p:cNvPr id="10" name="Freeform 5"/>
          <p:cNvSpPr>
            <a:spLocks/>
          </p:cNvSpPr>
          <p:nvPr userDrawn="1"/>
        </p:nvSpPr>
        <p:spPr bwMode="auto">
          <a:xfrm>
            <a:off x="175154" y="169337"/>
            <a:ext cx="8798034" cy="5207000"/>
          </a:xfrm>
          <a:custGeom>
            <a:avLst/>
            <a:gdLst>
              <a:gd name="T0" fmla="*/ 0 w 1618"/>
              <a:gd name="T1" fmla="*/ 0 h 957"/>
              <a:gd name="T2" fmla="*/ 0 w 1618"/>
              <a:gd name="T3" fmla="*/ 957 h 957"/>
              <a:gd name="T4" fmla="*/ 1279 w 1618"/>
              <a:gd name="T5" fmla="*/ 842 h 957"/>
              <a:gd name="T6" fmla="*/ 1618 w 1618"/>
              <a:gd name="T7" fmla="*/ 472 h 957"/>
              <a:gd name="T8" fmla="*/ 1618 w 1618"/>
              <a:gd name="T9" fmla="*/ 0 h 957"/>
              <a:gd name="T10" fmla="*/ 0 w 1618"/>
              <a:gd name="T11" fmla="*/ 0 h 957"/>
            </a:gdLst>
            <a:ahLst/>
            <a:cxnLst>
              <a:cxn ang="0">
                <a:pos x="T0" y="T1"/>
              </a:cxn>
              <a:cxn ang="0">
                <a:pos x="T2" y="T3"/>
              </a:cxn>
              <a:cxn ang="0">
                <a:pos x="T4" y="T5"/>
              </a:cxn>
              <a:cxn ang="0">
                <a:pos x="T6" y="T7"/>
              </a:cxn>
              <a:cxn ang="0">
                <a:pos x="T8" y="T9"/>
              </a:cxn>
              <a:cxn ang="0">
                <a:pos x="T10" y="T11"/>
              </a:cxn>
            </a:cxnLst>
            <a:rect l="0" t="0" r="r" b="b"/>
            <a:pathLst>
              <a:path w="1618" h="957">
                <a:moveTo>
                  <a:pt x="0" y="0"/>
                </a:moveTo>
                <a:cubicBezTo>
                  <a:pt x="0" y="957"/>
                  <a:pt x="0" y="957"/>
                  <a:pt x="0" y="957"/>
                </a:cubicBezTo>
                <a:cubicBezTo>
                  <a:pt x="1279" y="842"/>
                  <a:pt x="1279" y="842"/>
                  <a:pt x="1279" y="842"/>
                </a:cubicBezTo>
                <a:cubicBezTo>
                  <a:pt x="1465" y="825"/>
                  <a:pt x="1618" y="659"/>
                  <a:pt x="1618" y="472"/>
                </a:cubicBezTo>
                <a:cubicBezTo>
                  <a:pt x="1618" y="0"/>
                  <a:pt x="1618" y="0"/>
                  <a:pt x="1618" y="0"/>
                </a:cubicBezTo>
                <a:lnTo>
                  <a:pt x="0" y="0"/>
                </a:lnTo>
                <a:close/>
              </a:path>
            </a:pathLst>
          </a:custGeom>
          <a:solidFill>
            <a:schemeClr val="accent3"/>
          </a:solidFill>
          <a:ln>
            <a:noFill/>
          </a:ln>
        </p:spPr>
        <p:txBody>
          <a:bodyPr lIns="88400" tIns="44201" rIns="88400" bIns="44201"/>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ctrTitle"/>
          </p:nvPr>
        </p:nvSpPr>
        <p:spPr>
          <a:xfrm>
            <a:off x="685800" y="1416821"/>
            <a:ext cx="7772400" cy="1470025"/>
          </a:xfrm>
          <a:prstGeom prst="rect">
            <a:avLst/>
          </a:prstGeom>
        </p:spPr>
        <p:txBody>
          <a:bodyPr lIns="95767" tIns="47884" rIns="95767" bIns="47884" anchor="b">
            <a:normAutofit/>
          </a:bodyPr>
          <a:lstStyle>
            <a:lvl1pPr algn="l">
              <a:defRPr sz="3600" kern="1200">
                <a:solidFill>
                  <a:schemeClr val="tx1"/>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687604" y="3420000"/>
            <a:ext cx="7268576" cy="977153"/>
          </a:xfrm>
          <a:prstGeom prst="rect">
            <a:avLst/>
          </a:prstGeom>
        </p:spPr>
        <p:txBody>
          <a:bodyPr lIns="95767" tIns="47884" rIns="95767" bIns="47884">
            <a:normAutofit/>
          </a:bodyPr>
          <a:lstStyle>
            <a:lvl1pPr marL="0" indent="0" algn="l">
              <a:buNone/>
              <a:defRPr sz="2308">
                <a:solidFill>
                  <a:schemeClr val="tx1"/>
                </a:solidFill>
              </a:defRPr>
            </a:lvl1pPr>
            <a:lvl2pPr marL="442014" indent="0" algn="ctr">
              <a:buNone/>
              <a:defRPr>
                <a:solidFill>
                  <a:schemeClr val="tx1">
                    <a:tint val="75000"/>
                  </a:schemeClr>
                </a:solidFill>
              </a:defRPr>
            </a:lvl2pPr>
            <a:lvl3pPr marL="884026" indent="0" algn="ctr">
              <a:buNone/>
              <a:defRPr>
                <a:solidFill>
                  <a:schemeClr val="tx1">
                    <a:tint val="75000"/>
                  </a:schemeClr>
                </a:solidFill>
              </a:defRPr>
            </a:lvl3pPr>
            <a:lvl4pPr marL="1326040" indent="0" algn="ctr">
              <a:buNone/>
              <a:defRPr>
                <a:solidFill>
                  <a:schemeClr val="tx1">
                    <a:tint val="75000"/>
                  </a:schemeClr>
                </a:solidFill>
              </a:defRPr>
            </a:lvl4pPr>
            <a:lvl5pPr marL="1768052" indent="0" algn="ctr">
              <a:buNone/>
              <a:defRPr>
                <a:solidFill>
                  <a:schemeClr val="tx1">
                    <a:tint val="75000"/>
                  </a:schemeClr>
                </a:solidFill>
              </a:defRPr>
            </a:lvl5pPr>
            <a:lvl6pPr marL="2210068" indent="0" algn="ctr">
              <a:buNone/>
              <a:defRPr>
                <a:solidFill>
                  <a:schemeClr val="tx1">
                    <a:tint val="75000"/>
                  </a:schemeClr>
                </a:solidFill>
              </a:defRPr>
            </a:lvl6pPr>
            <a:lvl7pPr marL="2652078" indent="0" algn="ctr">
              <a:buNone/>
              <a:defRPr>
                <a:solidFill>
                  <a:schemeClr val="tx1">
                    <a:tint val="75000"/>
                  </a:schemeClr>
                </a:solidFill>
              </a:defRPr>
            </a:lvl7pPr>
            <a:lvl8pPr marL="3094092" indent="0" algn="ctr">
              <a:buNone/>
              <a:defRPr>
                <a:solidFill>
                  <a:schemeClr val="tx1">
                    <a:tint val="75000"/>
                  </a:schemeClr>
                </a:solidFill>
              </a:defRPr>
            </a:lvl8pPr>
            <a:lvl9pPr marL="3536105"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9" name="フッター プレースホルダー 12"/>
          <p:cNvSpPr>
            <a:spLocks noGrp="1"/>
          </p:cNvSpPr>
          <p:nvPr>
            <p:ph type="ftr" sz="quarter" idx="11"/>
          </p:nvPr>
        </p:nvSpPr>
        <p:spPr>
          <a:xfrm>
            <a:off x="457200" y="6099546"/>
            <a:ext cx="2895600" cy="365125"/>
          </a:xfrm>
          <a:prstGeom prst="rect">
            <a:avLst/>
          </a:prstGeom>
        </p:spPr>
        <p:txBody>
          <a:bodyPr lIns="95767" tIns="47884" rIns="95767" bIns="47884"/>
          <a:lstStyle>
            <a:lvl1pPr algn="l">
              <a:defRPr sz="1569"/>
            </a:lvl1pPr>
          </a:lstStyle>
          <a:p>
            <a:pPr defTabSz="442014"/>
            <a:endParaRPr lang="ja-JP" altLang="en-US" dirty="0">
              <a:solidFill>
                <a:srgbClr val="000000"/>
              </a:solidFill>
            </a:endParaRPr>
          </a:p>
        </p:txBody>
      </p:sp>
      <p:sp>
        <p:nvSpPr>
          <p:cNvPr id="12" name="日付プレースホルダー 11"/>
          <p:cNvSpPr>
            <a:spLocks noGrp="1"/>
          </p:cNvSpPr>
          <p:nvPr>
            <p:ph type="dt" sz="half" idx="10"/>
          </p:nvPr>
        </p:nvSpPr>
        <p:spPr>
          <a:xfrm>
            <a:off x="457200" y="5691785"/>
            <a:ext cx="2895600" cy="365125"/>
          </a:xfrm>
          <a:prstGeom prst="rect">
            <a:avLst/>
          </a:prstGeom>
        </p:spPr>
        <p:txBody>
          <a:bodyPr lIns="95767" tIns="47884" rIns="95767" bIns="47884"/>
          <a:lstStyle>
            <a:lvl1pPr algn="l">
              <a:defRPr sz="1569">
                <a:solidFill>
                  <a:srgbClr val="000000"/>
                </a:solidFill>
              </a:defRPr>
            </a:lvl1pPr>
          </a:lstStyle>
          <a:p>
            <a:pPr defTabSz="442014"/>
            <a:endParaRPr lang="ja-JP" altLang="en-US" dirty="0"/>
          </a:p>
        </p:txBody>
      </p:sp>
      <p:pic>
        <p:nvPicPr>
          <p:cNvPr id="15" name="図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2773" y="5763672"/>
            <a:ext cx="1500927" cy="844417"/>
          </a:xfrm>
          <a:prstGeom prst="rect">
            <a:avLst/>
          </a:prstGeom>
        </p:spPr>
      </p:pic>
    </p:spTree>
    <p:extLst>
      <p:ext uri="{BB962C8B-B14F-4D97-AF65-F5344CB8AC3E}">
        <p14:creationId xmlns:p14="http://schemas.microsoft.com/office/powerpoint/2010/main" val="14098516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685800" y="1416817"/>
            <a:ext cx="7772400" cy="1470025"/>
          </a:xfrm>
        </p:spPr>
        <p:txBody>
          <a:bodyPr anchor="b">
            <a:normAutofit/>
          </a:bodyPr>
          <a:lstStyle>
            <a:lvl1pPr algn="l">
              <a:defRPr sz="3800" kern="1200">
                <a:solidFill>
                  <a:schemeClr val="tx1"/>
                </a:solidFill>
              </a:defRPr>
            </a:lvl1pPr>
          </a:lstStyle>
          <a:p>
            <a:r>
              <a:rPr kumimoji="1" lang="ja-JP" altLang="en-US" dirty="0" smtClean="0"/>
              <a:t>マスター タイトルの書式設定</a:t>
            </a:r>
            <a:endParaRPr kumimoji="1" lang="ja-JP" altLang="en-US" dirty="0"/>
          </a:p>
        </p:txBody>
      </p:sp>
      <p:pic>
        <p:nvPicPr>
          <p:cNvPr id="9" name="図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796" y="5737979"/>
            <a:ext cx="1501186" cy="844417"/>
          </a:xfrm>
          <a:prstGeom prst="rect">
            <a:avLst/>
          </a:prstGeom>
        </p:spPr>
      </p:pic>
    </p:spTree>
    <p:extLst>
      <p:ext uri="{BB962C8B-B14F-4D97-AF65-F5344CB8AC3E}">
        <p14:creationId xmlns:p14="http://schemas.microsoft.com/office/powerpoint/2010/main" val="166479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011225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6470" y="903603"/>
            <a:ext cx="4300655"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10" y="903603"/>
            <a:ext cx="4315883" cy="5540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610022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7" name="スライド番号プレースホルダー 6"/>
          <p:cNvSpPr>
            <a:spLocks noGrp="1"/>
          </p:cNvSpPr>
          <p:nvPr>
            <p:ph type="sldNum" sz="quarter" idx="12"/>
          </p:nvPr>
        </p:nvSpPr>
        <p:spPr>
          <a:xfrm>
            <a:off x="8643632" y="6468999"/>
            <a:ext cx="416859" cy="28929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
        <p:nvSpPr>
          <p:cNvPr id="8" name="テキスト プレースホルダー 2"/>
          <p:cNvSpPr>
            <a:spLocks noGrp="1"/>
          </p:cNvSpPr>
          <p:nvPr>
            <p:ph type="body" idx="1"/>
          </p:nvPr>
        </p:nvSpPr>
        <p:spPr>
          <a:xfrm>
            <a:off x="276421"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9" name="コンテンツ プレースホルダー 3"/>
          <p:cNvSpPr>
            <a:spLocks noGrp="1"/>
          </p:cNvSpPr>
          <p:nvPr>
            <p:ph sz="half" idx="2"/>
          </p:nvPr>
        </p:nvSpPr>
        <p:spPr>
          <a:xfrm>
            <a:off x="276421"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テキスト プレースホルダー 4"/>
          <p:cNvSpPr>
            <a:spLocks noGrp="1"/>
          </p:cNvSpPr>
          <p:nvPr>
            <p:ph type="body" sz="quarter" idx="3"/>
          </p:nvPr>
        </p:nvSpPr>
        <p:spPr>
          <a:xfrm>
            <a:off x="4645038" y="907839"/>
            <a:ext cx="4329643" cy="639762"/>
          </a:xfrm>
        </p:spPr>
        <p:txBody>
          <a:bodyPr anchor="b"/>
          <a:lstStyle>
            <a:lvl1pPr marL="0" indent="0">
              <a:buNone/>
              <a:defRPr sz="2400" b="1"/>
            </a:lvl1pPr>
            <a:lvl2pPr marL="449629" indent="0">
              <a:buNone/>
              <a:defRPr sz="2000" b="1"/>
            </a:lvl2pPr>
            <a:lvl3pPr marL="899272" indent="0">
              <a:buNone/>
              <a:defRPr sz="1800" b="1"/>
            </a:lvl3pPr>
            <a:lvl4pPr marL="1348921" indent="0">
              <a:buNone/>
              <a:defRPr sz="1600" b="1"/>
            </a:lvl4pPr>
            <a:lvl5pPr marL="1798552" indent="0">
              <a:buNone/>
              <a:defRPr sz="1600" b="1"/>
            </a:lvl5pPr>
            <a:lvl6pPr marL="2248204" indent="0">
              <a:buNone/>
              <a:defRPr sz="1600" b="1"/>
            </a:lvl6pPr>
            <a:lvl7pPr marL="2697831" indent="0">
              <a:buNone/>
              <a:defRPr sz="1600" b="1"/>
            </a:lvl7pPr>
            <a:lvl8pPr marL="3147463" indent="0">
              <a:buNone/>
              <a:defRPr sz="1600" b="1"/>
            </a:lvl8pPr>
            <a:lvl9pPr marL="3597107" indent="0">
              <a:buNone/>
              <a:defRPr sz="1600" b="1"/>
            </a:lvl9pPr>
          </a:lstStyle>
          <a:p>
            <a:pPr lvl="0"/>
            <a:r>
              <a:rPr kumimoji="1" lang="ja-JP" altLang="en-US" dirty="0" smtClean="0"/>
              <a:t>マスター テキストの書式設定</a:t>
            </a:r>
          </a:p>
        </p:txBody>
      </p:sp>
      <p:sp>
        <p:nvSpPr>
          <p:cNvPr id="11" name="コンテンツ プレースホルダー 5"/>
          <p:cNvSpPr>
            <a:spLocks noGrp="1"/>
          </p:cNvSpPr>
          <p:nvPr>
            <p:ph sz="quarter" idx="4"/>
          </p:nvPr>
        </p:nvSpPr>
        <p:spPr>
          <a:xfrm>
            <a:off x="4645038" y="1547604"/>
            <a:ext cx="4329643" cy="49212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9685404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405922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社内使用限定）">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email">
            <a:extLst>
              <a:ext uri="{28A0092B-C50C-407E-A947-70E740481C1C}">
                <a14:useLocalDpi xmlns:a14="http://schemas.microsoft.com/office/drawing/2010/main"/>
              </a:ext>
            </a:extLst>
          </a:blip>
          <a:srcRect b="3196"/>
          <a:stretch/>
        </p:blipFill>
        <p:spPr>
          <a:xfrm>
            <a:off x="0" y="219067"/>
            <a:ext cx="9144000" cy="6638838"/>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cxnSp>
        <p:nvCxnSpPr>
          <p:cNvPr id="7" name="直線コネクタ 6"/>
          <p:cNvCxnSpPr/>
          <p:nvPr userDrawn="1"/>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10" name="コンテンツ プレースホルダー 2"/>
          <p:cNvSpPr>
            <a:spLocks noGrp="1"/>
          </p:cNvSpPr>
          <p:nvPr>
            <p:ph idx="1"/>
          </p:nvPr>
        </p:nvSpPr>
        <p:spPr>
          <a:xfrm>
            <a:off x="276473" y="903603"/>
            <a:ext cx="8687589" cy="5540400"/>
          </a:xfrm>
        </p:spPr>
        <p:txBody>
          <a:bodyPr/>
          <a:lstStyle>
            <a:lvl2pPr indent="-166388">
              <a:defRPr/>
            </a:lvl2pPr>
            <a:lvl3pPr indent="-166388">
              <a:defRPr/>
            </a:lvl3pPr>
            <a:lvl4pPr indent="-166388">
              <a:defRPr/>
            </a:lvl4pPr>
            <a:lvl5pPr indent="-166388">
              <a:defRPr sz="16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1"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334986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タイトルとコンテンツ">
    <p:spTree>
      <p:nvGrpSpPr>
        <p:cNvPr id="1" name=""/>
        <p:cNvGrpSpPr/>
        <p:nvPr/>
      </p:nvGrpSpPr>
      <p:grpSpPr>
        <a:xfrm>
          <a:off x="0" y="0"/>
          <a:ext cx="0" cy="0"/>
          <a:chOff x="0" y="0"/>
          <a:chExt cx="0" cy="0"/>
        </a:xfrm>
      </p:grpSpPr>
      <p:sp>
        <p:nvSpPr>
          <p:cNvPr id="9"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3" y="1959102"/>
            <a:ext cx="8588694" cy="540000"/>
          </a:xfrm>
          <a:prstGeom prst="rect">
            <a:avLst/>
          </a:prstGeom>
        </p:spPr>
        <p:txBody>
          <a:bodyPr lIns="95767" tIns="47884" rIns="95767" bIns="47884"/>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spTree>
    <p:extLst>
      <p:ext uri="{BB962C8B-B14F-4D97-AF65-F5344CB8AC3E}">
        <p14:creationId xmlns:p14="http://schemas.microsoft.com/office/powerpoint/2010/main" val="193784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タイトルとコンテンツ">
    <p:spTree>
      <p:nvGrpSpPr>
        <p:cNvPr id="1" name=""/>
        <p:cNvGrpSpPr/>
        <p:nvPr/>
      </p:nvGrpSpPr>
      <p:grpSpPr>
        <a:xfrm>
          <a:off x="0" y="0"/>
          <a:ext cx="0" cy="0"/>
          <a:chOff x="0" y="0"/>
          <a:chExt cx="0" cy="0"/>
        </a:xfrm>
      </p:grpSpPr>
      <p:sp>
        <p:nvSpPr>
          <p:cNvPr id="10" name="Freeform 8"/>
          <p:cNvSpPr>
            <a:spLocks/>
          </p:cNvSpPr>
          <p:nvPr userDrawn="1"/>
        </p:nvSpPr>
        <p:spPr bwMode="auto">
          <a:xfrm>
            <a:off x="-1575" y="5505984"/>
            <a:ext cx="9144378" cy="1353504"/>
          </a:xfrm>
          <a:custGeom>
            <a:avLst/>
            <a:gdLst>
              <a:gd name="T0" fmla="*/ 3622 w 3622"/>
              <a:gd name="T1" fmla="*/ 608 h 608"/>
              <a:gd name="T2" fmla="*/ 3622 w 3622"/>
              <a:gd name="T3" fmla="*/ 0 h 608"/>
              <a:gd name="T4" fmla="*/ 3622 w 3622"/>
              <a:gd name="T5" fmla="*/ 0 h 608"/>
              <a:gd name="T6" fmla="*/ 3622 w 3622"/>
              <a:gd name="T7" fmla="*/ 14 h 608"/>
              <a:gd name="T8" fmla="*/ 3616 w 3622"/>
              <a:gd name="T9" fmla="*/ 46 h 608"/>
              <a:gd name="T10" fmla="*/ 3612 w 3622"/>
              <a:gd name="T11" fmla="*/ 68 h 608"/>
              <a:gd name="T12" fmla="*/ 3604 w 3622"/>
              <a:gd name="T13" fmla="*/ 94 h 608"/>
              <a:gd name="T14" fmla="*/ 3596 w 3622"/>
              <a:gd name="T15" fmla="*/ 122 h 608"/>
              <a:gd name="T16" fmla="*/ 3584 w 3622"/>
              <a:gd name="T17" fmla="*/ 150 h 608"/>
              <a:gd name="T18" fmla="*/ 3568 w 3622"/>
              <a:gd name="T19" fmla="*/ 178 h 608"/>
              <a:gd name="T20" fmla="*/ 3550 w 3622"/>
              <a:gd name="T21" fmla="*/ 206 h 608"/>
              <a:gd name="T22" fmla="*/ 3526 w 3622"/>
              <a:gd name="T23" fmla="*/ 232 h 608"/>
              <a:gd name="T24" fmla="*/ 3514 w 3622"/>
              <a:gd name="T25" fmla="*/ 246 h 608"/>
              <a:gd name="T26" fmla="*/ 3498 w 3622"/>
              <a:gd name="T27" fmla="*/ 258 h 608"/>
              <a:gd name="T28" fmla="*/ 3484 w 3622"/>
              <a:gd name="T29" fmla="*/ 268 h 608"/>
              <a:gd name="T30" fmla="*/ 3466 w 3622"/>
              <a:gd name="T31" fmla="*/ 280 h 608"/>
              <a:gd name="T32" fmla="*/ 3448 w 3622"/>
              <a:gd name="T33" fmla="*/ 288 h 608"/>
              <a:gd name="T34" fmla="*/ 3430 w 3622"/>
              <a:gd name="T35" fmla="*/ 298 h 608"/>
              <a:gd name="T36" fmla="*/ 3410 w 3622"/>
              <a:gd name="T37" fmla="*/ 304 h 608"/>
              <a:gd name="T38" fmla="*/ 3386 w 3622"/>
              <a:gd name="T39" fmla="*/ 310 h 608"/>
              <a:gd name="T40" fmla="*/ 3364 w 3622"/>
              <a:gd name="T41" fmla="*/ 316 h 608"/>
              <a:gd name="T42" fmla="*/ 3338 w 3622"/>
              <a:gd name="T43" fmla="*/ 318 h 608"/>
              <a:gd name="T44" fmla="*/ 3338 w 3622"/>
              <a:gd name="T45" fmla="*/ 318 h 608"/>
              <a:gd name="T46" fmla="*/ 0 w 3622"/>
              <a:gd name="T47" fmla="*/ 608 h 608"/>
              <a:gd name="T48" fmla="*/ 3622 w 3622"/>
              <a:gd name="T49" fmla="*/ 608 h 608"/>
              <a:gd name="connsiteX0" fmla="*/ 10000 w 10000"/>
              <a:gd name="connsiteY0" fmla="*/ 10000 h 10000"/>
              <a:gd name="connsiteX1" fmla="*/ 10000 w 10000"/>
              <a:gd name="connsiteY1" fmla="*/ 0 h 10000"/>
              <a:gd name="connsiteX2" fmla="*/ 10000 w 10000"/>
              <a:gd name="connsiteY2" fmla="*/ 0 h 10000"/>
              <a:gd name="connsiteX3" fmla="*/ 10000 w 10000"/>
              <a:gd name="connsiteY3" fmla="*/ 230 h 10000"/>
              <a:gd name="connsiteX4" fmla="*/ 9983 w 10000"/>
              <a:gd name="connsiteY4" fmla="*/ 757 h 10000"/>
              <a:gd name="connsiteX5" fmla="*/ 9972 w 10000"/>
              <a:gd name="connsiteY5" fmla="*/ 1118 h 10000"/>
              <a:gd name="connsiteX6" fmla="*/ 9950 w 10000"/>
              <a:gd name="connsiteY6" fmla="*/ 1546 h 10000"/>
              <a:gd name="connsiteX7" fmla="*/ 9928 w 10000"/>
              <a:gd name="connsiteY7" fmla="*/ 2007 h 10000"/>
              <a:gd name="connsiteX8" fmla="*/ 9895 w 10000"/>
              <a:gd name="connsiteY8" fmla="*/ 2467 h 10000"/>
              <a:gd name="connsiteX9" fmla="*/ 9851 w 10000"/>
              <a:gd name="connsiteY9" fmla="*/ 2928 h 10000"/>
              <a:gd name="connsiteX10" fmla="*/ 9801 w 10000"/>
              <a:gd name="connsiteY10" fmla="*/ 3388 h 10000"/>
              <a:gd name="connsiteX11" fmla="*/ 9735 w 10000"/>
              <a:gd name="connsiteY11" fmla="*/ 3816 h 10000"/>
              <a:gd name="connsiteX12" fmla="*/ 9702 w 10000"/>
              <a:gd name="connsiteY12" fmla="*/ 4046 h 10000"/>
              <a:gd name="connsiteX13" fmla="*/ 9658 w 10000"/>
              <a:gd name="connsiteY13" fmla="*/ 4243 h 10000"/>
              <a:gd name="connsiteX14" fmla="*/ 9619 w 10000"/>
              <a:gd name="connsiteY14" fmla="*/ 4408 h 10000"/>
              <a:gd name="connsiteX15" fmla="*/ 9569 w 10000"/>
              <a:gd name="connsiteY15" fmla="*/ 4605 h 10000"/>
              <a:gd name="connsiteX16" fmla="*/ 9520 w 10000"/>
              <a:gd name="connsiteY16" fmla="*/ 4737 h 10000"/>
              <a:gd name="connsiteX17" fmla="*/ 9470 w 10000"/>
              <a:gd name="connsiteY17" fmla="*/ 4901 h 10000"/>
              <a:gd name="connsiteX18" fmla="*/ 9415 w 10000"/>
              <a:gd name="connsiteY18" fmla="*/ 5000 h 10000"/>
              <a:gd name="connsiteX19" fmla="*/ 9348 w 10000"/>
              <a:gd name="connsiteY19" fmla="*/ 5099 h 10000"/>
              <a:gd name="connsiteX20" fmla="*/ 9288 w 10000"/>
              <a:gd name="connsiteY20" fmla="*/ 5197 h 10000"/>
              <a:gd name="connsiteX21" fmla="*/ 9216 w 10000"/>
              <a:gd name="connsiteY21" fmla="*/ 5230 h 10000"/>
              <a:gd name="connsiteX22" fmla="*/ 9216 w 10000"/>
              <a:gd name="connsiteY22" fmla="*/ 5230 h 10000"/>
              <a:gd name="connsiteX23" fmla="*/ 1190 w 10000"/>
              <a:gd name="connsiteY23" fmla="*/ 9414 h 10000"/>
              <a:gd name="connsiteX24" fmla="*/ 0 w 10000"/>
              <a:gd name="connsiteY24" fmla="*/ 10000 h 10000"/>
              <a:gd name="connsiteX25" fmla="*/ 10000 w 10000"/>
              <a:gd name="connsiteY25" fmla="*/ 10000 h 10000"/>
              <a:gd name="connsiteX0" fmla="*/ 10000 w 10000"/>
              <a:gd name="connsiteY0" fmla="*/ 10000 h 10011"/>
              <a:gd name="connsiteX1" fmla="*/ 10000 w 10000"/>
              <a:gd name="connsiteY1" fmla="*/ 0 h 10011"/>
              <a:gd name="connsiteX2" fmla="*/ 10000 w 10000"/>
              <a:gd name="connsiteY2" fmla="*/ 0 h 10011"/>
              <a:gd name="connsiteX3" fmla="*/ 10000 w 10000"/>
              <a:gd name="connsiteY3" fmla="*/ 230 h 10011"/>
              <a:gd name="connsiteX4" fmla="*/ 9983 w 10000"/>
              <a:gd name="connsiteY4" fmla="*/ 757 h 10011"/>
              <a:gd name="connsiteX5" fmla="*/ 9972 w 10000"/>
              <a:gd name="connsiteY5" fmla="*/ 1118 h 10011"/>
              <a:gd name="connsiteX6" fmla="*/ 9950 w 10000"/>
              <a:gd name="connsiteY6" fmla="*/ 1546 h 10011"/>
              <a:gd name="connsiteX7" fmla="*/ 9928 w 10000"/>
              <a:gd name="connsiteY7" fmla="*/ 2007 h 10011"/>
              <a:gd name="connsiteX8" fmla="*/ 9895 w 10000"/>
              <a:gd name="connsiteY8" fmla="*/ 2467 h 10011"/>
              <a:gd name="connsiteX9" fmla="*/ 9851 w 10000"/>
              <a:gd name="connsiteY9" fmla="*/ 2928 h 10011"/>
              <a:gd name="connsiteX10" fmla="*/ 9801 w 10000"/>
              <a:gd name="connsiteY10" fmla="*/ 3388 h 10011"/>
              <a:gd name="connsiteX11" fmla="*/ 9735 w 10000"/>
              <a:gd name="connsiteY11" fmla="*/ 3816 h 10011"/>
              <a:gd name="connsiteX12" fmla="*/ 9702 w 10000"/>
              <a:gd name="connsiteY12" fmla="*/ 4046 h 10011"/>
              <a:gd name="connsiteX13" fmla="*/ 9658 w 10000"/>
              <a:gd name="connsiteY13" fmla="*/ 4243 h 10011"/>
              <a:gd name="connsiteX14" fmla="*/ 9619 w 10000"/>
              <a:gd name="connsiteY14" fmla="*/ 4408 h 10011"/>
              <a:gd name="connsiteX15" fmla="*/ 9569 w 10000"/>
              <a:gd name="connsiteY15" fmla="*/ 4605 h 10011"/>
              <a:gd name="connsiteX16" fmla="*/ 9520 w 10000"/>
              <a:gd name="connsiteY16" fmla="*/ 4737 h 10011"/>
              <a:gd name="connsiteX17" fmla="*/ 9470 w 10000"/>
              <a:gd name="connsiteY17" fmla="*/ 4901 h 10011"/>
              <a:gd name="connsiteX18" fmla="*/ 9415 w 10000"/>
              <a:gd name="connsiteY18" fmla="*/ 5000 h 10011"/>
              <a:gd name="connsiteX19" fmla="*/ 9348 w 10000"/>
              <a:gd name="connsiteY19" fmla="*/ 5099 h 10011"/>
              <a:gd name="connsiteX20" fmla="*/ 9288 w 10000"/>
              <a:gd name="connsiteY20" fmla="*/ 5197 h 10011"/>
              <a:gd name="connsiteX21" fmla="*/ 9216 w 10000"/>
              <a:gd name="connsiteY21" fmla="*/ 5230 h 10011"/>
              <a:gd name="connsiteX22" fmla="*/ 9216 w 10000"/>
              <a:gd name="connsiteY22" fmla="*/ 5230 h 10011"/>
              <a:gd name="connsiteX23" fmla="*/ 1190 w 10000"/>
              <a:gd name="connsiteY23" fmla="*/ 9414 h 10011"/>
              <a:gd name="connsiteX24" fmla="*/ 0 w 10000"/>
              <a:gd name="connsiteY24" fmla="*/ 10000 h 10011"/>
              <a:gd name="connsiteX25" fmla="*/ 1185 w 10000"/>
              <a:gd name="connsiteY25" fmla="*/ 10011 h 10011"/>
              <a:gd name="connsiteX26" fmla="*/ 10000 w 10000"/>
              <a:gd name="connsiteY26" fmla="*/ 10000 h 10011"/>
              <a:gd name="connsiteX0" fmla="*/ 8815 w 8815"/>
              <a:gd name="connsiteY0" fmla="*/ 10000 h 10011"/>
              <a:gd name="connsiteX1" fmla="*/ 8815 w 8815"/>
              <a:gd name="connsiteY1" fmla="*/ 0 h 10011"/>
              <a:gd name="connsiteX2" fmla="*/ 8815 w 8815"/>
              <a:gd name="connsiteY2" fmla="*/ 0 h 10011"/>
              <a:gd name="connsiteX3" fmla="*/ 8815 w 8815"/>
              <a:gd name="connsiteY3" fmla="*/ 230 h 10011"/>
              <a:gd name="connsiteX4" fmla="*/ 8798 w 8815"/>
              <a:gd name="connsiteY4" fmla="*/ 757 h 10011"/>
              <a:gd name="connsiteX5" fmla="*/ 8787 w 8815"/>
              <a:gd name="connsiteY5" fmla="*/ 1118 h 10011"/>
              <a:gd name="connsiteX6" fmla="*/ 8765 w 8815"/>
              <a:gd name="connsiteY6" fmla="*/ 1546 h 10011"/>
              <a:gd name="connsiteX7" fmla="*/ 8743 w 8815"/>
              <a:gd name="connsiteY7" fmla="*/ 2007 h 10011"/>
              <a:gd name="connsiteX8" fmla="*/ 8710 w 8815"/>
              <a:gd name="connsiteY8" fmla="*/ 2467 h 10011"/>
              <a:gd name="connsiteX9" fmla="*/ 8666 w 8815"/>
              <a:gd name="connsiteY9" fmla="*/ 2928 h 10011"/>
              <a:gd name="connsiteX10" fmla="*/ 8616 w 8815"/>
              <a:gd name="connsiteY10" fmla="*/ 3388 h 10011"/>
              <a:gd name="connsiteX11" fmla="*/ 8550 w 8815"/>
              <a:gd name="connsiteY11" fmla="*/ 3816 h 10011"/>
              <a:gd name="connsiteX12" fmla="*/ 8517 w 8815"/>
              <a:gd name="connsiteY12" fmla="*/ 4046 h 10011"/>
              <a:gd name="connsiteX13" fmla="*/ 8473 w 8815"/>
              <a:gd name="connsiteY13" fmla="*/ 4243 h 10011"/>
              <a:gd name="connsiteX14" fmla="*/ 8434 w 8815"/>
              <a:gd name="connsiteY14" fmla="*/ 4408 h 10011"/>
              <a:gd name="connsiteX15" fmla="*/ 8384 w 8815"/>
              <a:gd name="connsiteY15" fmla="*/ 4605 h 10011"/>
              <a:gd name="connsiteX16" fmla="*/ 8335 w 8815"/>
              <a:gd name="connsiteY16" fmla="*/ 4737 h 10011"/>
              <a:gd name="connsiteX17" fmla="*/ 8285 w 8815"/>
              <a:gd name="connsiteY17" fmla="*/ 4901 h 10011"/>
              <a:gd name="connsiteX18" fmla="*/ 8230 w 8815"/>
              <a:gd name="connsiteY18" fmla="*/ 5000 h 10011"/>
              <a:gd name="connsiteX19" fmla="*/ 8163 w 8815"/>
              <a:gd name="connsiteY19" fmla="*/ 5099 h 10011"/>
              <a:gd name="connsiteX20" fmla="*/ 8103 w 8815"/>
              <a:gd name="connsiteY20" fmla="*/ 5197 h 10011"/>
              <a:gd name="connsiteX21" fmla="*/ 8031 w 8815"/>
              <a:gd name="connsiteY21" fmla="*/ 5230 h 10011"/>
              <a:gd name="connsiteX22" fmla="*/ 8031 w 8815"/>
              <a:gd name="connsiteY22" fmla="*/ 5230 h 10011"/>
              <a:gd name="connsiteX23" fmla="*/ 5 w 8815"/>
              <a:gd name="connsiteY23" fmla="*/ 9414 h 10011"/>
              <a:gd name="connsiteX24" fmla="*/ 0 w 8815"/>
              <a:gd name="connsiteY24" fmla="*/ 10011 h 10011"/>
              <a:gd name="connsiteX25" fmla="*/ 8815 w 8815"/>
              <a:gd name="connsiteY25" fmla="*/ 10000 h 10011"/>
              <a:gd name="connsiteX0" fmla="*/ 9996 w 9996"/>
              <a:gd name="connsiteY0" fmla="*/ 9989 h 10000"/>
              <a:gd name="connsiteX1" fmla="*/ 9996 w 9996"/>
              <a:gd name="connsiteY1" fmla="*/ 0 h 10000"/>
              <a:gd name="connsiteX2" fmla="*/ 9996 w 9996"/>
              <a:gd name="connsiteY2" fmla="*/ 0 h 10000"/>
              <a:gd name="connsiteX3" fmla="*/ 9996 w 9996"/>
              <a:gd name="connsiteY3" fmla="*/ 230 h 10000"/>
              <a:gd name="connsiteX4" fmla="*/ 9977 w 9996"/>
              <a:gd name="connsiteY4" fmla="*/ 756 h 10000"/>
              <a:gd name="connsiteX5" fmla="*/ 9964 w 9996"/>
              <a:gd name="connsiteY5" fmla="*/ 1117 h 10000"/>
              <a:gd name="connsiteX6" fmla="*/ 9939 w 9996"/>
              <a:gd name="connsiteY6" fmla="*/ 1544 h 10000"/>
              <a:gd name="connsiteX7" fmla="*/ 9914 w 9996"/>
              <a:gd name="connsiteY7" fmla="*/ 2005 h 10000"/>
              <a:gd name="connsiteX8" fmla="*/ 9877 w 9996"/>
              <a:gd name="connsiteY8" fmla="*/ 2464 h 10000"/>
              <a:gd name="connsiteX9" fmla="*/ 9827 w 9996"/>
              <a:gd name="connsiteY9" fmla="*/ 2925 h 10000"/>
              <a:gd name="connsiteX10" fmla="*/ 9770 w 9996"/>
              <a:gd name="connsiteY10" fmla="*/ 3384 h 10000"/>
              <a:gd name="connsiteX11" fmla="*/ 9695 w 9996"/>
              <a:gd name="connsiteY11" fmla="*/ 3812 h 10000"/>
              <a:gd name="connsiteX12" fmla="*/ 9658 w 9996"/>
              <a:gd name="connsiteY12" fmla="*/ 4042 h 10000"/>
              <a:gd name="connsiteX13" fmla="*/ 9608 w 9996"/>
              <a:gd name="connsiteY13" fmla="*/ 4238 h 10000"/>
              <a:gd name="connsiteX14" fmla="*/ 9564 w 9996"/>
              <a:gd name="connsiteY14" fmla="*/ 4403 h 10000"/>
              <a:gd name="connsiteX15" fmla="*/ 9507 w 9996"/>
              <a:gd name="connsiteY15" fmla="*/ 4600 h 10000"/>
              <a:gd name="connsiteX16" fmla="*/ 9451 w 9996"/>
              <a:gd name="connsiteY16" fmla="*/ 4732 h 10000"/>
              <a:gd name="connsiteX17" fmla="*/ 9395 w 9996"/>
              <a:gd name="connsiteY17" fmla="*/ 4896 h 10000"/>
              <a:gd name="connsiteX18" fmla="*/ 9332 w 9996"/>
              <a:gd name="connsiteY18" fmla="*/ 4995 h 10000"/>
              <a:gd name="connsiteX19" fmla="*/ 9256 w 9996"/>
              <a:gd name="connsiteY19" fmla="*/ 5093 h 10000"/>
              <a:gd name="connsiteX20" fmla="*/ 9188 w 9996"/>
              <a:gd name="connsiteY20" fmla="*/ 5191 h 10000"/>
              <a:gd name="connsiteX21" fmla="*/ 9107 w 9996"/>
              <a:gd name="connsiteY21" fmla="*/ 5224 h 10000"/>
              <a:gd name="connsiteX22" fmla="*/ 9107 w 9996"/>
              <a:gd name="connsiteY22" fmla="*/ 5224 h 10000"/>
              <a:gd name="connsiteX23" fmla="*/ 2 w 9996"/>
              <a:gd name="connsiteY23" fmla="*/ 9404 h 10000"/>
              <a:gd name="connsiteX24" fmla="*/ 0 w 9996"/>
              <a:gd name="connsiteY24" fmla="*/ 10000 h 10000"/>
              <a:gd name="connsiteX25" fmla="*/ 9996 w 9996"/>
              <a:gd name="connsiteY25" fmla="*/ 9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96" h="10000">
                <a:moveTo>
                  <a:pt x="9996" y="9989"/>
                </a:moveTo>
                <a:lnTo>
                  <a:pt x="9996" y="0"/>
                </a:lnTo>
                <a:lnTo>
                  <a:pt x="9996" y="0"/>
                </a:lnTo>
                <a:lnTo>
                  <a:pt x="9996" y="230"/>
                </a:lnTo>
                <a:cubicBezTo>
                  <a:pt x="9989" y="406"/>
                  <a:pt x="9984" y="580"/>
                  <a:pt x="9977" y="756"/>
                </a:cubicBezTo>
                <a:cubicBezTo>
                  <a:pt x="9972" y="876"/>
                  <a:pt x="9969" y="997"/>
                  <a:pt x="9964" y="1117"/>
                </a:cubicBezTo>
                <a:cubicBezTo>
                  <a:pt x="9956" y="1260"/>
                  <a:pt x="9947" y="1401"/>
                  <a:pt x="9939" y="1544"/>
                </a:cubicBezTo>
                <a:cubicBezTo>
                  <a:pt x="9931" y="1698"/>
                  <a:pt x="9922" y="1851"/>
                  <a:pt x="9914" y="2005"/>
                </a:cubicBezTo>
                <a:cubicBezTo>
                  <a:pt x="9902" y="2158"/>
                  <a:pt x="9889" y="2311"/>
                  <a:pt x="9877" y="2464"/>
                </a:cubicBezTo>
                <a:cubicBezTo>
                  <a:pt x="9860" y="2618"/>
                  <a:pt x="9844" y="2771"/>
                  <a:pt x="9827" y="2925"/>
                </a:cubicBezTo>
                <a:cubicBezTo>
                  <a:pt x="9808" y="3078"/>
                  <a:pt x="9790" y="3231"/>
                  <a:pt x="9770" y="3384"/>
                </a:cubicBezTo>
                <a:cubicBezTo>
                  <a:pt x="9745" y="3527"/>
                  <a:pt x="9720" y="3669"/>
                  <a:pt x="9695" y="3812"/>
                </a:cubicBezTo>
                <a:cubicBezTo>
                  <a:pt x="9683" y="3889"/>
                  <a:pt x="9670" y="3965"/>
                  <a:pt x="9658" y="4042"/>
                </a:cubicBezTo>
                <a:cubicBezTo>
                  <a:pt x="9641" y="4107"/>
                  <a:pt x="9625" y="4172"/>
                  <a:pt x="9608" y="4238"/>
                </a:cubicBezTo>
                <a:cubicBezTo>
                  <a:pt x="9593" y="4293"/>
                  <a:pt x="9579" y="4348"/>
                  <a:pt x="9564" y="4403"/>
                </a:cubicBezTo>
                <a:cubicBezTo>
                  <a:pt x="9544" y="4469"/>
                  <a:pt x="9526" y="4534"/>
                  <a:pt x="9507" y="4600"/>
                </a:cubicBezTo>
                <a:cubicBezTo>
                  <a:pt x="9489" y="4644"/>
                  <a:pt x="9470" y="4688"/>
                  <a:pt x="9451" y="4732"/>
                </a:cubicBezTo>
                <a:cubicBezTo>
                  <a:pt x="9432" y="4787"/>
                  <a:pt x="9414" y="4841"/>
                  <a:pt x="9395" y="4896"/>
                </a:cubicBezTo>
                <a:lnTo>
                  <a:pt x="9332" y="4995"/>
                </a:lnTo>
                <a:cubicBezTo>
                  <a:pt x="9307" y="5027"/>
                  <a:pt x="9281" y="5060"/>
                  <a:pt x="9256" y="5093"/>
                </a:cubicBezTo>
                <a:cubicBezTo>
                  <a:pt x="9234" y="5126"/>
                  <a:pt x="9211" y="5158"/>
                  <a:pt x="9188" y="5191"/>
                </a:cubicBezTo>
                <a:lnTo>
                  <a:pt x="9107" y="5224"/>
                </a:lnTo>
                <a:lnTo>
                  <a:pt x="9107" y="5224"/>
                </a:lnTo>
                <a:lnTo>
                  <a:pt x="2" y="9404"/>
                </a:lnTo>
                <a:cubicBezTo>
                  <a:pt x="-1" y="9602"/>
                  <a:pt x="2" y="9801"/>
                  <a:pt x="0" y="10000"/>
                </a:cubicBezTo>
                <a:lnTo>
                  <a:pt x="9996" y="9989"/>
                </a:lnTo>
                <a:close/>
              </a:path>
            </a:pathLst>
          </a:custGeom>
          <a:solidFill>
            <a:schemeClr val="accent6"/>
          </a:solidFill>
          <a:ln>
            <a:noFill/>
          </a:ln>
        </p:spPr>
        <p:txBody>
          <a:bodyPr vert="horz" wrap="square" lIns="92389" tIns="46195" rIns="92389" bIns="46195" numCol="1" anchor="t" anchorCtr="0" compatLnSpc="1">
            <a:prstTxWarp prst="textNoShape">
              <a:avLst/>
            </a:prstTxWarp>
          </a:bodyPr>
          <a:lstStyle/>
          <a:p>
            <a:pPr marL="0" marR="0" lvl="0" indent="0" algn="l" defTabSz="442014"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00000"/>
              </a:solidFill>
              <a:effectLst/>
              <a:uLnTx/>
              <a:uFillTx/>
              <a:latin typeface="Arial Unicode MS"/>
              <a:ea typeface="ＭＳ Ｐゴシック"/>
              <a:cs typeface="+mn-cs"/>
            </a:endParaRPr>
          </a:p>
        </p:txBody>
      </p:sp>
      <p:sp>
        <p:nvSpPr>
          <p:cNvPr id="2" name="タイトル 1"/>
          <p:cNvSpPr>
            <a:spLocks noGrp="1"/>
          </p:cNvSpPr>
          <p:nvPr>
            <p:ph type="title"/>
          </p:nvPr>
        </p:nvSpPr>
        <p:spPr>
          <a:xfrm>
            <a:off x="276415" y="194236"/>
            <a:ext cx="7343588" cy="540000"/>
          </a:xfrm>
          <a:prstGeom prst="rect">
            <a:avLst/>
          </a:prstGeom>
        </p:spPr>
        <p:txBody>
          <a:bodyPr lIns="95767" tIns="47884" rIns="95767" bIns="47884"/>
          <a:lstStyle/>
          <a:p>
            <a:r>
              <a:rPr kumimoji="1" lang="ja-JP" altLang="en-US"/>
              <a:t>マスター タイトルの書式設定</a:t>
            </a:r>
          </a:p>
        </p:txBody>
      </p:sp>
      <p:sp>
        <p:nvSpPr>
          <p:cNvPr id="3" name="コンテンツ プレースホルダー 2"/>
          <p:cNvSpPr>
            <a:spLocks noGrp="1"/>
          </p:cNvSpPr>
          <p:nvPr>
            <p:ph idx="1"/>
          </p:nvPr>
        </p:nvSpPr>
        <p:spPr>
          <a:xfrm>
            <a:off x="276418" y="903600"/>
            <a:ext cx="8687589" cy="5540400"/>
          </a:xfrm>
          <a:prstGeom prst="rect">
            <a:avLst/>
          </a:prstGeom>
        </p:spPr>
        <p:txBody>
          <a:bodyPr lIns="95767" tIns="47884" rIns="95767" bIns="47884"/>
          <a:lstStyle>
            <a:lvl2pPr indent="-163579">
              <a:defRPr/>
            </a:lvl2pPr>
            <a:lvl3pPr indent="-163579">
              <a:defRPr/>
            </a:lvl3pPr>
            <a:lvl4pPr indent="-163579">
              <a:defRPr/>
            </a:lvl4pPr>
            <a:lvl5pPr indent="-163579">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43481" y="6468895"/>
            <a:ext cx="416859" cy="289299"/>
          </a:xfrm>
          <a:prstGeom prst="rect">
            <a:avLst/>
          </a:prstGeom>
        </p:spPr>
        <p:txBody>
          <a:bodyPr lIns="95767" tIns="47884" rIns="95767" bIns="47884"/>
          <a:lstStyle>
            <a:lvl1pPr>
              <a:defRPr sz="923"/>
            </a:lvl1pPr>
          </a:lstStyle>
          <a:p>
            <a:pPr defTabSz="442014"/>
            <a:fld id="{2FF5E1DE-7B95-8A44-8552-65323269AE41}" type="slidenum">
              <a:rPr lang="ja-JP" altLang="en-US" smtClean="0">
                <a:solidFill>
                  <a:srgbClr val="000000"/>
                </a:solidFill>
              </a:rPr>
              <a:pPr defTabSz="442014"/>
              <a:t>‹#›</a:t>
            </a:fld>
            <a:endParaRPr lang="ja-JP" altLang="en-US" dirty="0">
              <a:solidFill>
                <a:srgbClr val="000000"/>
              </a:solidFill>
            </a:endParaRPr>
          </a:p>
        </p:txBody>
      </p:sp>
      <p:pic>
        <p:nvPicPr>
          <p:cNvPr id="13" name="図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02619" y="194236"/>
            <a:ext cx="959833" cy="540000"/>
          </a:xfrm>
          <a:prstGeom prst="rect">
            <a:avLst/>
          </a:prstGeom>
          <a:ln>
            <a:noFill/>
          </a:ln>
        </p:spPr>
      </p:pic>
      <p:cxnSp>
        <p:nvCxnSpPr>
          <p:cNvPr id="8" name="直線コネクタ 7"/>
          <p:cNvCxnSpPr/>
          <p:nvPr userDrawn="1"/>
        </p:nvCxnSpPr>
        <p:spPr>
          <a:xfrm>
            <a:off x="179973" y="817200"/>
            <a:ext cx="8782475"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33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gif"/><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gif"/><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7.png"/><Relationship Id="rId4" Type="http://schemas.openxmlformats.org/officeDocument/2006/relationships/slideLayout" Target="../slideLayouts/slideLayout41.xml"/><Relationship Id="rId9" Type="http://schemas.openxmlformats.org/officeDocument/2006/relationships/image" Target="../media/image2.gi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10.png"/><Relationship Id="rId4" Type="http://schemas.openxmlformats.org/officeDocument/2006/relationships/slideLayout" Target="../slideLayouts/slideLayout54.xml"/><Relationship Id="rId9" Type="http://schemas.openxmlformats.org/officeDocument/2006/relationships/image" Target="../media/image2.gi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0.xml"/><Relationship Id="rId7"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6.xml"/><Relationship Id="rId7"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72.xml"/><Relationship Id="rId7"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150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720" r:id="rId19"/>
  </p:sldLayoutIdLst>
  <p:timing>
    <p:tnLst>
      <p:par>
        <p:cTn id="1" dur="indefinite" restart="never" nodeType="tmRoot"/>
      </p:par>
    </p:tnLst>
  </p:timing>
  <p:hf hdr="0" ftr="0" dt="0"/>
  <p:txStyles>
    <p:titleStyle>
      <a:lvl1pPr algn="l" defTabSz="442014" rtl="0" eaLnBrk="1" latinLnBrk="0" hangingPunct="1">
        <a:spcBef>
          <a:spcPct val="0"/>
        </a:spcBef>
        <a:buNone/>
        <a:defRPr kumimoji="1" sz="2308" kern="1200">
          <a:solidFill>
            <a:schemeClr val="tx1"/>
          </a:solidFill>
          <a:latin typeface="ＭＳ Ｐゴシック"/>
          <a:ea typeface="+mj-ea"/>
          <a:cs typeface="+mj-cs"/>
        </a:defRPr>
      </a:lvl1pPr>
    </p:titleStyle>
    <p:bodyStyle>
      <a:lvl1pPr marL="0" indent="0" algn="l" defTabSz="442014" rtl="0" eaLnBrk="1" latinLnBrk="0" hangingPunct="1">
        <a:spcBef>
          <a:spcPct val="20000"/>
        </a:spcBef>
        <a:buFont typeface="Arial"/>
        <a:buNone/>
        <a:defRPr kumimoji="1" sz="1754" kern="1200">
          <a:solidFill>
            <a:schemeClr val="tx1"/>
          </a:solidFill>
          <a:latin typeface="ＭＳ Ｐゴシック"/>
          <a:ea typeface="+mn-ea"/>
          <a:cs typeface="+mn-cs"/>
        </a:defRPr>
      </a:lvl1pPr>
      <a:lvl2pPr marL="554692" marR="0" indent="0" algn="l" defTabSz="442014" rtl="0" eaLnBrk="1" fontAlgn="auto" latinLnBrk="0" hangingPunct="1">
        <a:lnSpc>
          <a:spcPct val="100000"/>
        </a:lnSpc>
        <a:spcBef>
          <a:spcPct val="20000"/>
        </a:spcBef>
        <a:spcAft>
          <a:spcPts val="0"/>
        </a:spcAft>
        <a:buClrTx/>
        <a:buSzTx/>
        <a:buFont typeface="Arial"/>
        <a:buNone/>
        <a:tabLst/>
        <a:defRPr kumimoji="1" sz="1569" kern="1200">
          <a:solidFill>
            <a:schemeClr val="tx1"/>
          </a:solidFill>
          <a:latin typeface="ＭＳ Ｐゴシック"/>
          <a:ea typeface="+mn-ea"/>
          <a:cs typeface="+mn-cs"/>
        </a:defRPr>
      </a:lvl2pPr>
      <a:lvl3pPr marL="1105033" indent="-163579" algn="l" defTabSz="442014" rtl="0" eaLnBrk="1" latinLnBrk="0" hangingPunct="1">
        <a:spcBef>
          <a:spcPct val="20000"/>
        </a:spcBef>
        <a:buFont typeface="Arial"/>
        <a:buChar char="•"/>
        <a:defRPr kumimoji="1" sz="1569" kern="1200">
          <a:solidFill>
            <a:schemeClr val="tx1"/>
          </a:solidFill>
          <a:latin typeface="ＭＳ Ｐゴシック"/>
          <a:ea typeface="+mn-ea"/>
          <a:cs typeface="+mn-cs"/>
        </a:defRPr>
      </a:lvl3pPr>
      <a:lvl4pPr marL="1547045" indent="-163579" algn="l" defTabSz="442014" rtl="0" eaLnBrk="1" latinLnBrk="0" hangingPunct="1">
        <a:spcBef>
          <a:spcPct val="20000"/>
        </a:spcBef>
        <a:buFont typeface="Arial"/>
        <a:buChar char="•"/>
        <a:defRPr kumimoji="1" sz="1569" kern="1200">
          <a:solidFill>
            <a:schemeClr val="tx1"/>
          </a:solidFill>
          <a:latin typeface="ＭＳ Ｐゴシック"/>
          <a:ea typeface="+mn-ea"/>
          <a:cs typeface="+mn-cs"/>
        </a:defRPr>
      </a:lvl4pPr>
      <a:lvl5pPr marL="1989057" indent="-163579" algn="l" defTabSz="442014" rtl="0" eaLnBrk="1" latinLnBrk="0" hangingPunct="1">
        <a:spcBef>
          <a:spcPct val="20000"/>
        </a:spcBef>
        <a:buFont typeface="Arial"/>
        <a:buChar char="•"/>
        <a:defRPr kumimoji="1" sz="1569" kern="1200">
          <a:solidFill>
            <a:schemeClr val="tx1"/>
          </a:solidFill>
          <a:latin typeface="ＭＳ Ｐゴシック"/>
          <a:ea typeface="+mn-ea"/>
          <a:cs typeface="+mn-cs"/>
        </a:defRPr>
      </a:lvl5pPr>
      <a:lvl6pPr marL="2431073" indent="-221007" algn="l" defTabSz="442014" rtl="0" eaLnBrk="1" latinLnBrk="0" hangingPunct="1">
        <a:spcBef>
          <a:spcPct val="20000"/>
        </a:spcBef>
        <a:buFont typeface="Arial"/>
        <a:buChar char="•"/>
        <a:defRPr kumimoji="1" sz="1939" kern="1200">
          <a:solidFill>
            <a:schemeClr val="tx1"/>
          </a:solidFill>
          <a:latin typeface="+mn-lt"/>
          <a:ea typeface="+mn-ea"/>
          <a:cs typeface="+mn-cs"/>
        </a:defRPr>
      </a:lvl6pPr>
      <a:lvl7pPr marL="2873083" indent="-221007" algn="l" defTabSz="442014" rtl="0" eaLnBrk="1" latinLnBrk="0" hangingPunct="1">
        <a:spcBef>
          <a:spcPct val="20000"/>
        </a:spcBef>
        <a:buFont typeface="Arial"/>
        <a:buChar char="•"/>
        <a:defRPr kumimoji="1" sz="1939" kern="1200">
          <a:solidFill>
            <a:schemeClr val="tx1"/>
          </a:solidFill>
          <a:latin typeface="+mn-lt"/>
          <a:ea typeface="+mn-ea"/>
          <a:cs typeface="+mn-cs"/>
        </a:defRPr>
      </a:lvl7pPr>
      <a:lvl8pPr marL="3315098" indent="-221007" algn="l" defTabSz="442014" rtl="0" eaLnBrk="1" latinLnBrk="0" hangingPunct="1">
        <a:spcBef>
          <a:spcPct val="20000"/>
        </a:spcBef>
        <a:buFont typeface="Arial"/>
        <a:buChar char="•"/>
        <a:defRPr kumimoji="1" sz="1939" kern="1200">
          <a:solidFill>
            <a:schemeClr val="tx1"/>
          </a:solidFill>
          <a:latin typeface="+mn-lt"/>
          <a:ea typeface="+mn-ea"/>
          <a:cs typeface="+mn-cs"/>
        </a:defRPr>
      </a:lvl8pPr>
      <a:lvl9pPr marL="3757112" indent="-221007" algn="l" defTabSz="442014" rtl="0" eaLnBrk="1" latinLnBrk="0" hangingPunct="1">
        <a:spcBef>
          <a:spcPct val="20000"/>
        </a:spcBef>
        <a:buFont typeface="Arial"/>
        <a:buChar char="•"/>
        <a:defRPr kumimoji="1" sz="1939" kern="1200">
          <a:solidFill>
            <a:schemeClr val="tx1"/>
          </a:solidFill>
          <a:latin typeface="+mn-lt"/>
          <a:ea typeface="+mn-ea"/>
          <a:cs typeface="+mn-cs"/>
        </a:defRPr>
      </a:lvl9pPr>
    </p:bodyStyle>
    <p:otherStyle>
      <a:defPPr>
        <a:defRPr lang="ja-JP"/>
      </a:defPPr>
      <a:lvl1pPr marL="0" algn="l" defTabSz="442014" rtl="0" eaLnBrk="1" latinLnBrk="0" hangingPunct="1">
        <a:defRPr kumimoji="1" sz="1754" kern="1200">
          <a:solidFill>
            <a:schemeClr val="tx1"/>
          </a:solidFill>
          <a:latin typeface="+mn-lt"/>
          <a:ea typeface="+mn-ea"/>
          <a:cs typeface="+mn-cs"/>
        </a:defRPr>
      </a:lvl1pPr>
      <a:lvl2pPr marL="442014" algn="l" defTabSz="442014" rtl="0" eaLnBrk="1" latinLnBrk="0" hangingPunct="1">
        <a:defRPr kumimoji="1" sz="1754" kern="1200">
          <a:solidFill>
            <a:schemeClr val="tx1"/>
          </a:solidFill>
          <a:latin typeface="+mn-lt"/>
          <a:ea typeface="+mn-ea"/>
          <a:cs typeface="+mn-cs"/>
        </a:defRPr>
      </a:lvl2pPr>
      <a:lvl3pPr marL="884026" algn="l" defTabSz="442014" rtl="0" eaLnBrk="1" latinLnBrk="0" hangingPunct="1">
        <a:defRPr kumimoji="1" sz="1754" kern="1200">
          <a:solidFill>
            <a:schemeClr val="tx1"/>
          </a:solidFill>
          <a:latin typeface="+mn-lt"/>
          <a:ea typeface="+mn-ea"/>
          <a:cs typeface="+mn-cs"/>
        </a:defRPr>
      </a:lvl3pPr>
      <a:lvl4pPr marL="1326040" algn="l" defTabSz="442014" rtl="0" eaLnBrk="1" latinLnBrk="0" hangingPunct="1">
        <a:defRPr kumimoji="1" sz="1754" kern="1200">
          <a:solidFill>
            <a:schemeClr val="tx1"/>
          </a:solidFill>
          <a:latin typeface="+mn-lt"/>
          <a:ea typeface="+mn-ea"/>
          <a:cs typeface="+mn-cs"/>
        </a:defRPr>
      </a:lvl4pPr>
      <a:lvl5pPr marL="1768052" algn="l" defTabSz="442014" rtl="0" eaLnBrk="1" latinLnBrk="0" hangingPunct="1">
        <a:defRPr kumimoji="1" sz="1754" kern="1200">
          <a:solidFill>
            <a:schemeClr val="tx1"/>
          </a:solidFill>
          <a:latin typeface="+mn-lt"/>
          <a:ea typeface="+mn-ea"/>
          <a:cs typeface="+mn-cs"/>
        </a:defRPr>
      </a:lvl5pPr>
      <a:lvl6pPr marL="2210068" algn="l" defTabSz="442014" rtl="0" eaLnBrk="1" latinLnBrk="0" hangingPunct="1">
        <a:defRPr kumimoji="1" sz="1754" kern="1200">
          <a:solidFill>
            <a:schemeClr val="tx1"/>
          </a:solidFill>
          <a:latin typeface="+mn-lt"/>
          <a:ea typeface="+mn-ea"/>
          <a:cs typeface="+mn-cs"/>
        </a:defRPr>
      </a:lvl6pPr>
      <a:lvl7pPr marL="2652078" algn="l" defTabSz="442014" rtl="0" eaLnBrk="1" latinLnBrk="0" hangingPunct="1">
        <a:defRPr kumimoji="1" sz="1754" kern="1200">
          <a:solidFill>
            <a:schemeClr val="tx1"/>
          </a:solidFill>
          <a:latin typeface="+mn-lt"/>
          <a:ea typeface="+mn-ea"/>
          <a:cs typeface="+mn-cs"/>
        </a:defRPr>
      </a:lvl7pPr>
      <a:lvl8pPr marL="3094092" algn="l" defTabSz="442014" rtl="0" eaLnBrk="1" latinLnBrk="0" hangingPunct="1">
        <a:defRPr kumimoji="1" sz="1754" kern="1200">
          <a:solidFill>
            <a:schemeClr val="tx1"/>
          </a:solidFill>
          <a:latin typeface="+mn-lt"/>
          <a:ea typeface="+mn-ea"/>
          <a:cs typeface="+mn-cs"/>
        </a:defRPr>
      </a:lvl8pPr>
      <a:lvl9pPr marL="3536105" algn="l" defTabSz="442014" rtl="0" eaLnBrk="1" latinLnBrk="0" hangingPunct="1">
        <a:defRPr kumimoji="1" sz="175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図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7299" y="194236"/>
            <a:ext cx="7343589" cy="540000"/>
          </a:xfrm>
          <a:prstGeom prst="rect">
            <a:avLst/>
          </a:prstGeom>
        </p:spPr>
        <p:txBody>
          <a:bodyPr vert="horz" lIns="91440" tIns="45720" rIns="91440" bIns="45720" rtlCol="0" anchor="t">
            <a:normAutofit/>
          </a:bodyPr>
          <a:lstStyle/>
          <a:p>
            <a:endParaRPr kumimoji="1" lang="ja-JP" altLang="en-US" dirty="0"/>
          </a:p>
        </p:txBody>
      </p:sp>
      <p:sp>
        <p:nvSpPr>
          <p:cNvPr id="3" name="テキスト プレースホルダー 2"/>
          <p:cNvSpPr>
            <a:spLocks noGrp="1"/>
          </p:cNvSpPr>
          <p:nvPr>
            <p:ph type="body" idx="1"/>
          </p:nvPr>
        </p:nvSpPr>
        <p:spPr>
          <a:xfrm>
            <a:off x="276859" y="903600"/>
            <a:ext cx="8687589" cy="55404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377882" y="6472542"/>
            <a:ext cx="683758" cy="323674"/>
          </a:xfrm>
          <a:prstGeom prst="rect">
            <a:avLst/>
          </a:prstGeom>
        </p:spPr>
        <p:txBody>
          <a:bodyPr vert="horz" lIns="91440" tIns="45720" rIns="91440" bIns="45720" rtlCol="0" anchor="ctr"/>
          <a:lstStyle>
            <a:lvl1pPr algn="r">
              <a:defRPr sz="1108">
                <a:solidFill>
                  <a:srgbClr val="000000"/>
                </a:solidFill>
                <a:latin typeface="Meiryo UI" panose="020B0604030504040204" pitchFamily="50" charset="-128"/>
                <a:ea typeface="Meiryo UI" panose="020B0604030504040204" pitchFamily="50" charset="-128"/>
              </a:defRPr>
            </a:lvl1pPr>
          </a:lstStyle>
          <a:p>
            <a:pPr defTabSz="422041">
              <a:defRPr/>
            </a:pPr>
            <a:endParaRPr lang="ja-JP" altLang="en-US" dirty="0"/>
          </a:p>
        </p:txBody>
      </p:sp>
      <p:cxnSp>
        <p:nvCxnSpPr>
          <p:cNvPr id="9" name="直線コネクタ 8"/>
          <p:cNvCxnSpPr/>
          <p:nvPr/>
        </p:nvCxnSpPr>
        <p:spPr>
          <a:xfrm>
            <a:off x="180840" y="817200"/>
            <a:ext cx="8783999" cy="0"/>
          </a:xfrm>
          <a:prstGeom prst="line">
            <a:avLst/>
          </a:prstGeom>
          <a:ln>
            <a:solidFill>
              <a:srgbClr val="92846E"/>
            </a:solidFill>
          </a:ln>
          <a:effectLst/>
        </p:spPr>
        <p:style>
          <a:lnRef idx="2">
            <a:schemeClr val="accent1"/>
          </a:lnRef>
          <a:fillRef idx="0">
            <a:schemeClr val="accent1"/>
          </a:fillRef>
          <a:effectRef idx="1">
            <a:schemeClr val="accent1"/>
          </a:effectRef>
          <a:fontRef idx="minor">
            <a:schemeClr val="tx1"/>
          </a:fontRef>
        </p:style>
      </p:cxnSp>
      <p:pic>
        <p:nvPicPr>
          <p:cNvPr id="8" name="図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699218" y="0"/>
            <a:ext cx="1444782" cy="864422"/>
          </a:xfrm>
          <a:prstGeom prst="rect">
            <a:avLst/>
          </a:prstGeom>
        </p:spPr>
      </p:pic>
    </p:spTree>
    <p:extLst>
      <p:ext uri="{BB962C8B-B14F-4D97-AF65-F5344CB8AC3E}">
        <p14:creationId xmlns:p14="http://schemas.microsoft.com/office/powerpoint/2010/main" val="181252033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iming>
    <p:tnLst>
      <p:par>
        <p:cTn id="1" dur="indefinite" restart="never" nodeType="tmRoot"/>
      </p:par>
    </p:tnLst>
  </p:timing>
  <p:hf hdr="0" ftr="0" dt="0"/>
  <p:txStyles>
    <p:titleStyle>
      <a:lvl1pPr algn="l" defTabSz="422041" rtl="0" eaLnBrk="1" latinLnBrk="0" hangingPunct="1">
        <a:spcBef>
          <a:spcPct val="0"/>
        </a:spcBef>
        <a:buNone/>
        <a:defRPr kumimoji="1" sz="2215" kern="1200">
          <a:solidFill>
            <a:schemeClr val="tx1"/>
          </a:solidFill>
          <a:latin typeface="ＭＳ Ｐゴシック"/>
          <a:ea typeface="+mj-ea"/>
          <a:cs typeface="+mj-cs"/>
        </a:defRPr>
      </a:lvl1pPr>
    </p:titleStyle>
    <p:bodyStyle>
      <a:lvl1pPr marL="0" indent="0" algn="l" defTabSz="422041" rtl="0" eaLnBrk="1" latinLnBrk="0" hangingPunct="1">
        <a:spcBef>
          <a:spcPct val="20000"/>
        </a:spcBef>
        <a:buFont typeface="Arial"/>
        <a:buNone/>
        <a:defRPr kumimoji="1" sz="1662" kern="1200">
          <a:solidFill>
            <a:schemeClr val="tx1"/>
          </a:solidFill>
          <a:latin typeface="ＭＳ Ｐゴシック"/>
          <a:ea typeface="+mn-ea"/>
          <a:cs typeface="+mn-cs"/>
        </a:defRPr>
      </a:lvl1pPr>
      <a:lvl2pPr marL="529629" marR="0" indent="0" algn="l" defTabSz="422041" rtl="0" eaLnBrk="1" fontAlgn="auto" latinLnBrk="0" hangingPunct="1">
        <a:lnSpc>
          <a:spcPct val="100000"/>
        </a:lnSpc>
        <a:spcBef>
          <a:spcPct val="20000"/>
        </a:spcBef>
        <a:spcAft>
          <a:spcPts val="0"/>
        </a:spcAft>
        <a:buClrTx/>
        <a:buSzTx/>
        <a:buFont typeface="Arial"/>
        <a:buNone/>
        <a:tabLst/>
        <a:defRPr kumimoji="1" sz="1477" kern="1200">
          <a:solidFill>
            <a:schemeClr val="tx1"/>
          </a:solidFill>
          <a:latin typeface="ＭＳ Ｐゴシック"/>
          <a:ea typeface="+mn-ea"/>
          <a:cs typeface="+mn-cs"/>
        </a:defRPr>
      </a:lvl2pPr>
      <a:lvl3pPr marL="1055103" indent="-156189" algn="l" defTabSz="422041" rtl="0" eaLnBrk="1" latinLnBrk="0" hangingPunct="1">
        <a:spcBef>
          <a:spcPct val="20000"/>
        </a:spcBef>
        <a:buFont typeface="Arial"/>
        <a:buChar char="•"/>
        <a:defRPr kumimoji="1" sz="1477" kern="1200">
          <a:solidFill>
            <a:schemeClr val="tx1"/>
          </a:solidFill>
          <a:latin typeface="ＭＳ Ｐゴシック"/>
          <a:ea typeface="+mn-ea"/>
          <a:cs typeface="+mn-cs"/>
        </a:defRPr>
      </a:lvl3pPr>
      <a:lvl4pPr marL="1477145" indent="-156189" algn="l" defTabSz="422041" rtl="0" eaLnBrk="1" latinLnBrk="0" hangingPunct="1">
        <a:spcBef>
          <a:spcPct val="20000"/>
        </a:spcBef>
        <a:buFont typeface="Arial"/>
        <a:buChar char="•"/>
        <a:defRPr kumimoji="1" sz="1477" kern="1200">
          <a:solidFill>
            <a:schemeClr val="tx1"/>
          </a:solidFill>
          <a:latin typeface="ＭＳ Ｐゴシック"/>
          <a:ea typeface="+mn-ea"/>
          <a:cs typeface="+mn-cs"/>
        </a:defRPr>
      </a:lvl4pPr>
      <a:lvl5pPr marL="1899186" indent="-156189" algn="l" defTabSz="422041" rtl="0" eaLnBrk="1" latinLnBrk="0" hangingPunct="1">
        <a:spcBef>
          <a:spcPct val="20000"/>
        </a:spcBef>
        <a:buFont typeface="Arial"/>
        <a:buChar char="•"/>
        <a:defRPr kumimoji="1" sz="1477" kern="1200">
          <a:solidFill>
            <a:schemeClr val="tx1"/>
          </a:solidFill>
          <a:latin typeface="ＭＳ Ｐゴシック"/>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図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7299" y="194236"/>
            <a:ext cx="7343589" cy="540000"/>
          </a:xfrm>
          <a:prstGeom prst="rect">
            <a:avLst/>
          </a:prstGeom>
        </p:spPr>
        <p:txBody>
          <a:bodyPr vert="horz" lIns="91440" tIns="45720" rIns="91440" bIns="45720" rtlCol="0" anchor="t">
            <a:normAutofit/>
          </a:bodyPr>
          <a:lstStyle/>
          <a:p>
            <a:endParaRPr kumimoji="1" lang="ja-JP" altLang="en-US" dirty="0"/>
          </a:p>
        </p:txBody>
      </p:sp>
      <p:sp>
        <p:nvSpPr>
          <p:cNvPr id="3" name="テキスト プレースホルダー 2"/>
          <p:cNvSpPr>
            <a:spLocks noGrp="1"/>
          </p:cNvSpPr>
          <p:nvPr>
            <p:ph type="body" idx="1"/>
          </p:nvPr>
        </p:nvSpPr>
        <p:spPr>
          <a:xfrm>
            <a:off x="276859" y="903600"/>
            <a:ext cx="8687589" cy="55404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377882" y="6472542"/>
            <a:ext cx="683758" cy="323674"/>
          </a:xfrm>
          <a:prstGeom prst="rect">
            <a:avLst/>
          </a:prstGeom>
        </p:spPr>
        <p:txBody>
          <a:bodyPr vert="horz" lIns="91440" tIns="45720" rIns="91440" bIns="45720" rtlCol="0" anchor="ctr"/>
          <a:lstStyle>
            <a:lvl1pPr algn="r">
              <a:defRPr sz="1108">
                <a:solidFill>
                  <a:srgbClr val="000000"/>
                </a:solidFill>
                <a:latin typeface="Meiryo UI" panose="020B0604030504040204" pitchFamily="50" charset="-128"/>
                <a:ea typeface="Meiryo UI" panose="020B0604030504040204" pitchFamily="50" charset="-128"/>
              </a:defRPr>
            </a:lvl1pPr>
          </a:lstStyle>
          <a:p>
            <a:pPr defTabSz="422041">
              <a:defRPr/>
            </a:pPr>
            <a:endParaRPr lang="ja-JP" altLang="en-US" dirty="0"/>
          </a:p>
        </p:txBody>
      </p:sp>
      <p:cxnSp>
        <p:nvCxnSpPr>
          <p:cNvPr id="9" name="直線コネクタ 8"/>
          <p:cNvCxnSpPr/>
          <p:nvPr/>
        </p:nvCxnSpPr>
        <p:spPr>
          <a:xfrm>
            <a:off x="180840" y="817200"/>
            <a:ext cx="8783999" cy="0"/>
          </a:xfrm>
          <a:prstGeom prst="line">
            <a:avLst/>
          </a:prstGeom>
          <a:ln>
            <a:solidFill>
              <a:srgbClr val="92846E"/>
            </a:solidFill>
          </a:ln>
          <a:effectLst/>
        </p:spPr>
        <p:style>
          <a:lnRef idx="2">
            <a:schemeClr val="accent1"/>
          </a:lnRef>
          <a:fillRef idx="0">
            <a:schemeClr val="accent1"/>
          </a:fillRef>
          <a:effectRef idx="1">
            <a:schemeClr val="accent1"/>
          </a:effectRef>
          <a:fontRef idx="minor">
            <a:schemeClr val="tx1"/>
          </a:fontRef>
        </p:style>
      </p:cxnSp>
      <p:pic>
        <p:nvPicPr>
          <p:cNvPr id="8" name="図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699218" y="0"/>
            <a:ext cx="1444782" cy="864422"/>
          </a:xfrm>
          <a:prstGeom prst="rect">
            <a:avLst/>
          </a:prstGeom>
        </p:spPr>
      </p:pic>
    </p:spTree>
    <p:extLst>
      <p:ext uri="{BB962C8B-B14F-4D97-AF65-F5344CB8AC3E}">
        <p14:creationId xmlns:p14="http://schemas.microsoft.com/office/powerpoint/2010/main" val="8372445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dt="0"/>
  <p:txStyles>
    <p:titleStyle>
      <a:lvl1pPr algn="l" defTabSz="422041" rtl="0" eaLnBrk="1" latinLnBrk="0" hangingPunct="1">
        <a:spcBef>
          <a:spcPct val="0"/>
        </a:spcBef>
        <a:buNone/>
        <a:defRPr kumimoji="1" sz="2215" kern="1200">
          <a:solidFill>
            <a:schemeClr val="tx1"/>
          </a:solidFill>
          <a:latin typeface="ＭＳ Ｐゴシック"/>
          <a:ea typeface="+mj-ea"/>
          <a:cs typeface="+mj-cs"/>
        </a:defRPr>
      </a:lvl1pPr>
    </p:titleStyle>
    <p:bodyStyle>
      <a:lvl1pPr marL="0" indent="0" algn="l" defTabSz="422041" rtl="0" eaLnBrk="1" latinLnBrk="0" hangingPunct="1">
        <a:spcBef>
          <a:spcPct val="20000"/>
        </a:spcBef>
        <a:buFont typeface="Arial"/>
        <a:buNone/>
        <a:defRPr kumimoji="1" sz="1662" kern="1200">
          <a:solidFill>
            <a:schemeClr val="tx1"/>
          </a:solidFill>
          <a:latin typeface="ＭＳ Ｐゴシック"/>
          <a:ea typeface="+mn-ea"/>
          <a:cs typeface="+mn-cs"/>
        </a:defRPr>
      </a:lvl1pPr>
      <a:lvl2pPr marL="529629" marR="0" indent="0" algn="l" defTabSz="422041" rtl="0" eaLnBrk="1" fontAlgn="auto" latinLnBrk="0" hangingPunct="1">
        <a:lnSpc>
          <a:spcPct val="100000"/>
        </a:lnSpc>
        <a:spcBef>
          <a:spcPct val="20000"/>
        </a:spcBef>
        <a:spcAft>
          <a:spcPts val="0"/>
        </a:spcAft>
        <a:buClrTx/>
        <a:buSzTx/>
        <a:buFont typeface="Arial"/>
        <a:buNone/>
        <a:tabLst/>
        <a:defRPr kumimoji="1" sz="1477" kern="1200">
          <a:solidFill>
            <a:schemeClr val="tx1"/>
          </a:solidFill>
          <a:latin typeface="ＭＳ Ｐゴシック"/>
          <a:ea typeface="+mn-ea"/>
          <a:cs typeface="+mn-cs"/>
        </a:defRPr>
      </a:lvl2pPr>
      <a:lvl3pPr marL="1055103" indent="-156189" algn="l" defTabSz="422041" rtl="0" eaLnBrk="1" latinLnBrk="0" hangingPunct="1">
        <a:spcBef>
          <a:spcPct val="20000"/>
        </a:spcBef>
        <a:buFont typeface="Arial"/>
        <a:buChar char="•"/>
        <a:defRPr kumimoji="1" sz="1477" kern="1200">
          <a:solidFill>
            <a:schemeClr val="tx1"/>
          </a:solidFill>
          <a:latin typeface="ＭＳ Ｐゴシック"/>
          <a:ea typeface="+mn-ea"/>
          <a:cs typeface="+mn-cs"/>
        </a:defRPr>
      </a:lvl3pPr>
      <a:lvl4pPr marL="1477145" indent="-156189" algn="l" defTabSz="422041" rtl="0" eaLnBrk="1" latinLnBrk="0" hangingPunct="1">
        <a:spcBef>
          <a:spcPct val="20000"/>
        </a:spcBef>
        <a:buFont typeface="Arial"/>
        <a:buChar char="•"/>
        <a:defRPr kumimoji="1" sz="1477" kern="1200">
          <a:solidFill>
            <a:schemeClr val="tx1"/>
          </a:solidFill>
          <a:latin typeface="ＭＳ Ｐゴシック"/>
          <a:ea typeface="+mn-ea"/>
          <a:cs typeface="+mn-cs"/>
        </a:defRPr>
      </a:lvl4pPr>
      <a:lvl5pPr marL="1899186" indent="-156189" algn="l" defTabSz="422041" rtl="0" eaLnBrk="1" latinLnBrk="0" hangingPunct="1">
        <a:spcBef>
          <a:spcPct val="20000"/>
        </a:spcBef>
        <a:buFont typeface="Arial"/>
        <a:buChar char="•"/>
        <a:defRPr kumimoji="1" sz="1477" kern="1200">
          <a:solidFill>
            <a:schemeClr val="tx1"/>
          </a:solidFill>
          <a:latin typeface="ＭＳ Ｐゴシック"/>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図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6421" y="194236"/>
            <a:ext cx="7343589" cy="540000"/>
          </a:xfrm>
          <a:prstGeom prst="rect">
            <a:avLst/>
          </a:prstGeom>
        </p:spPr>
        <p:txBody>
          <a:bodyPr vert="horz" lIns="91413" tIns="45705" rIns="91413" bIns="45705" rtlCol="0" anchor="t">
            <a:normAutofit/>
          </a:bodyPr>
          <a:lstStyle/>
          <a:p>
            <a:endParaRPr kumimoji="1" lang="ja-JP" altLang="en-US"/>
          </a:p>
        </p:txBody>
      </p:sp>
      <p:sp>
        <p:nvSpPr>
          <p:cNvPr id="3" name="テキスト プレースホルダー 2"/>
          <p:cNvSpPr>
            <a:spLocks noGrp="1"/>
          </p:cNvSpPr>
          <p:nvPr>
            <p:ph type="body" idx="1"/>
          </p:nvPr>
        </p:nvSpPr>
        <p:spPr>
          <a:xfrm>
            <a:off x="276421" y="903600"/>
            <a:ext cx="8687589" cy="5540400"/>
          </a:xfrm>
          <a:prstGeom prst="rect">
            <a:avLst/>
          </a:prstGeom>
        </p:spPr>
        <p:txBody>
          <a:bodyPr vert="horz" lIns="91413" tIns="45705" rIns="91413" bIns="4570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4"/>
          </p:nvPr>
        </p:nvSpPr>
        <p:spPr>
          <a:xfrm>
            <a:off x="8643489" y="6468903"/>
            <a:ext cx="416859" cy="289299"/>
          </a:xfrm>
          <a:prstGeom prst="rect">
            <a:avLst/>
          </a:prstGeom>
        </p:spPr>
        <p:txBody>
          <a:bodyPr vert="horz" lIns="91413" tIns="45705" rIns="91413" bIns="45705" rtlCol="0" anchor="ctr"/>
          <a:lstStyle>
            <a:lvl1pPr algn="r">
              <a:defRPr sz="1100">
                <a:solidFill>
                  <a:srgbClr val="000000"/>
                </a:solidFill>
                <a:latin typeface="ＭＳ Ｐゴシック"/>
              </a:defRPr>
            </a:lvl1pPr>
          </a:lstStyle>
          <a:p>
            <a:pPr marL="0" marR="0" lvl="0" indent="0" algn="r" defTabSz="457057" rtl="0" eaLnBrk="1" fontAlgn="auto" latinLnBrk="0" hangingPunct="1">
              <a:lnSpc>
                <a:spcPct val="100000"/>
              </a:lnSpc>
              <a:spcBef>
                <a:spcPts val="0"/>
              </a:spcBef>
              <a:spcAft>
                <a:spcPts val="0"/>
              </a:spcAft>
              <a:buClrTx/>
              <a:buSzTx/>
              <a:buFontTx/>
              <a:buNone/>
              <a:tabLst/>
              <a:defRPr/>
            </a:pPr>
            <a:fld id="{2FF5E1DE-7B95-8A44-8552-65323269AE41}" type="slidenum">
              <a:rPr kumimoji="1" lang="ja-JP" altLang="en-US" sz="1100" b="0" i="0" u="none" strike="noStrike" kern="1200" cap="none" spc="0" normalizeH="0" baseline="0" noProof="0" smtClean="0">
                <a:ln>
                  <a:noFill/>
                </a:ln>
                <a:solidFill>
                  <a:srgbClr val="000000"/>
                </a:solidFill>
                <a:effectLst/>
                <a:uLnTx/>
                <a:uFillTx/>
                <a:latin typeface="ＭＳ Ｐゴシック"/>
                <a:ea typeface="ＭＳ Ｐゴシック" panose="020B0600070205080204" pitchFamily="50" charset="-128"/>
                <a:cs typeface="+mn-cs"/>
              </a:rPr>
              <a:pPr marL="0" marR="0" lvl="0" indent="0" algn="r" defTabSz="457057"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cxnSp>
        <p:nvCxnSpPr>
          <p:cNvPr id="9" name="直線コネクタ 8"/>
          <p:cNvCxnSpPr/>
          <p:nvPr/>
        </p:nvCxnSpPr>
        <p:spPr>
          <a:xfrm>
            <a:off x="180000" y="817200"/>
            <a:ext cx="8784000" cy="0"/>
          </a:xfrm>
          <a:prstGeom prst="line">
            <a:avLst/>
          </a:prstGeom>
          <a:ln>
            <a:solidFill>
              <a:srgbClr val="C7000D"/>
            </a:solidFill>
          </a:ln>
          <a:effectLst/>
        </p:spPr>
        <p:style>
          <a:lnRef idx="2">
            <a:schemeClr val="accent1"/>
          </a:lnRef>
          <a:fillRef idx="0">
            <a:schemeClr val="accent1"/>
          </a:fillRef>
          <a:effectRef idx="1">
            <a:schemeClr val="accent1"/>
          </a:effectRef>
          <a:fontRef idx="minor">
            <a:schemeClr val="tx1"/>
          </a:fontRef>
        </p:style>
      </p:cxnSp>
      <p:pic>
        <p:nvPicPr>
          <p:cNvPr id="8" name="Picture 2" descr="K:\新ロゴ（データ一式）\★logo_3_jn.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755629" y="63586"/>
            <a:ext cx="1306295" cy="78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797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ftr="0" dt="0"/>
  <p:txStyles>
    <p:titleStyle>
      <a:lvl1pPr algn="l" defTabSz="457057" rtl="0" eaLnBrk="1" latinLnBrk="0" hangingPunct="1">
        <a:spcBef>
          <a:spcPct val="0"/>
        </a:spcBef>
        <a:buNone/>
        <a:defRPr kumimoji="1" sz="2400" kern="1200">
          <a:solidFill>
            <a:schemeClr val="tx1"/>
          </a:solidFill>
          <a:latin typeface="ＭＳ Ｐゴシック"/>
          <a:ea typeface="+mj-ea"/>
          <a:cs typeface="+mj-cs"/>
        </a:defRPr>
      </a:lvl1pPr>
    </p:titleStyle>
    <p:bodyStyle>
      <a:lvl1pPr marL="0" indent="0" algn="l" defTabSz="457057" rtl="0" eaLnBrk="1" latinLnBrk="0" hangingPunct="1">
        <a:spcBef>
          <a:spcPct val="20000"/>
        </a:spcBef>
        <a:buFont typeface="Arial"/>
        <a:buNone/>
        <a:defRPr kumimoji="1" sz="1800" kern="1200">
          <a:solidFill>
            <a:schemeClr val="tx1"/>
          </a:solidFill>
          <a:latin typeface="ＭＳ Ｐゴシック"/>
          <a:ea typeface="+mn-ea"/>
          <a:cs typeface="+mn-cs"/>
        </a:defRPr>
      </a:lvl1pPr>
      <a:lvl2pPr marL="573571" marR="0" indent="0" algn="l" defTabSz="457057" rtl="0" eaLnBrk="1" fontAlgn="auto" latinLnBrk="0" hangingPunct="1">
        <a:lnSpc>
          <a:spcPct val="100000"/>
        </a:lnSpc>
        <a:spcBef>
          <a:spcPct val="20000"/>
        </a:spcBef>
        <a:spcAft>
          <a:spcPts val="0"/>
        </a:spcAft>
        <a:buClrTx/>
        <a:buSzTx/>
        <a:buFont typeface="Arial"/>
        <a:buNone/>
        <a:tabLst/>
        <a:defRPr kumimoji="1" sz="1600" kern="1200">
          <a:solidFill>
            <a:schemeClr val="tx1"/>
          </a:solidFill>
          <a:latin typeface="ＭＳ Ｐゴシック"/>
          <a:ea typeface="+mn-ea"/>
          <a:cs typeface="+mn-cs"/>
        </a:defRPr>
      </a:lvl2pPr>
      <a:lvl3pPr marL="1142644" indent="-169148" algn="l" defTabSz="457057" rtl="0" eaLnBrk="1" latinLnBrk="0" hangingPunct="1">
        <a:spcBef>
          <a:spcPct val="20000"/>
        </a:spcBef>
        <a:buFont typeface="Arial"/>
        <a:buChar char="•"/>
        <a:defRPr kumimoji="1" sz="1600" kern="1200">
          <a:solidFill>
            <a:schemeClr val="tx1"/>
          </a:solidFill>
          <a:latin typeface="ＭＳ Ｐゴシック"/>
          <a:ea typeface="+mn-ea"/>
          <a:cs typeface="+mn-cs"/>
        </a:defRPr>
      </a:lvl3pPr>
      <a:lvl4pPr marL="1599703" indent="-169148" algn="l" defTabSz="457057" rtl="0" eaLnBrk="1" latinLnBrk="0" hangingPunct="1">
        <a:spcBef>
          <a:spcPct val="20000"/>
        </a:spcBef>
        <a:buFont typeface="Arial"/>
        <a:buChar char="•"/>
        <a:defRPr kumimoji="1" sz="1600" kern="1200">
          <a:solidFill>
            <a:schemeClr val="tx1"/>
          </a:solidFill>
          <a:latin typeface="ＭＳ Ｐゴシック"/>
          <a:ea typeface="+mn-ea"/>
          <a:cs typeface="+mn-cs"/>
        </a:defRPr>
      </a:lvl4pPr>
      <a:lvl5pPr marL="2056761" indent="-169148" algn="l" defTabSz="457057" rtl="0" eaLnBrk="1" latinLnBrk="0" hangingPunct="1">
        <a:spcBef>
          <a:spcPct val="20000"/>
        </a:spcBef>
        <a:buFont typeface="Arial"/>
        <a:buChar char="•"/>
        <a:defRPr kumimoji="1" sz="1600" kern="1200">
          <a:solidFill>
            <a:schemeClr val="tx1"/>
          </a:solidFill>
          <a:latin typeface="ＭＳ Ｐゴシック"/>
          <a:ea typeface="+mn-ea"/>
          <a:cs typeface="+mn-cs"/>
        </a:defRPr>
      </a:lvl5pPr>
      <a:lvl6pPr marL="2513818" indent="-228529" algn="l" defTabSz="457057" rtl="0" eaLnBrk="1" latinLnBrk="0" hangingPunct="1">
        <a:spcBef>
          <a:spcPct val="20000"/>
        </a:spcBef>
        <a:buFont typeface="Arial"/>
        <a:buChar char="•"/>
        <a:defRPr kumimoji="1" sz="2000" kern="1200">
          <a:solidFill>
            <a:schemeClr val="tx1"/>
          </a:solidFill>
          <a:latin typeface="+mn-lt"/>
          <a:ea typeface="+mn-ea"/>
          <a:cs typeface="+mn-cs"/>
        </a:defRPr>
      </a:lvl6pPr>
      <a:lvl7pPr marL="2970877" indent="-228529" algn="l" defTabSz="457057" rtl="0" eaLnBrk="1" latinLnBrk="0" hangingPunct="1">
        <a:spcBef>
          <a:spcPct val="20000"/>
        </a:spcBef>
        <a:buFont typeface="Arial"/>
        <a:buChar char="•"/>
        <a:defRPr kumimoji="1" sz="2000" kern="1200">
          <a:solidFill>
            <a:schemeClr val="tx1"/>
          </a:solidFill>
          <a:latin typeface="+mn-lt"/>
          <a:ea typeface="+mn-ea"/>
          <a:cs typeface="+mn-cs"/>
        </a:defRPr>
      </a:lvl7pPr>
      <a:lvl8pPr marL="3427935" indent="-228529" algn="l" defTabSz="457057" rtl="0" eaLnBrk="1" latinLnBrk="0" hangingPunct="1">
        <a:spcBef>
          <a:spcPct val="20000"/>
        </a:spcBef>
        <a:buFont typeface="Arial"/>
        <a:buChar char="•"/>
        <a:defRPr kumimoji="1" sz="2000" kern="1200">
          <a:solidFill>
            <a:schemeClr val="tx1"/>
          </a:solidFill>
          <a:latin typeface="+mn-lt"/>
          <a:ea typeface="+mn-ea"/>
          <a:cs typeface="+mn-cs"/>
        </a:defRPr>
      </a:lvl8pPr>
      <a:lvl9pPr marL="3884992" indent="-228529" algn="l" defTabSz="457057"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057" rtl="0" eaLnBrk="1" latinLnBrk="0" hangingPunct="1">
        <a:defRPr kumimoji="1" sz="1800" kern="1200">
          <a:solidFill>
            <a:schemeClr val="tx1"/>
          </a:solidFill>
          <a:latin typeface="+mn-lt"/>
          <a:ea typeface="+mn-ea"/>
          <a:cs typeface="+mn-cs"/>
        </a:defRPr>
      </a:lvl1pPr>
      <a:lvl2pPr marL="457057" algn="l" defTabSz="457057" rtl="0" eaLnBrk="1" latinLnBrk="0" hangingPunct="1">
        <a:defRPr kumimoji="1" sz="1800" kern="1200">
          <a:solidFill>
            <a:schemeClr val="tx1"/>
          </a:solidFill>
          <a:latin typeface="+mn-lt"/>
          <a:ea typeface="+mn-ea"/>
          <a:cs typeface="+mn-cs"/>
        </a:defRPr>
      </a:lvl2pPr>
      <a:lvl3pPr marL="914117" algn="l" defTabSz="457057" rtl="0" eaLnBrk="1" latinLnBrk="0" hangingPunct="1">
        <a:defRPr kumimoji="1" sz="1800" kern="1200">
          <a:solidFill>
            <a:schemeClr val="tx1"/>
          </a:solidFill>
          <a:latin typeface="+mn-lt"/>
          <a:ea typeface="+mn-ea"/>
          <a:cs typeface="+mn-cs"/>
        </a:defRPr>
      </a:lvl3pPr>
      <a:lvl4pPr marL="1371174" algn="l" defTabSz="457057" rtl="0" eaLnBrk="1" latinLnBrk="0" hangingPunct="1">
        <a:defRPr kumimoji="1" sz="1800" kern="1200">
          <a:solidFill>
            <a:schemeClr val="tx1"/>
          </a:solidFill>
          <a:latin typeface="+mn-lt"/>
          <a:ea typeface="+mn-ea"/>
          <a:cs typeface="+mn-cs"/>
        </a:defRPr>
      </a:lvl4pPr>
      <a:lvl5pPr marL="1828231" algn="l" defTabSz="457057" rtl="0" eaLnBrk="1" latinLnBrk="0" hangingPunct="1">
        <a:defRPr kumimoji="1" sz="1800" kern="1200">
          <a:solidFill>
            <a:schemeClr val="tx1"/>
          </a:solidFill>
          <a:latin typeface="+mn-lt"/>
          <a:ea typeface="+mn-ea"/>
          <a:cs typeface="+mn-cs"/>
        </a:defRPr>
      </a:lvl5pPr>
      <a:lvl6pPr marL="2285290" algn="l" defTabSz="457057" rtl="0" eaLnBrk="1" latinLnBrk="0" hangingPunct="1">
        <a:defRPr kumimoji="1" sz="1800" kern="1200">
          <a:solidFill>
            <a:schemeClr val="tx1"/>
          </a:solidFill>
          <a:latin typeface="+mn-lt"/>
          <a:ea typeface="+mn-ea"/>
          <a:cs typeface="+mn-cs"/>
        </a:defRPr>
      </a:lvl6pPr>
      <a:lvl7pPr marL="2742348" algn="l" defTabSz="457057" rtl="0" eaLnBrk="1" latinLnBrk="0" hangingPunct="1">
        <a:defRPr kumimoji="1" sz="1800" kern="1200">
          <a:solidFill>
            <a:schemeClr val="tx1"/>
          </a:solidFill>
          <a:latin typeface="+mn-lt"/>
          <a:ea typeface="+mn-ea"/>
          <a:cs typeface="+mn-cs"/>
        </a:defRPr>
      </a:lvl7pPr>
      <a:lvl8pPr marL="3199404" algn="l" defTabSz="457057" rtl="0" eaLnBrk="1" latinLnBrk="0" hangingPunct="1">
        <a:defRPr kumimoji="1" sz="1800" kern="1200">
          <a:solidFill>
            <a:schemeClr val="tx1"/>
          </a:solidFill>
          <a:latin typeface="+mn-lt"/>
          <a:ea typeface="+mn-ea"/>
          <a:cs typeface="+mn-cs"/>
        </a:defRPr>
      </a:lvl8pPr>
      <a:lvl9pPr marL="3656463" algn="l" defTabSz="457057"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6499" y="194236"/>
            <a:ext cx="7343588" cy="540000"/>
          </a:xfrm>
          <a:prstGeom prst="rect">
            <a:avLst/>
          </a:prstGeom>
        </p:spPr>
        <p:txBody>
          <a:bodyPr vert="horz" lIns="89926" tIns="44948" rIns="89926" bIns="44948" rtlCol="0" anchor="t">
            <a:normAutofit/>
          </a:bodyPr>
          <a:lstStyle/>
          <a:p>
            <a:endParaRPr kumimoji="1" lang="ja-JP" altLang="en-US" dirty="0"/>
          </a:p>
        </p:txBody>
      </p:sp>
      <p:sp>
        <p:nvSpPr>
          <p:cNvPr id="3" name="テキスト プレースホルダー 2"/>
          <p:cNvSpPr>
            <a:spLocks noGrp="1"/>
          </p:cNvSpPr>
          <p:nvPr>
            <p:ph type="body" idx="1"/>
          </p:nvPr>
        </p:nvSpPr>
        <p:spPr>
          <a:xfrm>
            <a:off x="276473" y="903603"/>
            <a:ext cx="8687589" cy="5540400"/>
          </a:xfrm>
          <a:prstGeom prst="rect">
            <a:avLst/>
          </a:prstGeom>
        </p:spPr>
        <p:txBody>
          <a:bodyPr vert="horz" lIns="89926" tIns="44948" rIns="89926" bIns="4494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cxnSp>
        <p:nvCxnSpPr>
          <p:cNvPr id="9" name="直線コネクタ 8"/>
          <p:cNvCxnSpPr/>
          <p:nvPr/>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8"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0"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0"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pic>
        <p:nvPicPr>
          <p:cNvPr id="7" name="Picture 2" descr="K:\新ロゴ（データ一式）\★logo_3_j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54664" y="-29186"/>
            <a:ext cx="1524264" cy="9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5298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449629" rtl="0" eaLnBrk="1" latinLnBrk="0" hangingPunct="1">
        <a:spcBef>
          <a:spcPct val="0"/>
        </a:spcBef>
        <a:buNone/>
        <a:defRPr kumimoji="1" sz="2400" kern="1200">
          <a:solidFill>
            <a:schemeClr val="tx1"/>
          </a:solidFill>
          <a:latin typeface="ＭＳ Ｐゴシック"/>
          <a:ea typeface="+mj-ea"/>
          <a:cs typeface="+mj-cs"/>
        </a:defRPr>
      </a:lvl1pPr>
    </p:titleStyle>
    <p:bodyStyle>
      <a:lvl1pPr marL="0" indent="0" algn="l" defTabSz="449629" rtl="0" eaLnBrk="1" latinLnBrk="0" hangingPunct="1">
        <a:spcBef>
          <a:spcPct val="20000"/>
        </a:spcBef>
        <a:buFont typeface="Arial"/>
        <a:buNone/>
        <a:defRPr kumimoji="1" sz="1800" kern="1200">
          <a:solidFill>
            <a:schemeClr val="tx1"/>
          </a:solidFill>
          <a:latin typeface="ＭＳ Ｐゴシック"/>
          <a:ea typeface="+mn-ea"/>
          <a:cs typeface="+mn-cs"/>
        </a:defRPr>
      </a:lvl1pPr>
      <a:lvl2pPr marL="564252" marR="0" indent="0" algn="l" defTabSz="449629" rtl="0" eaLnBrk="1" fontAlgn="auto" latinLnBrk="0" hangingPunct="1">
        <a:lnSpc>
          <a:spcPct val="100000"/>
        </a:lnSpc>
        <a:spcBef>
          <a:spcPct val="20000"/>
        </a:spcBef>
        <a:spcAft>
          <a:spcPts val="0"/>
        </a:spcAft>
        <a:buClrTx/>
        <a:buSzTx/>
        <a:buFont typeface="Arial"/>
        <a:buNone/>
        <a:tabLst/>
        <a:defRPr kumimoji="1" sz="1600" kern="1200">
          <a:solidFill>
            <a:schemeClr val="tx1"/>
          </a:solidFill>
          <a:latin typeface="ＭＳ Ｐゴシック"/>
          <a:ea typeface="+mn-ea"/>
          <a:cs typeface="+mn-cs"/>
        </a:defRPr>
      </a:lvl2pPr>
      <a:lvl3pPr marL="1124099"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3pPr>
      <a:lvl4pPr marL="1573732"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4pPr>
      <a:lvl5pPr marL="2023367"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5pPr>
      <a:lvl6pPr marL="2473023"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6pPr>
      <a:lvl7pPr marL="2922649"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7pPr>
      <a:lvl8pPr marL="3372296"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8pPr>
      <a:lvl9pPr marL="3821925"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49629" rtl="0" eaLnBrk="1" latinLnBrk="0" hangingPunct="1">
        <a:defRPr kumimoji="1" sz="1800" kern="1200">
          <a:solidFill>
            <a:schemeClr val="tx1"/>
          </a:solidFill>
          <a:latin typeface="+mn-lt"/>
          <a:ea typeface="+mn-ea"/>
          <a:cs typeface="+mn-cs"/>
        </a:defRPr>
      </a:lvl1pPr>
      <a:lvl2pPr marL="449629" algn="l" defTabSz="449629" rtl="0" eaLnBrk="1" latinLnBrk="0" hangingPunct="1">
        <a:defRPr kumimoji="1" sz="1800" kern="1200">
          <a:solidFill>
            <a:schemeClr val="tx1"/>
          </a:solidFill>
          <a:latin typeface="+mn-lt"/>
          <a:ea typeface="+mn-ea"/>
          <a:cs typeface="+mn-cs"/>
        </a:defRPr>
      </a:lvl2pPr>
      <a:lvl3pPr marL="899272" algn="l" defTabSz="449629" rtl="0" eaLnBrk="1" latinLnBrk="0" hangingPunct="1">
        <a:defRPr kumimoji="1" sz="1800" kern="1200">
          <a:solidFill>
            <a:schemeClr val="tx1"/>
          </a:solidFill>
          <a:latin typeface="+mn-lt"/>
          <a:ea typeface="+mn-ea"/>
          <a:cs typeface="+mn-cs"/>
        </a:defRPr>
      </a:lvl3pPr>
      <a:lvl4pPr marL="1348921" algn="l" defTabSz="449629" rtl="0" eaLnBrk="1" latinLnBrk="0" hangingPunct="1">
        <a:defRPr kumimoji="1" sz="1800" kern="1200">
          <a:solidFill>
            <a:schemeClr val="tx1"/>
          </a:solidFill>
          <a:latin typeface="+mn-lt"/>
          <a:ea typeface="+mn-ea"/>
          <a:cs typeface="+mn-cs"/>
        </a:defRPr>
      </a:lvl4pPr>
      <a:lvl5pPr marL="1798552" algn="l" defTabSz="449629" rtl="0" eaLnBrk="1" latinLnBrk="0" hangingPunct="1">
        <a:defRPr kumimoji="1" sz="1800" kern="1200">
          <a:solidFill>
            <a:schemeClr val="tx1"/>
          </a:solidFill>
          <a:latin typeface="+mn-lt"/>
          <a:ea typeface="+mn-ea"/>
          <a:cs typeface="+mn-cs"/>
        </a:defRPr>
      </a:lvl5pPr>
      <a:lvl6pPr marL="2248204" algn="l" defTabSz="449629" rtl="0" eaLnBrk="1" latinLnBrk="0" hangingPunct="1">
        <a:defRPr kumimoji="1" sz="1800" kern="1200">
          <a:solidFill>
            <a:schemeClr val="tx1"/>
          </a:solidFill>
          <a:latin typeface="+mn-lt"/>
          <a:ea typeface="+mn-ea"/>
          <a:cs typeface="+mn-cs"/>
        </a:defRPr>
      </a:lvl6pPr>
      <a:lvl7pPr marL="2697831" algn="l" defTabSz="449629" rtl="0" eaLnBrk="1" latinLnBrk="0" hangingPunct="1">
        <a:defRPr kumimoji="1" sz="1800" kern="1200">
          <a:solidFill>
            <a:schemeClr val="tx1"/>
          </a:solidFill>
          <a:latin typeface="+mn-lt"/>
          <a:ea typeface="+mn-ea"/>
          <a:cs typeface="+mn-cs"/>
        </a:defRPr>
      </a:lvl7pPr>
      <a:lvl8pPr marL="3147463" algn="l" defTabSz="449629" rtl="0" eaLnBrk="1" latinLnBrk="0" hangingPunct="1">
        <a:defRPr kumimoji="1" sz="1800" kern="1200">
          <a:solidFill>
            <a:schemeClr val="tx1"/>
          </a:solidFill>
          <a:latin typeface="+mn-lt"/>
          <a:ea typeface="+mn-ea"/>
          <a:cs typeface="+mn-cs"/>
        </a:defRPr>
      </a:lvl8pPr>
      <a:lvl9pPr marL="3597107" algn="l" defTabSz="449629"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6499" y="194236"/>
            <a:ext cx="7343588" cy="540000"/>
          </a:xfrm>
          <a:prstGeom prst="rect">
            <a:avLst/>
          </a:prstGeom>
        </p:spPr>
        <p:txBody>
          <a:bodyPr vert="horz" lIns="89926" tIns="44948" rIns="89926" bIns="44948" rtlCol="0" anchor="t">
            <a:normAutofit/>
          </a:bodyPr>
          <a:lstStyle/>
          <a:p>
            <a:endParaRPr kumimoji="1" lang="ja-JP" altLang="en-US" dirty="0"/>
          </a:p>
        </p:txBody>
      </p:sp>
      <p:sp>
        <p:nvSpPr>
          <p:cNvPr id="3" name="テキスト プレースホルダー 2"/>
          <p:cNvSpPr>
            <a:spLocks noGrp="1"/>
          </p:cNvSpPr>
          <p:nvPr>
            <p:ph type="body" idx="1"/>
          </p:nvPr>
        </p:nvSpPr>
        <p:spPr>
          <a:xfrm>
            <a:off x="276473" y="903603"/>
            <a:ext cx="8687589" cy="5540400"/>
          </a:xfrm>
          <a:prstGeom prst="rect">
            <a:avLst/>
          </a:prstGeom>
        </p:spPr>
        <p:txBody>
          <a:bodyPr vert="horz" lIns="89926" tIns="44948" rIns="89926" bIns="4494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cxnSp>
        <p:nvCxnSpPr>
          <p:cNvPr id="9" name="直線コネクタ 8"/>
          <p:cNvCxnSpPr/>
          <p:nvPr/>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8"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0"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0"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pic>
        <p:nvPicPr>
          <p:cNvPr id="7" name="Picture 2" descr="K:\新ロゴ（データ一式）\★logo_3_j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54664" y="-29186"/>
            <a:ext cx="1524264" cy="9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41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hdr="0" ftr="0" dt="0"/>
  <p:txStyles>
    <p:titleStyle>
      <a:lvl1pPr algn="l" defTabSz="449629" rtl="0" eaLnBrk="1" latinLnBrk="0" hangingPunct="1">
        <a:spcBef>
          <a:spcPct val="0"/>
        </a:spcBef>
        <a:buNone/>
        <a:defRPr kumimoji="1" sz="2400" kern="1200">
          <a:solidFill>
            <a:schemeClr val="tx1"/>
          </a:solidFill>
          <a:latin typeface="ＭＳ Ｐゴシック"/>
          <a:ea typeface="+mj-ea"/>
          <a:cs typeface="+mj-cs"/>
        </a:defRPr>
      </a:lvl1pPr>
    </p:titleStyle>
    <p:bodyStyle>
      <a:lvl1pPr marL="0" indent="0" algn="l" defTabSz="449629" rtl="0" eaLnBrk="1" latinLnBrk="0" hangingPunct="1">
        <a:spcBef>
          <a:spcPct val="20000"/>
        </a:spcBef>
        <a:buFont typeface="Arial"/>
        <a:buNone/>
        <a:defRPr kumimoji="1" sz="1800" kern="1200">
          <a:solidFill>
            <a:schemeClr val="tx1"/>
          </a:solidFill>
          <a:latin typeface="ＭＳ Ｐゴシック"/>
          <a:ea typeface="+mn-ea"/>
          <a:cs typeface="+mn-cs"/>
        </a:defRPr>
      </a:lvl1pPr>
      <a:lvl2pPr marL="564252" marR="0" indent="0" algn="l" defTabSz="449629" rtl="0" eaLnBrk="1" fontAlgn="auto" latinLnBrk="0" hangingPunct="1">
        <a:lnSpc>
          <a:spcPct val="100000"/>
        </a:lnSpc>
        <a:spcBef>
          <a:spcPct val="20000"/>
        </a:spcBef>
        <a:spcAft>
          <a:spcPts val="0"/>
        </a:spcAft>
        <a:buClrTx/>
        <a:buSzTx/>
        <a:buFont typeface="Arial"/>
        <a:buNone/>
        <a:tabLst/>
        <a:defRPr kumimoji="1" sz="1600" kern="1200">
          <a:solidFill>
            <a:schemeClr val="tx1"/>
          </a:solidFill>
          <a:latin typeface="ＭＳ Ｐゴシック"/>
          <a:ea typeface="+mn-ea"/>
          <a:cs typeface="+mn-cs"/>
        </a:defRPr>
      </a:lvl2pPr>
      <a:lvl3pPr marL="1124099"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3pPr>
      <a:lvl4pPr marL="1573732"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4pPr>
      <a:lvl5pPr marL="2023367"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5pPr>
      <a:lvl6pPr marL="2473023"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6pPr>
      <a:lvl7pPr marL="2922649"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7pPr>
      <a:lvl8pPr marL="3372296"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8pPr>
      <a:lvl9pPr marL="3821925"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49629" rtl="0" eaLnBrk="1" latinLnBrk="0" hangingPunct="1">
        <a:defRPr kumimoji="1" sz="1800" kern="1200">
          <a:solidFill>
            <a:schemeClr val="tx1"/>
          </a:solidFill>
          <a:latin typeface="+mn-lt"/>
          <a:ea typeface="+mn-ea"/>
          <a:cs typeface="+mn-cs"/>
        </a:defRPr>
      </a:lvl1pPr>
      <a:lvl2pPr marL="449629" algn="l" defTabSz="449629" rtl="0" eaLnBrk="1" latinLnBrk="0" hangingPunct="1">
        <a:defRPr kumimoji="1" sz="1800" kern="1200">
          <a:solidFill>
            <a:schemeClr val="tx1"/>
          </a:solidFill>
          <a:latin typeface="+mn-lt"/>
          <a:ea typeface="+mn-ea"/>
          <a:cs typeface="+mn-cs"/>
        </a:defRPr>
      </a:lvl2pPr>
      <a:lvl3pPr marL="899272" algn="l" defTabSz="449629" rtl="0" eaLnBrk="1" latinLnBrk="0" hangingPunct="1">
        <a:defRPr kumimoji="1" sz="1800" kern="1200">
          <a:solidFill>
            <a:schemeClr val="tx1"/>
          </a:solidFill>
          <a:latin typeface="+mn-lt"/>
          <a:ea typeface="+mn-ea"/>
          <a:cs typeface="+mn-cs"/>
        </a:defRPr>
      </a:lvl3pPr>
      <a:lvl4pPr marL="1348921" algn="l" defTabSz="449629" rtl="0" eaLnBrk="1" latinLnBrk="0" hangingPunct="1">
        <a:defRPr kumimoji="1" sz="1800" kern="1200">
          <a:solidFill>
            <a:schemeClr val="tx1"/>
          </a:solidFill>
          <a:latin typeface="+mn-lt"/>
          <a:ea typeface="+mn-ea"/>
          <a:cs typeface="+mn-cs"/>
        </a:defRPr>
      </a:lvl4pPr>
      <a:lvl5pPr marL="1798552" algn="l" defTabSz="449629" rtl="0" eaLnBrk="1" latinLnBrk="0" hangingPunct="1">
        <a:defRPr kumimoji="1" sz="1800" kern="1200">
          <a:solidFill>
            <a:schemeClr val="tx1"/>
          </a:solidFill>
          <a:latin typeface="+mn-lt"/>
          <a:ea typeface="+mn-ea"/>
          <a:cs typeface="+mn-cs"/>
        </a:defRPr>
      </a:lvl5pPr>
      <a:lvl6pPr marL="2248204" algn="l" defTabSz="449629" rtl="0" eaLnBrk="1" latinLnBrk="0" hangingPunct="1">
        <a:defRPr kumimoji="1" sz="1800" kern="1200">
          <a:solidFill>
            <a:schemeClr val="tx1"/>
          </a:solidFill>
          <a:latin typeface="+mn-lt"/>
          <a:ea typeface="+mn-ea"/>
          <a:cs typeface="+mn-cs"/>
        </a:defRPr>
      </a:lvl6pPr>
      <a:lvl7pPr marL="2697831" algn="l" defTabSz="449629" rtl="0" eaLnBrk="1" latinLnBrk="0" hangingPunct="1">
        <a:defRPr kumimoji="1" sz="1800" kern="1200">
          <a:solidFill>
            <a:schemeClr val="tx1"/>
          </a:solidFill>
          <a:latin typeface="+mn-lt"/>
          <a:ea typeface="+mn-ea"/>
          <a:cs typeface="+mn-cs"/>
        </a:defRPr>
      </a:lvl7pPr>
      <a:lvl8pPr marL="3147463" algn="l" defTabSz="449629" rtl="0" eaLnBrk="1" latinLnBrk="0" hangingPunct="1">
        <a:defRPr kumimoji="1" sz="1800" kern="1200">
          <a:solidFill>
            <a:schemeClr val="tx1"/>
          </a:solidFill>
          <a:latin typeface="+mn-lt"/>
          <a:ea typeface="+mn-ea"/>
          <a:cs typeface="+mn-cs"/>
        </a:defRPr>
      </a:lvl8pPr>
      <a:lvl9pPr marL="3597107" algn="l" defTabSz="449629"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6499" y="194236"/>
            <a:ext cx="7343588" cy="540000"/>
          </a:xfrm>
          <a:prstGeom prst="rect">
            <a:avLst/>
          </a:prstGeom>
        </p:spPr>
        <p:txBody>
          <a:bodyPr vert="horz" lIns="89926" tIns="44948" rIns="89926" bIns="44948" rtlCol="0" anchor="t">
            <a:normAutofit/>
          </a:bodyPr>
          <a:lstStyle/>
          <a:p>
            <a:endParaRPr kumimoji="1" lang="ja-JP" altLang="en-US" dirty="0"/>
          </a:p>
        </p:txBody>
      </p:sp>
      <p:sp>
        <p:nvSpPr>
          <p:cNvPr id="3" name="テキスト プレースホルダー 2"/>
          <p:cNvSpPr>
            <a:spLocks noGrp="1"/>
          </p:cNvSpPr>
          <p:nvPr>
            <p:ph type="body" idx="1"/>
          </p:nvPr>
        </p:nvSpPr>
        <p:spPr>
          <a:xfrm>
            <a:off x="276473" y="903603"/>
            <a:ext cx="8687589" cy="5540400"/>
          </a:xfrm>
          <a:prstGeom prst="rect">
            <a:avLst/>
          </a:prstGeom>
        </p:spPr>
        <p:txBody>
          <a:bodyPr vert="horz" lIns="89926" tIns="44948" rIns="89926" bIns="4494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cxnSp>
        <p:nvCxnSpPr>
          <p:cNvPr id="9" name="直線コネクタ 8"/>
          <p:cNvCxnSpPr/>
          <p:nvPr/>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8"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0"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0"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pic>
        <p:nvPicPr>
          <p:cNvPr id="7" name="Picture 2" descr="K:\新ロゴ（データ一式）\★logo_3_j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54664" y="-29186"/>
            <a:ext cx="1524264" cy="9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209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449629" rtl="0" eaLnBrk="1" latinLnBrk="0" hangingPunct="1">
        <a:spcBef>
          <a:spcPct val="0"/>
        </a:spcBef>
        <a:buNone/>
        <a:defRPr kumimoji="1" sz="2400" kern="1200">
          <a:solidFill>
            <a:schemeClr val="tx1"/>
          </a:solidFill>
          <a:latin typeface="ＭＳ Ｐゴシック"/>
          <a:ea typeface="+mj-ea"/>
          <a:cs typeface="+mj-cs"/>
        </a:defRPr>
      </a:lvl1pPr>
    </p:titleStyle>
    <p:bodyStyle>
      <a:lvl1pPr marL="0" indent="0" algn="l" defTabSz="449629" rtl="0" eaLnBrk="1" latinLnBrk="0" hangingPunct="1">
        <a:spcBef>
          <a:spcPct val="20000"/>
        </a:spcBef>
        <a:buFont typeface="Arial"/>
        <a:buNone/>
        <a:defRPr kumimoji="1" sz="1800" kern="1200">
          <a:solidFill>
            <a:schemeClr val="tx1"/>
          </a:solidFill>
          <a:latin typeface="ＭＳ Ｐゴシック"/>
          <a:ea typeface="+mn-ea"/>
          <a:cs typeface="+mn-cs"/>
        </a:defRPr>
      </a:lvl1pPr>
      <a:lvl2pPr marL="564252" marR="0" indent="0" algn="l" defTabSz="449629" rtl="0" eaLnBrk="1" fontAlgn="auto" latinLnBrk="0" hangingPunct="1">
        <a:lnSpc>
          <a:spcPct val="100000"/>
        </a:lnSpc>
        <a:spcBef>
          <a:spcPct val="20000"/>
        </a:spcBef>
        <a:spcAft>
          <a:spcPts val="0"/>
        </a:spcAft>
        <a:buClrTx/>
        <a:buSzTx/>
        <a:buFont typeface="Arial"/>
        <a:buNone/>
        <a:tabLst/>
        <a:defRPr kumimoji="1" sz="1600" kern="1200">
          <a:solidFill>
            <a:schemeClr val="tx1"/>
          </a:solidFill>
          <a:latin typeface="ＭＳ Ｐゴシック"/>
          <a:ea typeface="+mn-ea"/>
          <a:cs typeface="+mn-cs"/>
        </a:defRPr>
      </a:lvl2pPr>
      <a:lvl3pPr marL="1124099"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3pPr>
      <a:lvl4pPr marL="1573732"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4pPr>
      <a:lvl5pPr marL="2023367"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5pPr>
      <a:lvl6pPr marL="2473023"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6pPr>
      <a:lvl7pPr marL="2922649"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7pPr>
      <a:lvl8pPr marL="3372296"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8pPr>
      <a:lvl9pPr marL="3821925"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49629" rtl="0" eaLnBrk="1" latinLnBrk="0" hangingPunct="1">
        <a:defRPr kumimoji="1" sz="1800" kern="1200">
          <a:solidFill>
            <a:schemeClr val="tx1"/>
          </a:solidFill>
          <a:latin typeface="+mn-lt"/>
          <a:ea typeface="+mn-ea"/>
          <a:cs typeface="+mn-cs"/>
        </a:defRPr>
      </a:lvl1pPr>
      <a:lvl2pPr marL="449629" algn="l" defTabSz="449629" rtl="0" eaLnBrk="1" latinLnBrk="0" hangingPunct="1">
        <a:defRPr kumimoji="1" sz="1800" kern="1200">
          <a:solidFill>
            <a:schemeClr val="tx1"/>
          </a:solidFill>
          <a:latin typeface="+mn-lt"/>
          <a:ea typeface="+mn-ea"/>
          <a:cs typeface="+mn-cs"/>
        </a:defRPr>
      </a:lvl2pPr>
      <a:lvl3pPr marL="899272" algn="l" defTabSz="449629" rtl="0" eaLnBrk="1" latinLnBrk="0" hangingPunct="1">
        <a:defRPr kumimoji="1" sz="1800" kern="1200">
          <a:solidFill>
            <a:schemeClr val="tx1"/>
          </a:solidFill>
          <a:latin typeface="+mn-lt"/>
          <a:ea typeface="+mn-ea"/>
          <a:cs typeface="+mn-cs"/>
        </a:defRPr>
      </a:lvl3pPr>
      <a:lvl4pPr marL="1348921" algn="l" defTabSz="449629" rtl="0" eaLnBrk="1" latinLnBrk="0" hangingPunct="1">
        <a:defRPr kumimoji="1" sz="1800" kern="1200">
          <a:solidFill>
            <a:schemeClr val="tx1"/>
          </a:solidFill>
          <a:latin typeface="+mn-lt"/>
          <a:ea typeface="+mn-ea"/>
          <a:cs typeface="+mn-cs"/>
        </a:defRPr>
      </a:lvl4pPr>
      <a:lvl5pPr marL="1798552" algn="l" defTabSz="449629" rtl="0" eaLnBrk="1" latinLnBrk="0" hangingPunct="1">
        <a:defRPr kumimoji="1" sz="1800" kern="1200">
          <a:solidFill>
            <a:schemeClr val="tx1"/>
          </a:solidFill>
          <a:latin typeface="+mn-lt"/>
          <a:ea typeface="+mn-ea"/>
          <a:cs typeface="+mn-cs"/>
        </a:defRPr>
      </a:lvl5pPr>
      <a:lvl6pPr marL="2248204" algn="l" defTabSz="449629" rtl="0" eaLnBrk="1" latinLnBrk="0" hangingPunct="1">
        <a:defRPr kumimoji="1" sz="1800" kern="1200">
          <a:solidFill>
            <a:schemeClr val="tx1"/>
          </a:solidFill>
          <a:latin typeface="+mn-lt"/>
          <a:ea typeface="+mn-ea"/>
          <a:cs typeface="+mn-cs"/>
        </a:defRPr>
      </a:lvl6pPr>
      <a:lvl7pPr marL="2697831" algn="l" defTabSz="449629" rtl="0" eaLnBrk="1" latinLnBrk="0" hangingPunct="1">
        <a:defRPr kumimoji="1" sz="1800" kern="1200">
          <a:solidFill>
            <a:schemeClr val="tx1"/>
          </a:solidFill>
          <a:latin typeface="+mn-lt"/>
          <a:ea typeface="+mn-ea"/>
          <a:cs typeface="+mn-cs"/>
        </a:defRPr>
      </a:lvl7pPr>
      <a:lvl8pPr marL="3147463" algn="l" defTabSz="449629" rtl="0" eaLnBrk="1" latinLnBrk="0" hangingPunct="1">
        <a:defRPr kumimoji="1" sz="1800" kern="1200">
          <a:solidFill>
            <a:schemeClr val="tx1"/>
          </a:solidFill>
          <a:latin typeface="+mn-lt"/>
          <a:ea typeface="+mn-ea"/>
          <a:cs typeface="+mn-cs"/>
        </a:defRPr>
      </a:lvl8pPr>
      <a:lvl9pPr marL="3597107" algn="l" defTabSz="449629"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6499" y="194236"/>
            <a:ext cx="7343588" cy="540000"/>
          </a:xfrm>
          <a:prstGeom prst="rect">
            <a:avLst/>
          </a:prstGeom>
        </p:spPr>
        <p:txBody>
          <a:bodyPr vert="horz" lIns="89926" tIns="44948" rIns="89926" bIns="44948" rtlCol="0" anchor="t">
            <a:normAutofit/>
          </a:bodyPr>
          <a:lstStyle/>
          <a:p>
            <a:endParaRPr kumimoji="1" lang="ja-JP" altLang="en-US" dirty="0"/>
          </a:p>
        </p:txBody>
      </p:sp>
      <p:sp>
        <p:nvSpPr>
          <p:cNvPr id="3" name="テキスト プレースホルダー 2"/>
          <p:cNvSpPr>
            <a:spLocks noGrp="1"/>
          </p:cNvSpPr>
          <p:nvPr>
            <p:ph type="body" idx="1"/>
          </p:nvPr>
        </p:nvSpPr>
        <p:spPr>
          <a:xfrm>
            <a:off x="276473" y="903603"/>
            <a:ext cx="8687589" cy="5540400"/>
          </a:xfrm>
          <a:prstGeom prst="rect">
            <a:avLst/>
          </a:prstGeom>
        </p:spPr>
        <p:txBody>
          <a:bodyPr vert="horz" lIns="89926" tIns="44948" rIns="89926" bIns="4494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cxnSp>
        <p:nvCxnSpPr>
          <p:cNvPr id="9" name="直線コネクタ 8"/>
          <p:cNvCxnSpPr/>
          <p:nvPr/>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8"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0"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0"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pic>
        <p:nvPicPr>
          <p:cNvPr id="7" name="Picture 2" descr="K:\新ロゴ（データ一式）\★logo_3_j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54664" y="-29186"/>
            <a:ext cx="1524264" cy="9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802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ftr="0" dt="0"/>
  <p:txStyles>
    <p:titleStyle>
      <a:lvl1pPr algn="l" defTabSz="449629" rtl="0" eaLnBrk="1" latinLnBrk="0" hangingPunct="1">
        <a:spcBef>
          <a:spcPct val="0"/>
        </a:spcBef>
        <a:buNone/>
        <a:defRPr kumimoji="1" sz="2400" kern="1200">
          <a:solidFill>
            <a:schemeClr val="tx1"/>
          </a:solidFill>
          <a:latin typeface="ＭＳ Ｐゴシック"/>
          <a:ea typeface="+mj-ea"/>
          <a:cs typeface="+mj-cs"/>
        </a:defRPr>
      </a:lvl1pPr>
    </p:titleStyle>
    <p:bodyStyle>
      <a:lvl1pPr marL="0" indent="0" algn="l" defTabSz="449629" rtl="0" eaLnBrk="1" latinLnBrk="0" hangingPunct="1">
        <a:spcBef>
          <a:spcPct val="20000"/>
        </a:spcBef>
        <a:buFont typeface="Arial"/>
        <a:buNone/>
        <a:defRPr kumimoji="1" sz="1800" kern="1200">
          <a:solidFill>
            <a:schemeClr val="tx1"/>
          </a:solidFill>
          <a:latin typeface="ＭＳ Ｐゴシック"/>
          <a:ea typeface="+mn-ea"/>
          <a:cs typeface="+mn-cs"/>
        </a:defRPr>
      </a:lvl1pPr>
      <a:lvl2pPr marL="564252" marR="0" indent="0" algn="l" defTabSz="449629" rtl="0" eaLnBrk="1" fontAlgn="auto" latinLnBrk="0" hangingPunct="1">
        <a:lnSpc>
          <a:spcPct val="100000"/>
        </a:lnSpc>
        <a:spcBef>
          <a:spcPct val="20000"/>
        </a:spcBef>
        <a:spcAft>
          <a:spcPts val="0"/>
        </a:spcAft>
        <a:buClrTx/>
        <a:buSzTx/>
        <a:buFont typeface="Arial"/>
        <a:buNone/>
        <a:tabLst/>
        <a:defRPr kumimoji="1" sz="1600" kern="1200">
          <a:solidFill>
            <a:schemeClr val="tx1"/>
          </a:solidFill>
          <a:latin typeface="ＭＳ Ｐゴシック"/>
          <a:ea typeface="+mn-ea"/>
          <a:cs typeface="+mn-cs"/>
        </a:defRPr>
      </a:lvl2pPr>
      <a:lvl3pPr marL="1124099"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3pPr>
      <a:lvl4pPr marL="1573732"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4pPr>
      <a:lvl5pPr marL="2023367"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5pPr>
      <a:lvl6pPr marL="2473023"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6pPr>
      <a:lvl7pPr marL="2922649"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7pPr>
      <a:lvl8pPr marL="3372296"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8pPr>
      <a:lvl9pPr marL="3821925"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49629" rtl="0" eaLnBrk="1" latinLnBrk="0" hangingPunct="1">
        <a:defRPr kumimoji="1" sz="1800" kern="1200">
          <a:solidFill>
            <a:schemeClr val="tx1"/>
          </a:solidFill>
          <a:latin typeface="+mn-lt"/>
          <a:ea typeface="+mn-ea"/>
          <a:cs typeface="+mn-cs"/>
        </a:defRPr>
      </a:lvl1pPr>
      <a:lvl2pPr marL="449629" algn="l" defTabSz="449629" rtl="0" eaLnBrk="1" latinLnBrk="0" hangingPunct="1">
        <a:defRPr kumimoji="1" sz="1800" kern="1200">
          <a:solidFill>
            <a:schemeClr val="tx1"/>
          </a:solidFill>
          <a:latin typeface="+mn-lt"/>
          <a:ea typeface="+mn-ea"/>
          <a:cs typeface="+mn-cs"/>
        </a:defRPr>
      </a:lvl2pPr>
      <a:lvl3pPr marL="899272" algn="l" defTabSz="449629" rtl="0" eaLnBrk="1" latinLnBrk="0" hangingPunct="1">
        <a:defRPr kumimoji="1" sz="1800" kern="1200">
          <a:solidFill>
            <a:schemeClr val="tx1"/>
          </a:solidFill>
          <a:latin typeface="+mn-lt"/>
          <a:ea typeface="+mn-ea"/>
          <a:cs typeface="+mn-cs"/>
        </a:defRPr>
      </a:lvl3pPr>
      <a:lvl4pPr marL="1348921" algn="l" defTabSz="449629" rtl="0" eaLnBrk="1" latinLnBrk="0" hangingPunct="1">
        <a:defRPr kumimoji="1" sz="1800" kern="1200">
          <a:solidFill>
            <a:schemeClr val="tx1"/>
          </a:solidFill>
          <a:latin typeface="+mn-lt"/>
          <a:ea typeface="+mn-ea"/>
          <a:cs typeface="+mn-cs"/>
        </a:defRPr>
      </a:lvl4pPr>
      <a:lvl5pPr marL="1798552" algn="l" defTabSz="449629" rtl="0" eaLnBrk="1" latinLnBrk="0" hangingPunct="1">
        <a:defRPr kumimoji="1" sz="1800" kern="1200">
          <a:solidFill>
            <a:schemeClr val="tx1"/>
          </a:solidFill>
          <a:latin typeface="+mn-lt"/>
          <a:ea typeface="+mn-ea"/>
          <a:cs typeface="+mn-cs"/>
        </a:defRPr>
      </a:lvl5pPr>
      <a:lvl6pPr marL="2248204" algn="l" defTabSz="449629" rtl="0" eaLnBrk="1" latinLnBrk="0" hangingPunct="1">
        <a:defRPr kumimoji="1" sz="1800" kern="1200">
          <a:solidFill>
            <a:schemeClr val="tx1"/>
          </a:solidFill>
          <a:latin typeface="+mn-lt"/>
          <a:ea typeface="+mn-ea"/>
          <a:cs typeface="+mn-cs"/>
        </a:defRPr>
      </a:lvl6pPr>
      <a:lvl7pPr marL="2697831" algn="l" defTabSz="449629" rtl="0" eaLnBrk="1" latinLnBrk="0" hangingPunct="1">
        <a:defRPr kumimoji="1" sz="1800" kern="1200">
          <a:solidFill>
            <a:schemeClr val="tx1"/>
          </a:solidFill>
          <a:latin typeface="+mn-lt"/>
          <a:ea typeface="+mn-ea"/>
          <a:cs typeface="+mn-cs"/>
        </a:defRPr>
      </a:lvl7pPr>
      <a:lvl8pPr marL="3147463" algn="l" defTabSz="449629" rtl="0" eaLnBrk="1" latinLnBrk="0" hangingPunct="1">
        <a:defRPr kumimoji="1" sz="1800" kern="1200">
          <a:solidFill>
            <a:schemeClr val="tx1"/>
          </a:solidFill>
          <a:latin typeface="+mn-lt"/>
          <a:ea typeface="+mn-ea"/>
          <a:cs typeface="+mn-cs"/>
        </a:defRPr>
      </a:lvl8pPr>
      <a:lvl9pPr marL="3597107" algn="l" defTabSz="449629"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276499" y="194236"/>
            <a:ext cx="7343588" cy="540000"/>
          </a:xfrm>
          <a:prstGeom prst="rect">
            <a:avLst/>
          </a:prstGeom>
        </p:spPr>
        <p:txBody>
          <a:bodyPr vert="horz" lIns="89926" tIns="44948" rIns="89926" bIns="44948" rtlCol="0" anchor="t">
            <a:normAutofit/>
          </a:bodyPr>
          <a:lstStyle/>
          <a:p>
            <a:endParaRPr kumimoji="1" lang="ja-JP" altLang="en-US" dirty="0"/>
          </a:p>
        </p:txBody>
      </p:sp>
      <p:sp>
        <p:nvSpPr>
          <p:cNvPr id="3" name="テキスト プレースホルダー 2"/>
          <p:cNvSpPr>
            <a:spLocks noGrp="1"/>
          </p:cNvSpPr>
          <p:nvPr>
            <p:ph type="body" idx="1"/>
          </p:nvPr>
        </p:nvSpPr>
        <p:spPr>
          <a:xfrm>
            <a:off x="276473" y="903603"/>
            <a:ext cx="8687589" cy="5540400"/>
          </a:xfrm>
          <a:prstGeom prst="rect">
            <a:avLst/>
          </a:prstGeom>
        </p:spPr>
        <p:txBody>
          <a:bodyPr vert="horz" lIns="89926" tIns="44948" rIns="89926" bIns="4494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cxnSp>
        <p:nvCxnSpPr>
          <p:cNvPr id="9" name="直線コネクタ 8"/>
          <p:cNvCxnSpPr/>
          <p:nvPr/>
        </p:nvCxnSpPr>
        <p:spPr>
          <a:xfrm>
            <a:off x="180059" y="817200"/>
            <a:ext cx="8784000" cy="0"/>
          </a:xfrm>
          <a:prstGeom prst="line">
            <a:avLst/>
          </a:prstGeom>
          <a:ln>
            <a:solidFill>
              <a:srgbClr val="DF0010"/>
            </a:solidFill>
          </a:ln>
          <a:effectLst/>
        </p:spPr>
        <p:style>
          <a:lnRef idx="2">
            <a:schemeClr val="accent1"/>
          </a:lnRef>
          <a:fillRef idx="0">
            <a:schemeClr val="accent1"/>
          </a:fillRef>
          <a:effectRef idx="1">
            <a:schemeClr val="accent1"/>
          </a:effectRef>
          <a:fontRef idx="minor">
            <a:schemeClr val="tx1"/>
          </a:fontRef>
        </p:style>
      </p:cxnSp>
      <p:sp>
        <p:nvSpPr>
          <p:cNvPr id="8" name="スライド番号プレースホルダー 5"/>
          <p:cNvSpPr>
            <a:spLocks noGrp="1"/>
          </p:cNvSpPr>
          <p:nvPr>
            <p:ph type="sldNum" sz="quarter" idx="4"/>
          </p:nvPr>
        </p:nvSpPr>
        <p:spPr>
          <a:xfrm>
            <a:off x="8389147" y="6564694"/>
            <a:ext cx="754912" cy="289299"/>
          </a:xfrm>
          <a:prstGeom prst="rect">
            <a:avLst/>
          </a:prstGeom>
        </p:spPr>
        <p:txBody>
          <a:bodyPr vert="horz" lIns="89926" tIns="44948" rIns="89926" bIns="44948" rtlCol="0" anchor="ctr"/>
          <a:lstStyle>
            <a:lvl1pPr algn="r">
              <a:defRPr sz="1600">
                <a:solidFill>
                  <a:srgbClr val="000000"/>
                </a:solidFill>
                <a:latin typeface="Arial" pitchFamily="34" charset="0"/>
                <a:cs typeface="Arial" pitchFamily="34" charset="0"/>
              </a:defRPr>
            </a:lvl1pPr>
          </a:lstStyle>
          <a:p>
            <a:pPr marL="0" marR="0" lvl="0" indent="0" algn="r" defTabSz="899272" rtl="0" eaLnBrk="1" fontAlgn="auto" latinLnBrk="0" hangingPunct="1">
              <a:lnSpc>
                <a:spcPct val="100000"/>
              </a:lnSpc>
              <a:spcBef>
                <a:spcPts val="0"/>
              </a:spcBef>
              <a:spcAft>
                <a:spcPts val="0"/>
              </a:spcAft>
              <a:buClrTx/>
              <a:buSzTx/>
              <a:buFontTx/>
              <a:buNone/>
              <a:tabLst/>
              <a:defRPr/>
            </a:pPr>
            <a:fld id="{2FF5E1DE-7B95-8A44-8552-65323269AE41}" type="slidenum">
              <a:rPr kumimoji="0" lang="ja-JP" altLang="en-US" sz="1600" b="0" i="0" u="none" strike="noStrike" kern="0" cap="none" spc="0" normalizeH="0" baseline="0" noProof="0" smtClean="0">
                <a:ln>
                  <a:noFill/>
                </a:ln>
                <a:solidFill>
                  <a:srgbClr val="000000"/>
                </a:solidFill>
                <a:effectLst/>
                <a:uLnTx/>
                <a:uFillTx/>
                <a:latin typeface="Arial" pitchFamily="34" charset="0"/>
                <a:ea typeface="ＭＳ Ｐゴシック" panose="020B0600070205080204" pitchFamily="50" charset="-128"/>
                <a:cs typeface="Arial" pitchFamily="34" charset="0"/>
              </a:rPr>
              <a:pPr marL="0" marR="0" lvl="0" indent="0" algn="r" defTabSz="899272" rtl="0" eaLnBrk="1" fontAlgn="auto" latinLnBrk="0" hangingPunct="1">
                <a:lnSpc>
                  <a:spcPct val="100000"/>
                </a:lnSpc>
                <a:spcBef>
                  <a:spcPts val="0"/>
                </a:spcBef>
                <a:spcAft>
                  <a:spcPts val="0"/>
                </a:spcAft>
                <a:buClrTx/>
                <a:buSzTx/>
                <a:buFontTx/>
                <a:buNone/>
                <a:tabLst/>
                <a:defRPr/>
              </a:pPr>
              <a:t>‹#›</a:t>
            </a:fld>
            <a:endParaRPr kumimoji="0" lang="ja-JP" altLang="en-US" sz="1600" b="0" i="0" u="none" strike="noStrike" kern="0" cap="none" spc="0" normalizeH="0" baseline="0" noProof="0" dirty="0">
              <a:ln>
                <a:noFill/>
              </a:ln>
              <a:solidFill>
                <a:srgbClr val="000000"/>
              </a:solidFill>
              <a:effectLst/>
              <a:uLnTx/>
              <a:uFillTx/>
              <a:latin typeface="Arial" pitchFamily="34" charset="0"/>
              <a:ea typeface="ＭＳ Ｐゴシック" panose="020B0600070205080204" pitchFamily="50" charset="-128"/>
              <a:cs typeface="Arial" pitchFamily="34" charset="0"/>
            </a:endParaRPr>
          </a:p>
        </p:txBody>
      </p:sp>
      <p:pic>
        <p:nvPicPr>
          <p:cNvPr id="7" name="Picture 2" descr="K:\新ロゴ（データ一式）\★logo_3_j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54664" y="-29186"/>
            <a:ext cx="1524264" cy="9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8035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ftr="0" dt="0"/>
  <p:txStyles>
    <p:titleStyle>
      <a:lvl1pPr algn="l" defTabSz="449629" rtl="0" eaLnBrk="1" latinLnBrk="0" hangingPunct="1">
        <a:spcBef>
          <a:spcPct val="0"/>
        </a:spcBef>
        <a:buNone/>
        <a:defRPr kumimoji="1" sz="2400" kern="1200">
          <a:solidFill>
            <a:schemeClr val="tx1"/>
          </a:solidFill>
          <a:latin typeface="ＭＳ Ｐゴシック"/>
          <a:ea typeface="+mj-ea"/>
          <a:cs typeface="+mj-cs"/>
        </a:defRPr>
      </a:lvl1pPr>
    </p:titleStyle>
    <p:bodyStyle>
      <a:lvl1pPr marL="0" indent="0" algn="l" defTabSz="449629" rtl="0" eaLnBrk="1" latinLnBrk="0" hangingPunct="1">
        <a:spcBef>
          <a:spcPct val="20000"/>
        </a:spcBef>
        <a:buFont typeface="Arial"/>
        <a:buNone/>
        <a:defRPr kumimoji="1" sz="1800" kern="1200">
          <a:solidFill>
            <a:schemeClr val="tx1"/>
          </a:solidFill>
          <a:latin typeface="ＭＳ Ｐゴシック"/>
          <a:ea typeface="+mn-ea"/>
          <a:cs typeface="+mn-cs"/>
        </a:defRPr>
      </a:lvl1pPr>
      <a:lvl2pPr marL="564252" marR="0" indent="0" algn="l" defTabSz="449629" rtl="0" eaLnBrk="1" fontAlgn="auto" latinLnBrk="0" hangingPunct="1">
        <a:lnSpc>
          <a:spcPct val="100000"/>
        </a:lnSpc>
        <a:spcBef>
          <a:spcPct val="20000"/>
        </a:spcBef>
        <a:spcAft>
          <a:spcPts val="0"/>
        </a:spcAft>
        <a:buClrTx/>
        <a:buSzTx/>
        <a:buFont typeface="Arial"/>
        <a:buNone/>
        <a:tabLst/>
        <a:defRPr kumimoji="1" sz="1600" kern="1200">
          <a:solidFill>
            <a:schemeClr val="tx1"/>
          </a:solidFill>
          <a:latin typeface="ＭＳ Ｐゴシック"/>
          <a:ea typeface="+mn-ea"/>
          <a:cs typeface="+mn-cs"/>
        </a:defRPr>
      </a:lvl2pPr>
      <a:lvl3pPr marL="1124099"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3pPr>
      <a:lvl4pPr marL="1573732"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4pPr>
      <a:lvl5pPr marL="2023367" indent="-166388" algn="l" defTabSz="449629" rtl="0" eaLnBrk="1" latinLnBrk="0" hangingPunct="1">
        <a:spcBef>
          <a:spcPct val="20000"/>
        </a:spcBef>
        <a:buFont typeface="Arial"/>
        <a:buChar char="•"/>
        <a:defRPr kumimoji="1" sz="1600" kern="1200">
          <a:solidFill>
            <a:schemeClr val="tx1"/>
          </a:solidFill>
          <a:latin typeface="ＭＳ Ｐゴシック"/>
          <a:ea typeface="+mn-ea"/>
          <a:cs typeface="+mn-cs"/>
        </a:defRPr>
      </a:lvl5pPr>
      <a:lvl6pPr marL="2473023"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6pPr>
      <a:lvl7pPr marL="2922649"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7pPr>
      <a:lvl8pPr marL="3372296"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8pPr>
      <a:lvl9pPr marL="3821925" indent="-224820" algn="l" defTabSz="44962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49629" rtl="0" eaLnBrk="1" latinLnBrk="0" hangingPunct="1">
        <a:defRPr kumimoji="1" sz="1800" kern="1200">
          <a:solidFill>
            <a:schemeClr val="tx1"/>
          </a:solidFill>
          <a:latin typeface="+mn-lt"/>
          <a:ea typeface="+mn-ea"/>
          <a:cs typeface="+mn-cs"/>
        </a:defRPr>
      </a:lvl1pPr>
      <a:lvl2pPr marL="449629" algn="l" defTabSz="449629" rtl="0" eaLnBrk="1" latinLnBrk="0" hangingPunct="1">
        <a:defRPr kumimoji="1" sz="1800" kern="1200">
          <a:solidFill>
            <a:schemeClr val="tx1"/>
          </a:solidFill>
          <a:latin typeface="+mn-lt"/>
          <a:ea typeface="+mn-ea"/>
          <a:cs typeface="+mn-cs"/>
        </a:defRPr>
      </a:lvl2pPr>
      <a:lvl3pPr marL="899272" algn="l" defTabSz="449629" rtl="0" eaLnBrk="1" latinLnBrk="0" hangingPunct="1">
        <a:defRPr kumimoji="1" sz="1800" kern="1200">
          <a:solidFill>
            <a:schemeClr val="tx1"/>
          </a:solidFill>
          <a:latin typeface="+mn-lt"/>
          <a:ea typeface="+mn-ea"/>
          <a:cs typeface="+mn-cs"/>
        </a:defRPr>
      </a:lvl3pPr>
      <a:lvl4pPr marL="1348921" algn="l" defTabSz="449629" rtl="0" eaLnBrk="1" latinLnBrk="0" hangingPunct="1">
        <a:defRPr kumimoji="1" sz="1800" kern="1200">
          <a:solidFill>
            <a:schemeClr val="tx1"/>
          </a:solidFill>
          <a:latin typeface="+mn-lt"/>
          <a:ea typeface="+mn-ea"/>
          <a:cs typeface="+mn-cs"/>
        </a:defRPr>
      </a:lvl4pPr>
      <a:lvl5pPr marL="1798552" algn="l" defTabSz="449629" rtl="0" eaLnBrk="1" latinLnBrk="0" hangingPunct="1">
        <a:defRPr kumimoji="1" sz="1800" kern="1200">
          <a:solidFill>
            <a:schemeClr val="tx1"/>
          </a:solidFill>
          <a:latin typeface="+mn-lt"/>
          <a:ea typeface="+mn-ea"/>
          <a:cs typeface="+mn-cs"/>
        </a:defRPr>
      </a:lvl5pPr>
      <a:lvl6pPr marL="2248204" algn="l" defTabSz="449629" rtl="0" eaLnBrk="1" latinLnBrk="0" hangingPunct="1">
        <a:defRPr kumimoji="1" sz="1800" kern="1200">
          <a:solidFill>
            <a:schemeClr val="tx1"/>
          </a:solidFill>
          <a:latin typeface="+mn-lt"/>
          <a:ea typeface="+mn-ea"/>
          <a:cs typeface="+mn-cs"/>
        </a:defRPr>
      </a:lvl6pPr>
      <a:lvl7pPr marL="2697831" algn="l" defTabSz="449629" rtl="0" eaLnBrk="1" latinLnBrk="0" hangingPunct="1">
        <a:defRPr kumimoji="1" sz="1800" kern="1200">
          <a:solidFill>
            <a:schemeClr val="tx1"/>
          </a:solidFill>
          <a:latin typeface="+mn-lt"/>
          <a:ea typeface="+mn-ea"/>
          <a:cs typeface="+mn-cs"/>
        </a:defRPr>
      </a:lvl7pPr>
      <a:lvl8pPr marL="3147463" algn="l" defTabSz="449629" rtl="0" eaLnBrk="1" latinLnBrk="0" hangingPunct="1">
        <a:defRPr kumimoji="1" sz="1800" kern="1200">
          <a:solidFill>
            <a:schemeClr val="tx1"/>
          </a:solidFill>
          <a:latin typeface="+mn-lt"/>
          <a:ea typeface="+mn-ea"/>
          <a:cs typeface="+mn-cs"/>
        </a:defRPr>
      </a:lvl8pPr>
      <a:lvl9pPr marL="3597107" algn="l" defTabSz="44962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4842" y="739115"/>
            <a:ext cx="9000000" cy="2914648"/>
          </a:xfrm>
          <a:prstGeom prst="rect">
            <a:avLst/>
          </a:prstGeom>
          <a:solidFill>
            <a:schemeClr val="tx2"/>
          </a:solidFill>
          <a:ln w="76200">
            <a:noFill/>
          </a:ln>
        </p:spPr>
        <p:txBody>
          <a:bodyPr wrap="square" rtlCol="0" anchor="ctr" anchorCtr="0">
            <a:noAutofit/>
          </a:bodyPr>
          <a:lstStyle/>
          <a:p>
            <a:pPr algn="ctr"/>
            <a:r>
              <a:rPr lang="ja-JP" altLang="en-US" sz="4900" b="1" dirty="0">
                <a:solidFill>
                  <a:srgbClr val="FFFFFF"/>
                </a:solidFill>
                <a:latin typeface="BIZ UDPゴシック" panose="020B0400000000000000" pitchFamily="50" charset="-128"/>
                <a:ea typeface="BIZ UDPゴシック" panose="020B0400000000000000" pitchFamily="50" charset="-128"/>
              </a:rPr>
              <a:t>大阪市と</a:t>
            </a:r>
            <a:endParaRPr lang="en-US" altLang="ja-JP" sz="4900" b="1" dirty="0">
              <a:solidFill>
                <a:srgbClr val="FFFFFF"/>
              </a:solidFill>
              <a:latin typeface="BIZ UDPゴシック" panose="020B0400000000000000" pitchFamily="50" charset="-128"/>
              <a:ea typeface="BIZ UDPゴシック" panose="020B0400000000000000" pitchFamily="50" charset="-128"/>
            </a:endParaRPr>
          </a:p>
          <a:p>
            <a:pPr algn="ctr"/>
            <a:r>
              <a:rPr lang="ja-JP" altLang="en-US" sz="4900" b="1" dirty="0">
                <a:solidFill>
                  <a:srgbClr val="FFFFFF"/>
                </a:solidFill>
                <a:latin typeface="BIZ UDPゴシック" panose="020B0400000000000000" pitchFamily="50" charset="-128"/>
                <a:ea typeface="BIZ UDPゴシック" panose="020B0400000000000000" pitchFamily="50" charset="-128"/>
              </a:rPr>
              <a:t>第一生命保険株式会社との</a:t>
            </a:r>
            <a:endParaRPr lang="en-US" altLang="ja-JP" sz="4900" b="1" dirty="0">
              <a:solidFill>
                <a:srgbClr val="FFFFFF"/>
              </a:solidFill>
              <a:latin typeface="BIZ UDPゴシック" panose="020B0400000000000000" pitchFamily="50" charset="-128"/>
              <a:ea typeface="BIZ UDPゴシック" panose="020B0400000000000000" pitchFamily="50" charset="-128"/>
            </a:endParaRPr>
          </a:p>
          <a:p>
            <a:pPr algn="ctr"/>
            <a:r>
              <a:rPr lang="ja-JP" altLang="en-US" sz="4900" b="1" dirty="0">
                <a:solidFill>
                  <a:srgbClr val="FFFFFF"/>
                </a:solidFill>
                <a:latin typeface="BIZ UDPゴシック" panose="020B0400000000000000" pitchFamily="50" charset="-128"/>
                <a:ea typeface="BIZ UDPゴシック" panose="020B0400000000000000" pitchFamily="50" charset="-128"/>
              </a:rPr>
              <a:t>包括連携協定の概要</a:t>
            </a: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871" y="4307297"/>
            <a:ext cx="2862242" cy="923304"/>
          </a:xfrm>
          <a:prstGeom prst="rect">
            <a:avLst/>
          </a:prstGeom>
        </p:spPr>
      </p:pic>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5343" t="6228" r="12508" b="7496"/>
          <a:stretch/>
        </p:blipFill>
        <p:spPr>
          <a:xfrm>
            <a:off x="4626595" y="3684892"/>
            <a:ext cx="4272674" cy="2304000"/>
          </a:xfrm>
          <a:prstGeom prst="rect">
            <a:avLst/>
          </a:prstGeom>
        </p:spPr>
      </p:pic>
      <p:sp>
        <p:nvSpPr>
          <p:cNvPr id="9" name="テキスト ボックス 8"/>
          <p:cNvSpPr txBox="1"/>
          <p:nvPr/>
        </p:nvSpPr>
        <p:spPr>
          <a:xfrm>
            <a:off x="3791611" y="4231900"/>
            <a:ext cx="1169377" cy="1092607"/>
          </a:xfrm>
          <a:prstGeom prst="rect">
            <a:avLst/>
          </a:prstGeom>
          <a:noFill/>
        </p:spPr>
        <p:txBody>
          <a:bodyPr wrap="square" rtlCol="0">
            <a:spAutoFit/>
          </a:bodyPr>
          <a:lstStyle/>
          <a:p>
            <a:pPr algn="dist"/>
            <a:r>
              <a:rPr lang="en-US" altLang="ja-JP" sz="6500" b="1" dirty="0">
                <a:latin typeface="BIZ UDPゴシック" panose="020B0400000000000000" pitchFamily="50" charset="-128"/>
                <a:ea typeface="BIZ UDPゴシック" panose="020B0400000000000000" pitchFamily="50" charset="-128"/>
              </a:rPr>
              <a:t>×</a:t>
            </a:r>
            <a:endParaRPr lang="ja-JP" altLang="en-US" sz="65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576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490" y="502186"/>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a:solidFill>
                  <a:schemeClr val="tx1"/>
                </a:solidFill>
                <a:latin typeface="メイリオ" panose="020B0604030504040204" pitchFamily="50" charset="-128"/>
                <a:ea typeface="メイリオ" panose="020B0604030504040204" pitchFamily="50" charset="-128"/>
              </a:rPr>
              <a:t>３．こどもの健全育成に関すること</a:t>
            </a:r>
          </a:p>
        </p:txBody>
      </p:sp>
      <p:sp>
        <p:nvSpPr>
          <p:cNvPr id="8" name="正方形/長方形 6"/>
          <p:cNvSpPr/>
          <p:nvPr/>
        </p:nvSpPr>
        <p:spPr bwMode="auto">
          <a:xfrm>
            <a:off x="17585" y="1057726"/>
            <a:ext cx="9097897" cy="52716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46" b="1" dirty="0" smtClean="0">
                <a:latin typeface="メイリオ" panose="020B0604030504040204" pitchFamily="50" charset="-128"/>
                <a:ea typeface="メイリオ" panose="020B0604030504040204" pitchFamily="50" charset="-128"/>
              </a:rPr>
              <a:t>●出前授業による金融保険・消費者教育の</a:t>
            </a:r>
            <a:r>
              <a:rPr lang="ja-JP" altLang="en-US" sz="1846" b="1" dirty="0">
                <a:latin typeface="メイリオ" panose="020B0604030504040204" pitchFamily="50" charset="-128"/>
                <a:ea typeface="メイリオ" panose="020B0604030504040204" pitchFamily="50" charset="-128"/>
              </a:rPr>
              <a:t>実施（再掲）</a:t>
            </a:r>
            <a:endParaRPr lang="en-US" altLang="ja-JP" sz="1846" b="1" dirty="0" smtClean="0">
              <a:latin typeface="メイリオ" panose="020B0604030504040204" pitchFamily="50" charset="-128"/>
              <a:ea typeface="メイリオ" panose="020B0604030504040204" pitchFamily="50" charset="-128"/>
            </a:endParaRPr>
          </a:p>
          <a:p>
            <a:pPr defTabSz="414656">
              <a:defRPr/>
            </a:pPr>
            <a:r>
              <a:rPr lang="ja-JP" altLang="en-US" sz="1660" dirty="0" smtClean="0">
                <a:latin typeface="メイリオ" panose="020B0604030504040204" pitchFamily="50" charset="-128"/>
                <a:ea typeface="メイリオ" panose="020B0604030504040204" pitchFamily="50" charset="-128"/>
              </a:rPr>
              <a:t>　・</a:t>
            </a:r>
            <a:r>
              <a:rPr lang="ja-JP" altLang="en-US" sz="1660" dirty="0">
                <a:latin typeface="メイリオ" panose="020B0604030504040204" pitchFamily="50" charset="-128"/>
                <a:ea typeface="メイリオ" panose="020B0604030504040204" pitchFamily="50" charset="-128"/>
              </a:rPr>
              <a:t>小・中・高等学校等に</a:t>
            </a:r>
            <a:r>
              <a:rPr lang="ja-JP" altLang="en-US" sz="1660" dirty="0" smtClean="0">
                <a:latin typeface="メイリオ" panose="020B0604030504040204" pitchFamily="50" charset="-128"/>
                <a:ea typeface="メイリオ" panose="020B0604030504040204" pitchFamily="50" charset="-128"/>
              </a:rPr>
              <a:t>おいて希望</a:t>
            </a:r>
            <a:r>
              <a:rPr lang="ja-JP" altLang="en-US" sz="1660" dirty="0">
                <a:latin typeface="メイリオ" panose="020B0604030504040204" pitchFamily="50" charset="-128"/>
                <a:ea typeface="メイリオ" panose="020B0604030504040204" pitchFamily="50" charset="-128"/>
              </a:rPr>
              <a:t>する学校へ、金融や保険について</a:t>
            </a:r>
            <a:r>
              <a:rPr lang="ja-JP" altLang="en-US" sz="1660" dirty="0" smtClean="0">
                <a:latin typeface="メイリオ" panose="020B0604030504040204" pitchFamily="50" charset="-128"/>
                <a:ea typeface="メイリオ" panose="020B0604030504040204" pitchFamily="50" charset="-128"/>
              </a:rPr>
              <a:t>楽しく学べる</a:t>
            </a:r>
            <a:r>
              <a:rPr lang="ja-JP" altLang="en-US" sz="1660" dirty="0">
                <a:latin typeface="メイリオ" panose="020B0604030504040204" pitchFamily="50" charset="-128"/>
                <a:ea typeface="メイリオ" panose="020B0604030504040204" pitchFamily="50" charset="-128"/>
              </a:rPr>
              <a:t>すごろく</a:t>
            </a:r>
            <a:endParaRPr lang="en-US" altLang="ja-JP" sz="1660" dirty="0">
              <a:latin typeface="メイリオ" panose="020B0604030504040204" pitchFamily="50" charset="-128"/>
              <a:ea typeface="メイリオ" panose="020B0604030504040204" pitchFamily="50" charset="-128"/>
            </a:endParaRPr>
          </a:p>
          <a:p>
            <a:pPr defTabSz="414656">
              <a:defRPr/>
            </a:pPr>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　形式の教材</a:t>
            </a:r>
            <a:r>
              <a:rPr lang="ja-JP" altLang="en-US" sz="1660" dirty="0">
                <a:latin typeface="メイリオ" panose="020B0604030504040204" pitchFamily="50" charset="-128"/>
                <a:ea typeface="メイリオ" panose="020B0604030504040204" pitchFamily="50" charset="-128"/>
              </a:rPr>
              <a:t>「ライフサイクルゲーム</a:t>
            </a:r>
            <a:r>
              <a:rPr lang="en-US" altLang="ja-JP" sz="1660" dirty="0">
                <a:latin typeface="メイリオ" panose="020B0604030504040204" pitchFamily="50" charset="-128"/>
                <a:ea typeface="メイリオ" panose="020B0604030504040204" pitchFamily="50" charset="-128"/>
              </a:rPr>
              <a:t>Ⅲ</a:t>
            </a:r>
            <a:r>
              <a:rPr lang="ja-JP" altLang="en-US" sz="1660" dirty="0">
                <a:latin typeface="メイリオ" panose="020B0604030504040204" pitchFamily="50" charset="-128"/>
                <a:ea typeface="メイリオ" panose="020B0604030504040204" pitchFamily="50" charset="-128"/>
              </a:rPr>
              <a:t>」</a:t>
            </a:r>
            <a:r>
              <a:rPr lang="ja-JP" altLang="en-US" sz="1660" dirty="0" smtClean="0">
                <a:latin typeface="メイリオ" panose="020B0604030504040204" pitchFamily="50" charset="-128"/>
                <a:ea typeface="メイリオ" panose="020B0604030504040204" pitchFamily="50" charset="-128"/>
              </a:rPr>
              <a:t>を</a:t>
            </a:r>
            <a:r>
              <a:rPr lang="ja-JP" altLang="en-US" sz="1660" dirty="0">
                <a:latin typeface="メイリオ" panose="020B0604030504040204" pitchFamily="50" charset="-128"/>
                <a:ea typeface="メイリオ" panose="020B0604030504040204" pitchFamily="50" charset="-128"/>
              </a:rPr>
              <a:t>使用した授業を実施し、金融保険・消費者</a:t>
            </a:r>
            <a:r>
              <a:rPr lang="ja-JP" altLang="en-US" sz="1660" dirty="0" smtClean="0">
                <a:latin typeface="メイリオ" panose="020B0604030504040204" pitchFamily="50" charset="-128"/>
                <a:ea typeface="メイリオ" panose="020B0604030504040204" pitchFamily="50" charset="-128"/>
              </a:rPr>
              <a:t>教育　</a:t>
            </a:r>
            <a:endParaRPr lang="en-US" altLang="ja-JP" sz="1660" dirty="0" smtClean="0">
              <a:latin typeface="メイリオ" panose="020B0604030504040204" pitchFamily="50" charset="-128"/>
              <a:ea typeface="メイリオ" panose="020B0604030504040204" pitchFamily="50" charset="-128"/>
            </a:endParaRPr>
          </a:p>
          <a:p>
            <a:pPr defTabSz="414656">
              <a:defRPr/>
            </a:pPr>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　に協力</a:t>
            </a:r>
            <a:r>
              <a:rPr lang="ja-JP" altLang="en-US" sz="1660" dirty="0">
                <a:latin typeface="メイリオ" panose="020B0604030504040204" pitchFamily="50" charset="-128"/>
                <a:ea typeface="メイリオ" panose="020B0604030504040204" pitchFamily="50" charset="-128"/>
              </a:rPr>
              <a:t>します。</a:t>
            </a:r>
            <a:endParaRPr lang="en-US" altLang="ja-JP" sz="1660" dirty="0">
              <a:latin typeface="メイリオ" panose="020B0604030504040204" pitchFamily="50" charset="-128"/>
              <a:ea typeface="メイリオ" panose="020B0604030504040204" pitchFamily="50" charset="-128"/>
            </a:endParaRPr>
          </a:p>
          <a:p>
            <a:pPr marL="354013" indent="-177800"/>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endParaRPr lang="en-US" altLang="ja-JP" sz="800" b="1" dirty="0">
              <a:latin typeface="メイリオ" panose="020B0604030504040204" pitchFamily="50" charset="-128"/>
              <a:ea typeface="メイリオ" panose="020B0604030504040204" pitchFamily="50" charset="-128"/>
            </a:endParaRPr>
          </a:p>
          <a:p>
            <a:r>
              <a:rPr lang="ja-JP" altLang="en-US" sz="1850" b="1" dirty="0" smtClean="0">
                <a:latin typeface="メイリオ" panose="020B0604030504040204" pitchFamily="50" charset="-128"/>
                <a:ea typeface="メイリオ" panose="020B0604030504040204" pitchFamily="50" charset="-128"/>
              </a:rPr>
              <a:t>●夏休みこどもミニ作文コンクールの実施</a:t>
            </a:r>
            <a:endParaRPr lang="en-US" altLang="ja-JP" sz="1850" b="1" dirty="0" smtClean="0">
              <a:latin typeface="メイリオ" panose="020B0604030504040204" pitchFamily="50" charset="-128"/>
              <a:ea typeface="メイリオ" panose="020B0604030504040204" pitchFamily="50" charset="-128"/>
            </a:endParaRPr>
          </a:p>
          <a:p>
            <a:pPr marL="354013" indent="-177800"/>
            <a:r>
              <a:rPr lang="ja-JP" altLang="en-US" sz="1650" dirty="0" smtClean="0">
                <a:latin typeface="メイリオ" panose="020B0604030504040204" pitchFamily="50" charset="-128"/>
                <a:ea typeface="メイリオ" panose="020B0604030504040204" pitchFamily="50" charset="-128"/>
              </a:rPr>
              <a:t>・小学校の夏休みの宿題の取組みにご利用いただける「ミニ作文コンクール」の団体応募を受け付けます。</a:t>
            </a:r>
            <a:endParaRPr lang="en-US" altLang="ja-JP" sz="1015" b="1" dirty="0" smtClean="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1850" b="1" dirty="0" smtClean="0">
                <a:latin typeface="メイリオ" panose="020B0604030504040204" pitchFamily="50" charset="-128"/>
                <a:ea typeface="メイリオ" panose="020B0604030504040204" pitchFamily="50" charset="-128"/>
              </a:rPr>
              <a:t>●保育所</a:t>
            </a:r>
            <a:r>
              <a:rPr lang="ja-JP" altLang="en-US" sz="1850" b="1" dirty="0">
                <a:latin typeface="メイリオ" panose="020B0604030504040204" pitchFamily="50" charset="-128"/>
                <a:ea typeface="メイリオ" panose="020B0604030504040204" pitchFamily="50" charset="-128"/>
              </a:rPr>
              <a:t>等助成事業として新設保育施設への助成</a:t>
            </a:r>
            <a:endParaRPr lang="en-US" altLang="ja-JP" sz="1850" b="1" dirty="0">
              <a:latin typeface="メイリオ" panose="020B0604030504040204" pitchFamily="50" charset="-128"/>
              <a:ea typeface="メイリオ" panose="020B0604030504040204" pitchFamily="50" charset="-128"/>
            </a:endParaRPr>
          </a:p>
          <a:p>
            <a:pPr marL="442913" indent="-442913"/>
            <a:r>
              <a:rPr lang="ja-JP" altLang="en-US" sz="1660" dirty="0">
                <a:latin typeface="メイリオ" panose="020B0604030504040204" pitchFamily="50" charset="-128"/>
                <a:ea typeface="メイリオ" panose="020B0604030504040204" pitchFamily="50" charset="-128"/>
              </a:rPr>
              <a:t>　・第一生命財団</a:t>
            </a:r>
            <a:r>
              <a:rPr lang="ja-JP" altLang="en-US" sz="1660" dirty="0" smtClean="0">
                <a:latin typeface="メイリオ" panose="020B0604030504040204" pitchFamily="50" charset="-128"/>
                <a:ea typeface="メイリオ" panose="020B0604030504040204" pitchFamily="50" charset="-128"/>
              </a:rPr>
              <a:t>より、新設</a:t>
            </a:r>
            <a:r>
              <a:rPr lang="ja-JP" altLang="en-US" sz="1660" dirty="0">
                <a:latin typeface="メイリオ" panose="020B0604030504040204" pitchFamily="50" charset="-128"/>
                <a:ea typeface="メイリオ" panose="020B0604030504040204" pitchFamily="50" charset="-128"/>
              </a:rPr>
              <a:t>等の保育園に対して保育の質的向上に役立つ遊具（玩具、</a:t>
            </a:r>
            <a:r>
              <a:rPr lang="ja-JP" altLang="en-US" sz="1660" dirty="0" smtClean="0">
                <a:latin typeface="メイリオ" panose="020B0604030504040204" pitchFamily="50" charset="-128"/>
                <a:ea typeface="メイリオ" panose="020B0604030504040204" pitchFamily="50" charset="-128"/>
              </a:rPr>
              <a:t>保育</a:t>
            </a:r>
            <a:endParaRPr lang="en-US" altLang="ja-JP" sz="1660" dirty="0" smtClean="0">
              <a:latin typeface="メイリオ" panose="020B0604030504040204" pitchFamily="50" charset="-128"/>
              <a:ea typeface="メイリオ" panose="020B0604030504040204" pitchFamily="50" charset="-128"/>
            </a:endParaRPr>
          </a:p>
          <a:p>
            <a:pPr marL="442913" indent="-442913"/>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　家具</a:t>
            </a:r>
            <a:r>
              <a:rPr lang="ja-JP" altLang="en-US" sz="1660" dirty="0">
                <a:latin typeface="メイリオ" panose="020B0604030504040204" pitchFamily="50" charset="-128"/>
                <a:ea typeface="メイリオ" panose="020B0604030504040204" pitchFamily="50" charset="-128"/>
              </a:rPr>
              <a:t>、楽器）等の助成を行います</a:t>
            </a:r>
            <a:r>
              <a:rPr lang="ja-JP" altLang="en-US" sz="1660" dirty="0" smtClean="0">
                <a:latin typeface="メイリオ" panose="020B0604030504040204" pitchFamily="50" charset="-128"/>
                <a:ea typeface="メイリオ" panose="020B0604030504040204" pitchFamily="50" charset="-128"/>
              </a:rPr>
              <a:t>。</a:t>
            </a:r>
            <a:endParaRPr lang="en-US" altLang="ja-JP" sz="1660" dirty="0" smtClean="0">
              <a:latin typeface="メイリオ" panose="020B0604030504040204" pitchFamily="50" charset="-128"/>
              <a:ea typeface="メイリオ" panose="020B0604030504040204" pitchFamily="50" charset="-128"/>
            </a:endParaRPr>
          </a:p>
          <a:p>
            <a:pPr marL="442913" indent="-442913"/>
            <a:endParaRPr lang="en-US" altLang="ja-JP" sz="800" dirty="0" smtClean="0">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●小・中学生サラリーマン川柳選手権の実施</a:t>
            </a:r>
            <a:endParaRPr lang="en-US" altLang="ja-JP" b="1"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・大阪市民の小・中学生を対象に川柳の応募・投票を受け付け、地域のＰＲに協力します。</a:t>
            </a:r>
            <a:endParaRPr lang="en-US" altLang="ja-JP" sz="1660" dirty="0" smtClean="0">
              <a:latin typeface="メイリオ" panose="020B0604030504040204" pitchFamily="50" charset="-128"/>
              <a:ea typeface="メイリオ" panose="020B0604030504040204" pitchFamily="50" charset="-128"/>
            </a:endParaRPr>
          </a:p>
          <a:p>
            <a:pPr marL="442913" indent="-442913"/>
            <a:endParaRPr lang="en-US" altLang="ja-JP" sz="800" dirty="0" smtClean="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a:t>
            </a:r>
            <a:r>
              <a:rPr lang="ja-JP" altLang="en-US" sz="1846" b="1" dirty="0">
                <a:latin typeface="メイリオ" panose="020B0604030504040204" pitchFamily="50" charset="-128"/>
                <a:ea typeface="メイリオ" panose="020B0604030504040204" pitchFamily="50" charset="-128"/>
              </a:rPr>
              <a:t>こども向け職場体験の受け入れ　</a:t>
            </a:r>
            <a:endParaRPr lang="en-US" altLang="ja-JP" sz="1015"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endParaRPr lang="en-US" altLang="ja-JP" sz="800" b="1" dirty="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●こども</a:t>
            </a:r>
            <a:r>
              <a:rPr lang="ja-JP" altLang="en-US" sz="1846" b="1" dirty="0">
                <a:latin typeface="メイリオ" panose="020B0604030504040204" pitchFamily="50" charset="-128"/>
                <a:ea typeface="メイリオ" panose="020B0604030504040204" pitchFamily="50" charset="-128"/>
              </a:rPr>
              <a:t>食堂等への支援　</a:t>
            </a:r>
            <a:endParaRPr lang="en-US" altLang="ja-JP" sz="1662" dirty="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a:t>
            </a:r>
            <a:r>
              <a:rPr lang="ja-JP" altLang="en-US" sz="1662" dirty="0" smtClean="0">
                <a:latin typeface="メイリオ" panose="020B0604030504040204" pitchFamily="50" charset="-128"/>
                <a:ea typeface="メイリオ" panose="020B0604030504040204" pitchFamily="50" charset="-128"/>
              </a:rPr>
              <a:t>・「地域子ども支援ネットワーク事業」を活用し、こども食堂への支援に協力します。</a:t>
            </a:r>
            <a:endParaRPr lang="en-US" altLang="ja-JP" sz="1662" dirty="0" smtClean="0">
              <a:latin typeface="メイリオ" panose="020B0604030504040204" pitchFamily="50" charset="-128"/>
              <a:ea typeface="メイリオ" panose="020B0604030504040204" pitchFamily="50" charset="-128"/>
            </a:endParaRPr>
          </a:p>
          <a:p>
            <a:endParaRPr lang="en-US" altLang="ja-JP" sz="800" b="1" dirty="0" smtClean="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●児童虐待防止への広報・見守り協力</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9</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8367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77586D5A-8E79-481C-98A1-E5D3EE89FCCA}"/>
              </a:ext>
            </a:extLst>
          </p:cNvPr>
          <p:cNvSpPr txBox="1">
            <a:spLocks noChangeArrowheads="1"/>
          </p:cNvSpPr>
          <p:nvPr/>
        </p:nvSpPr>
        <p:spPr bwMode="auto">
          <a:xfrm>
            <a:off x="0" y="496351"/>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smtClean="0">
                <a:solidFill>
                  <a:schemeClr val="tx1"/>
                </a:solidFill>
                <a:latin typeface="メイリオ" panose="020B0604030504040204" pitchFamily="50" charset="-128"/>
                <a:ea typeface="メイリオ" panose="020B0604030504040204" pitchFamily="50" charset="-128"/>
              </a:rPr>
              <a:t>４．</a:t>
            </a:r>
            <a:r>
              <a:rPr lang="ja-JP" altLang="en-US" sz="2215" dirty="0">
                <a:solidFill>
                  <a:schemeClr val="tx1"/>
                </a:solidFill>
                <a:latin typeface="メイリオ" panose="020B0604030504040204" pitchFamily="50" charset="-128"/>
                <a:ea typeface="メイリオ" panose="020B0604030504040204" pitchFamily="50" charset="-128"/>
              </a:rPr>
              <a:t>市民生活の安全・安心に関すること</a:t>
            </a:r>
          </a:p>
        </p:txBody>
      </p:sp>
      <p:sp>
        <p:nvSpPr>
          <p:cNvPr id="14" name="正方形/長方形 6">
            <a:extLst>
              <a:ext uri="{FF2B5EF4-FFF2-40B4-BE49-F238E27FC236}">
                <a16:creationId xmlns:a16="http://schemas.microsoft.com/office/drawing/2014/main" id="{CD15A362-D3F6-49AB-92B6-AE61132BFACA}"/>
              </a:ext>
            </a:extLst>
          </p:cNvPr>
          <p:cNvSpPr/>
          <p:nvPr/>
        </p:nvSpPr>
        <p:spPr bwMode="auto">
          <a:xfrm>
            <a:off x="0" y="987013"/>
            <a:ext cx="8893277" cy="24751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422041">
              <a:defRPr/>
            </a:pPr>
            <a:r>
              <a:rPr kumimoji="0" lang="ja-JP" altLang="en-US" sz="1850" b="1" dirty="0" smtClean="0">
                <a:solidFill>
                  <a:prstClr val="black"/>
                </a:solidFill>
                <a:latin typeface="メイリオ" panose="020B0604030504040204" pitchFamily="50" charset="-128"/>
                <a:ea typeface="メイリオ" panose="020B0604030504040204" pitchFamily="50" charset="-128"/>
              </a:rPr>
              <a:t>●心肺蘇生法・ＡＥＤ講習</a:t>
            </a:r>
            <a:r>
              <a:rPr kumimoji="0" lang="ja-JP" altLang="en-US" sz="2400" b="1" dirty="0">
                <a:solidFill>
                  <a:prstClr val="black"/>
                </a:solidFill>
                <a:latin typeface="メイリオ" panose="020B0604030504040204" pitchFamily="50" charset="-128"/>
                <a:ea typeface="メイリオ" panose="020B0604030504040204" pitchFamily="50" charset="-128"/>
              </a:rPr>
              <a:t>　</a:t>
            </a:r>
          </a:p>
          <a:p>
            <a:pPr defTabSz="422041">
              <a:defRPr/>
            </a:pPr>
            <a:r>
              <a:rPr kumimoji="0" lang="ja-JP" altLang="en-US" sz="2000" dirty="0">
                <a:solidFill>
                  <a:prstClr val="black"/>
                </a:solidFill>
                <a:latin typeface="メイリオ" panose="020B0604030504040204" pitchFamily="50" charset="-128"/>
                <a:ea typeface="メイリオ" panose="020B0604030504040204" pitchFamily="50" charset="-128"/>
              </a:rPr>
              <a:t>　</a:t>
            </a:r>
            <a:r>
              <a:rPr kumimoji="0" lang="ja-JP" altLang="en-US" sz="1660" dirty="0" smtClean="0">
                <a:solidFill>
                  <a:prstClr val="black"/>
                </a:solidFill>
                <a:latin typeface="メイリオ" panose="020B0604030504040204" pitchFamily="50" charset="-128"/>
                <a:ea typeface="メイリオ" panose="020B0604030504040204" pitchFamily="50" charset="-128"/>
              </a:rPr>
              <a:t>・心肺蘇生法・ＡＥＤ講習を実施します。</a:t>
            </a:r>
            <a:endParaRPr kumimoji="0" lang="en-US" altLang="ja-JP" sz="1660" dirty="0" smtClean="0">
              <a:solidFill>
                <a:prstClr val="black"/>
              </a:solidFill>
              <a:latin typeface="メイリオ" panose="020B0604030504040204" pitchFamily="50" charset="-128"/>
              <a:ea typeface="メイリオ" panose="020B0604030504040204" pitchFamily="50" charset="-128"/>
            </a:endParaRPr>
          </a:p>
          <a:p>
            <a:pPr defTabSz="422041">
              <a:defRPr/>
            </a:pPr>
            <a:endParaRPr kumimoji="0" lang="en-US" altLang="ja-JP" sz="800" b="1" dirty="0">
              <a:solidFill>
                <a:prstClr val="black"/>
              </a:solidFill>
              <a:latin typeface="メイリオ" panose="020B0604030504040204" pitchFamily="50" charset="-128"/>
              <a:ea typeface="メイリオ" panose="020B0604030504040204" pitchFamily="50" charset="-128"/>
            </a:endParaRPr>
          </a:p>
          <a:p>
            <a:pPr defTabSz="422041">
              <a:defRPr/>
            </a:pPr>
            <a:r>
              <a:rPr kumimoji="0" lang="ja-JP" altLang="en-US" sz="1846" b="1" dirty="0" smtClean="0">
                <a:solidFill>
                  <a:prstClr val="black"/>
                </a:solidFill>
                <a:latin typeface="メイリオ" panose="020B0604030504040204" pitchFamily="50" charset="-128"/>
                <a:ea typeface="メイリオ" panose="020B0604030504040204" pitchFamily="50" charset="-128"/>
              </a:rPr>
              <a:t>●防犯や交通安全などの取組</a:t>
            </a:r>
            <a:r>
              <a:rPr kumimoji="0" lang="ja-JP" altLang="en-US" sz="1846" b="1" dirty="0">
                <a:solidFill>
                  <a:prstClr val="black"/>
                </a:solidFill>
                <a:latin typeface="メイリオ" panose="020B0604030504040204" pitchFamily="50" charset="-128"/>
                <a:ea typeface="メイリオ" panose="020B0604030504040204" pitchFamily="50" charset="-128"/>
              </a:rPr>
              <a:t>　</a:t>
            </a:r>
          </a:p>
          <a:p>
            <a:pPr marL="442913" indent="-442913" defTabSz="422041">
              <a:defRPr/>
            </a:pPr>
            <a:r>
              <a:rPr kumimoji="0" lang="ja-JP" altLang="en-US" sz="1662" dirty="0">
                <a:solidFill>
                  <a:prstClr val="black"/>
                </a:solidFill>
                <a:latin typeface="メイリオ" panose="020B0604030504040204" pitchFamily="50" charset="-128"/>
                <a:ea typeface="メイリオ" panose="020B0604030504040204" pitchFamily="50" charset="-128"/>
              </a:rPr>
              <a:t>　・特殊</a:t>
            </a:r>
            <a:r>
              <a:rPr kumimoji="0" lang="ja-JP" altLang="en-US" sz="1662" dirty="0" smtClean="0">
                <a:solidFill>
                  <a:prstClr val="black"/>
                </a:solidFill>
                <a:latin typeface="メイリオ" panose="020B0604030504040204" pitchFamily="50" charset="-128"/>
                <a:ea typeface="メイリオ" panose="020B0604030504040204" pitchFamily="50" charset="-128"/>
              </a:rPr>
              <a:t>詐欺等の防犯や交通安全など、市民生活の安心・安全に関するポスター掲示や顧客へのチラシ配布等による活動を</a:t>
            </a:r>
            <a:r>
              <a:rPr kumimoji="0" lang="ja-JP" altLang="en-US" sz="1662" dirty="0">
                <a:solidFill>
                  <a:prstClr val="black"/>
                </a:solidFill>
                <a:latin typeface="メイリオ" panose="020B0604030504040204" pitchFamily="50" charset="-128"/>
                <a:ea typeface="メイリオ" panose="020B0604030504040204" pitchFamily="50" charset="-128"/>
              </a:rPr>
              <a:t>実施します。</a:t>
            </a:r>
            <a:endParaRPr kumimoji="0" lang="en-US" altLang="ja-JP" sz="1015" dirty="0">
              <a:solidFill>
                <a:prstClr val="black"/>
              </a:solidFill>
              <a:latin typeface="メイリオ" panose="020B0604030504040204" pitchFamily="50" charset="-128"/>
              <a:ea typeface="メイリオ" panose="020B0604030504040204" pitchFamily="50" charset="-128"/>
            </a:endParaRPr>
          </a:p>
          <a:p>
            <a:pPr defTabSz="422041">
              <a:defRPr/>
            </a:pPr>
            <a:endParaRPr kumimoji="0" lang="en-US" altLang="ja-JP" sz="800" dirty="0">
              <a:solidFill>
                <a:prstClr val="black"/>
              </a:solidFill>
              <a:latin typeface="メイリオ" panose="020B0604030504040204" pitchFamily="50" charset="-128"/>
              <a:ea typeface="メイリオ" panose="020B0604030504040204" pitchFamily="50" charset="-128"/>
            </a:endParaRPr>
          </a:p>
          <a:p>
            <a:pPr defTabSz="422041">
              <a:defRPr/>
            </a:pPr>
            <a:r>
              <a:rPr lang="ja-JP" altLang="en-US" sz="1846" b="1" dirty="0">
                <a:latin typeface="メイリオ" panose="020B0604030504040204" pitchFamily="50" charset="-128"/>
                <a:ea typeface="メイリオ" panose="020B0604030504040204" pitchFamily="50" charset="-128"/>
              </a:rPr>
              <a:t>●道路や公園等で不具合箇所を発見した際の情報提供</a:t>
            </a:r>
          </a:p>
          <a:p>
            <a:r>
              <a:rPr lang="ja-JP" altLang="en-US" sz="1662" dirty="0">
                <a:latin typeface="メイリオ" panose="020B0604030504040204" pitchFamily="50" charset="-128"/>
                <a:ea typeface="メイリオ" panose="020B0604030504040204" pitchFamily="50" charset="-128"/>
              </a:rPr>
              <a:t>　・道路や公園等で不具合箇所を発見した場合に、「おしえ太郎」送信フォームを活用して</a:t>
            </a:r>
            <a:endParaRPr lang="en-US" altLang="ja-JP" sz="1662" dirty="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情報提供に協力します。</a:t>
            </a:r>
            <a:r>
              <a:rPr lang="ja-JP" altLang="en-US" sz="1015" b="1" dirty="0">
                <a:latin typeface="メイリオ" panose="020B0604030504040204" pitchFamily="50" charset="-128"/>
                <a:ea typeface="メイリオ" panose="020B0604030504040204" pitchFamily="50" charset="-128"/>
              </a:rPr>
              <a:t>　　</a:t>
            </a:r>
          </a:p>
          <a:p>
            <a:endParaRPr lang="ja-JP" altLang="en-US" sz="800" b="1" dirty="0">
              <a:latin typeface="メイリオ" panose="020B0604030504040204" pitchFamily="50" charset="-128"/>
              <a:ea typeface="メイリオ" panose="020B0604030504040204" pitchFamily="50" charset="-128"/>
            </a:endParaRPr>
          </a:p>
          <a:p>
            <a:r>
              <a:rPr lang="ja-JP" altLang="en-US" sz="1846" b="1" dirty="0">
                <a:latin typeface="メイリオ" panose="020B0604030504040204" pitchFamily="50" charset="-128"/>
                <a:ea typeface="メイリオ" panose="020B0604030504040204" pitchFamily="50" charset="-128"/>
              </a:rPr>
              <a:t>●こども</a:t>
            </a:r>
            <a:r>
              <a:rPr lang="en-US" altLang="ja-JP" sz="1846" b="1" dirty="0">
                <a:latin typeface="メイリオ" panose="020B0604030504040204" pitchFamily="50" charset="-128"/>
                <a:ea typeface="メイリオ" panose="020B0604030504040204" pitchFamily="50" charset="-128"/>
              </a:rPr>
              <a:t>110</a:t>
            </a:r>
            <a:r>
              <a:rPr lang="ja-JP" altLang="en-US" sz="1846" b="1" dirty="0">
                <a:latin typeface="メイリオ" panose="020B0604030504040204" pitchFamily="50" charset="-128"/>
                <a:ea typeface="メイリオ" panose="020B0604030504040204" pitchFamily="50" charset="-128"/>
              </a:rPr>
              <a:t>番の家事業への参加・協力</a:t>
            </a:r>
          </a:p>
          <a:p>
            <a:r>
              <a:rPr lang="ja-JP" altLang="en-US" sz="1662" dirty="0">
                <a:latin typeface="メイリオ" panose="020B0604030504040204" pitchFamily="50" charset="-128"/>
                <a:ea typeface="メイリオ" panose="020B0604030504040204" pitchFamily="50" charset="-128"/>
              </a:rPr>
              <a:t>　・市内</a:t>
            </a:r>
            <a:r>
              <a:rPr lang="ja-JP" altLang="en-US" sz="1662" dirty="0" smtClean="0">
                <a:latin typeface="メイリオ" panose="020B0604030504040204" pitchFamily="50" charset="-128"/>
                <a:ea typeface="メイリオ" panose="020B0604030504040204" pitchFamily="50" charset="-128"/>
              </a:rPr>
              <a:t>営業拠点等に</a:t>
            </a:r>
            <a:r>
              <a:rPr lang="ja-JP" altLang="en-US" sz="1662" dirty="0">
                <a:latin typeface="メイリオ" panose="020B0604030504040204" pitchFamily="50" charset="-128"/>
                <a:ea typeface="メイリオ" panose="020B0604030504040204" pitchFamily="50" charset="-128"/>
              </a:rPr>
              <a:t>おいて、こども</a:t>
            </a:r>
            <a:r>
              <a:rPr lang="en-US" altLang="ja-JP" sz="1662" dirty="0">
                <a:latin typeface="メイリオ" panose="020B0604030504040204" pitchFamily="50" charset="-128"/>
                <a:ea typeface="メイリオ" panose="020B0604030504040204" pitchFamily="50" charset="-128"/>
              </a:rPr>
              <a:t>110</a:t>
            </a:r>
            <a:r>
              <a:rPr lang="ja-JP" altLang="en-US" sz="1662" dirty="0">
                <a:latin typeface="メイリオ" panose="020B0604030504040204" pitchFamily="50" charset="-128"/>
                <a:ea typeface="メイリオ" panose="020B0604030504040204" pitchFamily="50" charset="-128"/>
              </a:rPr>
              <a:t>番の家事業に協力します。</a:t>
            </a:r>
            <a:endParaRPr lang="en-US" altLang="ja-JP" sz="1015" dirty="0">
              <a:latin typeface="メイリオ" panose="020B0604030504040204" pitchFamily="50" charset="-128"/>
              <a:ea typeface="メイリオ" panose="020B0604030504040204" pitchFamily="50" charset="-128"/>
            </a:endParaRPr>
          </a:p>
          <a:p>
            <a:endParaRPr kumimoji="0" lang="en-US" altLang="ja-JP" sz="1015" dirty="0">
              <a:solidFill>
                <a:prstClr val="black"/>
              </a:solidFill>
              <a:latin typeface="メイリオ" panose="020B0604030504040204" pitchFamily="50" charset="-128"/>
              <a:ea typeface="メイリオ" panose="020B0604030504040204" pitchFamily="50" charset="-128"/>
            </a:endParaRPr>
          </a:p>
          <a:p>
            <a:pPr lvl="0"/>
            <a:r>
              <a:rPr kumimoji="0" lang="ja-JP" altLang="en-US" sz="969" dirty="0">
                <a:solidFill>
                  <a:prstClr val="black"/>
                </a:solidFill>
                <a:latin typeface="Calibri" panose="020F0502020204030204"/>
                <a:ea typeface="メイリオ" panose="020B0604030504040204" pitchFamily="50" charset="-128"/>
              </a:rPr>
              <a:t>　</a:t>
            </a:r>
            <a:endParaRPr kumimoji="0" lang="ja-JP" altLang="en-US" sz="1662" dirty="0">
              <a:solidFill>
                <a:prstClr val="black"/>
              </a:solidFill>
              <a:latin typeface="メイリオ" panose="020B0604030504040204" pitchFamily="50" charset="-128"/>
              <a:ea typeface="メイリオ" panose="020B0604030504040204" pitchFamily="50" charset="-128"/>
            </a:endParaRPr>
          </a:p>
          <a:p>
            <a:endParaRPr lang="ja-JP" altLang="en-US" sz="1662" dirty="0">
              <a:latin typeface="メイリオ" panose="020B0604030504040204" pitchFamily="50" charset="-128"/>
              <a:ea typeface="メイリオ" panose="020B0604030504040204" pitchFamily="50" charset="-128"/>
            </a:endParaRPr>
          </a:p>
        </p:txBody>
      </p:sp>
      <p:sp>
        <p:nvSpPr>
          <p:cNvPr id="4"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10</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2716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7" y="489785"/>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smtClean="0">
                <a:solidFill>
                  <a:schemeClr val="tx1"/>
                </a:solidFill>
                <a:latin typeface="メイリオ" panose="020B0604030504040204" pitchFamily="50" charset="-128"/>
                <a:ea typeface="メイリオ" panose="020B0604030504040204" pitchFamily="50" charset="-128"/>
              </a:rPr>
              <a:t>５．</a:t>
            </a:r>
            <a:r>
              <a:rPr lang="ja-JP" altLang="en-US" sz="2215" dirty="0">
                <a:solidFill>
                  <a:schemeClr val="tx1"/>
                </a:solidFill>
                <a:latin typeface="メイリオ" panose="020B0604030504040204" pitchFamily="50" charset="-128"/>
                <a:ea typeface="メイリオ" panose="020B0604030504040204" pitchFamily="50" charset="-128"/>
              </a:rPr>
              <a:t>福祉に関すること</a:t>
            </a:r>
          </a:p>
        </p:txBody>
      </p:sp>
      <p:sp>
        <p:nvSpPr>
          <p:cNvPr id="13" name="正方形/長方形 6"/>
          <p:cNvSpPr/>
          <p:nvPr/>
        </p:nvSpPr>
        <p:spPr bwMode="auto">
          <a:xfrm>
            <a:off x="17592" y="905169"/>
            <a:ext cx="9261828" cy="25901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endParaRPr kumimoji="0" lang="en-US" altLang="ja-JP" sz="1015" b="1" dirty="0">
              <a:solidFill>
                <a:prstClr val="black"/>
              </a:solidFill>
              <a:latin typeface="メイリオ" panose="020B0604030504040204" pitchFamily="50" charset="-128"/>
              <a:ea typeface="メイリオ" panose="020B0604030504040204" pitchFamily="50" charset="-128"/>
            </a:endParaRPr>
          </a:p>
          <a:p>
            <a:pPr lvl="0"/>
            <a:r>
              <a:rPr lang="ja-JP" altLang="en-US" sz="1846" b="1" dirty="0" smtClean="0">
                <a:latin typeface="メイリオ" panose="020B0604030504040204" pitchFamily="50" charset="-128"/>
                <a:ea typeface="メイリオ" panose="020B0604030504040204" pitchFamily="50" charset="-128"/>
              </a:rPr>
              <a:t>●</a:t>
            </a:r>
            <a:r>
              <a:rPr kumimoji="0" lang="ja-JP" altLang="en-US" sz="1846" b="1" dirty="0" smtClean="0">
                <a:solidFill>
                  <a:prstClr val="black"/>
                </a:solidFill>
                <a:latin typeface="メイリオ" panose="020B0604030504040204" pitchFamily="50" charset="-128"/>
                <a:ea typeface="メイリオ" panose="020B0604030504040204" pitchFamily="50" charset="-128"/>
              </a:rPr>
              <a:t>認知症</a:t>
            </a:r>
            <a:r>
              <a:rPr kumimoji="0" lang="ja-JP" altLang="en-US" sz="1846" b="1" dirty="0">
                <a:solidFill>
                  <a:prstClr val="black"/>
                </a:solidFill>
                <a:latin typeface="メイリオ" panose="020B0604030504040204" pitchFamily="50" charset="-128"/>
                <a:ea typeface="メイリオ" panose="020B0604030504040204" pitchFamily="50" charset="-128"/>
              </a:rPr>
              <a:t>高齢者</a:t>
            </a:r>
            <a:r>
              <a:rPr kumimoji="0" lang="ja-JP" altLang="en-US" sz="1846" b="1" dirty="0" smtClean="0">
                <a:solidFill>
                  <a:prstClr val="black"/>
                </a:solidFill>
                <a:latin typeface="メイリオ" panose="020B0604030504040204" pitchFamily="50" charset="-128"/>
                <a:ea typeface="メイリオ" panose="020B0604030504040204" pitchFamily="50" charset="-128"/>
              </a:rPr>
              <a:t>見守りネットワーク事業</a:t>
            </a:r>
            <a:r>
              <a:rPr kumimoji="0" lang="ja-JP" altLang="en-US" sz="1846" b="1" dirty="0">
                <a:solidFill>
                  <a:prstClr val="black"/>
                </a:solidFill>
                <a:latin typeface="メイリオ" panose="020B0604030504040204" pitchFamily="50" charset="-128"/>
                <a:ea typeface="メイリオ" panose="020B0604030504040204" pitchFamily="50" charset="-128"/>
              </a:rPr>
              <a:t>への協力</a:t>
            </a:r>
            <a:r>
              <a:rPr lang="ja-JP" altLang="en-US" sz="1846" b="1" dirty="0">
                <a:latin typeface="メイリオ" panose="020B0604030504040204" pitchFamily="50" charset="-128"/>
                <a:ea typeface="メイリオ" panose="020B0604030504040204" pitchFamily="50" charset="-128"/>
              </a:rPr>
              <a:t>　</a:t>
            </a:r>
            <a:endParaRPr kumimoji="0" lang="ja-JP" altLang="en-US" sz="1846" b="1" dirty="0">
              <a:solidFill>
                <a:prstClr val="black"/>
              </a:solidFill>
              <a:latin typeface="メイリオ" panose="020B0604030504040204" pitchFamily="50" charset="-128"/>
              <a:ea typeface="メイリオ" panose="020B0604030504040204" pitchFamily="50" charset="-128"/>
            </a:endParaRPr>
          </a:p>
          <a:p>
            <a:pPr lvl="0"/>
            <a:r>
              <a:rPr kumimoji="0" lang="ja-JP" altLang="en-US" sz="1846" b="1" dirty="0">
                <a:solidFill>
                  <a:prstClr val="black"/>
                </a:solidFill>
                <a:latin typeface="メイリオ" panose="020B0604030504040204" pitchFamily="50" charset="-128"/>
                <a:ea typeface="メイリオ" panose="020B0604030504040204" pitchFamily="50" charset="-128"/>
              </a:rPr>
              <a:t>　</a:t>
            </a:r>
            <a:r>
              <a:rPr kumimoji="0" lang="ja-JP" altLang="en-US" sz="1660" dirty="0">
                <a:solidFill>
                  <a:prstClr val="black"/>
                </a:solidFill>
                <a:latin typeface="メイリオ" panose="020B0604030504040204" pitchFamily="50" charset="-128"/>
                <a:ea typeface="メイリオ" panose="020B0604030504040204" pitchFamily="50" charset="-128"/>
              </a:rPr>
              <a:t>・認知症高齢者見守りネットワークへ協力し、行方不明者を発見した際の保護や</a:t>
            </a:r>
            <a:r>
              <a:rPr kumimoji="0" lang="ja-JP" altLang="en-US" sz="1660" dirty="0" smtClean="0">
                <a:solidFill>
                  <a:prstClr val="black"/>
                </a:solidFill>
                <a:latin typeface="メイリオ" panose="020B0604030504040204" pitchFamily="50" charset="-128"/>
                <a:ea typeface="メイリオ" panose="020B0604030504040204" pitchFamily="50" charset="-128"/>
              </a:rPr>
              <a:t>通報など</a:t>
            </a:r>
            <a:endParaRPr kumimoji="0" lang="en-US" altLang="ja-JP" sz="1660" dirty="0">
              <a:solidFill>
                <a:prstClr val="black"/>
              </a:solidFill>
              <a:latin typeface="メイリオ" panose="020B0604030504040204" pitchFamily="50" charset="-128"/>
              <a:ea typeface="メイリオ" panose="020B0604030504040204" pitchFamily="50" charset="-128"/>
            </a:endParaRPr>
          </a:p>
          <a:p>
            <a:pPr lvl="0"/>
            <a:r>
              <a:rPr kumimoji="0" lang="ja-JP" altLang="en-US" sz="1660" dirty="0">
                <a:solidFill>
                  <a:prstClr val="black"/>
                </a:solidFill>
                <a:latin typeface="メイリオ" panose="020B0604030504040204" pitchFamily="50" charset="-128"/>
                <a:ea typeface="メイリオ" panose="020B0604030504040204" pitchFamily="50" charset="-128"/>
              </a:rPr>
              <a:t>　　</a:t>
            </a:r>
            <a:r>
              <a:rPr kumimoji="0" lang="ja-JP" altLang="en-US" sz="1660" dirty="0" smtClean="0">
                <a:solidFill>
                  <a:prstClr val="black"/>
                </a:solidFill>
                <a:latin typeface="メイリオ" panose="020B0604030504040204" pitchFamily="50" charset="-128"/>
                <a:ea typeface="メイリオ" panose="020B0604030504040204" pitchFamily="50" charset="-128"/>
              </a:rPr>
              <a:t>を行います。</a:t>
            </a:r>
            <a:endParaRPr lang="en-US" altLang="ja-JP" sz="1660" b="1" dirty="0">
              <a:latin typeface="メイリオ" panose="020B0604030504040204" pitchFamily="50" charset="-128"/>
              <a:ea typeface="メイリオ" panose="020B0604030504040204" pitchFamily="50" charset="-128"/>
            </a:endParaRPr>
          </a:p>
          <a:p>
            <a:pPr lvl="0"/>
            <a:endParaRPr kumimoji="0" lang="en-US" altLang="ja-JP" sz="800" b="1" dirty="0">
              <a:solidFill>
                <a:prstClr val="black"/>
              </a:solidFill>
              <a:latin typeface="メイリオ" panose="020B0604030504040204" pitchFamily="50" charset="-128"/>
              <a:ea typeface="メイリオ" panose="020B0604030504040204" pitchFamily="50" charset="-128"/>
            </a:endParaRPr>
          </a:p>
          <a:p>
            <a:pPr lvl="0"/>
            <a:r>
              <a:rPr kumimoji="0" lang="ja-JP" altLang="en-US" sz="1846" b="1" dirty="0" smtClean="0">
                <a:solidFill>
                  <a:prstClr val="black"/>
                </a:solidFill>
                <a:latin typeface="メイリオ" panose="020B0604030504040204" pitchFamily="50" charset="-128"/>
                <a:ea typeface="メイリオ" panose="020B0604030504040204" pitchFamily="50" charset="-128"/>
              </a:rPr>
              <a:t>●オレンジパートナー</a:t>
            </a:r>
            <a:r>
              <a:rPr kumimoji="0" lang="ja-JP" altLang="en-US" sz="1846" b="1" dirty="0">
                <a:solidFill>
                  <a:prstClr val="black"/>
                </a:solidFill>
                <a:latin typeface="メイリオ" panose="020B0604030504040204" pitchFamily="50" charset="-128"/>
                <a:ea typeface="メイリオ" panose="020B0604030504040204" pitchFamily="50" charset="-128"/>
              </a:rPr>
              <a:t>への登録</a:t>
            </a:r>
          </a:p>
          <a:p>
            <a:pPr marL="442913" lvl="0" indent="-442913"/>
            <a:r>
              <a:rPr kumimoji="0" lang="ja-JP" altLang="en-US" sz="1846" b="1" dirty="0">
                <a:solidFill>
                  <a:prstClr val="black"/>
                </a:solidFill>
                <a:latin typeface="メイリオ" panose="020B0604030504040204" pitchFamily="50" charset="-128"/>
                <a:ea typeface="メイリオ" panose="020B0604030504040204" pitchFamily="50" charset="-128"/>
              </a:rPr>
              <a:t>　</a:t>
            </a:r>
            <a:r>
              <a:rPr kumimoji="0" lang="ja-JP" altLang="en-US" sz="1662" dirty="0">
                <a:solidFill>
                  <a:prstClr val="black"/>
                </a:solidFill>
                <a:latin typeface="メイリオ" panose="020B0604030504040204" pitchFamily="50" charset="-128"/>
                <a:ea typeface="メイリオ" panose="020B0604030504040204" pitchFamily="50" charset="-128"/>
              </a:rPr>
              <a:t>・オレンジパートナーに登録し、認知症の市民が安心して生活できる街づくりに協力します。</a:t>
            </a:r>
            <a:endParaRPr kumimoji="0" lang="en-US" altLang="ja-JP" sz="1662" dirty="0">
              <a:solidFill>
                <a:prstClr val="black"/>
              </a:solidFill>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a:t>
            </a:r>
            <a:r>
              <a:rPr lang="ja-JP" altLang="en-US" sz="1846" b="1" dirty="0" err="1">
                <a:latin typeface="メイリオ" panose="020B0604030504040204" pitchFamily="50" charset="-128"/>
                <a:ea typeface="メイリオ" panose="020B0604030504040204" pitchFamily="50" charset="-128"/>
              </a:rPr>
              <a:t>障がい</a:t>
            </a:r>
            <a:r>
              <a:rPr lang="ja-JP" altLang="en-US" sz="1846" b="1" dirty="0">
                <a:latin typeface="メイリオ" panose="020B0604030504040204" pitchFamily="50" charset="-128"/>
                <a:ea typeface="メイリオ" panose="020B0604030504040204" pitchFamily="50" charset="-128"/>
              </a:rPr>
              <a:t>者支援</a:t>
            </a:r>
            <a:r>
              <a:rPr lang="ja-JP" altLang="en-US" sz="1846" b="1" dirty="0" smtClean="0">
                <a:latin typeface="メイリオ" panose="020B0604030504040204" pitchFamily="50" charset="-128"/>
                <a:ea typeface="メイリオ" panose="020B0604030504040204" pitchFamily="50" charset="-128"/>
              </a:rPr>
              <a:t>施策「</a:t>
            </a:r>
            <a:r>
              <a:rPr lang="ja-JP" altLang="en-US" sz="1846" b="1" dirty="0">
                <a:latin typeface="メイリオ" panose="020B0604030504040204" pitchFamily="50" charset="-128"/>
                <a:ea typeface="メイリオ" panose="020B0604030504040204" pitchFamily="50" charset="-128"/>
              </a:rPr>
              <a:t>ハートフル商店街」事業への</a:t>
            </a:r>
            <a:r>
              <a:rPr lang="ja-JP" altLang="en-US" sz="1846" b="1" dirty="0" smtClean="0">
                <a:latin typeface="メイリオ" panose="020B0604030504040204" pitchFamily="50" charset="-128"/>
                <a:ea typeface="メイリオ" panose="020B0604030504040204" pitchFamily="50" charset="-128"/>
              </a:rPr>
              <a:t>協力</a:t>
            </a:r>
            <a:endParaRPr lang="en-US" altLang="ja-JP" sz="1846" b="1" dirty="0" smtClean="0">
              <a:latin typeface="メイリオ" panose="020B0604030504040204" pitchFamily="50" charset="-128"/>
              <a:ea typeface="メイリオ" panose="020B0604030504040204" pitchFamily="50" charset="-128"/>
            </a:endParaRPr>
          </a:p>
          <a:p>
            <a:pPr indent="265113"/>
            <a:r>
              <a:rPr lang="ja-JP" altLang="en-US" sz="1660" dirty="0" smtClean="0">
                <a:latin typeface="メイリオ" panose="020B0604030504040204" pitchFamily="50" charset="-128"/>
                <a:ea typeface="メイリオ" panose="020B0604030504040204" pitchFamily="50" charset="-128"/>
              </a:rPr>
              <a:t>・</a:t>
            </a:r>
            <a:r>
              <a:rPr lang="ja-JP" altLang="en-US" sz="1660" dirty="0">
                <a:latin typeface="メイリオ" panose="020B0604030504040204" pitchFamily="50" charset="-128"/>
                <a:ea typeface="メイリオ" panose="020B0604030504040204" pitchFamily="50" charset="-128"/>
              </a:rPr>
              <a:t>市内営業所等のスペースにおいて、ハートフル商店街の出前開催に協力します</a:t>
            </a:r>
            <a:r>
              <a:rPr lang="ja-JP" altLang="en-US" sz="1660" dirty="0" smtClean="0">
                <a:latin typeface="メイリオ" panose="020B0604030504040204" pitchFamily="50" charset="-128"/>
                <a:ea typeface="メイリオ" panose="020B0604030504040204" pitchFamily="50" charset="-128"/>
              </a:rPr>
              <a:t>。</a:t>
            </a:r>
            <a:endParaRPr lang="en-US" altLang="ja-JP" sz="1660" b="1" dirty="0" smtClean="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p:txBody>
      </p:sp>
      <p:sp>
        <p:nvSpPr>
          <p:cNvPr id="6" name="正方形/長方形 6"/>
          <p:cNvSpPr/>
          <p:nvPr/>
        </p:nvSpPr>
        <p:spPr bwMode="auto">
          <a:xfrm>
            <a:off x="-5256" y="4270621"/>
            <a:ext cx="9284676" cy="22099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50" b="1" dirty="0" smtClean="0">
                <a:latin typeface="メイリオ" panose="020B0604030504040204" pitchFamily="50" charset="-128"/>
                <a:ea typeface="メイリオ" panose="020B0604030504040204" pitchFamily="50" charset="-128"/>
              </a:rPr>
              <a:t>●企業課題解決への取組</a:t>
            </a:r>
            <a:endParaRPr lang="en-US" altLang="ja-JP" sz="1850" b="1" dirty="0" smtClean="0">
              <a:latin typeface="メイリオ" panose="020B0604030504040204" pitchFamily="50" charset="-128"/>
              <a:ea typeface="メイリオ" panose="020B0604030504040204" pitchFamily="50" charset="-128"/>
            </a:endParaRPr>
          </a:p>
          <a:p>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企業の課題</a:t>
            </a:r>
            <a:r>
              <a:rPr lang="ja-JP" altLang="en-US" sz="1600" dirty="0">
                <a:latin typeface="メイリオ" panose="020B0604030504040204" pitchFamily="50" charset="-128"/>
                <a:ea typeface="メイリオ" panose="020B0604030504040204" pitchFamily="50" charset="-128"/>
              </a:rPr>
              <a:t>解決への取組みとして</a:t>
            </a:r>
            <a:r>
              <a:rPr lang="ja-JP" altLang="en-US" sz="1600" dirty="0" smtClean="0">
                <a:latin typeface="メイリオ" panose="020B0604030504040204" pitchFamily="50" charset="-128"/>
                <a:ea typeface="メイリオ" panose="020B0604030504040204" pitchFamily="50" charset="-128"/>
              </a:rPr>
              <a:t>、</a:t>
            </a:r>
            <a:r>
              <a:rPr kumimoji="0" lang="ja-JP" altLang="en-US" sz="1600" kern="0" dirty="0" smtClean="0">
                <a:latin typeface="BIZ UDPゴシック" panose="020B0400000000000000" pitchFamily="50" charset="-128"/>
                <a:ea typeface="BIZ UDPゴシック" panose="020B0400000000000000" pitchFamily="50" charset="-128"/>
              </a:rPr>
              <a:t>異業種</a:t>
            </a:r>
            <a:r>
              <a:rPr kumimoji="0" lang="ja-JP" altLang="en-US" sz="1600" kern="0" dirty="0">
                <a:latin typeface="BIZ UDPゴシック" panose="020B0400000000000000" pitchFamily="50" charset="-128"/>
                <a:ea typeface="BIZ UDPゴシック" panose="020B0400000000000000" pitchFamily="50" charset="-128"/>
              </a:rPr>
              <a:t>交流会・</a:t>
            </a:r>
            <a:r>
              <a:rPr lang="ja-JP" altLang="en-US" sz="1600" dirty="0" smtClean="0">
                <a:latin typeface="メイリオ" panose="020B0604030504040204" pitchFamily="50" charset="-128"/>
                <a:ea typeface="メイリオ" panose="020B0604030504040204" pitchFamily="50" charset="-128"/>
              </a:rPr>
              <a:t>ビジネスマッチングなどを実施します。</a:t>
            </a:r>
            <a:endParaRPr lang="en-US" altLang="ja-JP" sz="1600" dirty="0">
              <a:latin typeface="メイリオ" panose="020B0604030504040204" pitchFamily="50" charset="-128"/>
              <a:ea typeface="メイリオ" panose="020B0604030504040204" pitchFamily="50" charset="-128"/>
            </a:endParaRPr>
          </a:p>
          <a:p>
            <a:endParaRPr lang="en-US" altLang="ja-JP" sz="800" b="1" dirty="0" smtClean="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●女性</a:t>
            </a:r>
            <a:r>
              <a:rPr lang="ja-JP" altLang="en-US" sz="1846" b="1" dirty="0">
                <a:latin typeface="メイリオ" panose="020B0604030504040204" pitchFamily="50" charset="-128"/>
                <a:ea typeface="メイリオ" panose="020B0604030504040204" pitchFamily="50" charset="-128"/>
              </a:rPr>
              <a:t>の活躍</a:t>
            </a:r>
            <a:r>
              <a:rPr lang="ja-JP" altLang="en-US" sz="1846" b="1" dirty="0" smtClean="0">
                <a:latin typeface="メイリオ" panose="020B0604030504040204" pitchFamily="50" charset="-128"/>
                <a:ea typeface="メイリオ" panose="020B0604030504040204" pitchFamily="50" charset="-128"/>
              </a:rPr>
              <a:t>促進への協力</a:t>
            </a:r>
            <a:endParaRPr lang="en-US" altLang="ja-JP" sz="1846" b="1" dirty="0" smtClean="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a:t>
            </a:r>
            <a:r>
              <a:rPr lang="ja-JP" altLang="en-US" sz="1662"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大阪市</a:t>
            </a:r>
            <a:r>
              <a:rPr lang="ja-JP" altLang="en-US" sz="1600" dirty="0">
                <a:latin typeface="メイリオ" panose="020B0604030504040204" pitchFamily="50" charset="-128"/>
                <a:ea typeface="メイリオ" panose="020B0604030504040204" pitchFamily="50" charset="-128"/>
              </a:rPr>
              <a:t>女性活躍</a:t>
            </a:r>
            <a:r>
              <a:rPr lang="ja-JP" altLang="en-US" sz="1600" dirty="0" smtClean="0">
                <a:latin typeface="メイリオ" panose="020B0604030504040204" pitchFamily="50" charset="-128"/>
                <a:ea typeface="メイリオ" panose="020B0604030504040204" pitchFamily="50" charset="-128"/>
              </a:rPr>
              <a:t>リーディングカンパニー」として</a:t>
            </a:r>
            <a:r>
              <a:rPr lang="ja-JP" altLang="en-US" sz="1662" dirty="0" smtClean="0">
                <a:latin typeface="メイリオ" panose="020B0604030504040204" pitchFamily="50" charset="-128"/>
                <a:ea typeface="メイリオ" panose="020B0604030504040204" pitchFamily="50" charset="-128"/>
              </a:rPr>
              <a:t>大阪市</a:t>
            </a:r>
            <a:r>
              <a:rPr lang="ja-JP" altLang="en-US" sz="1662" dirty="0">
                <a:latin typeface="メイリオ" panose="020B0604030504040204" pitchFamily="50" charset="-128"/>
                <a:ea typeface="メイリオ" panose="020B0604030504040204" pitchFamily="50" charset="-128"/>
              </a:rPr>
              <a:t>の女性活躍促進に関する啓発</a:t>
            </a:r>
            <a:r>
              <a:rPr lang="ja-JP" altLang="en-US" sz="1662" dirty="0" smtClean="0">
                <a:latin typeface="メイリオ" panose="020B0604030504040204" pitchFamily="50" charset="-128"/>
                <a:ea typeface="メイリオ" panose="020B0604030504040204" pitchFamily="50" charset="-128"/>
              </a:rPr>
              <a:t>・</a:t>
            </a:r>
            <a:endParaRPr lang="en-US" altLang="ja-JP" sz="1662" dirty="0" smtClean="0">
              <a:latin typeface="メイリオ" panose="020B0604030504040204" pitchFamily="50" charset="-128"/>
              <a:ea typeface="メイリオ" panose="020B0604030504040204" pitchFamily="50" charset="-128"/>
            </a:endParaRPr>
          </a:p>
          <a:p>
            <a:pPr marL="442913" indent="-442913"/>
            <a:r>
              <a:rPr lang="ja-JP" altLang="en-US" sz="1662" dirty="0">
                <a:latin typeface="メイリオ" panose="020B0604030504040204" pitchFamily="50" charset="-128"/>
                <a:ea typeface="メイリオ" panose="020B0604030504040204" pitchFamily="50" charset="-128"/>
              </a:rPr>
              <a:t>　</a:t>
            </a:r>
            <a:r>
              <a:rPr lang="ja-JP" altLang="en-US" sz="1662" dirty="0" smtClean="0">
                <a:latin typeface="メイリオ" panose="020B0604030504040204" pitchFamily="50" charset="-128"/>
                <a:ea typeface="メイリオ" panose="020B0604030504040204" pitchFamily="50" charset="-128"/>
              </a:rPr>
              <a:t>　広報などの</a:t>
            </a:r>
            <a:r>
              <a:rPr lang="ja-JP" altLang="en-US" sz="1662" dirty="0">
                <a:latin typeface="メイリオ" panose="020B0604030504040204" pitchFamily="50" charset="-128"/>
                <a:ea typeface="メイリオ" panose="020B0604030504040204" pitchFamily="50" charset="-128"/>
              </a:rPr>
              <a:t>取組みに協力します</a:t>
            </a:r>
            <a:r>
              <a:rPr lang="ja-JP" altLang="en-US" sz="1662" dirty="0" smtClean="0">
                <a:latin typeface="メイリオ" panose="020B0604030504040204" pitchFamily="50" charset="-128"/>
                <a:ea typeface="メイリオ" panose="020B0604030504040204" pitchFamily="50" charset="-128"/>
              </a:rPr>
              <a:t>。</a:t>
            </a:r>
            <a:endParaRPr lang="en-US" altLang="ja-JP" sz="1662" dirty="0" smtClean="0">
              <a:latin typeface="メイリオ" panose="020B0604030504040204" pitchFamily="50" charset="-128"/>
              <a:ea typeface="メイリオ" panose="020B0604030504040204" pitchFamily="50" charset="-128"/>
            </a:endParaRPr>
          </a:p>
        </p:txBody>
      </p:sp>
      <p:sp>
        <p:nvSpPr>
          <p:cNvPr id="7" name="Text Box 3"/>
          <p:cNvSpPr txBox="1">
            <a:spLocks noChangeArrowheads="1"/>
          </p:cNvSpPr>
          <p:nvPr/>
        </p:nvSpPr>
        <p:spPr bwMode="auto">
          <a:xfrm>
            <a:off x="4454" y="3679904"/>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smtClean="0">
                <a:solidFill>
                  <a:schemeClr val="tx1"/>
                </a:solidFill>
                <a:latin typeface="メイリオ" panose="020B0604030504040204" pitchFamily="50" charset="-128"/>
                <a:ea typeface="メイリオ" panose="020B0604030504040204" pitchFamily="50" charset="-128"/>
              </a:rPr>
              <a:t>６．</a:t>
            </a:r>
            <a:r>
              <a:rPr lang="ja-JP" altLang="en-US" sz="2215" dirty="0">
                <a:solidFill>
                  <a:schemeClr val="tx1"/>
                </a:solidFill>
                <a:latin typeface="メイリオ" panose="020B0604030504040204" pitchFamily="50" charset="-128"/>
                <a:ea typeface="メイリオ" panose="020B0604030504040204" pitchFamily="50" charset="-128"/>
              </a:rPr>
              <a:t>大阪経済の活性化及び雇用促進に関すること</a:t>
            </a:r>
          </a:p>
        </p:txBody>
      </p:sp>
      <p:sp>
        <p:nvSpPr>
          <p:cNvPr id="8"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11</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5290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7943" y="939149"/>
            <a:ext cx="9139400" cy="285118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50" b="1" dirty="0" smtClean="0">
                <a:latin typeface="メイリオ" panose="020B0604030504040204" pitchFamily="50" charset="-128"/>
                <a:ea typeface="メイリオ" panose="020B0604030504040204" pitchFamily="50" charset="-128"/>
              </a:rPr>
              <a:t>●保健</a:t>
            </a:r>
            <a:r>
              <a:rPr lang="ja-JP" altLang="en-US" sz="1850" b="1" dirty="0">
                <a:latin typeface="メイリオ" panose="020B0604030504040204" pitchFamily="50" charset="-128"/>
                <a:ea typeface="メイリオ" panose="020B0604030504040204" pitchFamily="50" charset="-128"/>
              </a:rPr>
              <a:t>文化賞の応募勧奨活動</a:t>
            </a:r>
            <a:r>
              <a:rPr lang="ja-JP" altLang="en-US" sz="2400" b="1" dirty="0">
                <a:latin typeface="メイリオ" panose="020B0604030504040204" pitchFamily="50" charset="-128"/>
                <a:ea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a:p>
            <a:pPr marL="442913" indent="-442913"/>
            <a:r>
              <a:rPr lang="ja-JP" altLang="en-US" sz="2000" dirty="0">
                <a:latin typeface="メイリオ" panose="020B0604030504040204" pitchFamily="50" charset="-128"/>
                <a:ea typeface="メイリオ" panose="020B0604030504040204" pitchFamily="50" charset="-128"/>
              </a:rPr>
              <a:t>　</a:t>
            </a:r>
            <a:r>
              <a:rPr lang="ja-JP" altLang="en-US" sz="1660" dirty="0">
                <a:latin typeface="メイリオ" panose="020B0604030504040204" pitchFamily="50" charset="-128"/>
                <a:ea typeface="メイリオ" panose="020B0604030504040204" pitchFamily="50" charset="-128"/>
              </a:rPr>
              <a:t>・第一生命より保健衛生分野に長年にわたり貢献されている方々に感謝をささげる賞で</a:t>
            </a:r>
            <a:r>
              <a:rPr lang="ja-JP" altLang="en-US" sz="1660" dirty="0" smtClean="0">
                <a:latin typeface="メイリオ" panose="020B0604030504040204" pitchFamily="50" charset="-128"/>
                <a:ea typeface="メイリオ" panose="020B0604030504040204" pitchFamily="50" charset="-128"/>
              </a:rPr>
              <a:t>、</a:t>
            </a:r>
            <a:endParaRPr lang="en-US" altLang="ja-JP" sz="1660" dirty="0" smtClean="0">
              <a:latin typeface="メイリオ" panose="020B0604030504040204" pitchFamily="50" charset="-128"/>
              <a:ea typeface="メイリオ" panose="020B0604030504040204" pitchFamily="50" charset="-128"/>
            </a:endParaRPr>
          </a:p>
          <a:p>
            <a:pPr marL="442913" indent="-442913"/>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　地域</a:t>
            </a:r>
            <a:r>
              <a:rPr lang="ja-JP" altLang="en-US" sz="1660" dirty="0">
                <a:latin typeface="メイリオ" panose="020B0604030504040204" pitchFamily="50" charset="-128"/>
                <a:ea typeface="メイリオ" panose="020B0604030504040204" pitchFamily="50" charset="-128"/>
              </a:rPr>
              <a:t>で地道に頑張っている方に大阪市</a:t>
            </a:r>
            <a:r>
              <a:rPr lang="ja-JP" altLang="en-US" sz="1660" dirty="0" smtClean="0">
                <a:latin typeface="メイリオ" panose="020B0604030504040204" pitchFamily="50" charset="-128"/>
                <a:ea typeface="メイリオ" panose="020B0604030504040204" pitchFamily="50" charset="-128"/>
              </a:rPr>
              <a:t>より推薦</a:t>
            </a:r>
            <a:r>
              <a:rPr lang="ja-JP" altLang="en-US" sz="1660" dirty="0">
                <a:latin typeface="メイリオ" panose="020B0604030504040204" pitchFamily="50" charset="-128"/>
                <a:ea typeface="メイリオ" panose="020B0604030504040204" pitchFamily="50" charset="-128"/>
              </a:rPr>
              <a:t>いただき連携して応募勧奨活動を</a:t>
            </a:r>
            <a:r>
              <a:rPr lang="ja-JP" altLang="en-US" sz="1660" dirty="0" smtClean="0">
                <a:latin typeface="メイリオ" panose="020B0604030504040204" pitchFamily="50" charset="-128"/>
                <a:ea typeface="メイリオ" panose="020B0604030504040204" pitchFamily="50" charset="-128"/>
              </a:rPr>
              <a:t>行</a:t>
            </a:r>
            <a:endParaRPr lang="en-US" altLang="ja-JP" sz="1660" dirty="0" smtClean="0">
              <a:latin typeface="メイリオ" panose="020B0604030504040204" pitchFamily="50" charset="-128"/>
              <a:ea typeface="メイリオ" panose="020B0604030504040204" pitchFamily="50" charset="-128"/>
            </a:endParaRPr>
          </a:p>
          <a:p>
            <a:pPr marL="442913"/>
            <a:r>
              <a:rPr lang="ja-JP" altLang="en-US" sz="1660" dirty="0" smtClean="0">
                <a:latin typeface="メイリオ" panose="020B0604030504040204" pitchFamily="50" charset="-128"/>
                <a:ea typeface="メイリオ" panose="020B0604030504040204" pitchFamily="50" charset="-128"/>
              </a:rPr>
              <a:t>います</a:t>
            </a:r>
            <a:r>
              <a:rPr lang="ja-JP" altLang="en-US" sz="1660" dirty="0">
                <a:latin typeface="メイリオ" panose="020B0604030504040204" pitchFamily="50" charset="-128"/>
                <a:ea typeface="メイリオ" panose="020B0604030504040204" pitchFamily="50" charset="-128"/>
              </a:rPr>
              <a:t>。</a:t>
            </a:r>
          </a:p>
          <a:p>
            <a:endParaRPr lang="en-US" altLang="ja-JP" sz="800" b="1" dirty="0" smtClean="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a:t>
            </a:r>
            <a:r>
              <a:rPr lang="ja-JP" altLang="en-US" sz="1846" b="1" dirty="0">
                <a:latin typeface="メイリオ" panose="020B0604030504040204" pitchFamily="50" charset="-128"/>
                <a:ea typeface="メイリオ" panose="020B0604030504040204" pitchFamily="50" charset="-128"/>
              </a:rPr>
              <a:t>イベント等における社員のボランティア活動への</a:t>
            </a:r>
            <a:r>
              <a:rPr lang="ja-JP" altLang="en-US" sz="1846" b="1" dirty="0" smtClean="0">
                <a:latin typeface="メイリオ" panose="020B0604030504040204" pitchFamily="50" charset="-128"/>
                <a:ea typeface="メイリオ" panose="020B0604030504040204" pitchFamily="50" charset="-128"/>
              </a:rPr>
              <a:t>参加</a:t>
            </a:r>
          </a:p>
          <a:p>
            <a:r>
              <a:rPr lang="ja-JP" altLang="en-US" sz="1662" dirty="0" smtClean="0">
                <a:latin typeface="メイリオ" panose="020B0604030504040204" pitchFamily="50" charset="-128"/>
                <a:ea typeface="メイリオ" panose="020B0604030504040204" pitchFamily="50" charset="-128"/>
              </a:rPr>
              <a:t>　以下のイベント等に社員ボランティアが参加します。</a:t>
            </a:r>
          </a:p>
          <a:p>
            <a:r>
              <a:rPr lang="ja-JP" altLang="en-US" sz="1662" dirty="0">
                <a:latin typeface="メイリオ" panose="020B0604030504040204" pitchFamily="50" charset="-128"/>
                <a:ea typeface="メイリオ" panose="020B0604030504040204" pitchFamily="50" charset="-128"/>
              </a:rPr>
              <a:t>　・大阪マラソン等の市主催イベントにおける運営ボランティア</a:t>
            </a:r>
            <a:endParaRPr lang="en-US" altLang="ja-JP" sz="369" dirty="0">
              <a:latin typeface="メイリオ" panose="020B0604030504040204" pitchFamily="50" charset="-128"/>
              <a:ea typeface="メイリオ" panose="020B0604030504040204" pitchFamily="50" charset="-128"/>
            </a:endParaRPr>
          </a:p>
          <a:p>
            <a:endParaRPr lang="ja-JP" altLang="en-US" sz="369" dirty="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a:t>
            </a:r>
            <a:r>
              <a:rPr lang="ja-JP" altLang="en-US" sz="1662" dirty="0" smtClean="0">
                <a:latin typeface="メイリオ" panose="020B0604030504040204" pitchFamily="50" charset="-128"/>
                <a:ea typeface="メイリオ" panose="020B0604030504040204" pitchFamily="50" charset="-128"/>
              </a:rPr>
              <a:t>クリーンアップ作戦</a:t>
            </a:r>
            <a:r>
              <a:rPr lang="ja-JP" altLang="en-US" sz="1662" dirty="0">
                <a:latin typeface="メイリオ" panose="020B0604030504040204" pitchFamily="50" charset="-128"/>
                <a:ea typeface="メイリオ" panose="020B0604030504040204" pitchFamily="50" charset="-128"/>
              </a:rPr>
              <a:t>等の清掃ボランティア</a:t>
            </a:r>
            <a:endParaRPr lang="en-US" altLang="ja-JP" sz="369" dirty="0">
              <a:latin typeface="メイリオ" panose="020B0604030504040204" pitchFamily="50" charset="-128"/>
              <a:ea typeface="メイリオ" panose="020B0604030504040204" pitchFamily="50" charset="-128"/>
            </a:endParaRPr>
          </a:p>
          <a:p>
            <a:endParaRPr lang="ja-JP" altLang="en-US" sz="369" dirty="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・事業所等の近隣地域が実施するイベントや地域活動へのボランティア</a:t>
            </a:r>
            <a:endParaRPr lang="en-US" altLang="ja-JP" sz="1662"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1846" dirty="0">
                <a:latin typeface="メイリオ" panose="020B0604030504040204" pitchFamily="50" charset="-128"/>
                <a:ea typeface="メイリオ" panose="020B0604030504040204" pitchFamily="50" charset="-128"/>
              </a:rPr>
              <a:t>　</a:t>
            </a:r>
            <a:endParaRPr lang="ja-JP" altLang="en-US" sz="1662" dirty="0">
              <a:latin typeface="メイリオ" panose="020B0604030504040204" pitchFamily="50" charset="-128"/>
              <a:ea typeface="メイリオ" panose="020B0604030504040204" pitchFamily="50" charset="-128"/>
            </a:endParaRPr>
          </a:p>
        </p:txBody>
      </p:sp>
      <p:sp>
        <p:nvSpPr>
          <p:cNvPr id="6" name="Text Box 3"/>
          <p:cNvSpPr txBox="1">
            <a:spLocks noChangeArrowheads="1"/>
          </p:cNvSpPr>
          <p:nvPr/>
        </p:nvSpPr>
        <p:spPr bwMode="auto">
          <a:xfrm>
            <a:off x="3343" y="447342"/>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smtClean="0">
                <a:solidFill>
                  <a:schemeClr val="tx1"/>
                </a:solidFill>
                <a:latin typeface="メイリオ" panose="020B0604030504040204" pitchFamily="50" charset="-128"/>
                <a:ea typeface="メイリオ" panose="020B0604030504040204" pitchFamily="50" charset="-128"/>
              </a:rPr>
              <a:t>７．</a:t>
            </a:r>
            <a:r>
              <a:rPr lang="ja-JP" altLang="en-US" sz="2215" dirty="0">
                <a:solidFill>
                  <a:schemeClr val="tx1"/>
                </a:solidFill>
                <a:latin typeface="メイリオ" panose="020B0604030504040204" pitchFamily="50" charset="-128"/>
                <a:ea typeface="メイリオ" panose="020B0604030504040204" pitchFamily="50" charset="-128"/>
              </a:rPr>
              <a:t>市民活動の推進に関すること</a:t>
            </a:r>
          </a:p>
        </p:txBody>
      </p:sp>
      <p:sp>
        <p:nvSpPr>
          <p:cNvPr id="8" name="正方形/長方形 7"/>
          <p:cNvSpPr/>
          <p:nvPr/>
        </p:nvSpPr>
        <p:spPr bwMode="auto">
          <a:xfrm>
            <a:off x="7943" y="4744100"/>
            <a:ext cx="8959076" cy="7718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46" b="1" dirty="0" smtClean="0">
                <a:latin typeface="メイリオ" panose="020B0604030504040204" pitchFamily="50" charset="-128"/>
                <a:ea typeface="メイリオ" panose="020B0604030504040204" pitchFamily="50" charset="-128"/>
              </a:rPr>
              <a:t>●万博</a:t>
            </a:r>
            <a:r>
              <a:rPr lang="ja-JP" altLang="en-US" sz="1846" b="1" dirty="0">
                <a:latin typeface="メイリオ" panose="020B0604030504040204" pitchFamily="50" charset="-128"/>
                <a:ea typeface="メイリオ" panose="020B0604030504040204" pitchFamily="50" charset="-128"/>
              </a:rPr>
              <a:t>の機運醸成</a:t>
            </a:r>
            <a:r>
              <a:rPr lang="ja-JP" altLang="en-US" sz="1662" b="1" dirty="0">
                <a:latin typeface="メイリオ" panose="020B0604030504040204" pitchFamily="50" charset="-128"/>
                <a:ea typeface="メイリオ" panose="020B0604030504040204" pitchFamily="50" charset="-128"/>
              </a:rPr>
              <a:t>　</a:t>
            </a:r>
            <a:endParaRPr lang="en-US" altLang="ja-JP" sz="1662" b="1" dirty="0">
              <a:latin typeface="メイリオ" panose="020B0604030504040204" pitchFamily="50" charset="-128"/>
              <a:ea typeface="メイリオ" panose="020B0604030504040204" pitchFamily="50" charset="-128"/>
            </a:endParaRPr>
          </a:p>
          <a:p>
            <a:pPr marL="442913" indent="-442913"/>
            <a:r>
              <a:rPr lang="ja-JP" altLang="en-US" sz="1662" b="1" dirty="0">
                <a:latin typeface="メイリオ" panose="020B0604030504040204" pitchFamily="50" charset="-128"/>
                <a:ea typeface="メイリオ" panose="020B0604030504040204" pitchFamily="50" charset="-128"/>
              </a:rPr>
              <a:t>　</a:t>
            </a:r>
            <a:r>
              <a:rPr lang="ja-JP" altLang="en-US" sz="1662" dirty="0" smtClean="0">
                <a:latin typeface="メイリオ" panose="020B0604030504040204" pitchFamily="50" charset="-128"/>
                <a:ea typeface="メイリオ" panose="020B0604030504040204" pitchFamily="50" charset="-128"/>
              </a:rPr>
              <a:t>・万博</a:t>
            </a:r>
            <a:r>
              <a:rPr lang="ja-JP" altLang="en-US" sz="1662" dirty="0">
                <a:latin typeface="メイリオ" panose="020B0604030504040204" pitchFamily="50" charset="-128"/>
                <a:ea typeface="メイリオ" panose="020B0604030504040204" pitchFamily="50" charset="-128"/>
              </a:rPr>
              <a:t>の機運醸成を図る</a:t>
            </a:r>
            <a:r>
              <a:rPr lang="ja-JP" altLang="en-US" sz="1662" dirty="0" smtClean="0">
                <a:latin typeface="メイリオ" panose="020B0604030504040204" pitchFamily="50" charset="-128"/>
                <a:ea typeface="メイリオ" panose="020B0604030504040204" pitchFamily="50" charset="-128"/>
              </a:rPr>
              <a:t>ため、市</a:t>
            </a:r>
            <a:r>
              <a:rPr lang="ja-JP" altLang="en-US" sz="1662" dirty="0">
                <a:latin typeface="メイリオ" panose="020B0604030504040204" pitchFamily="50" charset="-128"/>
                <a:ea typeface="メイリオ" panose="020B0604030504040204" pitchFamily="50" charset="-128"/>
              </a:rPr>
              <a:t>主催の万博関連</a:t>
            </a:r>
            <a:r>
              <a:rPr lang="ja-JP" altLang="en-US" sz="1662" dirty="0" smtClean="0">
                <a:latin typeface="メイリオ" panose="020B0604030504040204" pitchFamily="50" charset="-128"/>
                <a:ea typeface="メイリオ" panose="020B0604030504040204" pitchFamily="50" charset="-128"/>
              </a:rPr>
              <a:t>イベントなどに</a:t>
            </a:r>
            <a:r>
              <a:rPr lang="ja-JP" altLang="en-US" sz="1662" dirty="0">
                <a:latin typeface="メイリオ" panose="020B0604030504040204" pitchFamily="50" charset="-128"/>
                <a:ea typeface="メイリオ" panose="020B0604030504040204" pitchFamily="50" charset="-128"/>
              </a:rPr>
              <a:t>協力します。</a:t>
            </a:r>
          </a:p>
          <a:p>
            <a:pPr marL="442913" indent="-442913"/>
            <a:endParaRPr lang="en-US" altLang="ja-JP" sz="1662" dirty="0" smtClean="0">
              <a:latin typeface="メイリオ" panose="020B0604030504040204" pitchFamily="50" charset="-128"/>
              <a:ea typeface="メイリオ" panose="020B0604030504040204" pitchFamily="50" charset="-128"/>
            </a:endParaRPr>
          </a:p>
          <a:p>
            <a:pPr marL="442913" indent="-442913"/>
            <a:endParaRPr lang="en-US" altLang="ja-JP" sz="800" dirty="0" smtClean="0">
              <a:latin typeface="メイリオ" panose="020B0604030504040204" pitchFamily="50" charset="-128"/>
              <a:ea typeface="メイリオ" panose="020B0604030504040204" pitchFamily="50" charset="-128"/>
            </a:endParaRPr>
          </a:p>
          <a:p>
            <a:r>
              <a:rPr lang="ja-JP" altLang="en-US" sz="1846" b="1" dirty="0">
                <a:latin typeface="メイリオ" panose="020B0604030504040204" pitchFamily="50" charset="-128"/>
                <a:ea typeface="メイリオ" panose="020B0604030504040204" pitchFamily="50" charset="-128"/>
              </a:rPr>
              <a:t>　</a:t>
            </a:r>
            <a:endParaRPr lang="en-US" altLang="ja-JP" sz="1662" dirty="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a:t>
            </a:r>
            <a:endParaRPr lang="en-US" altLang="ja-JP" sz="1015" dirty="0">
              <a:latin typeface="メイリオ" panose="020B0604030504040204" pitchFamily="50" charset="-128"/>
              <a:ea typeface="メイリオ" panose="020B0604030504040204" pitchFamily="50" charset="-128"/>
            </a:endParaRPr>
          </a:p>
          <a:p>
            <a:pPr marL="442913" indent="-442913"/>
            <a:endParaRPr lang="ja-JP" altLang="en-US" sz="1662" dirty="0">
              <a:latin typeface="メイリオ" panose="020B0604030504040204" pitchFamily="50" charset="-128"/>
              <a:ea typeface="メイリオ" panose="020B0604030504040204" pitchFamily="50" charset="-128"/>
            </a:endParaRPr>
          </a:p>
        </p:txBody>
      </p:sp>
      <p:sp>
        <p:nvSpPr>
          <p:cNvPr id="9" name="Text Box 3"/>
          <p:cNvSpPr txBox="1">
            <a:spLocks noChangeArrowheads="1"/>
          </p:cNvSpPr>
          <p:nvPr/>
        </p:nvSpPr>
        <p:spPr bwMode="auto">
          <a:xfrm>
            <a:off x="3343" y="4206870"/>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smtClean="0">
                <a:solidFill>
                  <a:schemeClr val="tx1"/>
                </a:solidFill>
                <a:latin typeface="メイリオ" panose="020B0604030504040204" pitchFamily="50" charset="-128"/>
                <a:ea typeface="メイリオ" panose="020B0604030504040204" pitchFamily="50" charset="-128"/>
              </a:rPr>
              <a:t>８．</a:t>
            </a:r>
            <a:r>
              <a:rPr lang="en-US" altLang="ja-JP" sz="2215" dirty="0">
                <a:solidFill>
                  <a:schemeClr val="tx1"/>
                </a:solidFill>
                <a:latin typeface="メイリオ" panose="020B0604030504040204" pitchFamily="50" charset="-128"/>
                <a:ea typeface="メイリオ" panose="020B0604030504040204" pitchFamily="50" charset="-128"/>
              </a:rPr>
              <a:t>2025</a:t>
            </a:r>
            <a:r>
              <a:rPr lang="ja-JP" altLang="en-US" sz="2215" dirty="0">
                <a:solidFill>
                  <a:schemeClr val="tx1"/>
                </a:solidFill>
                <a:latin typeface="メイリオ" panose="020B0604030504040204" pitchFamily="50" charset="-128"/>
                <a:ea typeface="メイリオ" panose="020B0604030504040204" pitchFamily="50" charset="-128"/>
              </a:rPr>
              <a:t>年大阪・関西万博に関すること</a:t>
            </a:r>
          </a:p>
        </p:txBody>
      </p:sp>
      <p:sp>
        <p:nvSpPr>
          <p:cNvPr id="7"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12</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2139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12862" y="1127504"/>
            <a:ext cx="8959076" cy="11041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46" b="1" dirty="0" smtClean="0">
                <a:latin typeface="メイリオ" panose="020B0604030504040204" pitchFamily="50" charset="-128"/>
                <a:ea typeface="メイリオ" panose="020B0604030504040204" pitchFamily="50" charset="-128"/>
              </a:rPr>
              <a:t>●ポスター、チラシ等による広報等への協力</a:t>
            </a:r>
            <a:endParaRPr lang="en-US" altLang="ja-JP" sz="1846" b="1" dirty="0" smtClean="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 （感染予防接種に関する周知の協力を含む）</a:t>
            </a:r>
            <a:r>
              <a:rPr lang="ja-JP" altLang="en-US" sz="1662" b="1" dirty="0">
                <a:latin typeface="メイリオ" panose="020B0604030504040204" pitchFamily="50" charset="-128"/>
                <a:ea typeface="メイリオ" panose="020B0604030504040204" pitchFamily="50" charset="-128"/>
              </a:rPr>
              <a:t>　</a:t>
            </a:r>
            <a:endParaRPr lang="en-US" altLang="ja-JP" sz="1662" b="1" dirty="0">
              <a:latin typeface="メイリオ" panose="020B0604030504040204" pitchFamily="50" charset="-128"/>
              <a:ea typeface="メイリオ" panose="020B0604030504040204" pitchFamily="50" charset="-128"/>
            </a:endParaRPr>
          </a:p>
          <a:p>
            <a:pPr marL="442913" indent="-442913"/>
            <a:r>
              <a:rPr lang="ja-JP" altLang="en-US" sz="1662" b="1" dirty="0">
                <a:latin typeface="メイリオ" panose="020B0604030504040204" pitchFamily="50" charset="-128"/>
                <a:ea typeface="メイリオ" panose="020B0604030504040204" pitchFamily="50" charset="-128"/>
              </a:rPr>
              <a:t>　</a:t>
            </a:r>
            <a:r>
              <a:rPr lang="ja-JP" altLang="en-US" sz="1662" dirty="0">
                <a:latin typeface="メイリオ" panose="020B0604030504040204" pitchFamily="50" charset="-128"/>
                <a:ea typeface="メイリオ" panose="020B0604030504040204" pitchFamily="50" charset="-128"/>
              </a:rPr>
              <a:t>・大阪市内</a:t>
            </a:r>
            <a:r>
              <a:rPr lang="en-US" altLang="ja-JP" sz="1662" dirty="0">
                <a:latin typeface="メイリオ" panose="020B0604030504040204" pitchFamily="50" charset="-128"/>
                <a:ea typeface="メイリオ" panose="020B0604030504040204" pitchFamily="50" charset="-128"/>
              </a:rPr>
              <a:t>31</a:t>
            </a:r>
            <a:r>
              <a:rPr lang="ja-JP" altLang="en-US" sz="1662" dirty="0">
                <a:latin typeface="メイリオ" panose="020B0604030504040204" pitchFamily="50" charset="-128"/>
                <a:ea typeface="メイリオ" panose="020B0604030504040204" pitchFamily="50" charset="-128"/>
              </a:rPr>
              <a:t>拠点の事業所でのポスターの掲示やチラシの配布、さらに約</a:t>
            </a:r>
            <a:r>
              <a:rPr lang="en-US" altLang="ja-JP" sz="1662" dirty="0">
                <a:latin typeface="メイリオ" panose="020B0604030504040204" pitchFamily="50" charset="-128"/>
                <a:ea typeface="メイリオ" panose="020B0604030504040204" pitchFamily="50" charset="-128"/>
              </a:rPr>
              <a:t>800</a:t>
            </a:r>
            <a:r>
              <a:rPr lang="ja-JP" altLang="en-US" sz="1662" dirty="0">
                <a:latin typeface="メイリオ" panose="020B0604030504040204" pitchFamily="50" charset="-128"/>
                <a:ea typeface="メイリオ" panose="020B0604030504040204" pitchFamily="50" charset="-128"/>
              </a:rPr>
              <a:t>名</a:t>
            </a:r>
            <a:r>
              <a:rPr lang="ja-JP" altLang="en-US" sz="1662" dirty="0" smtClean="0">
                <a:latin typeface="メイリオ" panose="020B0604030504040204" pitchFamily="50" charset="-128"/>
                <a:ea typeface="メイリオ" panose="020B0604030504040204" pitchFamily="50" charset="-128"/>
              </a:rPr>
              <a:t>の営業職員に</a:t>
            </a:r>
            <a:r>
              <a:rPr lang="ja-JP" altLang="en-US" sz="1662" dirty="0">
                <a:latin typeface="メイリオ" panose="020B0604030504040204" pitchFamily="50" charset="-128"/>
                <a:ea typeface="メイリオ" panose="020B0604030504040204" pitchFamily="50" charset="-128"/>
              </a:rPr>
              <a:t>よる顧客へのチラシ配布</a:t>
            </a:r>
            <a:r>
              <a:rPr lang="ja-JP" altLang="en-US" sz="1662" dirty="0" smtClean="0">
                <a:latin typeface="メイリオ" panose="020B0604030504040204" pitchFamily="50" charset="-128"/>
                <a:ea typeface="メイリオ" panose="020B0604030504040204" pitchFamily="50" charset="-128"/>
              </a:rPr>
              <a:t>、メールマガジン等</a:t>
            </a:r>
            <a:r>
              <a:rPr lang="ja-JP" altLang="en-US" sz="1662" dirty="0">
                <a:latin typeface="メイリオ" panose="020B0604030504040204" pitchFamily="50" charset="-128"/>
                <a:ea typeface="メイリオ" panose="020B0604030504040204" pitchFamily="50" charset="-128"/>
              </a:rPr>
              <a:t>による情報発信に協力します</a:t>
            </a:r>
            <a:r>
              <a:rPr lang="ja-JP" altLang="en-US" sz="1662" dirty="0" smtClean="0">
                <a:latin typeface="メイリオ" panose="020B0604030504040204" pitchFamily="50" charset="-128"/>
                <a:ea typeface="メイリオ" panose="020B0604030504040204" pitchFamily="50" charset="-128"/>
              </a:rPr>
              <a:t>。</a:t>
            </a:r>
            <a:endParaRPr lang="en-US" altLang="ja-JP" sz="1662" dirty="0" smtClean="0">
              <a:latin typeface="メイリオ" panose="020B0604030504040204" pitchFamily="50" charset="-128"/>
              <a:ea typeface="メイリオ" panose="020B0604030504040204" pitchFamily="50" charset="-128"/>
            </a:endParaRPr>
          </a:p>
          <a:p>
            <a:pPr marL="442913" indent="-442913"/>
            <a:endParaRPr lang="en-US" altLang="ja-JP" sz="800" dirty="0" smtClean="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●イベント等に会議室のスペースを提供</a:t>
            </a:r>
            <a:r>
              <a:rPr lang="ja-JP" altLang="en-US" sz="1846" b="1" dirty="0">
                <a:latin typeface="メイリオ" panose="020B0604030504040204" pitchFamily="50" charset="-128"/>
                <a:ea typeface="メイリオ" panose="020B0604030504040204" pitchFamily="50" charset="-128"/>
              </a:rPr>
              <a:t>　</a:t>
            </a:r>
            <a:endParaRPr lang="en-US" altLang="ja-JP" sz="1662" dirty="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a:t>
            </a:r>
            <a:endParaRPr lang="en-US" altLang="ja-JP" sz="1015" dirty="0">
              <a:latin typeface="メイリオ" panose="020B0604030504040204" pitchFamily="50" charset="-128"/>
              <a:ea typeface="メイリオ" panose="020B0604030504040204" pitchFamily="50" charset="-128"/>
            </a:endParaRPr>
          </a:p>
          <a:p>
            <a:pPr marL="442913" indent="-442913"/>
            <a:endParaRPr lang="ja-JP" altLang="en-US" sz="1662" dirty="0">
              <a:latin typeface="メイリオ" panose="020B0604030504040204" pitchFamily="50" charset="-128"/>
              <a:ea typeface="メイリオ" panose="020B0604030504040204" pitchFamily="50" charset="-128"/>
            </a:endParaRPr>
          </a:p>
        </p:txBody>
      </p:sp>
      <p:sp>
        <p:nvSpPr>
          <p:cNvPr id="6" name="Text Box 3"/>
          <p:cNvSpPr txBox="1">
            <a:spLocks noChangeArrowheads="1"/>
          </p:cNvSpPr>
          <p:nvPr/>
        </p:nvSpPr>
        <p:spPr bwMode="auto">
          <a:xfrm>
            <a:off x="-5386" y="554179"/>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smtClean="0">
                <a:solidFill>
                  <a:schemeClr val="tx1"/>
                </a:solidFill>
                <a:latin typeface="メイリオ" panose="020B0604030504040204" pitchFamily="50" charset="-128"/>
                <a:ea typeface="メイリオ" panose="020B0604030504040204" pitchFamily="50" charset="-128"/>
              </a:rPr>
              <a:t>９．</a:t>
            </a:r>
            <a:r>
              <a:rPr lang="ja-JP" altLang="en-US" sz="2215" dirty="0">
                <a:solidFill>
                  <a:schemeClr val="tx1"/>
                </a:solidFill>
                <a:latin typeface="メイリオ" panose="020B0604030504040204" pitchFamily="50" charset="-128"/>
                <a:ea typeface="メイリオ" panose="020B0604030504040204" pitchFamily="50" charset="-128"/>
              </a:rPr>
              <a:t>区政・市政のＰＲ</a:t>
            </a:r>
            <a:r>
              <a:rPr lang="ja-JP" altLang="en-US" sz="2215" dirty="0" smtClean="0">
                <a:solidFill>
                  <a:schemeClr val="tx1"/>
                </a:solidFill>
                <a:latin typeface="メイリオ" panose="020B0604030504040204" pitchFamily="50" charset="-128"/>
                <a:ea typeface="メイリオ" panose="020B0604030504040204" pitchFamily="50" charset="-128"/>
              </a:rPr>
              <a:t>に関する</a:t>
            </a:r>
            <a:r>
              <a:rPr lang="ja-JP" altLang="en-US" sz="2215" dirty="0">
                <a:solidFill>
                  <a:schemeClr val="tx1"/>
                </a:solidFill>
                <a:latin typeface="メイリオ" panose="020B0604030504040204" pitchFamily="50" charset="-128"/>
                <a:ea typeface="メイリオ" panose="020B0604030504040204" pitchFamily="50" charset="-128"/>
              </a:rPr>
              <a:t>こと</a:t>
            </a:r>
          </a:p>
        </p:txBody>
      </p:sp>
      <p:sp>
        <p:nvSpPr>
          <p:cNvPr id="4"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13</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2645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4F2E7DB-30E9-4243-9C23-D036CFA14D50}"/>
              </a:ext>
            </a:extLst>
          </p:cNvPr>
          <p:cNvSpPr txBox="1"/>
          <p:nvPr/>
        </p:nvSpPr>
        <p:spPr>
          <a:xfrm>
            <a:off x="213290" y="1200592"/>
            <a:ext cx="8676000" cy="1422091"/>
          </a:xfrm>
          <a:prstGeom prst="roundRect">
            <a:avLst/>
          </a:prstGeom>
          <a:noFill/>
          <a:ln>
            <a:solidFill>
              <a:schemeClr val="tx1"/>
            </a:solidFill>
          </a:ln>
        </p:spPr>
        <p:txBody>
          <a:bodyPr wrap="square" rtlCol="0">
            <a:spAutoFit/>
          </a:bodyPr>
          <a:lstStyle/>
          <a:p>
            <a:pPr>
              <a:lnSpc>
                <a:spcPct val="150000"/>
              </a:lnSpc>
            </a:pPr>
            <a:r>
              <a:rPr lang="en-US" altLang="ja-JP" sz="2215" b="1" dirty="0">
                <a:latin typeface="メイリオ" panose="020B0604030504040204" pitchFamily="50" charset="-128"/>
                <a:ea typeface="メイリオ" panose="020B0604030504040204" pitchFamily="50" charset="-128"/>
              </a:rPr>
              <a:t>【 </a:t>
            </a:r>
            <a:r>
              <a:rPr lang="ja-JP" altLang="en-US" sz="2215" b="1" dirty="0">
                <a:latin typeface="メイリオ" panose="020B0604030504040204" pitchFamily="50" charset="-128"/>
                <a:ea typeface="メイリオ" panose="020B0604030504040204" pitchFamily="50" charset="-128"/>
              </a:rPr>
              <a:t>目的 </a:t>
            </a:r>
            <a:r>
              <a:rPr lang="en-US" altLang="ja-JP" sz="2215" dirty="0">
                <a:latin typeface="メイリオ" panose="020B0604030504040204" pitchFamily="50" charset="-128"/>
                <a:ea typeface="メイリオ" panose="020B0604030504040204" pitchFamily="50" charset="-128"/>
              </a:rPr>
              <a:t>】</a:t>
            </a:r>
          </a:p>
          <a:p>
            <a:r>
              <a:rPr lang="ja-JP" altLang="en-US" sz="2215" dirty="0">
                <a:latin typeface="メイリオ" panose="020B0604030504040204" pitchFamily="50" charset="-128"/>
                <a:ea typeface="メイリオ" panose="020B0604030504040204" pitchFamily="50" charset="-128"/>
              </a:rPr>
              <a:t>　相互の連携を強化し、市民サービスの向上と大阪市内における</a:t>
            </a:r>
            <a:endParaRPr lang="en-US" altLang="ja-JP" sz="2215" dirty="0">
              <a:latin typeface="メイリオ" panose="020B0604030504040204" pitchFamily="50" charset="-128"/>
              <a:ea typeface="メイリオ" panose="020B0604030504040204" pitchFamily="50" charset="-128"/>
            </a:endParaRPr>
          </a:p>
          <a:p>
            <a:r>
              <a:rPr lang="ja-JP" altLang="en-US" sz="2215" dirty="0">
                <a:latin typeface="メイリオ" panose="020B0604030504040204" pitchFamily="50" charset="-128"/>
                <a:ea typeface="メイリオ" panose="020B0604030504040204" pitchFamily="50" charset="-128"/>
              </a:rPr>
              <a:t>　地域の一層の活性化を推進すること</a:t>
            </a:r>
          </a:p>
        </p:txBody>
      </p:sp>
      <p:sp>
        <p:nvSpPr>
          <p:cNvPr id="13" name="テキスト ボックス 12">
            <a:extLst>
              <a:ext uri="{FF2B5EF4-FFF2-40B4-BE49-F238E27FC236}">
                <a16:creationId xmlns:a16="http://schemas.microsoft.com/office/drawing/2014/main" id="{4D99913F-0515-4963-9FD0-73E50DF7FEB1}"/>
              </a:ext>
            </a:extLst>
          </p:cNvPr>
          <p:cNvSpPr txBox="1"/>
          <p:nvPr/>
        </p:nvSpPr>
        <p:spPr>
          <a:xfrm>
            <a:off x="256154" y="2884018"/>
            <a:ext cx="8582033" cy="3636000"/>
          </a:xfrm>
          <a:prstGeom prst="rect">
            <a:avLst/>
          </a:prstGeom>
          <a:solidFill>
            <a:schemeClr val="accent2">
              <a:lumMod val="20000"/>
              <a:lumOff val="80000"/>
            </a:schemeClr>
          </a:solidFill>
          <a:ln>
            <a:noFill/>
          </a:ln>
        </p:spPr>
        <p:txBody>
          <a:bodyPr wrap="square" rtlCol="0">
            <a:spAutoFit/>
          </a:bodyPr>
          <a:lstStyle/>
          <a:p>
            <a:pPr>
              <a:lnSpc>
                <a:spcPct val="150000"/>
              </a:lnSpc>
            </a:pPr>
            <a:r>
              <a:rPr lang="en-US" altLang="ja-JP" sz="2215" dirty="0">
                <a:latin typeface="メイリオ" panose="020B0604030504040204" pitchFamily="50" charset="-128"/>
                <a:ea typeface="メイリオ" panose="020B0604030504040204" pitchFamily="50" charset="-128"/>
              </a:rPr>
              <a:t>【 </a:t>
            </a:r>
            <a:r>
              <a:rPr lang="ja-JP" altLang="en-US" sz="2215" dirty="0">
                <a:latin typeface="メイリオ" panose="020B0604030504040204" pitchFamily="50" charset="-128"/>
                <a:ea typeface="メイリオ" panose="020B0604030504040204" pitchFamily="50" charset="-128"/>
              </a:rPr>
              <a:t>連携事項</a:t>
            </a:r>
            <a:r>
              <a:rPr lang="en-US" altLang="ja-JP" sz="2215" dirty="0">
                <a:latin typeface="メイリオ" panose="020B0604030504040204" pitchFamily="50" charset="-128"/>
                <a:ea typeface="メイリオ" panose="020B0604030504040204" pitchFamily="50" charset="-128"/>
              </a:rPr>
              <a:t> 】</a:t>
            </a:r>
          </a:p>
          <a:p>
            <a:r>
              <a:rPr lang="ja-JP" altLang="en-US" sz="2123" dirty="0">
                <a:latin typeface="メイリオ" panose="020B0604030504040204" pitchFamily="50" charset="-128"/>
                <a:ea typeface="メイリオ" panose="020B0604030504040204" pitchFamily="50" charset="-128"/>
              </a:rPr>
              <a:t>　</a:t>
            </a:r>
            <a:r>
              <a:rPr lang="en-US" altLang="ja-JP" sz="2123" dirty="0" smtClean="0">
                <a:latin typeface="メイリオ" panose="020B0604030504040204" pitchFamily="50" charset="-128"/>
                <a:ea typeface="メイリオ" panose="020B0604030504040204" pitchFamily="50" charset="-128"/>
              </a:rPr>
              <a:t>(1)</a:t>
            </a:r>
            <a:r>
              <a:rPr lang="ja-JP" altLang="en-US" sz="2123" dirty="0" smtClean="0">
                <a:latin typeface="メイリオ" panose="020B0604030504040204" pitchFamily="50" charset="-128"/>
                <a:ea typeface="メイリオ" panose="020B0604030504040204" pitchFamily="50" charset="-128"/>
              </a:rPr>
              <a:t>　健康</a:t>
            </a:r>
            <a:r>
              <a:rPr lang="ja-JP" altLang="en-US" sz="2123" dirty="0">
                <a:latin typeface="メイリオ" panose="020B0604030504040204" pitchFamily="50" charset="-128"/>
                <a:ea typeface="メイリオ" panose="020B0604030504040204" pitchFamily="50" charset="-128"/>
              </a:rPr>
              <a:t>・医療に関すること</a:t>
            </a:r>
          </a:p>
          <a:p>
            <a:r>
              <a:rPr lang="ja-JP" altLang="en-US" sz="2123" dirty="0">
                <a:latin typeface="メイリオ" panose="020B0604030504040204" pitchFamily="50" charset="-128"/>
                <a:ea typeface="メイリオ" panose="020B0604030504040204" pitchFamily="50" charset="-128"/>
              </a:rPr>
              <a:t>　</a:t>
            </a:r>
            <a:r>
              <a:rPr lang="en-US" altLang="ja-JP" sz="2123" dirty="0">
                <a:latin typeface="メイリオ" panose="020B0604030504040204" pitchFamily="50" charset="-128"/>
                <a:ea typeface="メイリオ" panose="020B0604030504040204" pitchFamily="50" charset="-128"/>
              </a:rPr>
              <a:t>(2</a:t>
            </a:r>
            <a:r>
              <a:rPr lang="en-US" altLang="ja-JP" sz="2123" dirty="0" smtClean="0">
                <a:latin typeface="メイリオ" panose="020B0604030504040204" pitchFamily="50" charset="-128"/>
                <a:ea typeface="メイリオ" panose="020B0604030504040204" pitchFamily="50" charset="-128"/>
              </a:rPr>
              <a:t>)</a:t>
            </a:r>
            <a:r>
              <a:rPr lang="ja-JP" altLang="en-US" sz="2123" dirty="0" smtClean="0">
                <a:latin typeface="メイリオ" panose="020B0604030504040204" pitchFamily="50" charset="-128"/>
                <a:ea typeface="メイリオ" panose="020B0604030504040204" pitchFamily="50" charset="-128"/>
              </a:rPr>
              <a:t>　スポーツ</a:t>
            </a:r>
            <a:r>
              <a:rPr lang="ja-JP" altLang="en-US" sz="2123" dirty="0">
                <a:latin typeface="メイリオ" panose="020B0604030504040204" pitchFamily="50" charset="-128"/>
                <a:ea typeface="メイリオ" panose="020B0604030504040204" pitchFamily="50" charset="-128"/>
              </a:rPr>
              <a:t>振興に関する</a:t>
            </a:r>
            <a:r>
              <a:rPr lang="ja-JP" altLang="en-US" sz="2123" dirty="0" smtClean="0">
                <a:latin typeface="メイリオ" panose="020B0604030504040204" pitchFamily="50" charset="-128"/>
                <a:ea typeface="メイリオ" panose="020B0604030504040204" pitchFamily="50" charset="-128"/>
              </a:rPr>
              <a:t>こと</a:t>
            </a:r>
          </a:p>
          <a:p>
            <a:r>
              <a:rPr lang="ja-JP" altLang="en-US" sz="2123" dirty="0" smtClean="0">
                <a:latin typeface="メイリオ" panose="020B0604030504040204" pitchFamily="50" charset="-128"/>
                <a:ea typeface="メイリオ" panose="020B0604030504040204" pitchFamily="50" charset="-128"/>
              </a:rPr>
              <a:t>　</a:t>
            </a:r>
            <a:r>
              <a:rPr lang="en-US" altLang="ja-JP" sz="2123" dirty="0" smtClean="0">
                <a:latin typeface="メイリオ" panose="020B0604030504040204" pitchFamily="50" charset="-128"/>
                <a:ea typeface="メイリオ" panose="020B0604030504040204" pitchFamily="50" charset="-128"/>
              </a:rPr>
              <a:t>(3)</a:t>
            </a:r>
            <a:r>
              <a:rPr lang="ja-JP" altLang="en-US" sz="2123" dirty="0" smtClean="0">
                <a:latin typeface="メイリオ" panose="020B0604030504040204" pitchFamily="50" charset="-128"/>
                <a:ea typeface="メイリオ" panose="020B0604030504040204" pitchFamily="50" charset="-128"/>
              </a:rPr>
              <a:t>　こども</a:t>
            </a:r>
            <a:r>
              <a:rPr lang="ja-JP" altLang="en-US" sz="2123" dirty="0">
                <a:latin typeface="メイリオ" panose="020B0604030504040204" pitchFamily="50" charset="-128"/>
                <a:ea typeface="メイリオ" panose="020B0604030504040204" pitchFamily="50" charset="-128"/>
              </a:rPr>
              <a:t>の健全育成に関する</a:t>
            </a:r>
            <a:r>
              <a:rPr lang="ja-JP" altLang="en-US" sz="2123" dirty="0" smtClean="0">
                <a:latin typeface="メイリオ" panose="020B0604030504040204" pitchFamily="50" charset="-128"/>
                <a:ea typeface="メイリオ" panose="020B0604030504040204" pitchFamily="50" charset="-128"/>
              </a:rPr>
              <a:t>こと</a:t>
            </a:r>
          </a:p>
          <a:p>
            <a:r>
              <a:rPr lang="ja-JP" altLang="en-US" sz="2123" dirty="0" smtClean="0">
                <a:latin typeface="メイリオ" panose="020B0604030504040204" pitchFamily="50" charset="-128"/>
                <a:ea typeface="メイリオ" panose="020B0604030504040204" pitchFamily="50" charset="-128"/>
              </a:rPr>
              <a:t>　</a:t>
            </a:r>
            <a:r>
              <a:rPr lang="en-US" altLang="ja-JP" sz="2123" dirty="0" smtClean="0">
                <a:latin typeface="メイリオ" panose="020B0604030504040204" pitchFamily="50" charset="-128"/>
                <a:ea typeface="メイリオ" panose="020B0604030504040204" pitchFamily="50" charset="-128"/>
              </a:rPr>
              <a:t>(4)</a:t>
            </a:r>
            <a:r>
              <a:rPr lang="ja-JP" altLang="en-US" sz="2123" dirty="0" smtClean="0">
                <a:latin typeface="メイリオ" panose="020B0604030504040204" pitchFamily="50" charset="-128"/>
                <a:ea typeface="メイリオ" panose="020B0604030504040204" pitchFamily="50" charset="-128"/>
              </a:rPr>
              <a:t>　市民</a:t>
            </a:r>
            <a:r>
              <a:rPr lang="ja-JP" altLang="en-US" sz="2123" dirty="0">
                <a:latin typeface="メイリオ" panose="020B0604030504040204" pitchFamily="50" charset="-128"/>
                <a:ea typeface="メイリオ" panose="020B0604030504040204" pitchFamily="50" charset="-128"/>
              </a:rPr>
              <a:t>生活の安全・安心に関すること</a:t>
            </a:r>
          </a:p>
          <a:p>
            <a:r>
              <a:rPr lang="ja-JP" altLang="en-US" sz="2123" dirty="0">
                <a:latin typeface="メイリオ" panose="020B0604030504040204" pitchFamily="50" charset="-128"/>
                <a:ea typeface="メイリオ" panose="020B0604030504040204" pitchFamily="50" charset="-128"/>
              </a:rPr>
              <a:t>　</a:t>
            </a:r>
            <a:r>
              <a:rPr lang="en-US" altLang="ja-JP" sz="2123" dirty="0">
                <a:latin typeface="メイリオ" panose="020B0604030504040204" pitchFamily="50" charset="-128"/>
                <a:ea typeface="メイリオ" panose="020B0604030504040204" pitchFamily="50" charset="-128"/>
              </a:rPr>
              <a:t>(5</a:t>
            </a:r>
            <a:r>
              <a:rPr lang="en-US" altLang="ja-JP" sz="2123" dirty="0" smtClean="0">
                <a:latin typeface="メイリオ" panose="020B0604030504040204" pitchFamily="50" charset="-128"/>
                <a:ea typeface="メイリオ" panose="020B0604030504040204" pitchFamily="50" charset="-128"/>
              </a:rPr>
              <a:t>)</a:t>
            </a:r>
            <a:r>
              <a:rPr lang="ja-JP" altLang="en-US" sz="2123" dirty="0" smtClean="0">
                <a:latin typeface="メイリオ" panose="020B0604030504040204" pitchFamily="50" charset="-128"/>
                <a:ea typeface="メイリオ" panose="020B0604030504040204" pitchFamily="50" charset="-128"/>
              </a:rPr>
              <a:t>　福祉</a:t>
            </a:r>
            <a:r>
              <a:rPr lang="ja-JP" altLang="en-US" sz="2123" dirty="0">
                <a:latin typeface="メイリオ" panose="020B0604030504040204" pitchFamily="50" charset="-128"/>
                <a:ea typeface="メイリオ" panose="020B0604030504040204" pitchFamily="50" charset="-128"/>
              </a:rPr>
              <a:t>に関すること</a:t>
            </a:r>
          </a:p>
          <a:p>
            <a:r>
              <a:rPr lang="ja-JP" altLang="en-US" sz="2123" dirty="0">
                <a:latin typeface="メイリオ" panose="020B0604030504040204" pitchFamily="50" charset="-128"/>
                <a:ea typeface="メイリオ" panose="020B0604030504040204" pitchFamily="50" charset="-128"/>
              </a:rPr>
              <a:t>　</a:t>
            </a:r>
            <a:r>
              <a:rPr lang="en-US" altLang="ja-JP" sz="2123" dirty="0">
                <a:latin typeface="メイリオ" panose="020B0604030504040204" pitchFamily="50" charset="-128"/>
                <a:ea typeface="メイリオ" panose="020B0604030504040204" pitchFamily="50" charset="-128"/>
              </a:rPr>
              <a:t>(6</a:t>
            </a:r>
            <a:r>
              <a:rPr lang="en-US" altLang="ja-JP" sz="2123" dirty="0" smtClean="0">
                <a:latin typeface="メイリオ" panose="020B0604030504040204" pitchFamily="50" charset="-128"/>
                <a:ea typeface="メイリオ" panose="020B0604030504040204" pitchFamily="50" charset="-128"/>
              </a:rPr>
              <a:t>)</a:t>
            </a:r>
            <a:r>
              <a:rPr lang="ja-JP" altLang="en-US" sz="2123" dirty="0" smtClean="0">
                <a:latin typeface="メイリオ" panose="020B0604030504040204" pitchFamily="50" charset="-128"/>
                <a:ea typeface="メイリオ" panose="020B0604030504040204" pitchFamily="50" charset="-128"/>
              </a:rPr>
              <a:t>　大阪経済の活性化及び雇用</a:t>
            </a:r>
            <a:r>
              <a:rPr lang="ja-JP" altLang="en-US" sz="2123" dirty="0">
                <a:latin typeface="メイリオ" panose="020B0604030504040204" pitchFamily="50" charset="-128"/>
                <a:ea typeface="メイリオ" panose="020B0604030504040204" pitchFamily="50" charset="-128"/>
              </a:rPr>
              <a:t>促進に関する</a:t>
            </a:r>
            <a:r>
              <a:rPr lang="ja-JP" altLang="en-US" sz="2123" dirty="0" smtClean="0">
                <a:latin typeface="メイリオ" panose="020B0604030504040204" pitchFamily="50" charset="-128"/>
                <a:ea typeface="メイリオ" panose="020B0604030504040204" pitchFamily="50" charset="-128"/>
              </a:rPr>
              <a:t>こと</a:t>
            </a:r>
            <a:endParaRPr lang="en-US" altLang="ja-JP" sz="2123" dirty="0" smtClean="0">
              <a:latin typeface="メイリオ" panose="020B0604030504040204" pitchFamily="50" charset="-128"/>
              <a:ea typeface="メイリオ" panose="020B0604030504040204" pitchFamily="50" charset="-128"/>
            </a:endParaRPr>
          </a:p>
          <a:p>
            <a:r>
              <a:rPr lang="ja-JP" altLang="en-US" sz="2123" dirty="0">
                <a:latin typeface="メイリオ" panose="020B0604030504040204" pitchFamily="50" charset="-128"/>
                <a:ea typeface="メイリオ" panose="020B0604030504040204" pitchFamily="50" charset="-128"/>
              </a:rPr>
              <a:t>　</a:t>
            </a:r>
            <a:r>
              <a:rPr lang="en-US" altLang="ja-JP" sz="2123" dirty="0">
                <a:latin typeface="メイリオ" panose="020B0604030504040204" pitchFamily="50" charset="-128"/>
                <a:ea typeface="メイリオ" panose="020B0604030504040204" pitchFamily="50" charset="-128"/>
              </a:rPr>
              <a:t>(7</a:t>
            </a:r>
            <a:r>
              <a:rPr lang="en-US" altLang="ja-JP" sz="2123" dirty="0" smtClean="0">
                <a:latin typeface="メイリオ" panose="020B0604030504040204" pitchFamily="50" charset="-128"/>
                <a:ea typeface="メイリオ" panose="020B0604030504040204" pitchFamily="50" charset="-128"/>
              </a:rPr>
              <a:t>)</a:t>
            </a:r>
            <a:r>
              <a:rPr lang="ja-JP" altLang="en-US" sz="2123" dirty="0" smtClean="0">
                <a:latin typeface="メイリオ" panose="020B0604030504040204" pitchFamily="50" charset="-128"/>
                <a:ea typeface="メイリオ" panose="020B0604030504040204" pitchFamily="50" charset="-128"/>
              </a:rPr>
              <a:t>　市民</a:t>
            </a:r>
            <a:r>
              <a:rPr lang="ja-JP" altLang="en-US" sz="2123" dirty="0">
                <a:latin typeface="メイリオ" panose="020B0604030504040204" pitchFamily="50" charset="-128"/>
                <a:ea typeface="メイリオ" panose="020B0604030504040204" pitchFamily="50" charset="-128"/>
              </a:rPr>
              <a:t>活動の推進に関する</a:t>
            </a:r>
            <a:r>
              <a:rPr lang="ja-JP" altLang="en-US" sz="2123" dirty="0" smtClean="0">
                <a:latin typeface="メイリオ" panose="020B0604030504040204" pitchFamily="50" charset="-128"/>
                <a:ea typeface="メイリオ" panose="020B0604030504040204" pitchFamily="50" charset="-128"/>
              </a:rPr>
              <a:t>こと</a:t>
            </a:r>
            <a:r>
              <a:rPr lang="ja-JP" altLang="en-US" sz="2123" dirty="0">
                <a:latin typeface="メイリオ" panose="020B0604030504040204" pitchFamily="50" charset="-128"/>
                <a:ea typeface="メイリオ" panose="020B0604030504040204" pitchFamily="50" charset="-128"/>
              </a:rPr>
              <a:t>　</a:t>
            </a:r>
          </a:p>
          <a:p>
            <a:r>
              <a:rPr lang="ja-JP" altLang="en-US" sz="2123" dirty="0">
                <a:latin typeface="メイリオ" panose="020B0604030504040204" pitchFamily="50" charset="-128"/>
                <a:ea typeface="メイリオ" panose="020B0604030504040204" pitchFamily="50" charset="-128"/>
              </a:rPr>
              <a:t>　</a:t>
            </a:r>
            <a:r>
              <a:rPr lang="en-US" altLang="ja-JP" sz="2123" dirty="0" smtClean="0">
                <a:latin typeface="メイリオ" panose="020B0604030504040204" pitchFamily="50" charset="-128"/>
                <a:ea typeface="メイリオ" panose="020B0604030504040204" pitchFamily="50" charset="-128"/>
              </a:rPr>
              <a:t>(</a:t>
            </a:r>
            <a:r>
              <a:rPr lang="en-US" altLang="ja-JP" sz="2123" dirty="0">
                <a:latin typeface="メイリオ" panose="020B0604030504040204" pitchFamily="50" charset="-128"/>
                <a:ea typeface="メイリオ" panose="020B0604030504040204" pitchFamily="50" charset="-128"/>
              </a:rPr>
              <a:t>8</a:t>
            </a:r>
            <a:r>
              <a:rPr lang="en-US" altLang="ja-JP" sz="2123" dirty="0" smtClean="0">
                <a:latin typeface="メイリオ" panose="020B0604030504040204" pitchFamily="50" charset="-128"/>
                <a:ea typeface="メイリオ" panose="020B0604030504040204" pitchFamily="50" charset="-128"/>
              </a:rPr>
              <a:t>)</a:t>
            </a:r>
            <a:r>
              <a:rPr lang="ja-JP" altLang="en-US" sz="2123" dirty="0" smtClean="0">
                <a:latin typeface="メイリオ" panose="020B0604030504040204" pitchFamily="50" charset="-128"/>
                <a:ea typeface="メイリオ" panose="020B0604030504040204" pitchFamily="50" charset="-128"/>
              </a:rPr>
              <a:t>　</a:t>
            </a:r>
            <a:r>
              <a:rPr lang="en-US" altLang="ja-JP" sz="2123" dirty="0" smtClean="0">
                <a:latin typeface="メイリオ" panose="020B0604030504040204" pitchFamily="50" charset="-128"/>
                <a:ea typeface="メイリオ" panose="020B0604030504040204" pitchFamily="50" charset="-128"/>
              </a:rPr>
              <a:t>2025</a:t>
            </a:r>
            <a:r>
              <a:rPr lang="ja-JP" altLang="en-US" sz="2123" dirty="0" smtClean="0">
                <a:latin typeface="メイリオ" panose="020B0604030504040204" pitchFamily="50" charset="-128"/>
                <a:ea typeface="メイリオ" panose="020B0604030504040204" pitchFamily="50" charset="-128"/>
              </a:rPr>
              <a:t>年大阪・</a:t>
            </a:r>
            <a:r>
              <a:rPr lang="ja-JP" altLang="en-US" sz="2123" dirty="0">
                <a:latin typeface="メイリオ" panose="020B0604030504040204" pitchFamily="50" charset="-128"/>
                <a:ea typeface="メイリオ" panose="020B0604030504040204" pitchFamily="50" charset="-128"/>
              </a:rPr>
              <a:t>関西万博に関すること</a:t>
            </a:r>
            <a:endParaRPr lang="ja-JP" altLang="en-US" sz="2123" dirty="0" smtClean="0">
              <a:latin typeface="メイリオ" panose="020B0604030504040204" pitchFamily="50" charset="-128"/>
              <a:ea typeface="メイリオ" panose="020B0604030504040204" pitchFamily="50" charset="-128"/>
            </a:endParaRPr>
          </a:p>
          <a:p>
            <a:r>
              <a:rPr lang="ja-JP" altLang="en-US" sz="2123" dirty="0">
                <a:latin typeface="メイリオ" panose="020B0604030504040204" pitchFamily="50" charset="-128"/>
                <a:ea typeface="メイリオ" panose="020B0604030504040204" pitchFamily="50" charset="-128"/>
              </a:rPr>
              <a:t>　</a:t>
            </a:r>
            <a:r>
              <a:rPr lang="en-US" altLang="ja-JP" sz="2123" dirty="0" smtClean="0">
                <a:latin typeface="メイリオ" panose="020B0604030504040204" pitchFamily="50" charset="-128"/>
                <a:ea typeface="メイリオ" panose="020B0604030504040204" pitchFamily="50" charset="-128"/>
              </a:rPr>
              <a:t>(9)</a:t>
            </a:r>
            <a:r>
              <a:rPr lang="ja-JP" altLang="en-US" sz="2123" dirty="0" smtClean="0">
                <a:latin typeface="メイリオ" panose="020B0604030504040204" pitchFamily="50" charset="-128"/>
                <a:ea typeface="メイリオ" panose="020B0604030504040204" pitchFamily="50" charset="-128"/>
              </a:rPr>
              <a:t>　区政・</a:t>
            </a:r>
            <a:r>
              <a:rPr lang="ja-JP" altLang="en-US" sz="2123" dirty="0">
                <a:latin typeface="メイリオ" panose="020B0604030504040204" pitchFamily="50" charset="-128"/>
                <a:ea typeface="メイリオ" panose="020B0604030504040204" pitchFamily="50" charset="-128"/>
              </a:rPr>
              <a:t>市政のＰＲに関すること</a:t>
            </a:r>
          </a:p>
        </p:txBody>
      </p:sp>
      <p:sp>
        <p:nvSpPr>
          <p:cNvPr id="10" name="テキスト ボックス 9"/>
          <p:cNvSpPr txBox="1"/>
          <p:nvPr/>
        </p:nvSpPr>
        <p:spPr>
          <a:xfrm>
            <a:off x="64842" y="277229"/>
            <a:ext cx="9000000" cy="720000"/>
          </a:xfrm>
          <a:prstGeom prst="rect">
            <a:avLst/>
          </a:prstGeom>
          <a:solidFill>
            <a:schemeClr val="tx2"/>
          </a:solidFill>
          <a:ln w="76200">
            <a:noFill/>
          </a:ln>
        </p:spPr>
        <p:txBody>
          <a:bodyPr wrap="square" rtlCol="0" anchor="ctr" anchorCtr="0">
            <a:noAutofit/>
          </a:bodyPr>
          <a:lstStyle/>
          <a:p>
            <a:pPr algn="ctr">
              <a:lnSpc>
                <a:spcPct val="150000"/>
              </a:lnSpc>
            </a:pPr>
            <a:r>
              <a:rPr lang="ja-JP" altLang="en-US" sz="2800" b="1" dirty="0" smtClean="0">
                <a:solidFill>
                  <a:srgbClr val="FFFFFF"/>
                </a:solidFill>
                <a:latin typeface="メイリオ" panose="020B0604030504040204" pitchFamily="50" charset="-128"/>
                <a:ea typeface="メイリオ" panose="020B0604030504040204" pitchFamily="50" charset="-128"/>
              </a:rPr>
              <a:t>第一生命保険株式会社との協定の目的・連携事項</a:t>
            </a:r>
            <a:endParaRPr lang="ja-JP" altLang="en-US" sz="2800" b="1" dirty="0">
              <a:solidFill>
                <a:srgbClr val="FFFFFF"/>
              </a:solidFill>
              <a:latin typeface="メイリオ" panose="020B0604030504040204" pitchFamily="50" charset="-128"/>
              <a:ea typeface="メイリオ" panose="020B0604030504040204" pitchFamily="50" charset="-128"/>
            </a:endParaRPr>
          </a:p>
        </p:txBody>
      </p:sp>
      <p:sp>
        <p:nvSpPr>
          <p:cNvPr id="5"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1</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549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bwMode="auto">
          <a:xfrm>
            <a:off x="73741" y="373715"/>
            <a:ext cx="9000000" cy="720000"/>
          </a:xfrm>
          <a:prstGeom prst="rect">
            <a:avLst/>
          </a:prstGeom>
          <a:solidFill>
            <a:schemeClr val="tx2"/>
          </a:solidFill>
          <a:ln>
            <a:noFill/>
          </a:ln>
          <a:effectLst/>
        </p:spPr>
        <p:txBody>
          <a:bodyPr wrap="none" anchor="ctr">
            <a:noAutofit/>
          </a:bodyPr>
          <a:lstStyle>
            <a:lvl1pPr algn="l" defTabSz="442014" rtl="0" eaLnBrk="1" latinLnBrk="0" hangingPunct="1">
              <a:spcBef>
                <a:spcPct val="0"/>
              </a:spcBef>
              <a:buNone/>
              <a:defRPr kumimoji="1" sz="2308"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sz="2800" b="1" dirty="0" smtClean="0">
                <a:solidFill>
                  <a:schemeClr val="bg1"/>
                </a:solidFill>
                <a:latin typeface="メイリオ" panose="020B0604030504040204" pitchFamily="50" charset="-128"/>
                <a:ea typeface="メイリオ" panose="020B0604030504040204" pitchFamily="50" charset="-128"/>
              </a:rPr>
              <a:t>主な具体的取組</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Text Box 3"/>
          <p:cNvSpPr txBox="1">
            <a:spLocks noChangeArrowheads="1"/>
          </p:cNvSpPr>
          <p:nvPr/>
        </p:nvSpPr>
        <p:spPr bwMode="auto">
          <a:xfrm>
            <a:off x="208310" y="1425013"/>
            <a:ext cx="8707979" cy="579646"/>
          </a:xfrm>
          <a:prstGeom prst="rect">
            <a:avLst/>
          </a:prstGeom>
          <a:solidFill>
            <a:schemeClr val="accent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3800"/>
              </a:lnSpc>
              <a:spcBef>
                <a:spcPct val="50000"/>
              </a:spcBef>
            </a:pPr>
            <a:r>
              <a:rPr lang="en-US" altLang="ja-JP" sz="2800" dirty="0">
                <a:solidFill>
                  <a:schemeClr val="tx1"/>
                </a:solidFill>
                <a:latin typeface="メイリオ" panose="020B0604030504040204" pitchFamily="50" charset="-128"/>
                <a:ea typeface="メイリオ" panose="020B0604030504040204" pitchFamily="50" charset="-128"/>
              </a:rPr>
              <a:t> </a:t>
            </a:r>
            <a:r>
              <a:rPr lang="en-US" altLang="ja-JP" sz="2800" b="1" dirty="0">
                <a:solidFill>
                  <a:schemeClr val="tx1"/>
                </a:solidFill>
                <a:latin typeface="メイリオ" panose="020B0604030504040204" pitchFamily="50" charset="-128"/>
                <a:ea typeface="メイリオ" panose="020B0604030504040204" pitchFamily="50" charset="-128"/>
              </a:rPr>
              <a:t>(</a:t>
            </a:r>
            <a:r>
              <a:rPr lang="ja-JP" altLang="en-US" sz="2800" b="1" dirty="0">
                <a:solidFill>
                  <a:schemeClr val="tx1"/>
                </a:solidFill>
                <a:latin typeface="メイリオ" panose="020B0604030504040204" pitchFamily="50" charset="-128"/>
                <a:ea typeface="メイリオ" panose="020B0604030504040204" pitchFamily="50" charset="-128"/>
              </a:rPr>
              <a:t>１</a:t>
            </a:r>
            <a:r>
              <a:rPr lang="en-US" altLang="ja-JP" sz="2800" b="1" dirty="0">
                <a:solidFill>
                  <a:schemeClr val="tx1"/>
                </a:solidFill>
                <a:latin typeface="メイリオ" panose="020B0604030504040204" pitchFamily="50" charset="-128"/>
                <a:ea typeface="メイリオ" panose="020B0604030504040204" pitchFamily="50" charset="-128"/>
              </a:rPr>
              <a:t>)</a:t>
            </a:r>
            <a:r>
              <a:rPr lang="ja-JP" altLang="en-US" sz="2800" b="1" dirty="0">
                <a:solidFill>
                  <a:schemeClr val="tx1"/>
                </a:solidFill>
                <a:latin typeface="メイリオ" panose="020B0604030504040204" pitchFamily="50" charset="-128"/>
                <a:ea typeface="メイリオ" panose="020B0604030504040204" pitchFamily="50" charset="-128"/>
              </a:rPr>
              <a:t> 健康・医療に関すること</a:t>
            </a:r>
          </a:p>
        </p:txBody>
      </p:sp>
      <p:sp>
        <p:nvSpPr>
          <p:cNvPr id="7" name="テキスト ボックス 6"/>
          <p:cNvSpPr txBox="1"/>
          <p:nvPr/>
        </p:nvSpPr>
        <p:spPr>
          <a:xfrm>
            <a:off x="138462" y="2136412"/>
            <a:ext cx="8961291"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①健康</a:t>
            </a:r>
            <a:r>
              <a:rPr lang="ja-JP" altLang="en-US" sz="2400" dirty="0" smtClean="0">
                <a:latin typeface="メイリオ" panose="020B0604030504040204" pitchFamily="50" charset="-128"/>
                <a:ea typeface="メイリオ" panose="020B0604030504040204" pitchFamily="50" charset="-128"/>
              </a:rPr>
              <a:t>啓発セミナー</a:t>
            </a:r>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イベントの</a:t>
            </a:r>
            <a:r>
              <a:rPr lang="ja-JP" altLang="en-US" sz="2400" dirty="0">
                <a:latin typeface="メイリオ" panose="020B0604030504040204" pitchFamily="50" charset="-128"/>
                <a:ea typeface="メイリオ" panose="020B0604030504040204" pitchFamily="50" charset="-128"/>
              </a:rPr>
              <a:t>開催</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②</a:t>
            </a:r>
            <a:r>
              <a:rPr lang="ja-JP" altLang="en-US" sz="2400" dirty="0">
                <a:latin typeface="メイリオ" panose="020B0604030504040204" pitchFamily="50" charset="-128"/>
                <a:ea typeface="メイリオ" panose="020B0604030504040204" pitchFamily="50" charset="-128"/>
              </a:rPr>
              <a:t>がん</a:t>
            </a:r>
            <a:r>
              <a:rPr lang="ja-JP" altLang="en-US" sz="2400" dirty="0" smtClean="0">
                <a:latin typeface="メイリオ" panose="020B0604030504040204" pitchFamily="50" charset="-128"/>
                <a:ea typeface="メイリオ" panose="020B0604030504040204" pitchFamily="50" charset="-128"/>
              </a:rPr>
              <a:t>検診・健康診断の受診促進の協力</a:t>
            </a:r>
            <a:endParaRPr lang="en-US" altLang="ja-JP" sz="2400" dirty="0" smtClean="0">
              <a:latin typeface="メイリオ" panose="020B0604030504040204" pitchFamily="50" charset="-128"/>
              <a:ea typeface="メイリオ" panose="020B0604030504040204" pitchFamily="50" charset="-128"/>
            </a:endParaRPr>
          </a:p>
        </p:txBody>
      </p:sp>
      <p:sp>
        <p:nvSpPr>
          <p:cNvPr id="8" name="Text Box 3"/>
          <p:cNvSpPr txBox="1">
            <a:spLocks noChangeArrowheads="1"/>
          </p:cNvSpPr>
          <p:nvPr/>
        </p:nvSpPr>
        <p:spPr bwMode="auto">
          <a:xfrm>
            <a:off x="191108" y="3146169"/>
            <a:ext cx="8707979" cy="579646"/>
          </a:xfrm>
          <a:prstGeom prst="rect">
            <a:avLst/>
          </a:prstGeom>
          <a:solidFill>
            <a:schemeClr val="accent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3800"/>
              </a:lnSpc>
              <a:spcBef>
                <a:spcPct val="50000"/>
              </a:spcBef>
            </a:pPr>
            <a:r>
              <a:rPr lang="en-US" altLang="ja-JP" sz="2800" dirty="0">
                <a:solidFill>
                  <a:schemeClr val="tx1"/>
                </a:solidFill>
                <a:latin typeface="メイリオ" panose="020B0604030504040204" pitchFamily="50" charset="-128"/>
                <a:ea typeface="メイリオ" panose="020B0604030504040204" pitchFamily="50" charset="-128"/>
              </a:rPr>
              <a:t> </a:t>
            </a:r>
            <a:r>
              <a:rPr lang="en-US" altLang="ja-JP" sz="2800" b="1" dirty="0">
                <a:solidFill>
                  <a:schemeClr val="tx1"/>
                </a:solidFill>
                <a:latin typeface="メイリオ" panose="020B0604030504040204" pitchFamily="50" charset="-128"/>
                <a:ea typeface="メイリオ" panose="020B0604030504040204" pitchFamily="50" charset="-128"/>
              </a:rPr>
              <a:t>(</a:t>
            </a:r>
            <a:r>
              <a:rPr lang="ja-JP" altLang="en-US" sz="2800" b="1" dirty="0">
                <a:solidFill>
                  <a:schemeClr val="tx1"/>
                </a:solidFill>
                <a:latin typeface="メイリオ" panose="020B0604030504040204" pitchFamily="50" charset="-128"/>
                <a:ea typeface="メイリオ" panose="020B0604030504040204" pitchFamily="50" charset="-128"/>
              </a:rPr>
              <a:t>２</a:t>
            </a:r>
            <a:r>
              <a:rPr lang="en-US" altLang="ja-JP" sz="2800" b="1" dirty="0">
                <a:solidFill>
                  <a:schemeClr val="tx1"/>
                </a:solidFill>
                <a:latin typeface="メイリオ" panose="020B0604030504040204" pitchFamily="50" charset="-128"/>
                <a:ea typeface="メイリオ" panose="020B0604030504040204" pitchFamily="50" charset="-128"/>
              </a:rPr>
              <a:t>)</a:t>
            </a:r>
            <a:r>
              <a:rPr lang="ja-JP" altLang="en-US" sz="2800" b="1" dirty="0">
                <a:solidFill>
                  <a:schemeClr val="tx1"/>
                </a:solidFill>
                <a:latin typeface="メイリオ" panose="020B0604030504040204" pitchFamily="50" charset="-128"/>
                <a:ea typeface="メイリオ" panose="020B0604030504040204" pitchFamily="50" charset="-128"/>
              </a:rPr>
              <a:t> スポーツ振興に関すること</a:t>
            </a:r>
          </a:p>
        </p:txBody>
      </p:sp>
      <p:sp>
        <p:nvSpPr>
          <p:cNvPr id="9" name="テキスト ボックス 8"/>
          <p:cNvSpPr txBox="1"/>
          <p:nvPr/>
        </p:nvSpPr>
        <p:spPr>
          <a:xfrm>
            <a:off x="138462" y="3843190"/>
            <a:ext cx="8961291" cy="60016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③</a:t>
            </a:r>
            <a:r>
              <a:rPr lang="ja-JP" altLang="en-US" sz="2400" dirty="0" smtClean="0">
                <a:latin typeface="メイリオ" panose="020B0604030504040204" pitchFamily="50" charset="-128"/>
                <a:ea typeface="メイリオ" panose="020B0604030504040204" pitchFamily="50" charset="-128"/>
              </a:rPr>
              <a:t>陸上部ＯＧ等によるイベントへの協力</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p:txBody>
      </p:sp>
      <p:sp>
        <p:nvSpPr>
          <p:cNvPr id="10" name="Text Box 3"/>
          <p:cNvSpPr txBox="1">
            <a:spLocks noChangeArrowheads="1"/>
          </p:cNvSpPr>
          <p:nvPr/>
        </p:nvSpPr>
        <p:spPr bwMode="auto">
          <a:xfrm>
            <a:off x="191108" y="4851143"/>
            <a:ext cx="8707979" cy="579646"/>
          </a:xfrm>
          <a:prstGeom prst="rect">
            <a:avLst/>
          </a:prstGeom>
          <a:solidFill>
            <a:schemeClr val="accent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3800"/>
              </a:lnSpc>
              <a:spcBef>
                <a:spcPct val="50000"/>
              </a:spcBef>
            </a:pPr>
            <a:r>
              <a:rPr lang="en-US" altLang="ja-JP" sz="2800" dirty="0">
                <a:solidFill>
                  <a:schemeClr val="tx1"/>
                </a:solidFill>
                <a:latin typeface="メイリオ" panose="020B0604030504040204" pitchFamily="50" charset="-128"/>
                <a:ea typeface="メイリオ" panose="020B0604030504040204" pitchFamily="50" charset="-128"/>
              </a:rPr>
              <a:t> </a:t>
            </a:r>
            <a:r>
              <a:rPr lang="en-US" altLang="ja-JP" sz="2800" b="1" dirty="0">
                <a:solidFill>
                  <a:schemeClr val="tx1"/>
                </a:solidFill>
                <a:latin typeface="メイリオ" panose="020B0604030504040204" pitchFamily="50" charset="-128"/>
                <a:ea typeface="メイリオ" panose="020B0604030504040204" pitchFamily="50" charset="-128"/>
              </a:rPr>
              <a:t>(</a:t>
            </a:r>
            <a:r>
              <a:rPr lang="ja-JP" altLang="en-US" sz="2800" b="1" dirty="0">
                <a:solidFill>
                  <a:schemeClr val="tx1"/>
                </a:solidFill>
                <a:latin typeface="メイリオ" panose="020B0604030504040204" pitchFamily="50" charset="-128"/>
                <a:ea typeface="メイリオ" panose="020B0604030504040204" pitchFamily="50" charset="-128"/>
              </a:rPr>
              <a:t>３</a:t>
            </a:r>
            <a:r>
              <a:rPr lang="en-US" altLang="ja-JP" sz="2800" b="1" dirty="0">
                <a:solidFill>
                  <a:schemeClr val="tx1"/>
                </a:solidFill>
                <a:latin typeface="メイリオ" panose="020B0604030504040204" pitchFamily="50" charset="-128"/>
                <a:ea typeface="メイリオ" panose="020B0604030504040204" pitchFamily="50" charset="-128"/>
              </a:rPr>
              <a:t>)</a:t>
            </a:r>
            <a:r>
              <a:rPr lang="ja-JP" altLang="en-US" sz="2800" b="1" dirty="0">
                <a:solidFill>
                  <a:schemeClr val="tx1"/>
                </a:solidFill>
                <a:latin typeface="メイリオ" panose="020B0604030504040204" pitchFamily="50" charset="-128"/>
                <a:ea typeface="メイリオ" panose="020B0604030504040204" pitchFamily="50" charset="-128"/>
              </a:rPr>
              <a:t> こどもの健全育成に関すること</a:t>
            </a:r>
          </a:p>
        </p:txBody>
      </p:sp>
      <p:sp>
        <p:nvSpPr>
          <p:cNvPr id="11" name="テキスト ボックス 10"/>
          <p:cNvSpPr txBox="1"/>
          <p:nvPr/>
        </p:nvSpPr>
        <p:spPr>
          <a:xfrm>
            <a:off x="138461" y="5549968"/>
            <a:ext cx="8961291" cy="60016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④</a:t>
            </a:r>
            <a:r>
              <a:rPr lang="ja-JP" altLang="en-US" sz="2400" dirty="0" smtClean="0">
                <a:latin typeface="メイリオ" panose="020B0604030504040204" pitchFamily="50" charset="-128"/>
                <a:ea typeface="メイリオ" panose="020B0604030504040204" pitchFamily="50" charset="-128"/>
              </a:rPr>
              <a:t>出前授業による金融保険・消費者教育の実施</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p:txBody>
      </p:sp>
      <p:sp>
        <p:nvSpPr>
          <p:cNvPr id="12"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2</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575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29606" y="4815188"/>
            <a:ext cx="8496000" cy="612000"/>
          </a:xfrm>
          <a:prstGeom prst="rect">
            <a:avLst/>
          </a:prstGeom>
          <a:solidFill>
            <a:srgbClr val="DDF4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21" name="正方形/長方形 20"/>
          <p:cNvSpPr/>
          <p:nvPr/>
        </p:nvSpPr>
        <p:spPr>
          <a:xfrm>
            <a:off x="334373" y="2656775"/>
            <a:ext cx="8496000" cy="612000"/>
          </a:xfrm>
          <a:prstGeom prst="rect">
            <a:avLst/>
          </a:prstGeom>
          <a:solidFill>
            <a:srgbClr val="DDF4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4" name="タイトル 3"/>
          <p:cNvSpPr txBox="1">
            <a:spLocks/>
          </p:cNvSpPr>
          <p:nvPr/>
        </p:nvSpPr>
        <p:spPr bwMode="auto">
          <a:xfrm>
            <a:off x="957712" y="665064"/>
            <a:ext cx="7200000" cy="664225"/>
          </a:xfrm>
          <a:prstGeom prst="rect">
            <a:avLst/>
          </a:prstGeom>
          <a:solidFill>
            <a:schemeClr val="tx2">
              <a:lumMod val="60000"/>
              <a:lumOff val="40000"/>
            </a:schemeClr>
          </a:solidFill>
          <a:ln>
            <a:noFill/>
          </a:ln>
          <a:effectLst/>
          <a:scene3d>
            <a:camera prst="orthographicFront"/>
            <a:lightRig rig="threePt" dir="t"/>
          </a:scene3d>
          <a:sp3d>
            <a:bevelT/>
          </a:sp3d>
        </p:spPr>
        <p:txBody>
          <a:bodyPr wrap="none"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lgn="ctr">
              <a:lnSpc>
                <a:spcPct val="150000"/>
              </a:lnSpc>
              <a:defRPr/>
            </a:pPr>
            <a:r>
              <a:rPr kumimoji="1" lang="ja-JP" altLang="en-US" sz="2800" b="1" i="0" u="none" strike="noStrike" kern="1200" cap="none" spc="0" normalizeH="0" baseline="0" noProof="0" dirty="0" smtClean="0">
                <a:ln w="0"/>
                <a:solidFill>
                  <a:prstClr val="white"/>
                </a:solidFill>
                <a:effectLst/>
                <a:uLnTx/>
                <a:uFillTx/>
                <a:latin typeface="メイリオ" panose="020B0604030504040204" pitchFamily="50" charset="-128"/>
                <a:ea typeface="メイリオ" panose="020B0604030504040204" pitchFamily="50" charset="-128"/>
                <a:cs typeface="+mj-cs"/>
              </a:rPr>
              <a:t>健康</a:t>
            </a:r>
            <a:r>
              <a:rPr lang="ja-JP" altLang="en-US" sz="2800" b="1" dirty="0">
                <a:ln w="0"/>
                <a:solidFill>
                  <a:prstClr val="white"/>
                </a:solidFill>
                <a:latin typeface="メイリオ" panose="020B0604030504040204" pitchFamily="50" charset="-128"/>
                <a:ea typeface="メイリオ" panose="020B0604030504040204" pitchFamily="50" charset="-128"/>
              </a:rPr>
              <a:t>啓発セミナー・</a:t>
            </a:r>
            <a:r>
              <a:rPr lang="ja-JP" altLang="en-US" sz="2800" b="1" dirty="0" smtClean="0">
                <a:ln w="0"/>
                <a:solidFill>
                  <a:prstClr val="white"/>
                </a:solidFill>
                <a:latin typeface="メイリオ" panose="020B0604030504040204" pitchFamily="50" charset="-128"/>
                <a:ea typeface="メイリオ" panose="020B0604030504040204" pitchFamily="50" charset="-128"/>
              </a:rPr>
              <a:t>イベントの</a:t>
            </a:r>
            <a:r>
              <a:rPr kumimoji="1" lang="ja-JP" altLang="en-US" sz="2800" b="1" i="0" u="none" strike="noStrike" kern="1200" cap="none" spc="0" normalizeH="0" baseline="0" noProof="0" dirty="0" smtClean="0">
                <a:ln w="0"/>
                <a:solidFill>
                  <a:prstClr val="white"/>
                </a:solidFill>
                <a:effectLst/>
                <a:uLnTx/>
                <a:uFillTx/>
                <a:latin typeface="メイリオ" panose="020B0604030504040204" pitchFamily="50" charset="-128"/>
                <a:ea typeface="メイリオ" panose="020B0604030504040204" pitchFamily="50" charset="-128"/>
                <a:cs typeface="+mj-cs"/>
              </a:rPr>
              <a:t>開催</a:t>
            </a:r>
            <a:endParaRPr kumimoji="1" lang="ja-JP" altLang="en-US" sz="2800" b="1" i="0" u="none" strike="noStrike" kern="1200" cap="none" spc="0" normalizeH="0" baseline="0" noProof="0" dirty="0">
              <a:ln w="0"/>
              <a:solidFill>
                <a:prstClr val="white"/>
              </a:solidFill>
              <a:effectLst/>
              <a:uLnTx/>
              <a:uFillTx/>
              <a:latin typeface="メイリオ" panose="020B0604030504040204" pitchFamily="50" charset="-128"/>
              <a:ea typeface="メイリオ" panose="020B0604030504040204" pitchFamily="50" charset="-128"/>
              <a:cs typeface="+mj-cs"/>
            </a:endParaRPr>
          </a:p>
        </p:txBody>
      </p:sp>
      <p:sp>
        <p:nvSpPr>
          <p:cNvPr id="5" name="Text Box 9"/>
          <p:cNvSpPr txBox="1">
            <a:spLocks noChangeArrowheads="1"/>
          </p:cNvSpPr>
          <p:nvPr/>
        </p:nvSpPr>
        <p:spPr bwMode="auto">
          <a:xfrm>
            <a:off x="155964" y="146116"/>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solidFill>
                  <a:srgbClr val="000000"/>
                </a:solidFill>
                <a:effectLst/>
                <a:uLnTx/>
                <a:uFillTx/>
                <a:latin typeface="メイリオ" panose="020B0604030504040204" pitchFamily="50" charset="-128"/>
                <a:ea typeface="メイリオ" panose="020B0604030504040204" pitchFamily="50" charset="-128"/>
                <a:cs typeface="+mn-cs"/>
              </a:rPr>
              <a:t>主な具体的取組 </a:t>
            </a:r>
            <a:r>
              <a:rPr kumimoji="1" lang="ja-JP" altLang="en-US" sz="2400" b="1" i="0" u="sng" strike="noStrike" kern="1200" cap="none" spc="0" normalizeH="0" baseline="0" noProof="0" dirty="0" smtClean="0">
                <a:ln/>
                <a:solidFill>
                  <a:srgbClr val="000000"/>
                </a:solidFill>
                <a:effectLst/>
                <a:uLnTx/>
                <a:uFillTx/>
                <a:latin typeface="メイリオ" panose="020B0604030504040204" pitchFamily="50" charset="-128"/>
                <a:ea typeface="メイリオ" panose="020B0604030504040204" pitchFamily="50" charset="-128"/>
                <a:cs typeface="+mn-cs"/>
              </a:rPr>
              <a:t>①</a:t>
            </a:r>
            <a:endParaRPr kumimoji="1" lang="ja-JP" altLang="en-US" sz="2400" b="1" i="0" u="sng" strike="noStrike" kern="1200" cap="none" spc="0" normalizeH="0" baseline="0" noProof="0" dirty="0">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3271" y="5488447"/>
            <a:ext cx="1742394" cy="1296000"/>
          </a:xfrm>
          <a:prstGeom prst="rect">
            <a:avLst/>
          </a:prstGeom>
        </p:spPr>
      </p:pic>
      <p:sp>
        <p:nvSpPr>
          <p:cNvPr id="19" name="正方形/長方形 18"/>
          <p:cNvSpPr/>
          <p:nvPr/>
        </p:nvSpPr>
        <p:spPr>
          <a:xfrm>
            <a:off x="6788253" y="3257744"/>
            <a:ext cx="144537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＜乳がん触診体験＞</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4"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3</a:t>
            </a:r>
            <a:endParaRPr lang="ja-JP" altLang="en-US" dirty="0">
              <a:latin typeface="メイリオ" panose="020B0604030504040204" pitchFamily="50" charset="-128"/>
              <a:ea typeface="メイリオ" panose="020B0604030504040204" pitchFamily="50" charset="-128"/>
            </a:endParaRPr>
          </a:p>
        </p:txBody>
      </p:sp>
      <p:pic>
        <p:nvPicPr>
          <p:cNvPr id="17" name="図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087" y="5488446"/>
            <a:ext cx="5684975"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072" y="3332481"/>
            <a:ext cx="5906828" cy="140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a:ext>
            </a:extLst>
          </a:blip>
          <a:srcRect/>
          <a:stretch/>
        </p:blipFill>
        <p:spPr bwMode="auto">
          <a:xfrm>
            <a:off x="6867997" y="3478605"/>
            <a:ext cx="1304868" cy="124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10994" y="1426698"/>
            <a:ext cx="8904420" cy="4785926"/>
          </a:xfrm>
          <a:prstGeom prst="rect">
            <a:avLst/>
          </a:prstGeom>
        </p:spPr>
        <p:txBody>
          <a:bodyPr wrap="square">
            <a:spAutoFit/>
          </a:bodyPr>
          <a:lstStyle/>
          <a:p>
            <a:pPr lvl="0" defTabSz="414656">
              <a:defRPr/>
            </a:pP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概要</a:t>
            </a:r>
            <a:r>
              <a:rPr lang="en-US" altLang="ja-JP" dirty="0" smtClean="0">
                <a:latin typeface="メイリオ" panose="020B0604030504040204" pitchFamily="50" charset="-128"/>
                <a:ea typeface="メイリオ" panose="020B0604030504040204" pitchFamily="50" charset="-128"/>
              </a:rPr>
              <a:t>》</a:t>
            </a:r>
          </a:p>
          <a:p>
            <a:pPr defTabSz="414656">
              <a:defRPr/>
            </a:pPr>
            <a:r>
              <a:rPr kumimoji="0" lang="ja-JP" altLang="en-US" dirty="0" smtClean="0">
                <a:latin typeface="メイリオ" panose="020B0604030504040204" pitchFamily="50" charset="-128"/>
                <a:ea typeface="メイリオ" panose="020B0604030504040204" pitchFamily="50" charset="-128"/>
              </a:rPr>
              <a:t>　健康啓発に関するセミナーの実施やブース出展を通じて、市民の方に参加いただき</a:t>
            </a:r>
            <a:endParaRPr kumimoji="0" lang="en-US" altLang="ja-JP" dirty="0" smtClean="0">
              <a:latin typeface="メイリオ" panose="020B0604030504040204" pitchFamily="50" charset="-128"/>
              <a:ea typeface="メイリオ" panose="020B0604030504040204" pitchFamily="50" charset="-128"/>
            </a:endParaRPr>
          </a:p>
          <a:p>
            <a:pPr defTabSz="414656">
              <a:defRPr/>
            </a:pPr>
            <a:r>
              <a:rPr kumimoji="0" lang="ja-JP" altLang="en-US" dirty="0">
                <a:latin typeface="メイリオ" panose="020B0604030504040204" pitchFamily="50" charset="-128"/>
                <a:ea typeface="メイリオ" panose="020B0604030504040204" pitchFamily="50" charset="-128"/>
              </a:rPr>
              <a:t>　</a:t>
            </a:r>
            <a:r>
              <a:rPr kumimoji="0" lang="ja-JP" altLang="en-US" dirty="0" smtClean="0">
                <a:latin typeface="メイリオ" panose="020B0604030504040204" pitchFamily="50" charset="-128"/>
                <a:ea typeface="メイリオ" panose="020B0604030504040204" pitchFamily="50" charset="-128"/>
              </a:rPr>
              <a:t>健康について考える機会を提供します。</a:t>
            </a:r>
            <a:endParaRPr kumimoji="0" lang="en-US" altLang="ja-JP" dirty="0" smtClean="0">
              <a:latin typeface="メイリオ" panose="020B0604030504040204" pitchFamily="50" charset="-128"/>
              <a:ea typeface="メイリオ" panose="020B0604030504040204" pitchFamily="50" charset="-128"/>
            </a:endParaRPr>
          </a:p>
          <a:p>
            <a:pPr defTabSz="414656">
              <a:defRPr/>
            </a:pPr>
            <a:endParaRPr kumimoji="0" lang="en-US" altLang="ja-JP" sz="700" dirty="0">
              <a:latin typeface="メイリオ" panose="020B0604030504040204" pitchFamily="50" charset="-128"/>
              <a:ea typeface="メイリオ" panose="020B0604030504040204" pitchFamily="50" charset="-128"/>
            </a:endParaRPr>
          </a:p>
          <a:p>
            <a:pPr defTabSz="414656">
              <a:defRPr/>
            </a:pPr>
            <a:r>
              <a:rPr kumimoji="0" lang="en-US" altLang="ja-JP" dirty="0" smtClean="0">
                <a:latin typeface="メイリオ" panose="020B0604030504040204" pitchFamily="50" charset="-128"/>
                <a:ea typeface="メイリオ" panose="020B0604030504040204" pitchFamily="50" charset="-128"/>
              </a:rPr>
              <a:t>《</a:t>
            </a:r>
            <a:r>
              <a:rPr kumimoji="0" lang="ja-JP" altLang="en-US" dirty="0" smtClean="0">
                <a:latin typeface="メイリオ" panose="020B0604030504040204" pitchFamily="50" charset="-128"/>
                <a:ea typeface="メイリオ" panose="020B0604030504040204" pitchFamily="50" charset="-128"/>
              </a:rPr>
              <a:t>主な連携取組</a:t>
            </a:r>
            <a:r>
              <a:rPr kumimoji="0" lang="en-US" altLang="ja-JP" dirty="0" smtClean="0">
                <a:latin typeface="メイリオ" panose="020B0604030504040204" pitchFamily="50" charset="-128"/>
                <a:ea typeface="メイリオ" panose="020B0604030504040204" pitchFamily="50" charset="-128"/>
              </a:rPr>
              <a:t>》</a:t>
            </a:r>
          </a:p>
          <a:p>
            <a:pPr defTabSz="414656">
              <a:defRPr/>
            </a:pPr>
            <a:endParaRPr lang="ja-JP" altLang="en-US" sz="500" dirty="0">
              <a:latin typeface="メイリオ" panose="020B0604030504040204" pitchFamily="50" charset="-128"/>
              <a:ea typeface="メイリオ" panose="020B0604030504040204" pitchFamily="50" charset="-128"/>
            </a:endParaRPr>
          </a:p>
          <a:p>
            <a:pPr lvl="0">
              <a:defRPr/>
            </a:pPr>
            <a:r>
              <a:rPr lang="ja-JP" altLang="en-US" sz="1600" dirty="0" smtClean="0">
                <a:latin typeface="メイリオ" panose="020B0604030504040204" pitchFamily="50" charset="-128"/>
                <a:ea typeface="メイリオ" panose="020B0604030504040204" pitchFamily="50" charset="-128"/>
              </a:rPr>
              <a:t>　・</a:t>
            </a:r>
            <a:r>
              <a:rPr lang="ja-JP" altLang="en-US" sz="1600" dirty="0" smtClean="0">
                <a:solidFill>
                  <a:srgbClr val="000000"/>
                </a:solidFill>
                <a:latin typeface="メイリオ" panose="020B0604030504040204" pitchFamily="50" charset="-128"/>
                <a:ea typeface="メイリオ" panose="020B0604030504040204" pitchFamily="50" charset="-128"/>
              </a:rPr>
              <a:t>大阪市</a:t>
            </a:r>
            <a:r>
              <a:rPr lang="ja-JP" altLang="en-US" sz="1600" dirty="0">
                <a:solidFill>
                  <a:srgbClr val="000000"/>
                </a:solidFill>
                <a:latin typeface="メイリオ" panose="020B0604030504040204" pitchFamily="50" charset="-128"/>
                <a:ea typeface="メイリオ" panose="020B0604030504040204" pitchFamily="50" charset="-128"/>
              </a:rPr>
              <a:t>の健康イベントに、保健師・ケアマネジャー・管理栄養士の</a:t>
            </a:r>
            <a:r>
              <a:rPr lang="ja-JP" altLang="en-US" sz="1600" dirty="0" smtClean="0">
                <a:solidFill>
                  <a:srgbClr val="000000"/>
                </a:solidFill>
                <a:latin typeface="メイリオ" panose="020B0604030504040204" pitchFamily="50" charset="-128"/>
                <a:ea typeface="メイリオ" panose="020B0604030504040204" pitchFamily="50" charset="-128"/>
              </a:rPr>
              <a:t>資格をもった講師を</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r>
              <a:rPr lang="ja-JP" altLang="en-US" sz="1600" dirty="0">
                <a:solidFill>
                  <a:srgbClr val="000000"/>
                </a:solidFill>
                <a:latin typeface="メイリオ" panose="020B0604030504040204" pitchFamily="50" charset="-128"/>
                <a:ea typeface="メイリオ" panose="020B0604030504040204" pitchFamily="50" charset="-128"/>
              </a:rPr>
              <a:t>　</a:t>
            </a:r>
            <a:r>
              <a:rPr lang="ja-JP" altLang="en-US" sz="1600" dirty="0" smtClean="0">
                <a:solidFill>
                  <a:srgbClr val="000000"/>
                </a:solidFill>
                <a:latin typeface="メイリオ" panose="020B0604030504040204" pitchFamily="50" charset="-128"/>
                <a:ea typeface="メイリオ" panose="020B0604030504040204" pitchFamily="50" charset="-128"/>
              </a:rPr>
              <a:t>　派遣し</a:t>
            </a:r>
            <a:r>
              <a:rPr lang="ja-JP" altLang="en-US" sz="1600" dirty="0">
                <a:solidFill>
                  <a:srgbClr val="000000"/>
                </a:solidFill>
                <a:latin typeface="メイリオ" panose="020B0604030504040204" pitchFamily="50" charset="-128"/>
                <a:ea typeface="メイリオ" panose="020B0604030504040204" pitchFamily="50" charset="-128"/>
              </a:rPr>
              <a:t>、健康・医療・介護に関するセミナー</a:t>
            </a:r>
            <a:r>
              <a:rPr lang="ja-JP" altLang="en-US" sz="1600" dirty="0" smtClean="0">
                <a:solidFill>
                  <a:srgbClr val="000000"/>
                </a:solidFill>
                <a:latin typeface="メイリオ" panose="020B0604030504040204" pitchFamily="50" charset="-128"/>
                <a:ea typeface="メイリオ" panose="020B0604030504040204" pitchFamily="50" charset="-128"/>
              </a:rPr>
              <a:t>やブース出展を</a:t>
            </a:r>
            <a:r>
              <a:rPr lang="ja-JP" altLang="en-US" sz="1600" dirty="0">
                <a:solidFill>
                  <a:srgbClr val="000000"/>
                </a:solidFill>
                <a:latin typeface="メイリオ" panose="020B0604030504040204" pitchFamily="50" charset="-128"/>
                <a:ea typeface="メイリオ" panose="020B0604030504040204" pitchFamily="50" charset="-128"/>
              </a:rPr>
              <a:t>実施します</a:t>
            </a:r>
            <a:r>
              <a:rPr lang="ja-JP" altLang="en-US" sz="1600" dirty="0" smtClean="0">
                <a:solidFill>
                  <a:srgbClr val="000000"/>
                </a:solidFill>
                <a:latin typeface="メイリオ" panose="020B0604030504040204" pitchFamily="50" charset="-128"/>
                <a:ea typeface="メイリオ" panose="020B0604030504040204" pitchFamily="50" charset="-128"/>
              </a:rPr>
              <a:t>。</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a:solidFill>
                <a:srgbClr val="000000"/>
              </a:solidFill>
              <a:latin typeface="メイリオ" panose="020B0604030504040204" pitchFamily="50" charset="-128"/>
              <a:ea typeface="メイリオ" panose="020B0604030504040204" pitchFamily="50" charset="-128"/>
            </a:endParaRPr>
          </a:p>
          <a:p>
            <a:pPr lvl="0">
              <a:defRPr/>
            </a:pPr>
            <a:endParaRPr lang="en-US" altLang="ja-JP" sz="1300" dirty="0">
              <a:solidFill>
                <a:srgbClr val="000000"/>
              </a:solidFill>
              <a:latin typeface="メイリオ" panose="020B0604030504040204" pitchFamily="50" charset="-128"/>
              <a:ea typeface="メイリオ" panose="020B0604030504040204" pitchFamily="50" charset="-128"/>
            </a:endParaRPr>
          </a:p>
          <a:p>
            <a:pPr lvl="0">
              <a:defRPr/>
            </a:pPr>
            <a:r>
              <a:rPr lang="ja-JP" altLang="en-US" sz="1600" dirty="0" smtClean="0">
                <a:solidFill>
                  <a:srgbClr val="000000"/>
                </a:solidFill>
                <a:latin typeface="メイリオ" panose="020B0604030504040204" pitchFamily="50" charset="-128"/>
                <a:ea typeface="メイリオ" panose="020B0604030504040204" pitchFamily="50" charset="-128"/>
              </a:rPr>
              <a:t>　・地域</a:t>
            </a:r>
            <a:r>
              <a:rPr lang="ja-JP" altLang="en-US" sz="1600" dirty="0">
                <a:solidFill>
                  <a:srgbClr val="000000"/>
                </a:solidFill>
                <a:latin typeface="メイリオ" panose="020B0604030504040204" pitchFamily="50" charset="-128"/>
                <a:ea typeface="メイリオ" panose="020B0604030504040204" pitchFamily="50" charset="-128"/>
              </a:rPr>
              <a:t>の健康課題を解決するために、第一生命が提携しているナショナルセンター</a:t>
            </a:r>
            <a:r>
              <a:rPr lang="ja-JP" altLang="en-US" sz="1600" dirty="0" smtClean="0">
                <a:solidFill>
                  <a:srgbClr val="000000"/>
                </a:solidFill>
                <a:latin typeface="メイリオ" panose="020B0604030504040204" pitchFamily="50" charset="-128"/>
                <a:ea typeface="メイリオ" panose="020B0604030504040204" pitchFamily="50" charset="-128"/>
              </a:rPr>
              <a:t>をはじめ</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r>
              <a:rPr lang="ja-JP" altLang="en-US" sz="1600" dirty="0">
                <a:solidFill>
                  <a:srgbClr val="000000"/>
                </a:solidFill>
                <a:latin typeface="メイリオ" panose="020B0604030504040204" pitchFamily="50" charset="-128"/>
                <a:ea typeface="メイリオ" panose="020B0604030504040204" pitchFamily="50" charset="-128"/>
              </a:rPr>
              <a:t>　</a:t>
            </a:r>
            <a:r>
              <a:rPr lang="ja-JP" altLang="en-US" sz="1600" dirty="0" smtClean="0">
                <a:solidFill>
                  <a:srgbClr val="000000"/>
                </a:solidFill>
                <a:latin typeface="メイリオ" panose="020B0604030504040204" pitchFamily="50" charset="-128"/>
                <a:ea typeface="メイリオ" panose="020B0604030504040204" pitchFamily="50" charset="-128"/>
              </a:rPr>
              <a:t>　とした</a:t>
            </a:r>
            <a:r>
              <a:rPr lang="ja-JP" altLang="en-US" sz="1600" dirty="0">
                <a:solidFill>
                  <a:srgbClr val="000000"/>
                </a:solidFill>
                <a:latin typeface="メイリオ" panose="020B0604030504040204" pitchFamily="50" charset="-128"/>
                <a:ea typeface="メイリオ" panose="020B0604030504040204" pitchFamily="50" charset="-128"/>
              </a:rPr>
              <a:t>医療機関医師による各種疾病啓発</a:t>
            </a:r>
            <a:r>
              <a:rPr lang="ja-JP" altLang="en-US" sz="1600" dirty="0" smtClean="0">
                <a:solidFill>
                  <a:srgbClr val="000000"/>
                </a:solidFill>
                <a:latin typeface="メイリオ" panose="020B0604030504040204" pitchFamily="50" charset="-128"/>
                <a:ea typeface="メイリオ" panose="020B0604030504040204" pitchFamily="50" charset="-128"/>
              </a:rPr>
              <a:t>セミナーを実施します。</a:t>
            </a:r>
            <a:r>
              <a:rPr lang="en-US" altLang="ja-JP" sz="1600" dirty="0">
                <a:solidFill>
                  <a:srgbClr val="000000"/>
                </a:solidFill>
                <a:latin typeface="メイリオ" panose="020B0604030504040204" pitchFamily="50" charset="-128"/>
                <a:ea typeface="メイリオ" panose="020B0604030504040204" pitchFamily="50" charset="-128"/>
              </a:rPr>
              <a:t>【Web</a:t>
            </a:r>
            <a:r>
              <a:rPr lang="ja-JP" altLang="en-US" sz="1600" dirty="0">
                <a:solidFill>
                  <a:srgbClr val="000000"/>
                </a:solidFill>
                <a:latin typeface="メイリオ" panose="020B0604030504040204" pitchFamily="50" charset="-128"/>
                <a:ea typeface="メイリオ" panose="020B0604030504040204" pitchFamily="50" charset="-128"/>
              </a:rPr>
              <a:t>開催可</a:t>
            </a:r>
            <a:r>
              <a:rPr lang="en-US" altLang="ja-JP" sz="1600" dirty="0" smtClean="0">
                <a:solidFill>
                  <a:srgbClr val="000000"/>
                </a:solidFill>
                <a:latin typeface="メイリオ" panose="020B0604030504040204" pitchFamily="50" charset="-128"/>
                <a:ea typeface="メイリオ" panose="020B0604030504040204" pitchFamily="50" charset="-128"/>
              </a:rPr>
              <a:t>】</a:t>
            </a:r>
            <a:endParaRPr lang="ja-JP" altLang="en-US" sz="1600" dirty="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lvl="0">
              <a:defRPr/>
            </a:pPr>
            <a:endParaRPr lang="en-US" altLang="ja-JP" sz="1600" dirty="0">
              <a:solidFill>
                <a:srgbClr val="000000"/>
              </a:solidFill>
              <a:latin typeface="メイリオ" panose="020B0604030504040204" pitchFamily="50" charset="-128"/>
              <a:ea typeface="メイリオ" panose="020B0604030504040204" pitchFamily="50" charset="-128"/>
            </a:endParaRPr>
          </a:p>
          <a:p>
            <a:pPr lvl="0">
              <a:defRPr/>
            </a:pPr>
            <a:endParaRPr lang="ja-JP" altLang="en-US" sz="16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5221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85745" y="2428865"/>
            <a:ext cx="8543929" cy="936000"/>
          </a:xfrm>
          <a:prstGeom prst="rect">
            <a:avLst/>
          </a:prstGeom>
          <a:solidFill>
            <a:srgbClr val="DDF4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4" name="タイトル 3"/>
          <p:cNvSpPr txBox="1">
            <a:spLocks/>
          </p:cNvSpPr>
          <p:nvPr/>
        </p:nvSpPr>
        <p:spPr bwMode="auto">
          <a:xfrm>
            <a:off x="957712" y="665064"/>
            <a:ext cx="7200000" cy="664225"/>
          </a:xfrm>
          <a:prstGeom prst="rect">
            <a:avLst/>
          </a:prstGeom>
          <a:solidFill>
            <a:schemeClr val="tx2">
              <a:lumMod val="60000"/>
              <a:lumOff val="40000"/>
            </a:schemeClr>
          </a:solidFill>
          <a:ln>
            <a:noFill/>
          </a:ln>
          <a:effectLst/>
          <a:scene3d>
            <a:camera prst="orthographicFront"/>
            <a:lightRig rig="threePt" dir="t"/>
          </a:scene3d>
          <a:sp3d>
            <a:bevelT/>
          </a:sp3d>
        </p:spPr>
        <p:txBody>
          <a:bodyPr wrap="none"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sz="2800" b="1" dirty="0" smtClean="0">
                <a:ln w="0"/>
                <a:solidFill>
                  <a:schemeClr val="bg1"/>
                </a:solidFill>
                <a:latin typeface="メイリオ" panose="020B0604030504040204" pitchFamily="50" charset="-128"/>
                <a:ea typeface="メイリオ" panose="020B0604030504040204" pitchFamily="50" charset="-128"/>
              </a:rPr>
              <a:t>がん検診・健康診断の受診促進の協力</a:t>
            </a:r>
            <a:endParaRPr lang="ja-JP" altLang="en-US" sz="2800" b="1" dirty="0">
              <a:ln w="0"/>
              <a:solidFill>
                <a:schemeClr val="bg1"/>
              </a:solidFill>
              <a:latin typeface="メイリオ" panose="020B0604030504040204" pitchFamily="50" charset="-128"/>
              <a:ea typeface="メイリオ" panose="020B0604030504040204" pitchFamily="50" charset="-128"/>
            </a:endParaRPr>
          </a:p>
        </p:txBody>
      </p:sp>
      <p:sp>
        <p:nvSpPr>
          <p:cNvPr id="5" name="Text Box 9"/>
          <p:cNvSpPr txBox="1">
            <a:spLocks noChangeArrowheads="1"/>
          </p:cNvSpPr>
          <p:nvPr/>
        </p:nvSpPr>
        <p:spPr bwMode="auto">
          <a:xfrm>
            <a:off x="155964" y="146116"/>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smtClean="0">
                <a:ln/>
                <a:solidFill>
                  <a:srgbClr val="000000"/>
                </a:solidFill>
                <a:latin typeface="メイリオ" panose="020B0604030504040204" pitchFamily="50" charset="-128"/>
                <a:ea typeface="メイリオ" panose="020B0604030504040204" pitchFamily="50" charset="-128"/>
              </a:rPr>
              <a:t>②</a:t>
            </a:r>
            <a:endParaRPr lang="ja-JP" altLang="en-US" sz="2400" b="1" u="sng" dirty="0">
              <a:ln/>
              <a:solidFill>
                <a:srgbClr val="000000"/>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110994" y="1426698"/>
            <a:ext cx="8875844" cy="1923604"/>
          </a:xfrm>
          <a:prstGeom prst="rect">
            <a:avLst/>
          </a:prstGeom>
        </p:spPr>
        <p:txBody>
          <a:bodyPr wrap="square">
            <a:spAutoFit/>
          </a:bodyPr>
          <a:lstStyle/>
          <a:p>
            <a:pPr lvl="0" defTabSz="414656">
              <a:defRPr/>
            </a:pP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概要</a:t>
            </a:r>
            <a:r>
              <a:rPr lang="en-US" altLang="ja-JP" dirty="0" smtClean="0">
                <a:latin typeface="メイリオ" panose="020B0604030504040204" pitchFamily="50" charset="-128"/>
                <a:ea typeface="メイリオ" panose="020B0604030504040204" pitchFamily="50" charset="-128"/>
              </a:rPr>
              <a:t>》</a:t>
            </a:r>
          </a:p>
          <a:p>
            <a:pPr defTabSz="414656">
              <a:defRPr/>
            </a:pPr>
            <a:r>
              <a:rPr kumimoji="0" lang="ja-JP" altLang="en-US" dirty="0" smtClean="0">
                <a:latin typeface="メイリオ" panose="020B0604030504040204" pitchFamily="50" charset="-128"/>
                <a:ea typeface="メイリオ" panose="020B0604030504040204" pitchFamily="50" charset="-128"/>
              </a:rPr>
              <a:t>　大阪市民のがん</a:t>
            </a:r>
            <a:r>
              <a:rPr kumimoji="0" lang="ja-JP" altLang="en-US" dirty="0">
                <a:latin typeface="メイリオ" panose="020B0604030504040204" pitchFamily="50" charset="-128"/>
                <a:ea typeface="メイリオ" panose="020B0604030504040204" pitchFamily="50" charset="-128"/>
              </a:rPr>
              <a:t>検診・健康診断の受診率向上に向けた</a:t>
            </a:r>
            <a:r>
              <a:rPr kumimoji="0" lang="ja-JP" altLang="en-US" dirty="0" smtClean="0">
                <a:latin typeface="メイリオ" panose="020B0604030504040204" pitchFamily="50" charset="-128"/>
                <a:ea typeface="メイリオ" panose="020B0604030504040204" pitchFamily="50" charset="-128"/>
              </a:rPr>
              <a:t>取組みを実施します。</a:t>
            </a:r>
            <a:endParaRPr kumimoji="0" lang="en-US" altLang="ja-JP" dirty="0" smtClean="0">
              <a:latin typeface="メイリオ" panose="020B0604030504040204" pitchFamily="50" charset="-128"/>
              <a:ea typeface="メイリオ" panose="020B0604030504040204" pitchFamily="50" charset="-128"/>
            </a:endParaRPr>
          </a:p>
          <a:p>
            <a:pPr defTabSz="414656">
              <a:defRPr/>
            </a:pPr>
            <a:endParaRPr kumimoji="0" lang="en-US" altLang="ja-JP" sz="700" dirty="0">
              <a:latin typeface="メイリオ" panose="020B0604030504040204" pitchFamily="50" charset="-128"/>
              <a:ea typeface="メイリオ" panose="020B0604030504040204" pitchFamily="50" charset="-128"/>
            </a:endParaRPr>
          </a:p>
          <a:p>
            <a:pPr defTabSz="414656">
              <a:defRPr/>
            </a:pPr>
            <a:r>
              <a:rPr kumimoji="0" lang="en-US" altLang="ja-JP" dirty="0" smtClean="0">
                <a:latin typeface="メイリオ" panose="020B0604030504040204" pitchFamily="50" charset="-128"/>
                <a:ea typeface="メイリオ" panose="020B0604030504040204" pitchFamily="50" charset="-128"/>
              </a:rPr>
              <a:t>《</a:t>
            </a:r>
            <a:r>
              <a:rPr kumimoji="0" lang="ja-JP" altLang="en-US" dirty="0" smtClean="0">
                <a:latin typeface="メイリオ" panose="020B0604030504040204" pitchFamily="50" charset="-128"/>
                <a:ea typeface="メイリオ" panose="020B0604030504040204" pitchFamily="50" charset="-128"/>
              </a:rPr>
              <a:t>主な連携取組</a:t>
            </a:r>
            <a:r>
              <a:rPr kumimoji="0" lang="en-US" altLang="ja-JP" dirty="0" smtClean="0">
                <a:latin typeface="メイリオ" panose="020B0604030504040204" pitchFamily="50" charset="-128"/>
                <a:ea typeface="メイリオ" panose="020B0604030504040204" pitchFamily="50" charset="-128"/>
              </a:rPr>
              <a:t>》</a:t>
            </a:r>
          </a:p>
          <a:p>
            <a:pPr defTabSz="414656">
              <a:defRPr/>
            </a:pPr>
            <a:endParaRPr lang="ja-JP" altLang="en-US" sz="1000" dirty="0">
              <a:latin typeface="メイリオ" panose="020B0604030504040204" pitchFamily="50" charset="-128"/>
              <a:ea typeface="メイリオ" panose="020B0604030504040204" pitchFamily="50" charset="-128"/>
            </a:endParaRPr>
          </a:p>
          <a:p>
            <a:pPr lvl="0" defTabSz="414656">
              <a:defRPr/>
            </a:pPr>
            <a:r>
              <a:rPr lang="ja-JP" altLang="en-US" sz="1600" dirty="0" smtClean="0">
                <a:latin typeface="メイリオ" panose="020B0604030504040204" pitchFamily="50" charset="-128"/>
                <a:ea typeface="メイリオ" panose="020B0604030504040204" pitchFamily="50" charset="-128"/>
              </a:rPr>
              <a:t>　がん検診や健康診断の受診促進に向けて、</a:t>
            </a:r>
            <a:r>
              <a:rPr lang="ja-JP" altLang="en-US" sz="1600" dirty="0">
                <a:latin typeface="メイリオ" panose="020B0604030504040204" pitchFamily="50" charset="-128"/>
                <a:ea typeface="メイリオ" panose="020B0604030504040204" pitchFamily="50" charset="-128"/>
              </a:rPr>
              <a:t>がん検診</a:t>
            </a:r>
            <a:r>
              <a:rPr lang="ja-JP" altLang="en-US" sz="1600" dirty="0" smtClean="0">
                <a:latin typeface="メイリオ" panose="020B0604030504040204" pitchFamily="50" charset="-128"/>
                <a:ea typeface="メイリオ" panose="020B0604030504040204" pitchFamily="50" charset="-128"/>
              </a:rPr>
              <a:t>情報や医療</a:t>
            </a:r>
            <a:r>
              <a:rPr lang="ja-JP" altLang="en-US" sz="1600" dirty="0">
                <a:latin typeface="メイリオ" panose="020B0604030504040204" pitchFamily="50" charset="-128"/>
                <a:ea typeface="メイリオ" panose="020B0604030504040204" pitchFamily="50" charset="-128"/>
              </a:rPr>
              <a:t>データ</a:t>
            </a:r>
            <a:r>
              <a:rPr lang="ja-JP" altLang="en-US" sz="1600" dirty="0" smtClean="0">
                <a:latin typeface="メイリオ" panose="020B0604030504040204" pitchFamily="50" charset="-128"/>
                <a:ea typeface="メイリオ" panose="020B0604030504040204" pitchFamily="50" charset="-128"/>
              </a:rPr>
              <a:t>を記載したチラシ、　</a:t>
            </a:r>
            <a:endParaRPr lang="en-US" altLang="ja-JP" sz="1600" dirty="0" smtClean="0">
              <a:latin typeface="メイリオ" panose="020B0604030504040204" pitchFamily="50" charset="-128"/>
              <a:ea typeface="メイリオ" panose="020B0604030504040204" pitchFamily="50" charset="-128"/>
            </a:endParaRPr>
          </a:p>
          <a:p>
            <a:pPr lvl="0" defTabSz="414656">
              <a:defRPr/>
            </a:pPr>
            <a:r>
              <a:rPr lang="ja-JP" altLang="en-US" sz="1600" dirty="0" smtClean="0">
                <a:latin typeface="メイリオ" panose="020B0604030504040204" pitchFamily="50" charset="-128"/>
                <a:ea typeface="メイリオ" panose="020B0604030504040204" pitchFamily="50" charset="-128"/>
              </a:rPr>
              <a:t>　がん</a:t>
            </a:r>
            <a:r>
              <a:rPr lang="ja-JP" altLang="en-US" sz="1600" dirty="0">
                <a:latin typeface="メイリオ" panose="020B0604030504040204" pitchFamily="50" charset="-128"/>
                <a:ea typeface="メイリオ" panose="020B0604030504040204" pitchFamily="50" charset="-128"/>
              </a:rPr>
              <a:t>・特定健診・</a:t>
            </a:r>
            <a:r>
              <a:rPr lang="ja-JP" altLang="en-US" sz="1600" dirty="0" smtClean="0">
                <a:latin typeface="メイリオ" panose="020B0604030504040204" pitchFamily="50" charset="-128"/>
                <a:ea typeface="メイリオ" panose="020B0604030504040204" pitchFamily="50" charset="-128"/>
              </a:rPr>
              <a:t>アスマイルチラシなどの配布を通した周知</a:t>
            </a:r>
            <a:r>
              <a:rPr lang="ja-JP" altLang="en-US" sz="1600" dirty="0">
                <a:latin typeface="メイリオ" panose="020B0604030504040204" pitchFamily="50" charset="-128"/>
                <a:ea typeface="メイリオ" panose="020B0604030504040204" pitchFamily="50" charset="-128"/>
              </a:rPr>
              <a:t>活動</a:t>
            </a:r>
            <a:r>
              <a:rPr lang="ja-JP" altLang="en-US" sz="1600" dirty="0" smtClean="0">
                <a:latin typeface="メイリオ" panose="020B0604030504040204" pitchFamily="50" charset="-128"/>
                <a:ea typeface="メイリオ" panose="020B0604030504040204" pitchFamily="50" charset="-128"/>
              </a:rPr>
              <a:t>に加えて、</a:t>
            </a:r>
            <a:r>
              <a:rPr kumimoji="0" lang="ja-JP" altLang="en-US" sz="1600" dirty="0" smtClean="0">
                <a:latin typeface="Meiryo UI" panose="020B0604030504040204" pitchFamily="50" charset="-128"/>
                <a:ea typeface="Meiryo UI" panose="020B0604030504040204" pitchFamily="50" charset="-128"/>
              </a:rPr>
              <a:t>アンケート</a:t>
            </a:r>
            <a:r>
              <a:rPr kumimoji="0" lang="ja-JP" altLang="en-US" sz="1600" dirty="0">
                <a:latin typeface="Meiryo UI" panose="020B0604030504040204" pitchFamily="50" charset="-128"/>
                <a:ea typeface="Meiryo UI" panose="020B0604030504040204" pitchFamily="50" charset="-128"/>
              </a:rPr>
              <a:t>に</a:t>
            </a:r>
            <a:r>
              <a:rPr kumimoji="0" lang="ja-JP" altLang="en-US" sz="1600" dirty="0" smtClean="0">
                <a:latin typeface="Meiryo UI" panose="020B0604030504040204" pitchFamily="50" charset="-128"/>
                <a:ea typeface="Meiryo UI" panose="020B0604030504040204" pitchFamily="50" charset="-128"/>
              </a:rPr>
              <a:t>よる</a:t>
            </a:r>
            <a:endParaRPr kumimoji="0" lang="en-US" altLang="ja-JP" sz="1600" dirty="0">
              <a:latin typeface="Meiryo UI" panose="020B0604030504040204" pitchFamily="50" charset="-128"/>
              <a:ea typeface="Meiryo UI" panose="020B0604030504040204" pitchFamily="50" charset="-128"/>
            </a:endParaRPr>
          </a:p>
          <a:p>
            <a:pPr lvl="0" defTabSz="414656">
              <a:defRPr/>
            </a:pPr>
            <a:r>
              <a:rPr kumimoji="0" lang="ja-JP" altLang="en-US" sz="1600" dirty="0">
                <a:latin typeface="Meiryo UI" panose="020B0604030504040204" pitchFamily="50" charset="-128"/>
                <a:ea typeface="Meiryo UI" panose="020B0604030504040204" pitchFamily="50" charset="-128"/>
              </a:rPr>
              <a:t>　</a:t>
            </a:r>
            <a:r>
              <a:rPr kumimoji="0" lang="ja-JP" altLang="en-US" sz="1600" dirty="0" smtClean="0">
                <a:latin typeface="Meiryo UI" panose="020B0604030504040204" pitchFamily="50" charset="-128"/>
                <a:ea typeface="Meiryo UI" panose="020B0604030504040204" pitchFamily="50" charset="-128"/>
              </a:rPr>
              <a:t> 意識</a:t>
            </a:r>
            <a:r>
              <a:rPr kumimoji="0" lang="ja-JP" altLang="en-US" sz="1600" dirty="0" smtClean="0">
                <a:latin typeface="メイリオ" panose="020B0604030504040204" pitchFamily="50" charset="-128"/>
                <a:ea typeface="メイリオ" panose="020B0604030504040204" pitchFamily="50" charset="-128"/>
              </a:rPr>
              <a:t>調査など市のがん検診・健康診断の受診率向上に向けた取組みに協力します。</a:t>
            </a:r>
            <a:endParaRPr lang="ja-JP" altLang="en-US" sz="1600" dirty="0">
              <a:latin typeface="メイリオ" panose="020B0604030504040204" pitchFamily="50" charset="-128"/>
              <a:ea typeface="メイリオ" panose="020B0604030504040204" pitchFamily="50" charset="-128"/>
            </a:endParaRPr>
          </a:p>
        </p:txBody>
      </p:sp>
      <p:pic>
        <p:nvPicPr>
          <p:cNvPr id="2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9864" y="3486141"/>
            <a:ext cx="2274946" cy="3261052"/>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682566" y="3412083"/>
            <a:ext cx="1314450"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＜ツール例＞</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22" name="Picture 9" descr="D:\WORKS\第一生命イラスト\latest\png\人物\ビジネス\生涯設計デザイナー\お客さまと話す（第一生命レッド）.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4905" y="4126355"/>
            <a:ext cx="3103421" cy="267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4</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135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96590" y="2372739"/>
            <a:ext cx="8100000" cy="1116000"/>
          </a:xfrm>
          <a:prstGeom prst="rect">
            <a:avLst/>
          </a:prstGeom>
          <a:solidFill>
            <a:srgbClr val="DDF4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23" name="正方形/長方形 22"/>
          <p:cNvSpPr/>
          <p:nvPr/>
        </p:nvSpPr>
        <p:spPr>
          <a:xfrm>
            <a:off x="406110" y="4911163"/>
            <a:ext cx="8100000" cy="527849"/>
          </a:xfrm>
          <a:prstGeom prst="rect">
            <a:avLst/>
          </a:prstGeom>
          <a:solidFill>
            <a:srgbClr val="DDF4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8" name="正方形/長方形 6"/>
          <p:cNvSpPr/>
          <p:nvPr/>
        </p:nvSpPr>
        <p:spPr bwMode="auto">
          <a:xfrm>
            <a:off x="-2" y="2580969"/>
            <a:ext cx="8922775" cy="7082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800" b="1" dirty="0">
              <a:latin typeface="メイリオ" panose="020B0604030504040204" pitchFamily="50" charset="-128"/>
              <a:ea typeface="メイリオ" panose="020B0604030504040204" pitchFamily="50" charset="-128"/>
            </a:endParaRPr>
          </a:p>
        </p:txBody>
      </p:sp>
      <p:sp>
        <p:nvSpPr>
          <p:cNvPr id="16"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smtClean="0">
                <a:ln/>
                <a:solidFill>
                  <a:srgbClr val="000000"/>
                </a:solidFill>
                <a:latin typeface="メイリオ" panose="020B0604030504040204" pitchFamily="50" charset="-128"/>
                <a:ea typeface="メイリオ" panose="020B0604030504040204" pitchFamily="50" charset="-128"/>
              </a:rPr>
              <a:t>③</a:t>
            </a:r>
            <a:endParaRPr lang="ja-JP" altLang="en-US" sz="2400" b="1" u="sng" dirty="0">
              <a:ln/>
              <a:solidFill>
                <a:srgbClr val="000000"/>
              </a:solidFill>
              <a:latin typeface="メイリオ" panose="020B0604030504040204" pitchFamily="50" charset="-128"/>
              <a:ea typeface="メイリオ" panose="020B0604030504040204" pitchFamily="50" charset="-128"/>
            </a:endParaRPr>
          </a:p>
        </p:txBody>
      </p:sp>
      <p:sp>
        <p:nvSpPr>
          <p:cNvPr id="17" name="タイトル 3"/>
          <p:cNvSpPr txBox="1">
            <a:spLocks/>
          </p:cNvSpPr>
          <p:nvPr/>
        </p:nvSpPr>
        <p:spPr bwMode="auto">
          <a:xfrm>
            <a:off x="957712" y="666336"/>
            <a:ext cx="7200000" cy="664225"/>
          </a:xfrm>
          <a:prstGeom prst="rect">
            <a:avLst/>
          </a:prstGeom>
          <a:solidFill>
            <a:schemeClr val="tx2">
              <a:lumMod val="60000"/>
              <a:lumOff val="40000"/>
            </a:schemeClr>
          </a:solidFill>
          <a:ln>
            <a:noFill/>
          </a:ln>
          <a:effectLst/>
          <a:scene3d>
            <a:camera prst="orthographicFront"/>
            <a:lightRig rig="threePt" dir="t"/>
          </a:scene3d>
          <a:sp3d>
            <a:bevelT/>
          </a:sp3d>
        </p:spPr>
        <p:txBody>
          <a:bodyPr wrap="none"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sz="2800" b="1" dirty="0" smtClean="0">
                <a:ln w="0"/>
                <a:solidFill>
                  <a:schemeClr val="bg1"/>
                </a:solidFill>
                <a:latin typeface="メイリオ" panose="020B0604030504040204" pitchFamily="50" charset="-128"/>
                <a:ea typeface="メイリオ" panose="020B0604030504040204" pitchFamily="50" charset="-128"/>
              </a:rPr>
              <a:t>陸上部ＯＧ等によるイベントへの協力</a:t>
            </a:r>
            <a:endParaRPr lang="ja-JP" altLang="en-US" sz="2800" b="1" dirty="0">
              <a:ln w="0"/>
              <a:solidFill>
                <a:schemeClr val="bg1"/>
              </a:solidFill>
              <a:latin typeface="メイリオ" panose="020B0604030504040204" pitchFamily="50" charset="-128"/>
              <a:ea typeface="メイリオ" panose="020B0604030504040204" pitchFamily="50" charset="-128"/>
            </a:endParaRPr>
          </a:p>
        </p:txBody>
      </p:sp>
      <p:sp>
        <p:nvSpPr>
          <p:cNvPr id="2" name="AutoShape 2" descr="data:image/png;base64,iVBORw0KGgoAAAANSUhEUgAAAoUAAAGZCAYAAAD/1UupAAAgAElEQVR4AcS9dZBW17qvm712nCQEd3dptKHdm3Z3d3d3NxqnGxp3AkkgQPAEh3Z3o/FAfNlee+976tSt89wa4+uvaQjJWvfWuXX++NU755hjjq/7o0g9+b3CW4Hx+YSmbyYiZwcR2eVSwRnb8UreinPcJtwSt+GZWo5X2k7cU3bgklSO83AlluGcuB2X4UrYilvCFtwTNg/TJjwSNuKZsAGvQXnGb8AtfgPOcRtxGpT4TKVc4jfzz6TcK6LyDKfYjTjGbHhFDjGlOEQrZB+1HqXsIksQso0sfqmIYmwjirGJKHqp8CJs/gVZhxXyuqzCChhSaAFWSoUVYB1e+Mq54n5If3SW8ozfxEKsQoWKpCxDChlS8LDrkJd75N6QIrnPIrgA86B8zALzMA3IxcQ/R0rci3XxXCqoAItBifXXJfb/UwXlYRacL2UanM+QgvIwHZRJYB4K5bIuQCHjgByG5J+N8Wsy8svmdRn6ZSHlm4nhoAx8MlEoA31vpdLR91ZIzysdIX2vLAw8czH0zHtFYk1If0g56Hllo+uVpZBnFrpSmeh4pb8ibc9UtD2TpXQ8k9HxSkHXKxk9zyT0PBLRdU9Axy0eHbc49NziMXCPx9gzEVOfFCz80rAKyMAmMBPboKwhiXuxbhmQgXVQFnahudiF5mATnI11UCauMcUEZpQRlluBV+JG7MNysA/NwSW6EM+EUpyjCrALzcImOENGx4hcbILTMfEWnx1DfOl+Dl2u48s7nWw4fIHw3DL8Uzfgm7we78RiKZ+kIvxS1hOStZnI/DJiiipIKN1DyuYDZJUfo2DPF2w7cYljV6q4VNfFrY4H1A08o/7hd1xt7OHktXq2HD1PXNFOnMLScI/OxTuhhKD0rcQV7yNz+wnStx4nYf0hogv2El98gKQNh4kr2od/8kYcQzKw8U/G2i8JK58ErH1isfWJwtIjBEMHHzQtXPCKTKKobBdHvjrH/s9PsevYCTKK12Pr4c7cZUtYsHIZKmqqrNDSZKWuEav0rdCz8cIxII6w1CJKdx/l86u3OHnlOvH5JehYO7BczwAVXS2W6qxltbEOWpbG6Fgbo2mpg5rZWmx8rYjMCqdoZz6bD5RQ8dlm9ny+lb1fKHTwdBlHzu7ks/O7OXlxL19c3s+pKwc5ffUwZ745wldXj3D6ymGOnq6gaGs6oQnehMR5EpcRTGZxHLuPb+Hi3VNUdV6nuusmtT23qOy4yc3ma1yqvsy+U/vI3ZZHWHoULqE+GLnYoe9gjZ6QvTW69rZo2zlg4OyGubcfDiHh2AWHYhMYjIWvv1xXt7JFzdIKTWtLdOws0ba1QNvGHA0LY1YbaKCisYylGios01nOCv2VLNVezEL1uSxYO4vFGrNR0ZqLqoEKOmZqGFvrY2Cpg66ZppS4XmdjgLWLOc4+9niHuOMX4UVQtB+hcYFEJIYQlRwmFZkUKmNcRhTJOfGk5CaQnBtPUk4cYi06NZywhCACo33xCfPAPdBZnmnnYYW1qzkWTiaY2hvJzzO01EXPTAvtdepoGK1BzWA1a/RWoqq7ijU6a1mjrYmqlgarNNRYoabK0tUrWbRiGfNVljBn0QJmzp/LzHlzmDl3NjPnzGLG7JlMnzWD6SLOncV08WzBPGYtnM9ssX/BPLm2YPlSeba+qbE8f+FyFfls2tzZTJ41nUkzpzFxxjQmTJ/KqInj+WjMKEaM+ZSRE8YyZspERo4fwwcjP+btD9/nT++9x7+98y5vCb37Hm+99wH/9sEI/jTiY97+eCTvfPIp744cxfujxjBi7Hg+njCJUVOmMW7GTCbNnsuUeQuYvnAxMxYtYeaiJcxavJQ5S5cxf/lKFq5czeLVa1i6Ro2Vmtqo6Ruia2qOmb0jDp7eeAWHEhQdS3RKGnHpmSRl55KSmy+VnJOHkFgTisvOJSo7j4icPMKVys4lTCgrh9DMbEIysqTCMnOIyMolIjOXsPRsQlIzCUpMwz82SSo4MY2ItCxiMnNJyC4gJa+E9KINZK3fQv6m7ZRsq2Djjr1s3XWAsr2HqThwnL2HT3Lw2CmOnDzDZ1+e54szlzj99VXOXrzG+cs3uXDlFhe/uc2lb29z+dptrty4zd26Rpo6e2jvG6C1p5/mrh7aevvpGnhI3+On9Dx4TOf9B3T0D9DZ/4Cu+w/pffiEgafPefDshbwW77b19A+pvfc+SrV299HS1UtDWyfVTS3cqa3nRmU139y6Kz9f/AxC1+5WcaemnuqmVhrbu2gbPKO5s5O6lmbqWpqG1NDaQmNbK80d7bR0dtDa1SljS0c7ze1ttHZ20NbVSXd/H4+ePuH7n37kL3//G//9P/4H//f/+l+8FZhQSER2GbFF+4gp3EtMwW7CcirwTS/HNXEbHinleKdX4J2xC/fUnRIInRLLUMp5EAqdE7ahlEvCVlwTtuAWv2lI7vGb8IjfiGd86Styi9uAc+wGHGM3IGBOqeGw98+ule+IKM4RQDgcApUwKKISBkVUAqEyDoHhIBS+DoZ/BGvDQXAI+n4DbAogtAzNR0jsE+8J2Bw6W0DhH8GgAMzfOVe5PgSBIYUvIU7AnIA4JdQFF7yExUFwfBMQrvPLRkgAohIM/2UADMjDLEABl+L93ygw9yX8BeVholRgLiaBLyFQwKCxf86QjPyzkfLLwug1Gfpm8boMfDORkhCYgYGPEgAVUQl/el5pKKXrmYZSeh4Z6Ltno++e84r03LNRStc9G133LHQ8MtH2yHgpd3GdjpZHGloeqcOUjKZ7EpruiWh5JKHtkYy2RxI67gog1HaNR8slFm2XWHRcY9FzjcPQI4F1XsmY+aZKMLQOSMdGwOGgrAMyJBRaBWZKELQPy0PINiRHQqFbbMkgFO6SUGgXmo1tSDbOUa9CoXWQAgodwgUUZmDqk4CxVyzxpQc4eKmOL253UHr4AqE5ZQRlbCE0ezvheeWE5WwnJHsrQZmbCUjfiF9KKT7JJXgnFuGdVExQxiYi8svJ3nGcPWeuc7G2i5vt96m5/4T6h88kIF6o7ebg+TsU7j5BRPYmwrO3EJ6znci8ChJLD5Cx/TPSthwjfv0BovL3yP9mxZXsJyp/l4RCl/Bs7INSsfZLxMI7FkuvKKy8wjF3D8LYyRddGw98olMo2F7BgS9Os+ezz9lx+BjpxSXYeXqycNVyFq1eweI1q1iqtpZlmnos1zFjjZEd2haurHP0I2NDOeduVXO9oZVN+w7hER6NqYsr2lbmqBrromtjhrmbA9beTlh52WLpaYFXlAdxebEUlOexYU8R2w6VUn50g0JHStl5fBN7Tmxh3+fbOPBlGYdO7+Dw6Z0cPl3B4dO7OPTlTg58Xs6OgxtIL4rDL8IN71BngmK8iE4NYkNFPicvHeab2vNcq7/IjcYrfFN7iQt3z/Plt6cpP7qDjA1ZhKRG4hYRgIWXG+aeroNyY52bmwQ/QxcPTD18sPQNxMzTFyNXT3TsnVi1zpz5mrrMXqPGLNXVzFy9nFmqK5ijupJZq1SYsmg2Y2dOYNysCUxaOJVpKjOYsngKkxaOZ+KCsUxdPJ7pKhNZoDqLFVoqqBuqoW6wFjX9NYNai7r+WoysDLF3t8Uz0B3PICEPfEK9CYoOIDwhjMikcKKSI4lJiyYhM56UnCRScpNJzkkiKSeR+AwBKJGEJYQSGOWPd6gXbgGuOHo7YONmjaWjOaa26zCyNEDXVAdNIw3W6q1hldYKlqmrsGTNYhatWsD85fOZs2Q+sxYsYPrcuUyZPYuJ06czZvIkPhk3lg8//ZR3PxohgexP777Ln955hz+9/faQ/v3dd3n7ww949+OP+eDTkXw0ZjSfjBvHpxMmMHrSRGbOn88qdTX0TU1YraHBvKVLmTZnDpNnzpQgOGnmDKbNncOM+fOZMmsW46dNZdzUKYyfPo2JM2fIOHbKFMZMmsSYiZMYM2EiYydOZtzkqYyfOp2JM2YxefZcps5bwLT5C5m+YNEQ8M1euox5AvhWrWbJmrWoqKmzQkNLQt9KLW1WaemwVs8ADUNjtNaZomNihp6ZBetsbLF0csbB00vCYEhsPLFpGaTmFZC3YSOFm7eyfnsZG8p3Dqm0bAcKlVNcvpOCHRXk79xFQcVuCnfvpUhoz16K9yiuC3ftQaioQqGCHbvI276T7K1lZG3aRuaGLWRv2Er+VnHeLjZU7GXLngNs33eY8gNH2XnoGLuOnGDfsc85eOIUR744w/FTX3PyzAW+PHeZr85/wzkBgVducunbO1y9cY9rt6q5eaeOW/fquVPdyL3aJirrm6lpapXwNvDsBU9//IUnP/zE4+9/5Luff+Wnv/0Hf/7P/+bX//gvfv77P/jxL3/nxS9/5ukPP/Pil7/w89/+IZ/98Oe/8fTHn3n84kcev/iBR89/4OF33/PwuxcSHPsePaV74JEERgGGlQ1N3Kqu5dvb97h8/RaXr9/k0rWbXL15h+sSDOuoamimrrWD+rYOapqbqWqo415djUK1NVTV11HdWE9tUyP1Lc0SEBsEODY1UtvYMKSmtla6+3p5+OQxP/z8E3//xz/4H//zf/JWSNpmwrJ3EJ6/h7Dc3YTmVBCUVYFvRgWe6UK78ErfJaObgMLkHTgnDVc5Lkllr0jApFviVjwSN79UwiY8EzYOuYTCLRSu4etOoXD7lBD4/9klHATD191C5f1wSBx+bR+9HqlhTqISIu2ihjmKw6BRgOPr+meOohIAxT7x7u85lcPPHXIt/4lbaR1WhLVwCUMUGgJE4RIqNcw9fN1RfBMYCrdQAOFwoHzT9euwKO8D8zEPVDiPv3EOhzuCSiAU8X8DFL50AZVuYCb6QzD4uhuogEElBOp6pqKUjkcquu7p6LplouuaNUyZck3HLRMhbVehDLTc0tF0SxumVDTdUtFwS0HDLXmYktBwS0RTSAmG7kloDzqE2q5xEgoFGOq4CCiMxdBdwFkSpj4KKLTyT0eAoJT/IBAKMBQOYnC2BMKXUJiFW0wJgell8u+4+LsngNA2JGsQCjdIx1A4i9bBmQhgdIjIwzIwHQP3WLSdwoku3sehyw2cutfLhqNXCMvbSVDWdhkjCncRnl9BWN4OQnPLCckpIzi7jICMrfimbcIndSMBmVvls7jSvWTvOMaGQ6fYePhLNh7+gq3HTrPnzLcc/6aWk9frOPltFSe+uc3B8zepOH2dzccvU7D3NGlbjxK/fh8R+RUEZ24nMn8XCaUHiC3eS1D6Ztyic7ALSsHcOxZj1zBM3EIwcw/CxNUfQ0dvdGzc8Y5OIn/bTvZ/cYpdx09QfvgoaUXF2Ht7slh1lXQJV2proKqrw0ptQ5ZrmbBSx4K1BrZomzoRFJfB5j1HOHbuEodPn+PA56coLi8nPCUJe18PvCJCCEuJJzozmaiMOCLSIonOiiE+L57kwmRSi5NIK0kitTiBpIJY4nMjic2OICYzjOj0EKLSgolMDSIiJYjw5CDCk4KISA4mMiWE4Dg/HH1sMbDUkzJzMMHOwxqfCE+i0sNJKU4ie1MGheX5FO8opmjHegrK1pOQn0pAfBguwd5Y+7izzsUZE1cXzD3csfTywtzTG1MPX8w9A7D2C8EhKALH4CicQqJxCI7E3CsAA0d3dO2c0bNzQM/eTp5h6eWJlZcn65zs0LNah76NCSZOllh42GHqYoGxgzGG9oYYOxph4myMqaNw6cwxs7XEVMjGAiNLU7SN9Vmro4m2kT7GlmaY21ljaL4OTQNdNPR10DE2wMBsHQbmJhi+JgPzdfKZvpkxuiaGaBsboGmoi7q+Nmt0NFitpcYqjTXS6Vu+dhUqqitZIuB/hQrzly1mzpIFzFo4l+nzZjFlzgwmzVI4dGMnT2H0hCmMGj+ZT8dN4pOxE/l4zHhGjBrHhyPH8P4no3h3xEjeE/rwE9798GOpdz74mHfE9YiRvPvxp7z/yWg++HQMI0aPY+S4SYyZNI1ZC5awWkMbQzNL1mjpsnDZSmbMW8SU2fOYOH0W0+cuZIHKSlRWq7FkpSoLl61i/tIVzF+6nHlLl7No+SpUVq9lpZom6jr66BqbYGhmgYmVDeZ2Dlg7uWDn5oGjpzeOXt44efnIKNw9AXUvpXjuKJ8r9oj9Lr7+eAQG4RUcIuUdHIpfWASBUdGExiUQm5Yu3cDsklKKNm9l446dbNm1h+1797Fj/0F2HDjIzgOH2HlQ6DAVBw+z57MT7D91moNnz3Hg7Fn2nznL4fPnOXHlCqeuX+fs7dtcuFfJxcoqvr5zl7M3b3Hm+k2+krrBuRu3uHDzNhdv3eHirbtcvH2XK3eruFZVy82aem5U13G9qpbrlbXcqKzlZmUtt6rquF3TwJ2aRu7WNHJPxGqhBu5UN3CvpomqumZq6lupb2qnsaWL5vYeWrv6aFc6go+e0v/kGf2Pn0l3cODZcwUc/vSLBMTnPytgULiDAvCEU3j/yXeIfcJN7H7wiO6Bh4N6JN1E4Sp29N2nradPuo/C/atraZduYWV9E3drxc9cz91ahSrrG6lubKa2uZX61nYa2ztp6uymtbub9t5u6QY2tbdR36pwDWubG6lrFlDYRENrM/XNTUNQWNNQj5BYa+vsoKe/T4Lhix9/4Ne//oW3wnJ2EpKzi6Ds3QRkVuCfvgO/jAp8s/bgm3MA76x9eGbsxj1tF64pFTgnCzB8KZfkHbgkl+M6TG5J23FP2opn0pZh2oxX4ia8EzcOSaSw3OM34jIsZfyvAqESGJX7h8chx3DQgZTu4RvcyOEO4+9dD70r3MfB9LMyKoHx96LSgfyjKN5VnifiEJgKQH0TnA6mu3/vTAGSNmHFWIcWD6WQBfgNweEgECph0FrsDXu5V+xTgqEyfSyiADzxTPne8Pj62UP3gxD6ewBpFpT//4tT+CoQvu4MKlLCCndwuDP4KggKGNTxSFHILQ1tl3S0nYdJ3Luko+WSNiRNlzQ0XFJRd0kZpmTUXZKk1FwSUUrdNREN1wQpAYZa7klouSei7ZaAwiWMQ9M5Fi3nGAUUusRi4CbSuEmYeqdi7puGlV861v4ZUlYCCpVgKKEwB4ewfCmFU5iFa0wJAQIKsyvwiC/FJlikihVQKP4uusQUYReWi01IlowOEfmY+6eh7RSJqnUQ4QV7OHSlma+qB9h4/Ft5H5y7k/CC3UQV7yOiaC/hhXsGtZeIwr2E5FUQkFWGb8ZW/LO2E5hTTmDWNvzTS/FNzsc1Kg3boFgcw5JI3LCLnae+4VxVG/UPnvH0P/6Tjhe/cq/vBWereyj/8hopWw4Tkb+DwIwt+CRvIDy3nMSNB0jcsJ/QrK14xuVhF5yMiWcEug7+GDj5YeTii5GzN/r2HmjbuOEVlUje1h3s+/xLKo59xvZDh0ktKsbBx4ulaqoIIFQ30kfLZB1r9IxZrmHMMvV1rNAwYZWWGdauAYQnZrJx5z4u3rzDw+9/oKq5mYojh4hOTyWjpIj1O8rYsm8Xm/aUsXHXZnI35ZOYm0RYUjjB8cEExPrjHeGJa5Azdj62WLqas87eCD1LHbRMNVAzWsMaA1VU9VVZpbuatQZr0TDWQN1QHRX15cxRmc+85QtRUVuOqu5aVumuYaXuatYYqaFnbYCFmxX2vs64BvvgERGEg78XFu6OEt4MHezRs7XHyMkFc3dPrL39sPYJxNonFDv/CJyCY3CLSMAnLo2glFxC0/LxT8jEMyoJj8gEvKLj8YmNJyw9k4TCYlJLSonLzSE8LZHIjGQS8jNJLckjMT+dmOwEojJjic6MIyYrjtDEKHxCg3H18huSnbM7BqaWrNbUQVVLF3VdQ9R0DCQoTZo+m7GTpjF+6kwmTp8tNWHaLMZPmSmB7ZOxE/ho9Pg3SgDcx2MmSJj7dPwkRk+YzJiJwl2bKs8UcfTEqYyaMJmR45TAN5YPRo7hvY9H8c6Hn/Lv743k7fdH8vYHo3hnxGje+2gMH3wioHA8H46cwIhPJw5KXE+Q6+L5+5+M472Px76iD0aO55Ox4vNnMXvBclQ1DDAys0NN24jFy9WYtWA50+YsZtKM+cxZtIKVa3XRNjBHS98MTT1T1HTWsUbTkFXqenJtnaUDds5eeAWGEh6XSHx6Bqk5eWQVlZC/YRMlW7exoWwHG8rKpdZv207R5i3kb9hIzvpSsoqKySgoJC2/gNTcPFJyRJo3Ryo1L5/MwiKyiktkFPvEfWZRMdkl6ynYtJn128rYtLOC7Xv2SfDbfeQo+44d58BnJzl48nMOff4Fh7/4kqNfnuLYqdOcvnKFS/fu8m1dHVdqarhUWcm1hgaqu7poe/SQvu+/58lf/sKzv/+dhz//Qt/z5/Q+f07fi++5/8OPPP31z/z49//g5//4By/++lee/vIrz//8V374m2Lt+7/8jWc//yodvUfPv+fBs+c8EGncp88ZePId/Q+f0DvwiK7eAdq7+mhu76alvZvW9m7aOnro7O6np+8BfQOPuf/4mXy/79ETukR6uO++VHvffZku7nnwiP7HTxl4+h3is0QUexraFA5eQ3unBDcRxVpDeweNHZ00d3Yr1sW+1nZqW9qoaW4dkoC+upY2+Y4Ev45uWrp6fiNxTltPL70PH/Lo+TMGnjymZ+A+7T3dNHe2D8FhnYBBAYjCJWxSuIQCCKvr66htqEc4iC3tbXT19tD/YIAn3z3jreDMcgIyduCbvgOf1DK8UrbhlVKGV3oFXpl78czYg0f6btz+AAqHA6G4dksuwyNp2zAgFHD4O1CYsBGX+Jd1hEq4U0LfP4vK/cOjrC1UppJfS0u/Cf6Gv/t71296T6wp3cc3xeGw93vXb3rv9TWZChc1kcPqIoef9zo82kWsxzZcIZvwEpQS8Ke8FlHuEXsj1g+tKwFxOBwqgVAJkL8Xh4Pi0PWgYymcyyFYVKarQwoxDynATKnggqEaQ1FraDoIjS/rCvNYJ9LKQ6nlHNYFvJRIMYtawpfp43+tflDPW4DioFvo9TJtrHQLFU5hBrquwi18KR23DISEQ6hQ+mtO4e+5hMIxTELTTYCgQiJ9rCM0mD4W9YTCLRTSdY1D3zUeQ49E1nmlYOabjoWfcAgzsQnIGlSmvBc1hbLeMCgbuxBRU5grXUPrwExcoovxS9lKUEY57nHrJRAq08cCCkXNoQBBAYb24Xk4RhZgESBAOIo1NkFEFO7jyDetnK15yIbj3xKcqwA+AX5KIAwT5ScFAgz3ElG0j9CC3QTl7iQgu5zgvArCi/YSmr+ToMxN+CUX4BaTgV1IAo5hyUQXbqf00FccvHCLc5WN3Ons5WpjN2erOvjsehN7v77L1hNXKT1ynuIDZyjYe4r8PafI2/0lqVuPyDpGp/B0LP1iMXYPQ88xACNXkQYNwsTNH107d9aa2eMSEi3TUMIlrDj+mVRGaSk2nu7MWbaEJWtXs0ZfB811RhIKV2gYo7LWiKVrDFmiaoCmkQ1mDp74RcRRvLWcLy9c4vSlyxw7fZo9x45SuqOMtMJ8YjNTiU5PJCothuD4UHwi/HANdMfRzwlbL1us3CwwdTLByM4QfSs9dMy10TTRQEPUt61TG4yaaK7TQtdcD0NrI4xsjNEx1UPNQBMNI1GTZ4iRtSn6VkboWOijY6mPkb0J5q5WWHnYY+vtir2fJ1aeLpi62GPsaIexoyNGji6Yunpg5eWLnV8gdn4h2PmHYx8QhWNQDC6hcXhGJeMXn0lAUjY+sel4RCbhHhGPe0QsHhHR+McnEZaWSVh6Bj4x0TgF+uIY4I1rsB8eoQG4Bnrh5OuKg7cTjj7OOPo6Y+PqgIm1DfrrLNA3tkDP2BxNXSOWr1Zn7kIVFi9XZZW6Dmu1DViosorJM+YyeuI0Ph0/hU/GTuKj0QK+xvPBJwK4RvPOiE/59w8+4U/vf8y/vTuCf3vvI6k/vfeRXBPPxJ73PhrFB5+MYcSn4+QZn4yZyMixkxg5TgDhMI0VjuAkPhkziZFjpjByzFRGjZvOmAkzGTd5NhOnzWPKzIVMn7OEWfOXMXfRSuYvWc1ClTUsWq7G4hXqLFmpwdJVmqis0kJltRbLVmuzTFWbFWt1WaNphIaeKQYmtljYueHg6ouVvQemVk4Ymtqht84abUMLDM3ssLB1w87ZR8rexRcpV1/sXX1x8QrCOyCCwPA4opPSSc3NJ3d9KcVbtrF5ZwXl+/az58hRDnx2goMnTnLopEinnmT/cZFaPc7eo8fkc7FnSGLt6DH5TECdALnjp7/i6KnTHPniSw4LyFOC3qnTfPbVWT4/d54vL1zkq8tXOHvlKueufsvX317j/LXrXLh+g0s3bnLl1m2u3r7Djdpa7ra0UNnRwd22Vm41N3OvvZ36vl7aHz8agsLv/vY3Hv/6K/d/+IH73wsg/IGBH3/k2Z//zE//MQiFf/krT37+hWe//MqLP/+F7//yV57+9DMPn3/P/affSWDrffCI3geP6XuokADCnv4HdIr6vs4emts6aWnrklDY3tlLd+8A/QIIHz5l4PEzCXoCCAWUCUATINba3UtLd69098S9cBOVLmBnv6gdHHT+OroGYbBTwqAAQgGGEhpbBbS1UzdM4l48U36O+ExxlpD4DKXEvfwZ5PNeuu7fp//RQ3ofDNDV30tbT5eEwsa2Fpk6lrWGSsdQpJJbWxBpY1lb2NFOe1cnnT3dEgpFKvn+wwe85Z+6Be+UrXgkbcU9cQtuCaK5ZIsEO7fUCoSES/h/FAoTNuMyXMMaUN4EcUMNJ8MaWIanpd/0zvC1fwaiw58Pf+9N178Hk8r1N73z+trQ7zOs5lL5/pvA1CF6Iw5RG7GP2vCK7CJFTeXLNbHn9X1ij4DE4XAoAE/ci/U/0nDgHLoOK8EmrES+/zpMWoUVYxlWhIVSoUVYSBViESqAUQGNEhwlMApoLBiExZcu4/CmFEX9oaL55GWziaL28CUsZg02mChTyxlvTC0rG070PTPR98jGwCNnSOpvUa4AACAASURBVOJeb0hZ6HlkoeuhqCnU8RxWU+iRrqgp9ExDS2iwrlDbIwUhHU+FdL1S0RPyTEZ/qNlEUV+o756IoXsixl7JmPqmYeEvGkpEg0k2dkEiXSqUjU1glqLRRKSVB91C2+AcbIKyZErZObIQn6TN+Kduk66haEARUOgSXSRrDEXNoVNUoQRDAYTO0UVYBWWi5xqDml0o0SUHOHa9nXN1jyg9ehX/zDK8U7cQmF1OaP4uQvJ2SVAUUQmGIoaIZ/m7iCzZT9ymI8RvOkRMyS6i8rcQmlVKQFoRgWnFxBbvIKv8KAV7TlC87wSlB05SevAUpYfPsu3kVQ5druFMVQ/n6/q5UN/P+boejn5TR9kX35K944SsWbT0i2OdRziGriEYuARj5hWGXUAUlt4haNu4skzfHBvfYJIKSyg7fIRdn53gwKnT5GzejKWrMxPmzGC2ymKWaa5lrYE+q3UNWaG5TkLhwpW6zFXRZMEKLRat1mKVthHGNk64+AaRWbSek+e+pqa1hbL9+/AKDUbf0gw9C2N0zPXRtzLEyHYd6+xNMbQRjqAuOuZaaJtpSmdQ20xLQqFYN7YzxMzJBEtXC2w8bLD3csDF3xXPEC+8w3zxCPbGLdAT9yBvvEL88AkPwDvcD88wHzxCvXEL8cQlyB2nAHfs/dyx9XaXUGju5oiZqxPmbm5YeHhJh1AAoWNgCA6BYdgHRGAXEKmQf+QgHMbjGp6Ac0gsDkHREhxtfIIkTNr4+GPrF4illw/aVpYs09FgkdoqFq9ZwSLV5SxcuYQFyxcyf9mCIc1dspDZCxcxc+4iZsxZyLRZC5g8fQ7jJk7n0zETmT57ActWq6OhZ8wyVQ3mLlrGlJnzGDNxGiNGjef9T8bw7kfCtRM1faN4/+PRMgr4e+vdEVISDocBogTDD0fy7giRyh3Dh5+O4+PREyQMjpowlTGTpjNu8gzGT53FhGnCjZzDlJnzmTF3CXMWrmDeYgX0LVmhznJVHVarG6CuY4KOgDdTW0ysnLC0c8PW2RtHNz8JbO4+oXj6h+MTGIVvUDR+ITEEhMURHJlIeGwqYTEphEQmERSeQGhUMhGxaUTGpRMRl6Z4Hp0i18We0OhkwmNSiUrIID41l+TMQpIzCkhKz5dKzy0iu7iUws1bZBpXAuHRY9KlO3HmLJ9/fZ5TFy5y+uJlvrp0hTOXBbx9w/lvr3FRQNvtO3x7r5LrVdXcrK7hdm0dVc0tNHR00tTVLWNtaxs1La1yvbKpWcZq4XAJp6u1jVrheg2qrq2duvYO6js6aezsoqm7h5aeXpp6+2js65MQWNPTTVVXJ9VdndR0d1PX00PLgwd0PXsq3cHuZ8/ofPyEjkePaX/0iPaHj+h5+pSBFy948OIFfU+f0fXwkVT3w0cItfX1y5SqqLUTwDU81drc0U1zRxct7V0SBhtb2qkXTRvN7TS3dkqnsKvnvoTC/gdPJEgKN1DAmTinqqFJgpxoNBHwJlK59+oaqGlqkSAnmk/EfpEy7n34WEKcgEYBkG29fbT29NLY0UVdq0jxvgTApo4u+TOLzxGwp4RApTM5PL4Ohq3d4p0umTpu7eqgZVDNHW00trciGk5ETaFwCwUMikaT9u4uuvp66XswIAFQQKBQ7/1+CYYilfyWSOd6JG7CTUBXvKjnG+wGTtgqm0lEelgJhq6p/2L6OHm7hMx/KX0snMJ/lj4eDoTK60EwfB2glPdKkFLe/1EcDnnKa9Eo869K+c7vxd/77N/b//q6s3BS3+CmKs8dDohOsZsQcoz5YznFbEap4XsFUCrBUICdEuQEDIr1NyqiFLsIBUy+Do1DcDjMsVSuWYeXYPWKirEKL8ZSKKxoSApQLBqExNdgUbiMg8AonEXhKgr3cHhjirI7+SUkDncTsxRNKKIZxUeRan4lemdg4J2FoVcORl55QzL0ysVAKgcDL4X0vbLR88pCz3uw+1h2IYvOY6GMV7qPdbzS0PFKRcKgdxp63mnoe6dh4J2KgVcK+p7J6HmITuQkDDySMPJIxsQ7FTO/dCwDs7ARQBici0PISwlIFC6hhV+6jNaBWSik6Ep2DM9HdPwLMHSJKpLNKCK1rIRC4R66xBTjFFUkgVBcWwVnoe8Wi7p9KDHrD/LZzU6+rn/M+iNX8E4V/zO5Eb+M7RIGg3J2Epizk6CcCkLyd0u3MKxwD6GFuwkr2kPsxsOklJ0krewzUrYeJHnjLhJLdxJXUk5scRlxJTuIX19BZP42/FOLcY3OxC+1hPC87WTt+IzDV2q51/8LLS/+i46f/i86fvpvvml9JGFR1BuKjmdz3xgJhSJ9bO4dhX1QHO6RyTgERaFj68YiLWPM3H2Jyc5j87797D5xkqPnvqZg2zbMnB34ZPJ4psyfw+K1q1DV02G1jiGrtExYttaIhSt0mLVYjclzljFm6jxGTprJqMmzGD11DnbuPhw7dYanP/1ExaGDmDs6MHPJAqYtnM2U+dOYs2weKhrLWaOvJtPBK7SXs1x7OSt1VrBabyVqRmsRYGhoY4CFszn23na4BrrgGeqFX2QAwXGhRKREEZMeT0xGArEZicRlJBGXOaisJOJzkojJjCckMRyfyABcg72x93XH0sMZC3dnLNycsHBzwcpTkTK29Q3A3j8Yx8BQ7APCFMDnG46VdygWHkGYewZh4Rkso5lHIKbuARi7iDS8C9pWtmhaWKNuZsUKAyNmLF/GJ9Mm8d7YT3lnpOh8fZc/ffAOf3r/bf70/r8P6e0P3uOdDz/ivRGjePdDkZr9hLff+5i33/2It98dwcTJM1m2Sh1dI3PUtA1YsUaT+UtWSMdQuHcffjqe9z8W6d3REhJHjp2McP0+HDmWd0eMkueKs4UzqNBouf+DkWOlS/ixcAjHTWb0xOkSAifNmMu0OQuZNX8pcxcvZ/7SlSxaporKKg1Wa+ijqW+GjpEl+utsMDKzx8zaBWsHTxzd/PHwDcUvOJqQqCSiEzJITM8jLaeEnMJNFJZup2TTTjZu28Omsr1s2bGfbRUHKd99mJ37jrG5fB/5JdtIyy6hYP12tpTvk8927DnCjr1H5fOijeXkFG4mr2SrPK906y627zrEnkMnFXvK9rJ+807Wb91B6fZyNlfskrV8+48dl+7el+cvcPbqN1y4fl26dd/eucf1yipuVtdyr6FRQl5DZxetff0SrvqePGXgu+c8/uFHnv/5z/z8j3/w63/+l0zX/vC3v/PiL3/l+a9/lu7c059/kc6caL549P2PPHzxAw9EGvW7F9x/9lyeI856+OJ7ed6TH3+i//lz2h8/punBAI0D/TTc76NWwKFwDltbqO7soL63h6b+fprv36fl/gBNff3U9/RQ19VFY08vLX39Uo3dPdR1dFLb3kFtW7v8Xe7VN8rfTfyO1wXk3rnHzcpq7tbWIWvyGpqobWiWqqlvorqukbrGFgmGre1ddPX00z/wiL6BR3T3P5BgJwBOwN+dmjpqmlskwImU753aOq7freR2Ta0ERlHf1/f4Cc9/+VWmk4V7KCCvva9fpptF2rmps4vallbq2xQ1gUrnUewR3cvClVS4jqKLWSHhPirAUOEWCsBUOoit0sFsG6odFCAoUscCCoWaJBgOQmFbq+w4FkB4/9FDnjz/jmffv+Dp8+94/OypTB13dHch9JZX0ha808rxyajAK30nnmk7cE9R1Ag6JZXjlroLz8x9eGXtxz19j6wndEragVJiPI1oNHEdJrekbbi/3miSuBnPxFcbTUSzyb9cU6iEQQmvL0fVKMHof3f8DZiJkTfKlPRr425+k+59rfbwj2oFh6eB33Q9VGP4hvpCkTb+bW3hH8DbMKizj9yAUsNBT0DdcJdQWQ8oUr/SMQxV1Cu+XrOoTBe/niL+zf1QneFwuFNcD6WRJegpRtUo0siKETVvTCMPpZIVHcoyfSzGz/xm7MxL6Hs5fiZDjpxRdh/ritSxTB+/rC8UzSey+9gjCwPpFgrHMFs6h/oeCodQuIR6HpnoSmWg45kuJbqOFRp0CT2Hdx+noOWeLNPHMnUsHEOPZHQ9ktB1T0THLRFt1wR0XBPQc01A3y0BI4+kQTDMwNJfpI6zsQ18KZFKtgrIHKwtFCCYKR1DuRaQiUNYnmw28YjbgFNkITbBOTK97BxVhIdo+oorxTVWAYbOMcU4RxdjHpCBpmMEKyz8Zfr4s5tdXGh8xobj1/DLEE7hVgmCYYUiLbyH4LzdUqEFewkv2o+IQXm7CMytIKxoH1Glh4jZcJDY9bslCEYViO7ijYRklRKStYHgrA0EpJXgnZSPe2w2AWnricjfTurWQ2w6dkEC4GfXGzlxs5GTNxs4dLmKXWdvsfn4RXJ2Hie+ZAfRBduIzN9KRO5mInM3EJWzHv/ETKx8QlC3sMfOP4TorFxKdlaw89gxjp47R1FZGZZuLoyZMYVZSxeyQlsdLRNjNI3M0DSwRF3PEjUdc9ZombJKw4jla/VYslqLBcvXMmfJKgzNbYlKSmHbrt1kFhYSGheHi683pnZWqBsKV3ENKmorWKwqOlxVWKK2jKVSKixdqyLrBJdrrmSltiprDTTQNNFBx0wfXXND9CzWYWhthom9FeZOdli7OmHn4SZl6+6KjZsLdl5uOPp54ODnjrWHE2ZONhjbW6FvY4mOpQW6QxL31mhb2qJrZY++jSMGds4Y2LlhaO+Jvq0H2pYuqJs6oGpkywp94QCaSanomLFE04iFa3SYu3It81arM19Vkzmr1Ji6eCljZ89i9PRpjJ42lTFTpzB6yiRGT57I6MkThjR2ylQmTJ3F5OnzmDpjAdNmLWTG7EXMnLOY2XOXsGK1JgbrrLFx8MDCxgUTCwf0jS1l3d1yVS1URFpWpGdXqrN8tSYr12izcq2O1Kq1Oqxaq8tqNYVU1fVQ1dBnjaYBa7UMUdc2RlNPOHzm6K+zwtjcDjNrJ6wd3HFw9cHFMxAPnxC8/cPxC44iMCyOkKhEwoRTF5tCZFwaMYlZQ25dRu56cosUAFi6pYLN5XvZvusgO/cdZfeBz9h76CT7j3zJgWNfcvD4KQ599hVHPz/HZ6fOc+TEGflcAOCh46f54sxlzly8xpmL16VOn/9Grp04dUGOTzn2xTlOfnWRs5euc+VGJReu3uarC9/KsSpfnLvIF19f4PTFS9IBvHTjBldv3+bavUpuVgv3T6Fb1TWys/VWTR136xuobmpGuHrCDRQuW+fAA+m4Cbi5/+wZD56/kFAn4oPnL0FPwJ7QAxGfPaf/6TMEUPY8fCxHtXTcH0CprsEzex8/obW/n9quDqraW6nr6aTpfh8Nvd3y/nZTA5WtLdR2ttPY203bwH26nzym4+EDmnoFAHZQ295ObVsbtW2t1La2UtMqYgu1LS3Uyi7cBu7W1nJb/J5V1dyqrOJOdQ33amuprBN1dA3U1DdSW99IjbxuoK6xiYamFppb22nrEGDYS3tXD80dndRLV69N1vgJOBQpYOHotUiHTrh0PTR3dkmnUKwJh/Dx9z/Q/+SphEFFKrhL7m8Wjmu7cDBbZRTvKaFRAuCAEgQH5LvCWWzp6pYgKc5pkvWIXXJNPGvvFWnlPtq6Rc1hB23dnXT09dDV30dnX4+sLRTrwi2sER3Hg53IAhQ7eroVTuGjhxIQhVMoUsei6UToLY+UMvyy9xJUcJjA/EP45x7EJ3sf7um7cUreiXvGXnxyD+GXf0TCoWgycUwsH5IYTfP6nELXxK0yBe2esAmlPBIG5xS+PpImfgMuwzqOlXD3OpT93r1y///bqHQSZXxDWvb18wT4CQiTY2ve0HH8SqfwGzqElR3HMg4bOfN7ncpD+4ftHT6qRjl+5rdRjLRRpHuVLp8S2F6HOuVzZRTPBcQpG01kt/DgWBkxWkZ0EQ/Xb7qJB2cT/mb0zPBxNP65mA7KRMxBFLMHX6kTVI6iUdQKKl0+Ed/s9L1aN6joME5HUSf426YSRYexAvoUzSSioSQVbfeUQSWj7f5SWm7J6LilouuWjp5bxpB03TKQck9Hx00hbbd0tN3S0HJPfUWa7ilouosRNC8lOo+VjSYiymYT0XDimoCWixhHo2g00XSKRds5Dl1nUVcowHDQMfRJx9I3Ayu/TClLEf0VdYWi1lAJgsooHEP70DycI4twjS7BMbxAjqqxE2tRxbiLmaFxg2AYtx7nmBKcoosx8U1D1TqYhYYehOTu5vjNLi42v2DTiZsEZFfgm1lOSP4eIksOEl50gNDCfYQU7iOsaD8RxQcJKdiLf3YFPpnl+GXvJFBCYwWheduJyN1ESOZ6/FML8E7KxTMhB4+4bNzjsvGIz5EKzCglqrCMxI17SN16kIyyo2SUHyW97DDpZYcoOnCKbZ9fpuLMdXafuSY7mCtOXWb7yfNsPvoVxXuPkVO2h7iCDXjFJGHq7otrWBRRWdnkbd0qm0yOnD1LyY5ybL08mDR3FgtWLUPNUBdDKwsMzK0xMLHDyNSRdebOmFm5Ym7jhqWdO2Y2zugaW6KqaYCqph5qOvroGJsQEBZByeatbN6xg7i0FJx9PBAdsiprVzFjwRzmLF3AgpVLWbhKhfkrljBv2SLmqCxk9tIFzFqygNkqC5kjumJVFjNzySKmL1zIzMWLmb10KfOWL5djRFZoabNCUxsVdU2WrFFjhZYWaw31UTM2QFVfl5U6WqzQFtJhhbYeK3X0WaVrwEpdA5Zp6bNEXY+lGuLakOXaxqzUNUPVwIqVepYs1TBhgao+M5ZqMGHuSkbPWMKYmUsZM1OF0dMXMXLyHD4aP41Pp8xmzMwFjJ+zmInzFjNp/iKmill3S1SYs2wFs1WWMWvpEmYtWSLjbJWlzFu2gkXL1qCyQpNVa3RZq2mEpkjF6pmjZ2iJuZUzzm4BePtH4u0fgbdfBB4+oTi7B2Dn5I29s4+Ug4svUs4+OLv54+4tYC4Cn4BIfAMi8QuMwi8oGv/gGAJCYgkKjSc4LIGwyGQiYtKIScgkMTWPtMwisvM3Urh+Oxs272JL2T7KKw6zUzh2ew5TvuewjOJauHgC+Cr2H2P3wc/Yd/hzDh77kiMnvuK4gLbTF4Zm34nRJ2cufMuZC9cG47ecvXSN81dvcfnaXS5+e4evr9zk3KUbfHu7hsp6AR/dQ6pv7aGxrY+m9j5qmzq5V9tKVb1IC/bR2f+Ytp6HNHX009DaTX1rlxxPIpsZOrto7u6mqUukJbto7FCASHVTE5UNDdytq5fpYQGFlY2NVDe3SDAUaV4JO73C3eqjrbeX1p4ehXp7aevro71fuF4DdD94SM/DR/Q+eiRj14MHdN6/L9OkAn5k/VyHorlCpqAHzxalFTfrarheW0V1ezMt90VKuYvqtiZu1Vdzt6meqtYmGro76Hw4wIPvv6Pv6WPa+nupa2+lqqmRO3W13K6t4V59HVVNDdQ0N1Lb3CQl4EeMY6msq+VebQ13a6q5V1NDZa1QLdV1tdTU1VFTL1QvGy3qGhtpaGqisbmZ5tZWWtraaGxpobqhUTqMdS2tEv46+oRTJ1y6XnoePOTh8+c8++ln7j9VAKBw8MT3MvDsGd0PHiC+B/GugEAJl21t8lrciz8T8V2LM7vuD9ArUuMiFT4g5h3el8/En6VwFWuamqlubJJRpJ4V73YPOpD36RJp3/v9sqaw//FD2XDS90g4juLn7aahrUWOrBHfSWWdGFdTK5tLRLq5o/dlLWFHV5f83Vvb2wUUluOfe4DQks8IKT5OUOFR/PIO4ZGxV0KhR+Y+/PKPElB4HM+s/dIpfDMUbsMlUSEJhXJw9UsodE/YiEf8hldmFIqZhWIkzf9RKHwDEL6ajlXMThQungDCfwZrAtx+C2qvzie0DBGdvAq9aa9yjqGMw/Yq37EIFuNh3izFnpddwr9x6oTjN6z5QwmMyn3DgVDZfWzilzMEckqgU0blcOvhUTnb8HejbzbrfLMx9ns9zau4f9McQqXzJ6Kyu1gCoBgzMzRqJkPC4EvH77dNI0MdxaKmbwgEUxDwp1ASWqIBRDSCuCqk7ZqCjmsauq7pr0jHLQ2ltF3TENJyE80lKa9J0VgimkuUUndNQM0lHjXnONRd4hWA6BKPppBzHBpOsag7xqDhGIOWUyw6TrHoucRj6J6EsWcKpt5pWAyCoYVvBkICDGXziUgbB2Ri6S8cRdF4IhzDLNl44hRRKMHQQUJhLnZh+ThFFQ8CoWJElGtcKc4x6yUUrvNJZaVlIHN1XQjK2cXxm91cavmezZ/fJjB3N35ZOwkt3E906REiSg4RKsCw6ABhxQflfXD+XnyzRAZiO94Z5fhk7sA/q4ygLGU9YSHeiTm4x2biGp2OU2QazlHpuMVm4ZmQS1BmKdFFZcSX7iK6qJzwvG2EZG8mMHODVOq2g2w6fp59529z/NtqTt9t4otbdRz/ppIDF25QfvIspfuOkrZxO4HJGdj4BeMZFUtUZjbZmzax7eBBBBSu37lDjqSZumAui9esRHOdAetsrVlnZcc6c0fMLF2xtvPE3skXZ/dACSHCWTK3cUbbwAyVVepMnT2fcVOm4ezpTcX+g5w8c5bizZsIigzHzM4alTWrmDRrOjMWzmOeGJK9QoW5KouZtVgMD57HlHlzmDRnltTE2TMZP3MGo6dO5ZOJkxk5aQqfTp7KmGkzmTxXwONyqWkLljB57kJmLV3GgtWrWbx2DQtVVzN/1Urmr1rNQtW1LFqjwRI1LZaqa7NETZsFqzWZs0KNOSvUmbdSkwWrtVm8Vh8VjXUsUTNm3kpdpi9WY9ysZYyYMJe3P53GO6Om896Ymbwzair//vEE3hLduCMnMmL8DD6dOpfxsxcxdaEKs5eJz13LEjVNFq9VZ9Ea8fOoyrh4rZiJp8lKNT3WahijrWeBkYkdZpbOWNq4YWPviYt7ID7+UQSHJRIakURYZIqMAur8gmIICH4JeGJN3IeEJxIVl0FCSh6JqfkkpRWQnFZAakYRaZnFpGeVkJFdSmbOBnLyN5NftI2i0nI2btnNtvIDVOw5xoHDX3LsxNd8fuoSX537ljNfX+P0uat8cfaSBL3Pz1zk868GdeYSX5y9zKlzV+TcOzH8+OvLN7hw9ZacfXfl+j2G6/L1u1y6dgcRv71dzc179VI37tUjVNPUSXvvI3oefEf3wDOpvkcvePjsJx4//4W+h8/p6H1EZ99j7j/5nqc//JnHL37hwbMfuf/4e+4/fq4YmfLkKf1PFRLAJuCkQ6Riu0QtWytKMBSpz7v19dxraKCqqellSlO4UQIOugXYKWBSQk1bGw0dHRI0pUslU6L36RoYkBKfISBSvCtSoxJmBFg1N1MjXDwBRm3t3K2v45t7d7h67xaVLQ203u+hua+L6tZGbtZWcqehlsrmBho62+h+NMCTn0Q6+intAgrbWqhsqONm1T1uVN7lTm21vK8WHbVNDTKFKmJ1Q53srK0SECRhUAmFNVTV1lAjwbCW2sHu27rGBuqbBBg20tjcRJOowWsUo2pquFlZRW1zi4Q3AW4C4AQY9ss08S/8+o9/8OSHHyUMihSw+L77nzyhs/++dPYE0EmJ76G5WTqa4vsUrp8AbrGve+ABfY8eS8AW18P/vKoaG6msFyBfJ4FenFHf1ib/fMS+7gcD9DwU7z/g/pNHPHz2lEffKTqR+x6KjmlR/9hCZX0td2uruVNdKVXTWI9oRGnpfNloIhxCJRS/5ZOxC+/MvXL0jBg/o+g43ot7xh7c0oX2DsklddcfpI+345qkkPhXUETTyitzCn8nfSwcRFHP+Er9nmh0kW6jcBz/WK6J/3rtn/IzhruOr9fqvQkIlenhoS7gN6SHlanf1zuBlfdyzuHgrMPXU77KPSIO7fudvcMdyd+/LlE0hIS/7CpW1vEp4/DOY2UdoHj2eupYOXtQzDiUADkcKN/QUSzhcihF/OqwbGUqWhnNgwpQjKVRdhor428HWSuGWb/aaSy7jZWDrIfFV+sJcxSDrqXT+HLY9ZubTl7WFA6lmL0y0PfMQN8jE333YfLIlCljkVrWFXJXSEemjNPQ9ngpZXOJlkcKL6VIHYvu41fTx8nouie9IX2cOOgSpmEmANBfdB2L1HHOSwXlYh+ci31IrmxCGe4SyhrEkFzpFopRNcI1tJXdyXk4RhTiEl2Ca8x6BBC6xpZKILSPKMDULw1NxyhWWwcTU3qELysHuNL2IxtP3MQnvQzPFJE+3iVdwbDC/QQX7JMSYBhefFDCoRIS47acIK3iDCVHr7Ln67ucut3IqdsNEuK+uFnDl7eqOXW7mtN3qvnqbi1nKus4X9PElYY2rjZ1cKmhjQt1rZy4UU3FV1cpOXiawv1fkrfnJFk7j5KyZS/x68uJyt9MaPZ6AtMLCE7PJzQjn4SijRTvOcje019z9MJlPr/6DV9du8apb77hiytXKN5RjrWHG+PEvyYh/iWKRfOZu1yFpavVUFU3RE3TREpdywRVNUNWqOqwdKUGC5eqMnehqHmbJ2fZfTByFAtUlmNsYY1vcCgp2VlsqSgnszAP//AQzGytWKm+himzpjNq/BhGjhvNJ2NH8fGYT/lo9EhGjBrJCPGvV4wbwwgxJHnsWD4YM1b+KxSjp05j0px5zFu+ipVaeqzWMZBxmbo2q3X1UTcyRtPEBC1TUykDaxvMnFyx8/LDKyyS0MRU4rPzSSvaRO6mnRRt30tpxUE27jpMzsYKEnM34RORiqGtJ/NXCydxHWsMbNAxd8bI1gtz5wDMnf0xdfDC2NaNdXbumIjOWUdPzJ29sHT1wsrNC2t3hWw8vLD19MTexxvnAH/cQ4LxCgnHNziKgJA4QiOTJczFJWaTkJxLUmo+KRlFpGevJytvIwUl2yndVCHhbcOW3QgpIW7fwc/Zf/hLDh45xdET5xQw9/U1zl28yYXLd7j8zT2+uV7N9Vt13LjTwM07jdy628TNu43cvNPAjdv1BWf2gQAAIABJREFUUtdFvNPArbuN3L7XzN2qFu5Vt3KvppU71U3cqmrgxr06rt+p5dtb1Xxzs0qmb0UK9+rNKimxLp4L2LtV2cDtqkYpcS0k1m/cFTVodfIscS/23K1plg6hcAWF8yfAsKVrQLqBInb1P6Fn4BmNbb3yZxH7hVMowLGz/wmt3Q9o6uijqaNHuoLCGZQS9XfSqRMdrgIGm6lsaORefQP3BAzW1yOAQ0CbADjhQMnOWNEdK7qB28SYlGa5TwDJEDyK1GdHh3TBBNQIEBQSENnU2Tn4XgtVjU0KNTXJc+T5HR3UtDRzt7GOO4211Ha0Sihs6eumoauNmrYm6jvbaOrpRKy19nXT1t9DfUcrd+truXbvDjeq7nKr+h63a0Qtn0Li/lblXW7eu8PtqnvcraninnQIhUtYzd3qKu5UVXKn8h73qqqorK6WjqEAv8aWZppaROq4heYWUVvYRH1jg3TSmjs6JLiJ71GA4dWbt9h98BCp2TmU79nLjcpKnnz/Aw+fv5DuYN/jxxIKhcsqJFxAIeEsiu9HpIvFdyTOE/AsUs/imYBM5V7pRA77PpV/FtJxHOY6NsiaRMU5HX299DwUbuMAPQ8EZPbT2f//UPfe4VXdZ7Z/pmRmMjeTZFKcxOnNmXSnTMqNDbjHBTBgOhLFdNFBQoWiiiQESEISHdF7R72d3ntV7xIqCEQ1hmTuXb9nfffeR0cyxM6N//n98T57n3322UcWT8KH9b5rvXwundJ+MVtIMGQRBFmcN6RS6BHlFw5kN7efeD3w+Lz4BFvHDKieGpMfKmEsidsjlMGpsbsxaV0+JqxhyzhPqIfDcgrXSavvhs8UfnSjycy12yTXswx/0zmPqFR0NqZHZ2MGjSthxWuhku8dCY+hZzzmfQUOeRwGiLLhJRwMFSDkNbaUw+9Xzke2mpXX4c/5qOehXMQnBHAr8Pmk44RldBjLLmN5bjB8ZlA5D3chh86jMiXDyJL0UM4hIY8wSAexMJv8FVOJgMvHROEoIBp+JHy+uShtmNt4yHGcMhRT8xHmC8NnDbkVJbQuLxRrMwSbdCor4dhP3poytDpPtKwjN+LFWRvx4syhemHmBoxhzZKPMzdg9MwEUaOEqYTGEqmemxWH52bFDiuaTB5nNBkzi0aT9RgzMwajZ9BsEo0XZkTjpZkxeDVCBsJ5dBpvwtsLEjFxYdJQLUrCpMXJohhHoxhNCIR0IbNETA1hkOAoQyFVw3eiUiUwXClB4aSoVIxfnIg/zY3H6OlrxGaV6OxTuGBuQ7nvOjKPVWFGNP/xloW5G/JBIFyYvA/zk/aKWpiyX0BhVPohLM88gtU7TmLjvqvIPKnCoUo3qvzdqLvxEA2Dj9B46xGa7zxE+/2H6HrwEN0PlXqEaw8foecR68/ofvRndD56BHfPdZQ4anGwWIeso5dFK3lx4nZMX7UBb8yJwssz5mP05Nl4ftIsvDZzPibMj8LKpHQcuFQMW0sn3O1dcLe2wd7QgGqbDRerq5G2M1e4j//z61/Ff3z1S/hfX/4CPvPVL+Pr3/shfvSz3+Gnv/gjfvTT3+OHP/4tvvmdn+KLX/0uPvelb+DzT30TX/jKt0WEyb9++nP4h3/5lAg1Zu7dL377eyxbuxanL1/EwRNHkZKVgUUrovD8S2Pwxa8+hX/85D8Oq3/45D/iHz75T/jHT/0r/unT/45//syn8c+f+Qw++dnP4dNPfRmf//o38fVn/gs//e0f8Nyrb2DMG+Pw/Gtv4o+vvI7Rb7yFl8aNxysTJuC1SZPw+mRGwMxB5NJlWBoThw0ZWcjeX4hD5y7jYqUG1VYvDJ4G2Ova4ajvQJneiSMXKpG4fS+mzFspgPC51ydjQsQSvLsyActiUxGdtAPrU3ZgXWIW1mxKx8qEVCyPS0bU+s2IWr8RUesTsCQ6DgvXxGD+qrVYtHYdlkRHY3lcLNZu3oTYtFQkbMnAxtQsJKbuQEp6LtIJfTv2YFvOPmzP3S+OWdl7xTGfCp4MfcdOXsbxU1eEgldaoRdgpzG4YDB7YXHUwuVrhr+uA3WN19DU2o+2zpvo6rmDvoH30H/zfVxnDT5E78B76O67i47uQbS0X0dDSy9qG7sRqO+Er7YdvmAbvIE2eAItcPmbBHTZPLWwOAMw2X0C4rRml4A0tdEBlsbkhM7sgt4itXiNNi9YbPfyGt/jPbxXZbALSCRw8n22jAl6BDwWAdFg84rvc/kb4Qk2i2ew5czidyvgyLYy2856G1U0toftAvaEwmQbAkCCncZsFuYIAiHbyARFAiEVPBahkEdCJGf0eF+NwYhqvQGcReQz+Fy+T7Ah4AjYkQFUAkn+HIRP6Tt4P+HSwpYsodFL+HPB5HGKFrGroRYsZx0dyj64G2rha26At6ke9qAPRpcdKrMBpepqXK4oRZm6WkChxsyfiYqhBpWaGpTXVKGsuhKV6hoBiIRArVEPHYFQr4NKp4VKq4FGp4PWoIfRbBbqICGI5ebR44adqqnVIiJb2JJlK5hzfRqTGUdPn8HK6Bj88YUX8e6SpeI1FT7e09bTI9rJUts4IECvtqUFje0dojWsKIwEaf7O+MzwklzE0oxi+Lny+5XmFvnnI7Wg+edDBdLqZms7EIJBKoOcLeQsoWI24TnhkFE1bBdz3pBHb21A3EswJBAq5eVM4eyNe0UOIZ3FDKdm0VxCUwlbx4TCydEFEhBykwmDq2k04VzhGq67ywnNFFIpnLYuFyK8em347mPOE3KjSZaIvpglNptwDzKdz0NQOBLknvR62roh9fBvVQpDIDfCzTsS2hQY5PFJABZ+PVztG3k+Uhn8KK/F7KKyj/lDZhjDFcNxSx6TRfhRFEMF5hgfsyhNmi2kkifvPFbgkO8ppbSeH3uUFUWlLf244xsicibccJIscgulKJowMAzLLwyPnxkJdWI3srwNRQJFeV1eyIwSvjOZreoPRteEK4jiPHIDXohIwAszE/DCjKESMTUyBAoYnBEvDCmjZg4ZTWg4eW5mrKg/0mQSVtx9LOJoRjqQw4Bw1PRojJ4uQ+GMGLwyS1EJN2IsoXB+IiYsSAorBjcnYvwCAuFGvDmHTmTJlMIIG14bN3+TBIMLE/H2oiRMIEQuTcE7UWlitnDy8i2YvGwLJi5NwfhFEhSOmb5GZCUSCs+b2lDm6UfG0UpMX7cN09ZsxdyEPCxJ2S/mCDlLuFhWCZduOYioLYWISi/EyqxjSDxQjJzzBpxQB1AT6Eag7z34e+/Cc+0W3F034Orsh6uzF872bthbuQ+5HdZmuVraYWvrgr3zGrR1rbhq9eFYhQnbj1/B+uz9WLgxE9NXMsA7Cq/MmI8xU2Zj1KSZeHlqJN6YNQ+RK9dh44487L94FZe1Bhj8ARF1YakNQuN04uTVK0jcthUzF8zDm1Mm4bnXXsYv//gH/Pw3v8ePf/5b/NePf4Nn/utX+N4zz+Jb3/0JvvatZ/DVb3xfHL/5HUarPIOvf5uvv4tvf/+H+MGPf4bnXnwZi1esRN6+vThw7AgOHj+KXQcPYHVMNN58exxGvTgGL732Kl4f+xbeGPsWXh87Fm+MH4dx70zCxBnTMGnmTLF5YsKMCEyOnIvp8xZgzpLlWBETh4SULdi4JVNE4cSnbMGGLRnYlLEVm7dmITFrG5K2bUfKjhyk5eQhI283svcdxK7Dx3Hw1Hkc57qvUhUuV+lRrDajRG3BmaIaHDx1FVsLDmPNxgzMWLAKi9dsRFzKDqTnHkD23uPYdfgc9h67gD1Hz2P30bPYfYR1RtTe42ew/+QZ7D1+CgWHj2HnwcOi8goPYdeRI9h/8hSOnL+Ao+cu4MjpCzhy4gKOcw7v7BWcOleE0+dZxTh17ipOnLmM46cv48yFEly8yr201aEqq9SiRmOG1uCA3uSCkWDl8MPhqYMn0AQ/27CNnWhouYaW9j50dA+g8xoBcRBdvYPo6L6Bts5+NLf1or65G8GGdvEZT6AZLl8jnN568Sw75/ucPrFr1uxkrhxDiAMwOTzQWRzQmO2h4ko0o53zXx5xNNo4xyWXldElBEcb1CarOGrNdnFN+Ryf6wqyBdsId7ABTn+d2LdLBZDv8bNlNVpR3HTBa/x5+HNxF64IPHZLwEAIMzrsoRKAKLcgheonAxvBQqhWYQoWoUMYNux2AYGEwXAg5GeoXnHfrtRmDoijXRgo+FmXaFHzO9mqNnHWz+USMMPvsvk8sHhdsPpcsAe9cNUF4KoPwFXnh6vWB3d9AN7GWngagrD5GX/D+Uc9KrQqlNRUoEJbI0GhSQ+VQYtqvRpV2hpUqqtRoapCtVYFtUELrVEHnckAPVvMVA4FIOqhNxlhNJtgtllgc9rhZAvV64ZbLiqGDpcDvtoAmjva0dnfLxRBKoRrYmMxdtI7+K9f/AJ/GjcecZsTcerCRWFs4Vxh1/V+NHV0wN9AJzFnLznv1ySOvCbmNGXVkLCnwN9ISOSGEqEgUm1skFRHMd8pq7F2LwFeUnN5Tij0N3LOdEgdFPE0fu499kqKYDAgjCe+uloBhQRDBQ7538p5QuYVsoXM4yfYOp4RvwfTYxlQPVQCCuP3YlrsHkxdvwtTYgowJTofjKiZvHYnJq7Owdsrd2Diqh14Z/V2TOa+Y24yic4VSt80Rrqs2hoqzg7SaUwQ5IotRmNwxlAYUdbuGFIHFWUvDPwUFXCYwhfmQlaUuY9yDIe/kCo3wk0cDnvKOUGOppBws8eHnT9uXvDDrn3YPKEyV/jXj0N7jcX8INfeyRWCM7nFG3otK4J8LeYK300Su4qVuUBlq4nSTv6rx7+22k42owiTyvwhhzFdxsJ9HJZHqETNSEfp3iEoVAwp4XuRlZ3I4aYUOaNQOJIlV/LjdyGPXH0XZlKZGYcxM4bX6BlxYI0Kq+dnxII11Doe4TYe1j6Wcgqfo+tYBkMRTyMrhATC56etw6hp6zBm2jq8MD0aL89cj9ciCXp0GbNtvFmAIeGQNe7dzRg7lzC4Aa/PjsefImPF7OGfIuPEa7acCZOERgLhxCUpmLQ0Fe8sTcPkqDQBhnxNIOSs4bhFm0UEjoDCKSuxbvtJnDO0oMTVi/TDFZjOKKvVmZiXkIelqQewbMtBLM84JFX6ISzbUoilaQeEirgsvRBJB4qw64oFp3W1qPC0w9Z6HYb6btR4m1Fmq8VVkwcXtDacqTHhRIUWR0pqcLi4GoeKq3G4pAYnqnQ4q7HgrNaKMxobTlabsePEZazfvhcLN6Rj1poETFq0CmPnLsGfIubj5Wmz8fLUCLwyZSbemDkb7yxYgshVa7Fl1x4UabQItLeHig5HldWMK5VlyC/cj9ikTYhYMB+vvDkWP3v2d/jBM7/A937wc3z3+z/D93/4c/zwR8/iRz/5JX78s1/jpz//DZ791e/xm98/hz88PwZjXnoVr74xFhOnTseCpVGi5VSwfz9KqqrEv+7PXr6Mbbm5SNu6Fbm7dqHw6DEcOnYchcdO4PCJU+Ivm4slJbhUWoYLxWU4e7UUZ6+W4VxROS6VVqFcrYPWYhPqkNbK4XsbNFY7tDaHKI3VAbXFjnKtEZcranDqSgkOnbmA3UdOIO/AEeTuO4zsPYeQs+cwcvYeRu7eI8jdezRUOXuOIHs3Q425iaIY54pqcLlch9IaMyo0NlTq7Kg2OKAyu6Cl4ugMwOqrhauuAY4gTQEB6J1e6Oxu8GfR2p0wuX2wB+pg9RKs3DCYGQnihJFAZSXcOWGwOKDjSjID99CaodabxTmPKp0JNRojVFoT1DozNHoLtAap+Bl+1mRzw+LwwuYiJAbh9tfBG2yAv7ZJbLEI1FNNbIKvthGeQD1cbLt6AuJ+fs5MsOPPI/8caoMJVVSXLBZhFqBiQ3WNSpiivDHuxGCzS/DDLD/RqrWJWTDOg0nmDq5aM4nSWzlDKJkH+BytxSw+S+WIJgOaGBra2sS8GWGLz+Znq7Q6VOv04mch+BG2qNoR5KjaSSpUQACDmXNxhDFhciCsSiYTfjd/HgPn6DxuoVqF2r8+bthww2gnsFrE99DJy3NeYwuTEOJi65MGFCpebIsGuLmD0MxNHJILWPr5uJ+XQEi3LQ0ShBm2qZl/6IIj4IGr1itg0FXng1LuOh+cQQ+sXs7hsdVthMqkRZVOhRqDGiqjBmqjBiqDGjV6lVQ6FVR6NdQGDTRGLXRmPQwWA4xWI0w2E0w2M8x2Cyx2C6wOK2xObvKwwe4mGDrg8rrg8bnh8XvgDXjR0NyIrr5e9A0O4vSli1i8ciWef/kl/PTXv8bXv/tdPPu732H85MlYFRODo2dOI9DUiP7bt9DR14dG/n9KUxPctdJcpisYEC12r2zcEUAY1nrnffydDhUDsaVQas4MBsXcZqMATU8dlUb+A0IqCSClNXdsF7OoCIoK+uX8Qr+kFDJupjYIvwyGDLpm0XUcrKsTAdZDkTTcWiLAkHAoA2LcHqEUEgyVEsDIMOsYKoWEwmyMX7ENE1ZuwyRmBq7ZIRRCGlemR+dAgcIpq2gkycTUVQoUSjuQCYQSFFIpfAwUhs0SDoPBx+QThoPeh52HQPBvbM9SjSPQPcng8fdcf30+18h9XJUoVtIR2gh34dAnzhek4I35yZKLeH7SB+4VQEhYY97fnI14KTJBFM//qqs43GH8Uc/flaJmBOix1Usw/AhQqLR/paBqSfGTnMmEPqWGu5JpThluTJEgUNlkwuPQ7uOw8xmxGDWDsTSxGD39gzVqeiyUen46XczDncd/nM7oGbqPhzuQ/zgjGkqFwHBmDEbNiBHqIGHw+alrRY0mFE6Lxksz1uPViHi8PnsD3pq7CePmbcb4dxNDNXbuJgkII+Pxp4g4AYQ0pLAIhoyxEVC4MBETF6fIMLgFk6OkIhwSFKkeEgqpFL4+Nx4vUClUoFDfjBJXj4BC5pvSQEYojEo9gOXphVi19YioFYTD9EIsTd2PhYm7xTH5QBH2FdvF7uRiayNqvC0oNvtxtsaKw0Ua7DlfgZzjV7C18BzS9p5EYv5hbM4/hE15hUjcdQTpB08j+8Rl7LlYgaPlOjGLmH3iEtZv341FG9IwJ3ojZqyIxuTFKzH+3SV4I3I+XpseiZcnT8Po8RPxh9ffwq9eegWL18fi5NUiBNvb0dTbIzYl9N69g4H37uH2owdw1vpx5uolpG3fhncXL8WYF1/Db/77OVG//u/n8Ic/voDRL7yKl155Q9TLr76JN8dOwKQp0zFr9jzMW7AYi6NWIGrlGqlWrUH+3v0w2R24fuu2UBDUcmyGyx9ES2e3yDZr6epF27V+9A/ext33H+Lewz/j1nuPMHD3IfpvP0Dv4H30Dt7D9dv3cfPefQzcvYe+W3fQc5P5cbfQdWMQnQM30d53A609A/A1tkFv96C4Wovj568g/8ARZObuQkpWLjalbcOGlK2i2M5N25aPHfkHsO/wGZy9XI4KtQUqA1UuL8yOIGzuejj9zfDUtsLfwPiRbjR29KH12g10Xb+N63fu4/b7j3DrwUMM3H2AnsF76Bq4LX6Wtr4b6Bq4hZ7Bu+i6fhNt3b1o5oqwtg40trajgRsnuH2C+2EbqPY1wBusg9sfhIMrwlwemO2ERzv03AVrMEGjJyCyjawTpdIZoNYboTGYoGUOn8kCg8UmPmOyOWCxO2F1uGAJKz6T7/E+PpefUZ5do9WhXFWD4qoKYW6wuJ1w1wZg8TihtTLg2SDMDjQ8GOxW8H2bl+vK2D41Q2uhQ9YszBAaixEqozQDx3utHsaoENTY0jXA7LLDFfQh0FSP+jY6W7kvtwF2HwFUegZNFix+3uS0ic9YPU7YOR/GjRRNBAdu0/CHYIwg5qBhhKYPux0GAqEMhQQ0b30d/I1UKBmtwggWhjQzk88kFDACIV/z8woQemprBbTwSDjh50JQ6CaoSkUYVIBQgkEpUNnupULphMPvgjNAMOXP74W7joDogTPoht1PQwVBm7OP/D3yd81ZQs4USkCo0hMEqQyqoTFqoDVpRenMOugtehitBpjtJlgclhAAEgIdctldnB20wuGxw+V1wuN3wxf0IlgfQEtHK3oHrqP/1i3sOrAfL77+J3zhq1/B57/yZfznl58SYPjjZ5/FC6+9howdO8Tv4eb9e+i5wYzCbtTSfez3g3DOPwNCNH/XSvuYv2++llze8u8xwLavBIe+ejqZm1DHTSVy8TX/fJXP8h4+wyPPDiowqMAh28NKi9hNFZBqoQyGzCoMNtajtrFBVB1NKzIYcrvJJyI27BcZhMwhnMU9xwkfLAkW2Wbeg5lceccQaxkM31mTjSlU96JzMXN9HiK4Hi82DzM5A8gWsmgPbxNtYmYiRkbvQGT0dkRw7d26bWIVHlfiPa5VrCiE4cdwQBQzgWGKodIa/ijHUCD0iDayojaGImtkdzLbyMII8iG7hz9Ka3jkPeHt37//nLN/stFEDpwOzQwuyxTh0+Gzf+PZNh4RTK0YTgiRhEsCogKYw5zLI0wnf8t7iiIZgkDODi4c3j5W2sjKZhNFMZTmAqXZQNEyDoVVsx0c7mge2R7eiBepGIblGEpu5scYTCLiEW42eWFWPF6YObyEAYUmlJnxGD0zTtQoOaNQyiqMxfNy+5jt4g+UvNVkCArXY7QChbJSSLVQgcKXFSics1GCwjAgVOBQqIXvbhLw99Y8hllLrWa2jd9emIgJi5IxaUmqUAWnLE8Ha+ryDFE8Z+uYxXYya+yCTWKTyphpq7E++zQumltR7u3HthPVmB2bg1nR2/HuBu4/5u7j/YhKO4BlaQfFka8XJ3P/8RAU7i2y4Xi1FyerHDhVZUbhFRUKThdj26HzSN93CkkFR7ExtxAJ2fsRu20PYrfvFZWQewApe45j6+FzKDhXgsOlGgGFOScvIXbHbizZlI75cUmYsy4BM5avw6RFyzF27iKMn7tQBDRz+8afps3ECxPfwZrEZJwuKYWfkRqdHWi8dg0tfb1ov96Hrhv9cNcFUKFT4+TF89h9oBAZW3OQkrYtrLKQkrYVyamZSExOx6bENCSlZmBL5nZk7cjFtuydonbszMfOXXtQsG8/Tl+4KHLT3IzsYNguM+KcbjFbxDZTsLEFgcZWBLlmq13ap9p2rQ+t3f1o6bqO5q5+NHX2obalCzZvECqDBVepAl4swsHjZ7Dv6EnsPnwMBYVHUXDwiADA7N0HkJ5dgKTMHdicvg0b07YiMWMHMnN2Y+few9hdeAIHjp3FkdOXcOJ8Ec5cKsOlEhXKakxQG13Qmj3QW30w2vwwORixwXYmjQ2NcAUYu9EEp78JriAjSdpQ39aF+vZu1LV1o7a1G8GWTgSaO+BvaoO3oQXuOiooDXAHJOBziw0TfjiZw+bxibIzD44bH1weWLkH1uESQEh4E1Aog5taZ0CNVo9qtRZVai2qCYdaPcLhUGekA5X5dHYBfwRDPo9wGA6IChwq30FIJFhW67QoU1VDbTIIkBNQ6HZCKyBPJ1qZNUYqiaYQrBHiCIAsAiPfEzNwsjGCIEhwJEQS6qicEQh9DQSFWtj9NHlQyXPCxew5qjnNDahrbUZtC8GPEEFDCGf/2KK1w8FNFQIQagWEsG1LkLPRNay0hG1UL62hIrARMNjaJOApUEh4pEIoig5eoWw6xHMImJJSSJVQBkIfW5n8WZyi9cz2syiqleGQKFRN/jc7YPM6JDAMuAQEEgYJhgoUEhh5j8XNjSGEYv4e9dCYtCGVkErh46CQcEgwNFgNMNmMsDgYwSKpggIIPXYBgjwnGCpQ6Pa7BBQG6vyob25Acwf/d9iOzOwd+MOo5/G/PvdZ/PtnP4N//8xn8J9PfQlPf/tb+Nlvfo0NyclCAR24ewcdfb0C4tg6lpTBoFAJ2U6WgE4CQ6qzwowiQ574XQbYkpeKfy6EfDqLWZxV5Do7qQUtQTmhUIBhHQ0rkjoYAkJZNRwGhQF/CArZOg421Asw5LG2vh6B2loRXC3Cq2dvOoDITQcQsVGp/YjYKJUEikPQSHdyJMGRzmQZDLnrePr6nZgVmw86meds2IPZCbsQGZuHiJgceZdyNiJisjF7fQ7mxuZibmwO5qzna+m6AMhotp5lA8kTIFEBx3BI5LmYK6QLWXYiK+8r9488iplEtqcf06J+3PPCQfSjAOffeo8Coh/PcRveWSnV5FXbwZqyekeo+Fq8r2w0CbuX9ynvK5tNFEAkPHJrycdVfB7X3IWDH40mQ6WsvAvfZKJsL6FxhFAolQSGQ+1k5bqiKIbPHr5MgFRKnimUMhA/uAovpDpGbsBLrAi5ZknHFyPkeUPOHM6SakxEAkZHMBpHqlER8WA9HxE3vGg8ISiKVXfcbEJ1kmvuYjBGBkOlfTx6WjRemB6Dl2dS9YvH62FQ+Pb8JLz9rlQTFiRjwsJkoQJSCVRq0hKqgqmiRTxl2RYJAldkYNrKzA8tqoZcrffSzHWI33kWV2ztqA4OIOeMBvM35gswnL+xAIuTpPBqBliz+Fq5RigkLFIpJBQWljmw56IauSeuIvPAGSTmHRYAGJ1ZgDVbdmI1t5uk5mJlSg5Wb9kptp6s37YHm/IOYcv+U9h56ioKi1U4rTKDUBiXvQdRSVuxeGMaFsYnYfbaeEyNWo0JC6IwdelKRK5Yg4jlqzB10VKx5zdhaxbOlVfA09wEL6MbWlrgb21BkH/xtjbBwygHn/QXnd3DWZt6+AJNovzBJjhcQZgsLmj1FlSr9CivVIuqrNagskaD0opqXCkuw5WSMpRXU80wolrLmJJqFFdUQmsyiz2qXFvFMFy2CRlQa/cG4fDReMAKCFep098QMiG4a5thdPhw9koZsgsOIC4xHYtWrMPkWe/i7WmReGvSdLw+YQremDgVb06ahrfemS5q3JSZmDFvMRauWIfYzVuQveuAgMCrFRrUGDj/5YfR7ofBJpXRzhZvUMAgoVBv8UrFVrGNK76k+zVmF6reK5exAAAgAElEQVR1NlRozKim69bsgM7GPDkfzG6qakFYvUGYXD6oLQ7Rzq7UGaE2SEoeoY3wRXUuVLLKR5hTlD5CHYuvqeZRDST8EQQrVZpQheBQQ3MBTQZ0nw6BoTlMMbQ53RDl8ggAVSCUIMoy2ezQGI2o1KgF2FHdI6QRxAh5NQYtqmh00KlBMKQaqLNyBk+PKjpl9VS1JDCkqqgSUGgQKqOiFvJ5gSZGizQI4HPX+oWr9lJZsVAnCYmd/b3oHRzAwN1b6Lt1A209XcJtys8qqiThS7QURSSMW7SHCYbh7WOpJUwFU2oJ8z22HwkWPIag0MF5Quk+DbP+LGa5fUxQY6taAkMeqRASOgmg/D62qVmcaRSvxUyhUwJGQqNLAj2rxyaBod8JR4A/+xAU8pwKItVEoRY6qY6aoLPooTXrJDAkEMrtYx7DlcIQFMrtY7PdDKvTKlrFBECHxyFaxuI81D52glDoDXjgr/XBX8eIIIZNe7AxOQm/+PWv8E//8i9yfRL/8u+fwqc++xk8/Z1vixYy5yf7b99GS3eX1ComZDUxLqZFAB2hToCiyH+UVEIJFKUoH6UNzzEA/l6p/FLBVSJ/JBWYuYN14s+KRwUKfQTMWhpHpPYxzSYhOJTNJJLTeEgtZAtZaR9TNQzwHwfBoJgnFDOFkQRAWSWkUhgqua3M1jKLUTUiuoavqRbGcLYwF1M5QxizU2xCiYgvwJwNuzE7vkBsSZkVnQ3WTB5jshG5PgdzYnMxJzZHAGFkDN9n63i4cUSBuo9yHAmEBLiP8rlh8PeElXahfcurR0TmPOH+cHj8W87/Voj8sPsnrxqCwnAgVKBv8srt0oo7GQgJiQo8KlDI1Xd0KiuO4Y8dCpdKUBi+61gCwiEYVNbb8TgEjwRDZb5QWmsXbirhuTR3KIGjdB4GkMOCspWA7MeZTsLmEpmpGLlBqogNeFmGQ0Lhi5Eb8GJEgigaUgiFYyITMDpU8RgV+cHimruRUCha2TPXh6Bw1LRoaaZwejReVKAwMgFvzNmEt0TrOAkjoXDiolRMWpIWKraE35Hbw1OWpWPKsgxMkZXBqSsy8LiaJoAxA9NXZmLCoiS8GhGDF6atQmz2KVwyt6DK34/cM2os2rwL8+JysWBjPhYn7sbixF1YtLlAFM+XiGvS9eVp+5G8/zL2XDZh/1UTdp4sQ8a+00jceQjrM3dhdUoOVibvwIrE7VieuB0rknZgZXI2VqfmCFCMydqFjbkHkbrnOHJPXMahYhXOqi3IO30ZG3L3YkVKFpYnZSBqUxoWxG5C5OpYzFi+FnPXrseS2A2Iit+IJbEJWBQTi6w9+1CkVsPb3AR3YwOcdXWwB+iO5C5Xtq0cIheN/wcdbGxGa0cPuq4NoKdvEH0Dt9HTP4ju3gF0dPWCe1J9gXp4Ob8WkLYhcKeqAB6DSahcLp9fbFOoqFHhammZ2LLg8gekyApuRRDbCoJw+etEWVxe6DmLZ6Zqw6NTLgfKVQYcOnEeW7blYU1sIuYuWoG3p0QIIPzT+Hfw2rhJeH3CZLw1aSrGTZmBCdMiMCViHuZHrcKauE1IzcrB/iMncbWcTk0rLE7OHDXC6auH3VMLmysIqzMgzBsmmwcGMyNaHNAYbFDpLFDrrdCIOBUHqjVmlFZpUVSuQnGlGiXVVNb0qNSaUGPgvByjSdzCHVutN6OkWoPSGg2qNFqoZVdojVaDGo0G4qjVQqXTQWOQYkVE4DCVKpstVAZGpJiMUOv1qNFqUalSoVJVI45VajWq1WrxPJWW36GXnyWHF8vPMnNGjhseHA5YnU4RQWKjshZW3ADBbDc6XAl7NoYtB5nBx9w4QiHBj1tDOOumgZrAYuYGEa24VqXn/JtWUriocoXKAI3FINRAPi/QzFZhPWpbCAh+MUNXXF0mnm3xOOCl6cLLSBkT9HaTmMfjNWeQTmECmNSOdvp9QjGkYsdgZ6OdbV8nrKJ1bIPOYhZtYdEaNplgcTqF6keokKCQ7lbOHzIbzyLdH4JC6VkEQKqSVLSoGoq2sYezhJz/IxDah0oOlA4FS4vXUkvY4ubPbIfN5wi1kd21zN+TilDo8FNFpeLJGUwqlgYBhuFqIWcKHweFWpPUQqZaOBwKHXB6pXJ4HUIllF474fK54Am44aUBxsf/JoeA+uiEePzsl8/in//1X+X6F/zzv/0bPvnvn8IXnv4KotasFnOavYODIqNQahcHRfu3oV2KqVHavlQAQ+1f2ZCizHSK3yn/DGkOYetXbu0TDgmQQgmWW/ZUdj8AhXVB0EhCKFTAcGi20CdH0MhqoexCDnADCgFRVglDG00YRzNDrumxuyBVAaav/2DNiC3AzNgCTI/JE0HVEwkfq6nQSTOBM9fnIiIuD7PW78SM6Gyx1YQZhCy2kbkLOSJmhwBBntN5zPemrM4ScS8fqpTxvtWPj4X5MFAKf/9J3zOyZfy4+cQnffb/5frjnv/3Xpu0YismLmerOxMTl23FpOXDdyBTARTtZMbVLBsqXicIKu9TERSxMQtTxFyiYlhRnMd/75HGlzcXDQfAoX3H3H08VAocPgkMw1VDBQJHHhX1UGxP4RYVUX+91azMKb40m0phAl6KGF6EQeFMFvuRuSNZajmPVAlHRcSBNUwtDEEhXcjSej0JCmMxZsZ6jJ4eAwkKozFmegxenL4er8yMw2uRjF3ZhLfmcpaQCmHyUM1PwdsLaRJJxYTFnA8kHG7BpKVsB7PS8c5SlnRt0tI0hBfVRElRTMWUqDRMWZaGce9uwIvTVuG5CUuwNvMwzmpqUe7qQs7JaizZnI/58TlYvCkfUUm7sTSxQFxbujkfUYkFWJa0C1FJBYhKzMfK1D1I2XMeu89rsO+iBrnHipCx5yQScw4iNqMAawiArKQd4rgmJQdrU3MRvWUnYjLzELdtFzbvPIDU3Uex88QlHC1V4ZLOht3nriIxbx/WbNmG1amZWJW8Bcs3pWBJ/GYsjN2IZRsSsSYxBbFp6diYtQ3JOTtx6Nx5qK1WBFtb4K6vg9Xnhd7OPDqGDJejrKYKVVqqEYy2IFBYRdvR5QsgWN+E1s5u9N0YxPWbt9DedQ3B+kYE6hrEMdhAB6tPQKDeZBbrtCwMsbVxHs4insd1W1SjCIs+bkhobBIzdY0t7ahvboPLF4TBwlw9IypqtCgpr0FRWTWullbh4tUyHD99AXsPHkN23l6kZWZjw+Y0xG9ORdymZMRvTsbGlC1I2rIVKZnbkLZ1OzK25yA7fzd27SvE4eOncOFyESpr1FDrjDCYuNnBAZPFLs6NJitMZhvMFjuMZiv0BjO0OiNqVFpUVNagslqFGhpd9CZxrKhSobS8GiUVVEGrUVJZg9IqFcprmBtHlYnmA0az2KEymIVqyhBdnYnxIBqoaRDgbBjNAjoVNAaNeI9GAZoEOBNGpUcp/iXP97RGAqQKVeoqVKqqUKWuRrWmGjXaGlF8j8/W6DXQhBypeui5TSPMhMDnsfg94WWyU1FjG1gNvd0Im9cuWp0EGp2V84EaqExUCWvEUWMhAOrEebW+BjUGFdRmAqUeOpseeptBHHmtxqiC1qqDxWOFq9YNb4MPgWbOBbLd6IXdT8VVjzJ1Oc5cOYdt+TuwKnY11m+Ow8GTh2BwGGHz2UMqmzPgETtvbQLqCK0mGGxWseWDcMNzrdkEjdEAtVyEXhfdprVBuAMBMJePnyfEGe1sM0tgyCNhz+pmRqL0PS62OWUI5WesXDU3AgL5vYRFcQy9xw0kVphdFtEatnrtQhF0ymqhpBgSDLnDV5o9tLptMFMttBkFGFItDJ8tFDOF8jwhgVEpabbQABPnCl0Ma7aDIOj0OUMlwDDstcvvgjvA/x7+g8CAospyrImNwbO//Y1oHyst5E999j/wb5/5NL74ta9i2VpCoRU9N2+I1jHHApwBzoc2oL6tVcAc5z7Z7ud1zgAyjFs4hhsJe0MzhQRC3ksVmPdxdIAwyHs8NKSwZR+gqYgbTerE+wICBRA+HgoZRyNiaZRMwqBfzBqKeBoqhFQlZZVQiaX5xDR5zzHbwCzuMQ7V2hxMkWvqWiluhrODU9dmY9LKLLy9LAMTV2SKncCELqpvM2JyhPI3dQ3VJ2b7cSNIpjhOXZ0l4HAaA6tXZwln8mRh+Mj4QOxLeCRM6Jz3yvVYeOJ3ie/bKt03wlUces4TYmZCe4aXp4v5wZHRMooT+eM8jvyOv/f121GcEdwi5QqOaPmKWcKlUqA1gU9RAXlU5gp5ZCYhoY9zhMIlLDuG/6rjOMy08pHuW5AMRtI8CQTDoZDnw8FQmj1UFMPw/cgjYVB5HYLCEBCGu5afpBTKYdezabaJx0sRQ/ViRDxYBEFRs+IwZpa0Xk+BwPDj8xGxEDUrFlQJxawh1+vNkKEwQnY7zyQU0tDC1XoSGEpQGItXZtJRvBFvzNmMt+YmYfw8AmFKqMbPT8H4BSkYt5BxMhIYTli8BRMFGKaLI88JjG8vSsH4hVx1lxQqEVGzKBETFyViEjedLEnGm7NjMWriUvzuzXlYkbwXJys9KLa0Iud4BaI252FRQrY4rkjeheVJ+Vi2eaeo5Ul5WJlcgBVJ+VieuBOrUwqQsus0dp2uxJ4zVcg5dAnpu44jcccBxG7Jx9qkbKxNzsa6lBxEp+YiJm0nYtPzEZeZj7isAiRs343EnfuRtusw8k5cxIkyNYqMduy/UIzUXQcQk7EDMelZiE7LwLrUdKxNkWp9WgYSMrYiNScXuQcLUXj2HIpUKnD9Vn17mxj+pspRpdXgUnERjp48gdPnz+Hi1Su4XFyMC1cYjXIBF69eRVlVFbRGI+qamnDj9m3cf/gQPdevo765WYBdA7PJWlvhDQaFCmXkoL7ZAsIhd6w6PV54/HS7umG0WGG1OxGorUdbRxe6rvXiWu91dF3rQ6CuUUAa29FXispw+uxFnDx9HsdOnMGxE2fF6/MXi8A6e+4yTp+5iDPnLuHshcs4f/mqaFuXVlajvLoGFdUqVNbIVa1CVY0aKrUGWq0OWqppGg1UKhVUqhqoaqqgVtVAr9PAbNTDqNdBz3w3qnHl5SguuorS4mJUVVZCI3+uqqoaFRWVKC2vQHFZOYpKy4QayiNNIJzT44yg1cnoGM4HUvUzwmjVQm9WQ0dAMtZAY6gWpTOpYLBoYLLpYXUa4fBY4PRaQ2Vz0U2qE59V66tRpS4XVa2pgEpXCZWuKlR8Xyo+XyqtUQV+h86kFs/gd/FnMVr5s7L0oow2HXRWLTQWNYxOA2w+K5xBKshm6O1sF6uhsRD8asRRa9WApTarUGOshsrE6wRKHQwOvXgGj7y/QluOamMVdHYtLF4znLUO+Bq9qG+vQ2tPM7oGOsX3nLx4AkmZiRg/dRy+/oOv4ye/+QlWxa1CqboEZrcJ3gYP6toIB1TuJHXLYLNAwzgWqzm06YOrzXhNbWCUC8OedeBWC2bZ0YDA9qLT54WdgOdyiM8RDPk5Ps/stMPmdsLBPD8Rc+IXQEnV0O51i2Bkq1AlmZ03VPyMdN0BiwBDzghaYHJahIlEqIVU7PxsIdN04oakGBKgXHD4nLB56HyW1cLHzBbSiUwQDLWWw14T6o0yFPI5fB5hk8/mkWokrykl3vPTlGNChboKZy5fwIrotfjN//49Pv/VL+M/v/KUqM8wWP7zn8NT33hahkILrt24jmBzo5gtJQD6G+tQ39Ys5j8NdskkZKXLWUBhrQyFNItwlSBhjyohXdr8b/fCU0e1kP9IoNubbmPOG0pKIs/5OUJjOBRKUTPSNbaQqRQKKGRLmiXA0AcvZ1UJkrVBaY4wEBBxNEpu4ydmxOZjxvp8TFcqJk8ogVQD2RaeFj1UfE13MXMI31m1DROWE9Ko8kntVc7uzYzJFUHT09Zylo2qXpZYY8cjVcEZQiGUMgwFGP4VlTBc3Rt2TnVxRCntWnF9NYH0yerjY4FypQyST3AlhwPlx3X+ccKl8ixCpQA7gp4ChVEZohXMdrDyHsFPgUJeY4W/TyjkFhPuOiYYKm5mguLHUoy+IRRSMVysFNVB5Xy4ijjUQh6aKxQwKAKqlZax0iaW8gmHzRSGsgqHw6CkBrJVLANgKLomzMUcyfZwPF6cNbxekEGQMKiUcDFzPjCsBATKMBgKsRbzhGFQKN8/WobCUdNj8LxoH0djzDRFKYzHaxFUCgmFiRj3OChcmIq3F6VBgsF0TFyagUlLM/BOFI/pogiGVBEnCEWRbmOpJorgawZgD9XYufF4edoqvDB5GdamF+JEhQdXjE3YfqQUSzbmYkHcdnFcnliA5YkEwDysEECYj1UpBViZnI8ViXlYk7oLKQWnUHCqAnvOVGLnkSvI2nsaqTsPY2PWXgGGcekFiMsYUZkFiBdQuAubc/chlXtpT17EmSodKuxeHL5ajvS9h5GwPQ+bc/KRvLMAaQV7kLFnP7L2FSJr7wFs27sP2fsPIP/wEew9cRJXqqrFyq7Wa9fAFg9bNMIt6HBAZzSirJIrzi7ixJnTAhDPXbokALGkogJsUbKt6fB44Pb7YXE4BCiyrcn2I6/xPV4322wwM67ExlalE3bGerjc0BqMKK2oREl5BarVGuhNFrg8PjQ0taClrRMeXxB6I+cVtaisVqOsogYVVWpU1WhRrdKhslqLiioNyiuo0tWgpLQKl6+W4tylKzh78TIuFZWguKIKZQS2EVBIpa+6hhA4vNQqFTRqVQgI7VYzWDaLVFazCRaTEQ6bFV6PB7Vc08UoFK7tYguWrVi7XA4nbE7OaNVKCmhrO2obm+GrrRd/ObFlZ3fTAEAlkC0+gphOwBnPeY3vEQhdPhvcfrs48pzXeQ9hjiBJGKxSl6FSxSoNK+laODTWaAmOVQIUCaIKgBIKle+1OIwCRs0OA/Q2CQoJdmYPW7dWAWOEO71dO1QOHQxOgh9VQekzBETew2sml1F8jiBHwOR1k9sIe8AGTz3NFg7xbFetE41dDei5dQ01xiqkZ2/BlMjJ+O2o/8ZT33oK3/3Jd/FOxDvYkp2GExePC6isbeWMGlvHQ1DIrR4EOsKcpBRKoMiNHwRCltFmhcPrFgHGhAWqhoQ+gpzFyTawTSiG3CfMZyibMHgf3aw8Ov10N0uuYmVrRviRn7ExloaK4WOhUJ4tJKwR1IQbmeYrSSkcCYUGO+c2DVJLXlYMhTJoHg6FVBLpViYUch6RLmYFCvls8fwngKH4TmFyoYvchNSsDLw69k1857+ewdPf+ZZoGX/uy1/CZ5/6Ap7+zjexan20mO3suTkgII1r+NjSJ/zRHESwIyRyJnWoNSwBHdVCBQppHnIEqBLTgU1F8YNQqCiJkuIova/MDwrIY/uYzmaCZ60MhfKflfhz80tbTAQUEgifBIWz4ndDVNwuzIrbJbabsEUsFXeWyrU+HzNF5QmnMSNoHgeEs2J3SmDIOUGxvm4bqBAKIFy7XZoxXLdDwKHkTOYM4EecA1TMIfJxpIFEeS3mBT9k7m8YZCoxN3J7euTqOwKmApIfFxCGP0cBuo/jyG0mQi0McxVPGLHZRAFDQqOoEe5jXlNax4rqRxBUsg4/ruPI9rGiBo48Km3jkFN52KaS8JV4hMKwwOph84P/DzA4OwEvRkqK4Iuz4hBeISAkxMlFoGOsDVXAIRCUNpc8N+tJ7mMqhbLRZFYs+IzRM9ZDgcLnp0ZjNKFw2nq8PIMxMxvwxmypfTxuXhLGv5scqrcXpAwDQgkGM/HOskxMlotwKBUBcYuIpRFzh5w9ZPuYppQl3IqSJBTD8fM34M3Z6/Hm7BjEbjsmoPCirh5bC4uwMH4H3o3JwuKEHCzbPAIIkwuwOmUXViUXYGVSfggK80+WC6Uw/1gRsg+eR+buE0jOOYRN2/Zh0/Z92LRjHzZu34sNWXuQsHU34rfuQvzWAiSwfZyzDyn5hSg4dQkX1CaovXU4UVaDrIPHkbhzDzL2FiLn8DHsPnUWhRev4FhRKQ5fvIyDZ88JGNx19Bh2Fh7CxfIKOIO16B4YEAG1zBfr6O1FZ28vunt7hZp19gJbtAdw/PRpXCoqQlFZGYrLy0Ew5GuqhyfPnsXp8+fF+ZWSEgGMhEPOwFnsdmlezekSIEhIIhhSISQQnjxzFkeOn8Cxk6dw4vRZlFVUw+Zwo7a+CXanBxoaMhiybaKiyIDdIIJ1Taitb4aLIcpmB/QGK3R6CzQ6M0rKq4RSeOLseZy9dAWXiktRVFaBkopKlFdVo6yyKlQVlVWorKpCVVUVqqurBSBqNWoYdFqYTQbYbRa4nXZ43E74PC4EfB401AXRyvy2znb09/VicHAQ/f396O7uRkdHB9o7OtHW0Yn2rm50dl9DV08veq/fEBE81wdvo6u3H83tnahn9loDM9M4w8VZLjucXrpALQIUFWVQgUFPwAGWAoaESUIjoZBgV6OtFEBYXl2MkoorYXUVpZVUd4vA98qrS1BRUyoAknCo1lP1rRFqIYFUAVE+nz+DzW2Gwa6D2qKC1qYRMEcwJOAR9CTYMwi443WLXCaXAQZCokMnfcZtFO9ZvRYBfo6ATSiD3gY3gq0B1LfXCigkTBI2a1uD6LvTi8vlF7Fo5UL8+Fc/wrd++E188RtfxDef+Qb+8OLv8U7EJCRnJeFq1RUEWwgHEhRS5TPaLGIWkgof4Y5AJ64JpVBaCce1cAarRSiDCuApUEiQC0Gc2CsstY4JkFQTpVakvDVDhkIFDKka8lwpvpbAkIoh1UK2gtnWtgj1TzKcsIUsqYVSTA3hSVIJ7V66nunUZgyPGUYH2+LDwZDwR5UwXCkMVw95/+OgcBgY+tgad4TKW+dHQ3szmrvasf/oYcyYOxvP/u6/8b0f/1Cog194+sv4/Fefwjd/8D2sS4gT0Nc7eEMoeqVU200GoeoRCtlGJhhS7aORKLw1PBwKFSWQ7ePhUKiohEobWoJLtpjlTELOICqO4zAglFRgtvrlIGtZLfwAFDJLkQYiKsFeDz4xe8MeRCYotRuR8axdoiK4F5kVx2LUDCtfqIVsIVMtnLJaAjquoeMsYWRcHiLW7xTmEu4/FsAnZgq3Y+a6HZhFR7Iwn0hgOIOA+JhVduFr7f7Wc8LhRzabPAYeh6mQCjCGgaECiB/HMRwOP45zgqWi+PEYPjfIc17jvKACg+EqofK+Ao2cI2SmIYsRMgTFj7MeD4WSA1kBQR6HYDAZr80fWlnHlXaiZBcyW8TKrOAr82QTSchpLM0PDimDG8MyDaVQaymeJgHMNJRKjqphi3hWHF6YObwIgwLiwo4SFEqgR9hTSphK5FgabjZRTCbD3ccSEIagcGo0np+6DqOn0ugxBIWvz2YeIZXCkVAoq4RLZIUwikC4VdTkZVtDYCgBYgYm03QSXjSkCDBMFkD49oJNmLhoM6YsTULEqnSk7L6AMzUBEAozD17FgtgszF2XgYVx2xG1MVe0jVck7sSqpDysTs7HmpQCceTrdWm7kFpwEgUny7D3TCV2nSjGzsOXsG3faWzJP4rknEIk50qVlHNAAOKGrbuRIKAwHwlZBdicsxcp+Qex+8wVXNXbYK5vxfkaA3KPnkH6nkLsPHoKB89fwsmSclxSaVFiMONyjRrnyspx/PIVFJ45i93HjuFqdTW8DQ3ou3UL12/fxsCdO7j13nt479Ej/OX//B/RUjl19ixy8nbi8PFjuFxchOKKchSVszVaimOnT6Fg715k5+1E/t492FdYiKMnTwp1sbi8TKzVopHB5eO/zAPwcc8pFUSGA1usKC4tw9ETJ7HvYGGoLly6Ap3BDI83ALPVDrVWD53eBLvDjUCwAU3N7ejs6kFXdx8am9rgY1i02w+nywe70wuV1oCrJWU4f5lt71LhciYM0ohRIxswqlUqsGrYKlZVC2VQp9XAoNdJMGg1weWwwut2IOBzoy7oQ1N9EG0tDei91olbN6/jvXu38ejhA/zf//s/ePTwfdy/dxe3b9/C7Tu3cfvuXdy5dw/3+Lt8/3289/Ah3nv0Z9x7/yFu3L6Da/3X0XGtC60dzWhsrUVDSxB1TX7UNvoQbPDCX+dGoJ7lEcVrtY1e8R6v8X0CItvJQ4ohN1gQDitQUUPwIwBKVVFdLF5L10uEilitLhP3SlBYDb1ZFVIo2a7mcwmGVhdjZgiFatEWFm1gp0GAntElwSBbyVafBHtUEVm8ZqYyKKuDhMUhILTDXe+Cr8kr4K+xsx7N3Y0CCtl2prpIyOu/24dTl05i4owJ+I8vfRqf+8pn8YWvfR5f+97TeObnP8Av//ezWLJmMU5eOgF/EwHCC6fPLVQ+toX1FpNQ+QiEbOeyFUz1UFIKpT3Bj4NCpYUcUvccdqHw8bUEhVL7mGDINrKiFCoQyKNYr8b3ZDgU7WXRRuaModQKZjuYcTMKFCoRNXQch8orGU3YYiYUcg6RhhMqf4yokRRDSTVkXA3nOdVmOceQAddyS5n3mlxWWNmm9tFcI2UjSlBIQ4s0u8ifgQDKCjTVoXugFzfv38GV8lJEb4jHmxPfxu9G/RHf/dEz+PYPv4/v/OgZ/OK3v0FCcqIwpnX09QglUIkwIsCxncwYobrWJuEwJxxS5ZOMJJJaGFIKa/1CIaRa6KqVZgr5HhVHpb3MZ1Jx5JEtZkImS4mk4VFpGytAyD8rBQoVtXAYFMpq4TAopFtYVMIuzJGL7uGRFRmXLwEfMwhjcgTsUUELzRLSYbw+NwSFIaMJwVB2BDOPcFZMrvg836frWFH3wsFPuRZ+HBYjoyiGYQHXfw8EsvX8OOUw/Fq4WvhxwKDyjI8DBMOfQSikWqi0g0dCYTj4heJlCI+y8UQBSraWqQgqUEhA/DiBUCiRdBUvUtbchR+VFrF0VEBQmQuUjpshTCNhbeGR0TQfAEQ5w3AYGCq5hWHZhUNQSDiM/3C1MNQ+jsWHtY+pIIoWshxHo0ChUAupGAqVcD2enxaD56ZG4yvPh/QAACAASURBVDkFCqdKUPjqLG4rkaBw7NxkMVfI2UJRnClcmIbxi9Px9pIMTFiaKWri0kxMYrGFLJRCSTmcsjwTU1dkYtqKraKmMqNwaQomLeKGlI0YOzcO05enImpTPjblnMD+CzqU29pQamnBjkNXsTAmA3NXp2BBdDqWxGYhKn4bVmzcjlWbdmD15mysScwRtTYxG+tT85BRcBx7T5bg4NkK7DlehLzCi9i+5xTSdx5Byo6DSMk+iJTcg0jK3o/N2/ZgQ0YBEjLzkZCZhw1Z+UjK2YstBYU4eKEYVXYv/F39KLc4cfD8VeQdPYXC81dwpqwSl2rUKNEZUG40o0SjE+1itoxLVGqU6/Swer1o6mhH382bGLh1Czfv3MHte/dx/8EDvP/wEVxuN44eP4at27Kwr/AAzl46j8ulRbhaXoLiylKcvXwBR04ew4Ejh3DoxFEcO30Ch44fwd7C/di1fy8ul1wVykhDSxNauC7rWjdaOzrQwADaYEDsXi2vrEBxaQnKKipQWV0NrV4Pq9UGp9MFi9UGg8EIk8kEu90Br9cHD+cR3R54PV7UBmvR1NgkqqGuAbXBOvh8frG/1cF4Ei629/vgC/jg59A7j34vfD43vF4XfB4H/PzLz+tA0OdCXcCNhqAbTbUeNNcNVUdzEL2djbjR2447gz14cP8GHr5/G39+eBf/8+g+Hj24gwf3BnH/7k0Biw/eu4cHD+7hvfdYd3H33h3cunMbN28NYuDmDfQPXEffQC/6BrrRO9CJnv4OXOtrR3dvG7p6W9HZ0zKsunpaxHUe+V7HtWa0dTWitbMBze11aGwNor7ZLwMl29V2uP02uLwMJTbD7jLB6mR7mq1pDQxmNfQmzjBWSyXmGKugNUivdcZq6ExsK9dAZ1ZBRzXSpguVjrOMbF07DDCx9e2xwOolcAwVr5ldBEMzzG6p+L7NZ4PdT3OIQ5Sr1gVfIw0mAWE24T2OANvHTei7049Tl09jcsQUfP7pz+PzT38BX/jaF/DV7zyNH/zsB/jlH36JRSsX4ejZo+KzwrVL1c7rFuqgaB07bAISqdSxBawzM9hbH3J9G8OUQqV9TChkC9mutHwJhTSZMISZ7U+hFsrgR+ijMjiiBBTKcMj3JMCU5hSpXNLEQdBjXqGSWSiAjFAmFwFOep9AyKBuK0wuC4w0nAgw5FynAodGaBlubeG8Jo0+WlE8Z+m40USGQjvnCRl5I5eD0TfMRGT8DVvGBFCPHb6GoIj+6bt1E0aHDUfPnEJSxha8G7UYr4x9A6+OfQPjJk/CzHfnICNnO0qqK0MtYil/UgE3n5gtbGhnCHWTaBVLQCcbTsKgLzQ3KFRCyWTCuUQFDAmTChSyHc35Q4KhYiIR+43lHccEQu5ADv25himF3HWshFiL7SY0mtC4QgOLvAP5E/M27AJr7oYCzE1QKh9z4/MxJz5vWM2O24nI2J0iXmY6Z/pWZkqt4bXbhdo3HAoJjlLUzFRuO6FDOToHdCjPiMmVtp5wLd4TMgmVz/KozAuOPIZD28jzkfeOfD3yfr7+a3OI//+BQjqKJbVQAUI6ipVSoFAohgoMykDIe5T3CYXKXCFnCwmIygzix3EMQaEcWv14NTA8ckZRAYecw1QDh4dVUx1U5gnDWsmPMZe8NFdeicfjY+cJhzaiCJNJZDxeDiteE61lcYzDi5FxeCEyDmPkGh0ZB6VGRcZhZHG1HYHwj9OjQ1mFz8tAOGraejw/VYbCKeswikrh1PV4aXocCIV/ityEN2cnglA4bm4KxoljMsa9m4KxC7ibegvGLaJhiIpwhgSIS9IxYUmGNGMYRZVQgsHpK7MwY9U2UdMYZr00GRMXbsK4uXF4PSIac9ZkIjH3FA5fNqBIXwdz3QBUrg7kHSnCoug0zF2xGfNXJ2PRulQsjdmC5XHpWJWQgdUbMrFmYxbWbspC9OZtiE/NwbaCozh4qgiHz5Zh37GryDt4Adt3n0R67mGkbD+A1B0HkZpzEMk79mPz1t3YkJ6PDRl52JCxE5uy8pCSuxeZuwpx7Eo5DL56tA/eg8FXh9OlVSg8fxlnyypRqjWgwmhGlcmCarMFFXojyjT8i8IEhz+ARrY4e66hu69PQMrA4CAGCYV3CTH3cP/+fdisNhw8eBBpaanI35OPY2eP43zRBVypKEKpqgxXyotwvugizlw+h7NXzuPc1fPYf/Qg0rdnIG5zAo6ePg67x4nuvmsYGLyBO+/dw83bg+jp70FrRxtq6Th0O0UFggE0UlHgDJDbBbvVCpvFAovFJOb5OMPnZtSHQY+aqkqoqqvgdTtxraMNfd1d6O5oQ0drC651d+L69T7cHBzAjcHruHHzOm7c6MONgR7c6O/G9b5O9PW0o/daK3q7mtHb2YC+rkb0dzfh+rVmDHQ3YqC7Af2dtehpC6C7xYuB7nrcG2jHo7u9+MuDAfzPn2+J+sv7g/jzezfw6P4AHt67jof3BvDnB7fwl0f38OeH9/D+g9u4f+8mbg32o7//Gnr7unF9QPrZbt+5gbv3b+L++zdx78FN3H1wA3ffG8Cd9wZw+/71oboXds7r967jlqh+DN7tw807vbhxuxcDt3pwffAa+m92oW+gAz39BMwWdHQ3oaW9Dg0tftQ2uAUwOtkWdtLVrIHeXAOtoQoqbQVqNGWoUpegsqYYlTVFqKguQpW6FGqjCmKOzUbokJQorZXzhGwhm4WCZfPaYJXL4rGFVC2hbFHdotOWuXw+KYKFjmO2Qs1ui3A0M6eP2zx8jWwlN6C9rwN9t6/j9OWzmDZnBr78ra/gS994Cp9/+ov4yrefxvd/+gx++ftfYcHyRTh08rDkivYzc1BS7zgTSLWQ7VoF2Og01jNehs5jOQqIUMj3FXiQAMILJ6GQq+k4B6hAodMRAkwH4ZBq1YjiNacMjS5CodI6lp/Dn4lQaBNbWLghhbmHVAOlEG8FEgllZrdcLhtMogiFVhidVrEP2eAgHDK/0CygT2M1Qk2nuFmHGpNWFM9VVBDtJhipTBI42ZYOekTZgx7Y6DT2u2DxOWH2OmDmd3vscNf50djZhq7rfWhobxVqXLm6Gjl7CrBk9QosW7ca8cmbBRDuOrgfx86dFptvmBvJ+9kyJsDxNZW+RgZhd7TC21ALmk04N6iogYoSKLWXJVMJQZDbbZhfqYAhW8h8pgKdzFEV84d8lrzjmGAYKiqSiqJLRzPv8XtBKOS+Y5FVyDgaufiPVRFJ4/PiE3MT8iEqniCYJ2pO3E6MrNmxuYiMzUXE+hzMjN4h3MOTV2QIEwmdxlT9qCCydUw1kLCngBhbzAIM12UPA0K2oKeJGsopVGBw6LNsUUsV2kIim0gUtS38SNWMrz8M8J4EeeGq2+POP465v/Bn/L1u45Gf5zzh2zSOhM8UKtEzUUMbTQh2odYxQ6llQFSUQgFt8kYTxWTycc0S8jmidcznfwAKw9rDobawAoI8Sm1hAYRPgMLhimHY/X+HUjjcfRyHlyIlECQMKqVAoQKD4hgRK+Jowp3Io+hEDkGhtANZtJlHQuGUaDz3GCh8nVA4JxwKJTAcOy8Fb72bijcX0CSUhrcWbsFYucZRQVy0BW8v3oIJS9LFXOHU5cPBkErhO4sZc5OANyNj8Mq0VXg3eht2FBah1NgAne8a3G13ofN2o+BYCZZEp2Heik2YvzoJi9amIComDSvitmA1oTAhA2s2ZGLdxq2I3rQV8Sk7sC3/MA6euILDp0uw/9hVFBRexI7dp5CecxjJWfuRsn0/UrMPIGX7PiRm7cGmjAJsyszHpq152LwtHyk5e5CefwDHLpfBHGhE950HsNY24kKlGscuF+NSlQpVZiuK1VqcKS7BobPncOj0GRSePIWzV66KfbUMlG3u6EBbZwe6rnXj+o0B3Ll3F/fu38e9e/dw9+5duF0unD1zBvn5edh/aD+OnjmGU5fO4HzxBVwqu4ILxRdx9so5nLp4WgAj/3Lelrcd6+KjsSBqIfYU7hWtqn7C2e2buH3vNgbv3BKA2D/Qh+6eLrS3t4q6dq0L/df70NHRhnoOinvc8LpdYp7P63HB73Wjlu04mwVGnQYmnQb1QR8Gertxa6APN/p6cL2nW7R27927hQcP7uK9B3dx/707uH/vllDx7t8ZwJ3BPgzeuIab1ztxo7cNA9eacKOnGYN9rbh9vR13B9pwb6ANd6+34FZvI25016Gz0Yk6tw4+Ww0aA2Z0tHrR01mL/u4G8dk7Ax14cLsHf74/gL88GMRfHt4VKuKjB7fx/nuDuDXYh77eLvT0dApAvXPnJu7dH8T9B4N476FU9x8OSoBISBSgeAP3HnywBDwSIB9TAijv9eMWYfF2DwYGr6FvoBPX+trQea0JbZ31aGoNoq7Ri0CdC94gW/sWOGgecRlgdehhoZnEphFFaKS6aKUZxucQYMd2pWhJhkGhWeTt2QT08VyUi61OpYagkKvbODvH99jSZESNApd8z9vgR11bA9p6O9Az2IcLJZewaOUS/OTXP8P3fvwDPP3dr+Nr3/sGfvDTH+Lnv30W86MWovDEYfFMV8ATWmlG0BPwJdzCkpJHuPsAFNqGoNBDlUgBCAGFzGx8DBQyloatZAKhmyYS5zBYJAgSCCUo9MAhw6WZphXOOLo4P0hDCUOwGVDNvcguseeYUGiRYVACQQKhBIPKMQSFhEMZDHV2MyQoNEDFnEgTwVAnAFGBQgP/PKg+slUc9Ij6ABASCr0OmNhCJmTXBQTcEebaerrFeXFVOfL278HOfbux90ghDp86LlTE4+fO4HJZiVAVCYBsG3Puj3mnhDnCXaC5QYAgsyUJdEobWVEIeZ8ChtIWG7aepbYzZw85P8hnctMNW8iESz5HtOypBMoQ+FehkO5jOo+5FpHgyeBqObyaUEi1kGD4Cap/s2OVksCP8Meg6ZHFrSQMoeb6uqmrmIG3BZNXSmAoOYs5M6i4j3dgMtU3ocBJUCeBIaNtskW24RS2bUfM9CkAOFK5U8BPRNKERc08DrB47XFAp1wL/4xyLuJolj0+ikYBr5Hr6f7e13//Srs0jHzGuCXy3N+iNBEtE4I/2VTC1wQ+gpnIGpTnBJX7lPeVFXdi3/HczSEHsmI8+ViOC+RoGYJhaOfxSCiUjSNC7RsxJxgGiOGw+HG1jdk6FiXiZ+LwUsRQvRgRB9YLoYrFmIhYjA4rwp9SoUgaOZqGM4V/FEohoVCePZShkHE0ofbx46Bw9uYQFI6flwKl3pqXjDfmJeNP87jbmjuu2f5PxZvzU0S9NZ9KYqpoMdOBPDmK6+2GwHAydx8v3ISxc2Lx2ow1GDMpCvNjtmHXqWqYgv1wNt9GoOt9GPw92H28VCiD767cjAVrkrF4Xer/R9t7P0d15++e86/c2qp7v3e39m7d2tpb39mZsY3HEWODswkmmhyMSUJCAiSBEAIhoogm5wwSyqFzUqvVOWe1Wt1q5YAAe+bZej6nj9RgPDPfr70/PHW6T59z1IKZ4uXn/X7eb6zLKxMuIWGQ2lxUMQWF+SWVqDh6Hmcu38f56zUCCk9efIiqkzdQVnUBu/efRsmBMwIMCYUlB0+j+MApFB88id0Hq1FcWY2SqpPYc+Q0Lt6rhc7hRc8ooTCA+83tuPboCR61KdBm6sDN2ic4UH0Sm4p2YkvRTmwtKsLeg5W4cvu2AENTF4fU0qELoDedwvjEBCafPcP4+ARGR0bg8/qgaG/H/fv3cOvuLVy9cw1X7lzF1bvXcPXudVy+fRWXbl7GuSs/4ujp49h/uALbivKwZOVSfDnvKxypPipGXmSG+5HqT6Mn1YN0fxqDI4MYHacrOYSh4QEMDQ1gMKt0KonuWESEOYJ+L/w+DwJ+r3gfCwcR8nvhczvh97iESzjUn8bYUD9GB/sxOjSAseFBjI0OgWA4So0OYnR0AGOj/RgbyWB4MIWBDB3DKFKJAJJRD1LdXmSSAQylwxgbiGFyuBvPRxKYHIrj6WAMVkMzbl48hsPlO3Dl7CE8eXAZqtZH6NS3wGs3oCfiwmh/HC8mMng+MYBnE0MgEL6YHBGAODqSQV+6B6lUAoODfZggqE4MC6eQzp+Q7A4S6nI1mhKQR9CTz8tOIiGQosNISORrGQj7hyQo7BPOYRy9fVH0pMIQJeieAGIJPyLdPkTiPoTjXoRjL4sASQVjXnjDbjgCLjEPkM6gSLQamWiVnEJ53p4ob3ayvKkXACmgUIZEgqNNmilIV5DgSCDks9p0nFkozUHkNQyM+OMcSdODJ631KCgpxPuzP8T/euPf8V//z3/Df/m3/w3/9X/8mwDFpWu+w4Ubl8TsRCu3cHBECUebsO+sk+luOndSiVeGwpfKx78ChYRKAXwcMcOtKJQl6xTSyc4RobCD8JnrEmYdKfGzc6HQyD7NDnQSuNx2UfqUwFByDDmomw7hq84gQTBXGpaQRRlZcgtfC4VZl7CdSeUOHQQUEjo54sbZNeUQ5rqEhEHhFtrM0HJAOfdb6zTC6WO/IF1DwhpnQDa0t+JRYx3u1jzEvdpHuP+kBgyYsNRMgON1hDxCnCRp1AyBjnuu5SQywVCWDIV0DvkMAiH3YEtgyBV3bnEtIVoCaR4J1vLsSG6asb/eKZTLxzIUegiFHrhyJJeQpY0mHDhNhy8rQp/QVmnINDeOyGJQhGLpmDD42bq9+GLDPnDWoDSDsFIKmGypErD3BcMZ2YAGnTnhGG7mZ4fE5zI0yiCY6+7JEMjj62DudaAmAxJhTf489/g6iJu9di+mtOaXkCU/85PVLJ+yr46Bi99Ps1Yy1fs7aoUUChElX/YBrpyGRL5mb6C8d5iJYr6mBCRmYVH+nED47uIivLOoUBzfW7ITv5uW7sIHnG0o3MLcMMn0JhI5ScxjLvTJa+pyz+W+ni4pS7uPpTV20oaSqdV1iwoxY9EOSSJYIgHg1L5jMYg6H28R+hgymUofb8fbCyTN+HY7qLcWSGI/oegplGFwAVPFUvr4F2nkX0Dhdrwxj+LgamlGIZPHf/kqGzTJKR9/uGgXZi0uFmVjGQh5nLWkBB8uKcZ7i3fj/SXFAg4FIC4pxodLdmPm0mIhwuGclRxUXSaCJjIYMnk8Z1khZn67FX/9agP+PHslludV4sJDLVyJZ/AkX8CX+hk6ZwqnrtdjbV45vtu4Gys2l2L1tr1Yn093sAJbdh4QQChD4Zad+5FffBDlh8/h5IU7OHf1Ec5eeYQzlx/j8Kmb2HvoPHaWn8TuilMCBgmFew6dlVR1BqVVp1FadQrFh6qxu/IEfrz9CBqbR0ChyRPAgxYFrtfUoUahgsLciXM3b2H99ny8/9lnmPn5F/jkyy+xdPVqlFVW4vajR2hoa4XGoIfd6UAi2SOA8KeffsLTp08xMjyM7ngcbqcTer0O9U31uHHvhvgH+MdrhNpzOH3xDE5dOI2jp4+htGIPthZuxdLVyzD7yzl476P3UXH4gGhoHxgbRCKVgD8cQHeyWziGL/72Aj//7ScR1Pj55xd49uwpxsZGMDw0gP5MGuneHiQTcZHyTXTHkE4mMMCycFaDmTRGBjMYHx7AJEMfE6P4aXICk+MjAgSHh/sha2SYQChDYS/6+7qRSobRE/MiHrQLqEt3+zCQCmFiMI6fx3uByb4ptdfdQsEP32HO+/8v1n/3NSpKtuLiqYN4fOciNG218DmMwmkkFE6OZTA+msHTcckx/PtPE5gYG0QmkxQlZLqEz56N4+kkoTgDwpvQcBL9r2qoB/2viA4gS8YsHRMSCYgCDAmF430YHEkhM9QjaZBleyoxJfl5fM7gSC+GRtMCSuVnjE/SuRzC0+fDmHwxgpGnA+gd6EEwERalXZaAWUJWmTQSFJq5w1iat8ejhslYGRa7GKTIOodd7Cc0C3jrdHWJHjm6jm1aBRqVzahrawCHXXPINXvq3CEPYuluAYuHqg9j2drlmPnZLPzPP/7f+G//47/j3/6v/x3//X/+H1iyehku3rwsSs8Onwtuv1e4P5xHR5dvCgo5kJo9hbpf9hQS3PgfR7JTKMIhog9QSgvLUCg/71UgFFCY02solSgZrnLAws0nHHEjHEcTtITCLjMsYgYfXTECkeQYsoScC4USBEo9hOwjlKFQI8rH/zkoJPQRCgmCsuSyMT+ToZDn2g0a1DQ34PajB6IEzFWDI8+eYujpOAbGRxHsjgnHjiVliuESrjXk+kLZAZR7AQlunFPI8TY8cq+1cAtFX6AMjdwSY59KJkuDr0OiFC2DIUGRoRLJXZVG3PyHoDDrJAqnUIZC7j/OgiGhUHYL/7Ak/ygkHcHifK6gk9bQSavouI7ulxKr6TZV4Kvv9+HrHyoEJDJFzGSx6DnMk3oGuelEaJN05HxDzjqU5h8eEfMOxbmc3kK5fCwf5X3GLCfLMwhfdRF/rRScC5byaxkwf+0oO4evOxIwXweWv+WcDJ2/23F1dij1qlfmFGb3FrOsLLuBdAz5WnYJ5dKx/DmhkTMKCYfyrMLfxSEkDC4vFnMKp8fPyEET2TXMcQzFnuNfjpqZhsbp+YR0CSUozAFC0Tco9Q7+Iyh8a6G0kUQCQwkIp6FwGgbfXpCHGVm9tSAPst7MQuA0CMpAmAcxkoYlY1m/mFOYjzfm5+PNedPDq9lXyH7Ct77Ow9vfbMc78zinkMOrdwsAJAjOWbZnSh+zdLxsDz5cRoeQJeQyqYTMPkNZK/aCpWTJKdyHr9eVi5AJewuZPP5seRE+XrQN733zPd78dBVWEArvq+GIjcPV/RTuxCQ09gTOXK/HxoL9WL25RCobb9+HTTv2Y9vOCmzffUDSrgPYvqsC23ftR2HJQeyvOo3qc9dx7vI9nLvyEOeu1ODwyRsoqTiDgpIjKNp7HLv3V2NP5RnsP3oBldVXUFl9GQdPXsL+4z+i9NBJFJUfxqmrd9DeYUW0fwg6uwt3G5px6d5D3Kqtw8PmFpy4cBGbCoswd9kyrNuyFbvKylB14gTOXrqEm/fuiSHUOqMBLrcL8XgcQ0NDopdwYnwCTyeeIp1KIej3w8oVYUYtmtXNaFQ1oUXTKjZcNKn4j3k9HjU9xp2au7h27zrOXDqDymOHUHZwHx7VP0IgFkD/aD/ivXF4Ax4EIwHEe2Lo7UsinelFH9XXi3Q6iVSqB91xuoQ++L0uBH1uhAIeREN+dEeD6O1m/2AUfSzDphIYHUxjcnwQL56O4KfJUfz8bAzPJ4YFhNGdGx7uE6VbuoMjQ70YHerF8EACgxneH0Zfjw+pmBOZhAeDvX5RMp7oD2NyMIKn/UGM9HrQH7ej5tZpbFu3AF/M/CO2rJmH4xUFuHXxCBofXYZBWQNXpxJxvwXJiAN+lwkWkwoeZwfSPSHhHE6MZjAynMbwUBojw33gdxvh9xshxNE5TWNghP2BLPtKPYLsE+TrgaHscbgXg8MpAX2Do+wnZJlY6i+U3Ua+JxTyXlniGfKz+IwR6RkCBkf7MDJGp5HlaJatBzH+bAgTz4bx9PmIgMLRp0NID6UR7U2Aq+gILQq9Zuofd86i4z/wLBHyqDFLJU06XVKJr1P840/3i84OQwEUP+O9SoNW7EzmOjy+poPEUSSeSADRVI943sWbV1G4ZzcWLFuMP739Jv79zT/j4y8/w7I1K8X8vOv3bot7ORuQTiFLgoQxwpwMcjzqOKYmp5+QKwVFTyFbFWQo5NxBzhwUI2my7qBFXgEoQaYEhZI7OFU6ziaTWTImkBIIBWSy5eF1UOiySyNaPBzPYofZaRVlUANdtC6W6jug7TRlNe0SSkBohNpsEKJDSClNOlE+bjOwfKxBK0vIejXaWO7nsGsGUywmaOlEEj7t7CG0QG/vhI7lYjqDVunIcwaHBSqzQey05kYT7q8mfLG0S1eOf98KvVa4hY8b6wQUcjahmkO+2cc55Q5KwMd7CHL8eycM5kKh9Jm07UQ4fgQ39vv5vcIlZCmaPYoEQ5ak6SLmOo+8h+9zHUKRRGbgJBs0kdsCeOTfiwiZ/DMoXF54DEI7juK7rJYVHMWygiOvEc8fFbuLv91aiXmbKjB/y0ExYmZhHqHymAirLC44jm+3HxOja6RQCcMl3I98HAsKOA+RcxClodnz845hwfZj4nqOtHlVDKZwILasf5ZSZi+jDJSvHuU+xdcdc4FTdi5zjzJ4/hpM/mfPvw4+f9O5ddkxNGtfWXO3Xlphx9V3cphE9BFm+w0ZMnlpzd3a6TV3sqP4e/YUimfRmVwtSdpgwoHV8kiaV+FQchCnxtB8x4HVMjgW433OLlzOYMouCCdxiQSFU4GSbJjkJSicGj3DfcUFknIcQgKh0ILtmEHNz8tqG2bM34a35m/Dm6/ojQXb8BdZ87fhzzn60/xtkCWPqJFW3OXjDW5DYYp5fj7empePN+duBwMn1IxvtuOv3+Tj3fk7pJDJkmKwf3D2sj349Lu9U5r9XRk+Xr4Ps1bw724/Zq8+gDlrDuDTNRX4dPV+IaaSKc4w5Diab9bvx9wNFZj3/QF8vXYvvlixE7MXb8cH837AjM/XYOX2Sly4p4QtPAxHZATO2BjUXTGcu16HLUUHsCFvDzbml2HTjnLksXdw9wEBgIRAoeIKFBXvx67SA6g4VI0Tpy/j7MXb+PHyA5y/9gRV1dexq6waWwsPoqD4MHaWHUNZ5Rkcqr6C6vN3UX3+Nk6cv4nDZ65gb9VJ5O85iGPnr6JJa4K/Jw2l2YpbNfU4x9mEN2/j4q3bOHTyJLYXF2Ptli04dOIEHtXXo0WhwMMnT3Dt9m08aWiAwWSEz+tFNBJBb7IXgwODGB8bx08vfsLQwCDikSi8bjZiO9Dl7YIj5ECgO4BYOi6OTs6Hy6ZH3RE3bD6bCBMwROAJe5Aa7EVmJINoT0TM5XN67HB6HXB5HXB7HfB4HPB6nfD73QiFvPC4bbBajDAbNbBZTCIRHPDYEfY7EQu6kYj40BsLkUaUagAAIABJREFUIpOMYmwwhReTQ/jb81H8nXpGt3AIkxMDwq0jCA72JzDY343h/m6M9McxLBTDcCaCoXQAQ70ejKR9GM8E8HQghPGMD2MpNwbiXej2auGzNOPGuf3YvOpLfD3rj9ixcQHOH9uNmpvVaK+7BrO6BjZDA9ydrbAZm9Badws3r5xCQ+0teOx6jA8mMDGSwuR4P56ODwg47Wc/Y38PhgiKY/0YHmPZVwLEAQLiMOFQkgDB4TSGRqg+CQRHpevFPdn7JLAkXEqSYXNQgOf0fXQnR8boKkpBl7GJQYw9HcL4pASDE89GBBA+fT6KyeejGHs6gszwABKZPrjDIbEXuF2rhdKgF7tutQz/dHKNm0Uc+Z7Sc3+yzQaTjeNDOFCa75kU5Rw6p/iM12g6OBzZINoZ+Bzu2eaOW180imhvL8wOBx43NuLEuXNYv2UL3p31ET6cMxubC/Lx49UruH6PAadHqGlqFHuK+Y89wwOEM5EYlku/nWbhijNgIu2XlvZM50KhDA7sCSTsGZkSzgHLaYdQhkQJOmXwFL2E2RADx53wuxAQCYUsL9OppDPP8TgMWNj8bli9LvHaLKdqbRYQDHWEbIKhkASHGkJ3pwlqs1EAm7LDAKWJvYQSELYbtGgT0qCVcGjQoN2ohcKkg5IQmYVCrYBAwmCnAEGNtQMaq1lIfMbQidMKbZdZPLtZxV3dzWIszd2aR7hx/+5UD+HNB3dF6ZilZDqEBEfZuWN5mIEQQiChTWwm8bpEMIS/G8/zGl4vX8vXAvBcjikoDMSjoAiHTC/LZWm6ihIcSg6jSB5zHM0rygVDAYXZvxsRMqFD+IpTyNKxjT2FK4uOYUXhUaHlO45C1ncFR/BLERyPYUn+YSzcVon5myuwQOwzrhJ9iYTCpTtOYHHBCXzLodd5Mhgexby8Y5iff0LMPSQY8jUHZHPuIQFSFodfU3wvvxbHHGCUAfHXjjI4vi7Z/Coovvr+dcAoXMp/IZ2cW/7+V17L7uXveeTu488JeNmdx198fxC5ksFPTiPLMPjSNesPCHBkEGWq/zDHVZTdxd98XFOGj/kzxLEsBxAlOJRKyyX4YKrnsBjcYiIpez4bVBHzDFdwjiFTyq/0HmYB8Z+WkVlOlvsIc4/sHxQl4zzQJZSdQtkhlI+/5hROuYOyS5g9vgSE2b3JMxYUYMb8gikwJBzOmJuPd+YWiOSxKB0zbcz1dgIIy/Dpd5LmLN+HTwiEKyUg/HRtJT5bW4nP1x7E52sP4LMcOCQUfrk26xRmwfCrNXvw+fIizF6chw/mbsTbn6/BqrxKnL/bDltoEPYsGGq6ojh/sx75xYewuWAftuwox9bC/cjfWYHC4grsLDmAXaUHhXaXHsDu0gqU7j2Ig1XVqD59Eecu3MT5Kw9w6Xodqk5cQ1HpMWzaXo7tOyuxc+9RlFf9iBPnbuPyrXpcuvUEl27X4uzVezhw/Efs2FOJYz9eRZPGCH9PCupOG+7WNeHirXu4dPsuLt++g5MXLqDi6FGUHTqEezU1cHq9Yv0cN5Hce/QInNXHTRzhUAjxWAzJnh70Z/oxPjqOv734GaODw0jGEwgHggjFggglg4j3x5FmyfHZMPrG+pAYTKB7oBtpljKfD2Po2RAGxgeQGc0gM9on1DuQRLg7BDeHNbvYgG+GucuEzi4jLBYjrNYOOBwWeDx22Kwd6DCqYdC2w2LSwmntgNdhgd9pQdDdhVjAiWSUAY8IxgaTePF0AD8/G8Lfng3j78+GwUTw86ccDdOHkaEkBjLdGMzEMNwfw0h/FKMDMYwNxjE2EMVYfxBjfT5M9PsxORjE86EQJjJejCbtSIcMCNlaYNU8wOXqYmxa8SnmfvzvyF//DU5XbsfdS5Wov3cGqsYbMLbfR5e2FkbFQzy4eRonqkpx68pJWAwtGMlE8HSkV3wvAiy/U7o3jL6+GAaHUhgZZwCnH4S3gWECYRr9QymhgaEUqEFC4WhGlJsliOwX7+V7eH2G8J3VS/dnn8nnTgHiCKHy5edJoDggvg+/k6yh0QH0DfYjkemHOxSG3tKFVjXDJnqoODKowwyd2QKDxQp9Zxe0HExuJgjQGWKZzwFjFz+zwGjlTlv2mDnRYbOL93wen6E2ERIIjRxD4ocnFEYg3g2rxwuVwYj7T+qw71AVFq9chRXrN+DYmbNQ6A1oVqnxqL4B92tr0a7RiHmY/MeeIEYIowiHcum4TaVAi6INLYp2IUIagyCSq2cXDqMUDDHDYOZu7g6Y2EuY4xbyvVRSlqBRBkf2FOY6hRIU0ilkitkMPWcn6nVitI2F4OL3wMr1bh4nOpmqZYCCARkrey5lMGRvnwSHMhSq6LB2GKAw6dFu1GVBUAZCrQBCAYVMI9NBpJPYaYS6Kxf+OgUE8pxQFgy1tk7oHF0wuGzQ27vEz1YZ9WL/MYMkpy+ex7Ezp1B5/ChOnDuDizeuiZ7CRkWrKDHLkMYjQY/9hYRFvhdBk4BXzCGkGyoniGUgpMPIcwRDAh/hj+4gy9QUwZDvWVaWgym8jpoCwqn9x9yBzI0mEiTKYCgc3H8BCkXQRAK/w1iWXyW0dHsVZC3JO4RpVWHJdmoaCL/ZuA9zf6jAvM2SW8i+RIZWmECet1UqDzNhLLTlMLhnmXA4N++YeP1N9hoGT4TDJ88fzJlf+NL5/+Bcwl8DPAF5uWvysunml5zBHw7gX0k7/1ag+886jL963/r90viZdTlguOGgcAFzgfDVcTX8jGAoX0MXkdAnu4NyqVmkmuVNKL/h+AnL2ExJ8+cIEQ4lQKR7KPYdr5JW3YlZhpxn+BpJzuL0SjyRZs5ZfTc93FoeVTOdZJ7uPdyJKUfxlRE1YlxNdvfxOwvzIeufp4+3482F2/HGS8oZTfNt/lQq+U3hUmYHZn+7A28v2DEFhtyD/Pa8Arw7b8d06ZhzCYVLWIbPlu+b0my6hN+VYebyfVNgKDmFEhDOWVWOT5hGXr4Xs1fswacrSvHZylJ8voqbTPbi0+W7MHtJPj5asBnvfrUeb85ZiRXbDuDCXYUAQmd0FO74OPT2bly+2yxcvW0cOcOEceF+5BWVo2BnOQp370dRcYWAwuI9lSjdW4my8iocPnoap89dwfnLd3Dp2mNcudmIwyeuo7D4KDZuKxNQuHvfcRw6cRkXb9TiUYMWjxq1eNysxZ0nrTh1+Tb2HjqJH6/fg7rTjsTgCCzeIBrVOjxsakOjSgOl0YRmtRqPGpvEP6jaDjNC3LiRSMDh8YhtI1a7HcFgCL3JJDJ9GQwPDWNsdBQTY+OYHJvAUGYAyVg3oqEQIvEQwr1hhFIhhHpDCCWlI89F0hHEMjEkBhJI9HejO9ONeDqOWCqKSDKCcCKEUCyAQNgHb8AtXEKH2wqn2wa32wavxw6v1wGfzwmvxwaXwwKnrQMuuxkeRyc8dqoDHptJQGGmJ4zR/h6MDvRgbLAHE8O9eDbah58mBsSImGcTdOUyGB3uxdBAQpSMx+jYDedoKI7xgXAWCgN4NhTCi+EIng348bTPjcF4J7o9Kng66nDz3D5sW/Mlvv7of2HNwg9RuHE+Duxeh1OVO3D1bAWaHl2EVV8Hl7kFzbXXcOlcFR7fuwSnRYWxgTgmR3sFvD5/OogxOoB0CgmrQ+zpy0yBYN9AEn39PUhnEkj394DvCXoEQ7qEdPlkKJSBkJ/znlRfN3qpdHxa8rlXj2leJ12bTMeRTHFOYgw9vZyVKKk7GUF3DxVFLJkQrp3D54faaEJDuwItKvUUGAoIJBRauqDrpGMoAaAEfw4Be7yGnxP8CIcmm13IkIVCpcEI/m9UhslOhxNdLjcsLgYLXOI84e8MVzReuIg7j2vQptGhWalGXUsr6lpaoDYYpLKg2yV6CekCUjqTURwZMCEQNrW1orm9TYiQ9ioU0hEkDPI+GSoJlrIk2ORnsiTwJPhJYROWkDn6hC4hAytMMEsuIcvXXLvHQIWAQt80FHJgM5O0TNTKYChKyV0vgyHLusoOGQg1aNVJpeJWlo0N02rLgULVK1BIZ5AwqOoyQWkxiqPa2gFCoT4LhXQL9Tb+ffLvvEX0Fl64fnUKDLnl5Mb9O2D5uEnZDsIjoY4AyBIvy7qEQp4n6Nl90qDqTqdNlMjpiBIIKbn9gEe+572vQiHBkGVklpDlXkX+OVLywGqut+MeZGn/MdfdvQyGhEPCOmFRdgp/NX0sQV8lluRVYvE2SYu2HsSrWrj1ICRJDiGB8Mv1e/DVhn34euN+qa8wu8aOQ6qZNP7yh0qx9YSbT774oRJfEhC3HMZXWw6L119uOiTOy2GULzZWQNa/4rTlQtzrXv+zZ8g/69fATiSd/3/ehfybSsXry/G6+wXw5ZaP6RrK5eOcWYQyGPIoO4Y88j0HWxME5SAKQyq/FxBOPYfbVdbtx+wpSYBIOJxFIF1dho8EIE7vQ87djSy93itdkwVJniMoEg5fN+6GLmNu2Tl3IPb0MOzpMTbCdVxShHcX78B7OeL7d17RXxfvwNuLd2CGUAFmLC7AWy9pB95aLOnNRQUgDAogFIEXBl8K8fbCQvz120IBhiwlc4vKX+cX4N3sfEL2E368rBSzv9srYPDzFeWQxfLxR8v24oOlHEuTBcNVFZizaj9kIPyIieSlxfhoKfsSd+LjpTvxybJdQrMWF2Dmgi14/5vvhUv454+/w/ItFQIKZSD09UzC5O7FjYcKlB44JdxCguGWwv3YVrgPeYVlyC8qE2BIt7Ck7BDKyg+j4uAxHDvxI85duI5LV+/jyg2WcptxuPo6duw+gu+37BFQWLK/GsfP3sTtR21Q6J1QmVxQd7rRorXg2oN6VJ26hOsP69HpCWDg2U/wdfdC2+WAssMCmy+IaCqNcLIX3mgMrlAY4UQCyb4MejMZdPf2ItLdje5kEuk+9t0NYWJ8HC9evMCL58/xdGwcowND6O9NCyiMhSOIJiIC/nw9PthCNphcJtgCNnhiHvgTfvi6ffDGvfDGvPDFfPBHffCEOGfMAVfAiUDEh2iCcBlEMOKDP+hBMORFJOwTCoe8CAY94DEa9iIa8iDkc4hh0m67Gc4uA2wdGkT9Dgyl45gc6cNIJoH+nhAGeyMYH+jB81FpVuDkOIMeGYyNpDA8mMToUBJPR5J4PtYr9GysF5OjPZgYjGCsz4+JfkJhGD+NRPFiOIQXg36MpxzCLQzbW3Hv0kHhEH418//BvE/+iEWfv4E1i2Zi+4b5KCtah7tXjsJubEDMa4Be8Qj3b55FS91t+J0GAaKTYynhXj5jWXskjeGBHgwO9GBgsFc4goQ/QqAMdYQ0wh1Bj+cJfoRA4e6JcrPkLNIRJBDyPgJdd08Y8UQIse4gYjy+omh3ENF4EJF4AOGYH6GoD8EIx9R44A+64As44fVznqEdbq8NLo9VuLu+cACheLeAtHatDjVNzQIMWzUsIxuF00eYI+DREST8mazcIOFCh80h3tMJpCMowyHB0Jx1ETWmDgGYfBahk9fySCeSYOmLRBFPpeGPxkAwpcvIa1pUGgGFBMM2jVZsHRHOkMshnD26gLIIf20qpQDCxlZuuJHAkOcJgXSQ5FAI3xMAZaAkHOZKgk29CI0wOELxc4IfwZD3EwblsrH8LIZcWL7mPmXu9c2FQpaT5Z2/uWAoegxZTs6CId1ClXAJJYeQQNiiVaGFI2jYR5iFwlwgZOn4VSjMBUJFpwEqi0lAogyFRrcdJpcdJgchvlMESB7U1eLa3duQwfDSzeu4V/tY9BWyxMyUsuwK0s2jg8f3PE/Yo7sn+gGdNlEil6GQIMleUrk/VXYLCX6yUxhKxEHRLWQSmcDIz/lMihtMJBj0wOHzwOmTjiKNngVDAqGAwqx7SGDMBUI5ZEKXkAOs/0Dnj1q8vUpS3mEszqsSWpRXhVwt5mecVbj1EOZtOiAFTTbuz+41ZkqZY2xy5xQyZSwljXn8mv1+dAe3HsbXmw/jq03TSWQBdbnuHV+/xsH71XNcuScre9/XP3Dv8muewyR0dtbhr4NjBb7kvMNX9GsA+Z85L9y+XwG718Hev3RO7ikk6K3j0Gr2EsqqwKfrKwSI0QkUyukp/GyD1HdIKJwtoLAMH2XTyrNEirlMGnOz6nc4MuCyZl/WJSzHx+xhJAxmgZAwOHPVXny4iltPsptPXuMUSu6hdA1DK1Nu4i/mH5ZM9R0SCmUHUQbBd+RexKm1eNNBlXeWFOKdxQV4d3E+3snRXxfng3qbWkRtx4xF2/HWS8rDm4u2v14LJTfxrUX5AiBnLGICOn8qzcxUs+hlZOl6/na8t3AHPly6Cx+vKMEnK7i9RFprN2flXrHzmNtMOJtw5vKsvpPez17FTSaEw31iJM2sZcX4ZBm3luzCnGU7MXtpET5ZUohZ327DzLkb8fG8jfhmeQGWfr8Xuw9ewPX7ChgsYZisUXTa41Dp3bh1twFVh8+grOwwiosPoLCwDEU7SrEzfzdKCktQXrofVfurcHDvAZTv3oPyXaWorjyCq+cu4valG7h76RbuXbyDc1VnULGzHLu37MS+wr2o3FuJM0dP49alW2h41AitygCbwwub2y92/D54UIu2djW8gTAGx8YR7k7A4nCJf4xdgSAiBL/eFEI9TI4mEEkmEUv3CkWSPBdHtLcHib4U0oP9GJ4Yx7Off8Lzn38SG02GR0aQ7ksj1h1HMBJCOBFGNBVBsCcAd9iJLo9FrBbzRtzwxbzwhF0CAN1Bpxhh4o944Qt54CFshN0IxfyI8xnxEEIRPwIhL8IRP+LxIGKxICIRn4DCUMiDCKEw7EU44EKAYOi2wuPshMvWgWjQhb5kFEN003rCSES8SMb8yCQjGBKl4gQG+hPI9CeQ7oujNxVDOh1DP8u1/fEpDWSiyKSC6OvxIJP0YiDlx2A6gMGUFwNJF1KxLkS8enis7ai9dw6H9m3DlvULkLdxEQo2L8Xu/FXYt/sHHCovQM29C/DaNeiJ2KFX1eHWtTOofXAdXR1K9Cb8SMb9SMT86I4FkIhTQaR6oxgY6MEwQyMMgjAl3M9ZjTH0piKS0lGk+mLo6+9G/2AP+geTyAz0oK+fQ7C7kc4QHOnwRdCdCCLeHRCKZY/xRABxnk8QEiVFuwOIxv2IxP0Ix3xCkZhPnAsTEl8BRH/Ig3B3BPFUL+xeD9o0ajysr0N9awtaNWrRx6ftYOmXJWQLDOwvpFPI8rHNLmSy2sT7KWiUP7faBEjSIWSJmCBIQKQIhEq9Qdwn9RjGwNmafN3hcEBlNKJBoUCTUokWDYdqc3tKpwhtMLhBt4lAojFRUuq1TaNCk6INje2t4tisZLhFN+Vu0Z2io0WA4b38TMXeSSP7Jw3S0ciyOaXLkfQ5oYYuoLxWj9+Brzm8mc/jsxQ6boExw8xgC5O0Xg8sLHczwOF0wOSww2i3wWCzwsDEtLULOpZhuyzQWDqh7jRDZTZBQdgyGdBm0KNVr5Nk0KHVqEdbVvy8nQDJ38VsgrKzAyqLWYivKUWnCQp+ZmEZuRNa/v4MAvH7uJ0wMwTjsIrRNEwXEwxvPXyAq3du4/ajh6KXs1nFtXrS34G2k5tqHHAE/LC4XdB3dUHN/edWDqp2C3U47OL34u/G35HS8WeLPkpuVLHAyDmPHEvDgfaREDzchkKXkD2FAf65OWHxOGBmepsDy7PAyXI8YVE4iVObUlywuJzCURRHN1fmcXWeF3avT7Qr8D82HF4/7F4/bB4fbG4v/sAewKU5A6yXFhwHxY0mU4OtdxwXvYLcfLKs8KT4jEOsudtYrK7bKg2tXpTP+6qxiL2DImjCmYXS3EIe5xMYuSYvW16ey9Tx1sNioDUDKdM6jKm+wK3S1hOWmH+1/4/DsX+YXlXH199s4ugcSXwtVu3xfFa8RkDjxoP4+lf0zcaDkCVfI6BUhs/XHiXg/Ippzn+oCnwh+v/24/N15b+bPpuCwuwWE4JeVp9uODAFhSzbUnTqKMIir5OhkZ99TKeOq+6yw6ZnMRjyO+oj4QTSDZQcwZkCBPdkQbAUH6woxfvsE1wu6T0GSX6hEryX/Vy+7uV7SvCegMBivMt+Q+5HFgAoBVL+ukQqHb+9pAhvZ1fezVicM65mEd0/gt92/HVxHt4W2oa3F2/DDGrRNry1aOuU3ly4FW8s3PIL/WXhFlAvf7YVvP6txXmYsWS7OL7x7Rb8ed4mvLFgC97iZwu34c1vt+CN+Zvx9qI8fPBdIWatLsasVcX4aNVuIb7+eHWxGJlEmP9kTQVmLt+Ld7Njaeas3oev2VvKv+tVezF7eQk+X1mCr1eX4KuVu/H5skLMWZyPT+Zvwqyv1uLrRZuQt+soTl54jBt3W/HgUTsa6lRorNeguVGL+po23Ll6DxeOn0X1gaM4VFqBcoJgwU7szyvAoR1FOF1WjitHjuHUnr3Yv2ULStetxaniYtyrrkbduXOoO3kKdUeP4e6+clwsLMLprdtwpmAHzu7chQule3C1fD9uVR6C+tFjhFwupHt6EPV44TGaELBakQiF0JdKIRoOw8XEo9UqDWUN+OEKBUU4wBMJwxuPwJuIwtMdgTMahC3kgzMWhLcnilBfD1Kc6ffzC0z87WeM/fRcjJ5IDmUQSEbhivkRTIQQ740gnowgkmCPIVes+RCQ4c/vhNNjg9vnAEEiFPUjEgsg2i05VgRCAYWxIIJhySmMRP3o7g4j3h1CmO5hwAW/n6ETJwJ+J4JBhk88koJuBAMuAYzxLGBFQpxh6EAo4EIs4hWwFRMuWABBlqujfvjD/I4+4YoRemQQEnP5om6Ews6XFAja4PN1wu02wmbTwNzRjuam+7h18xzO/3gEVy9Xi9d8f/3aWVy9fBoqRT2iYReSPUGoFA348dwJXLvyI1pb6uC0m2Ex66HXca+yCp1mA5yOLvF79GfiePqUcwvTGBtLYWS4BwP9MaRTIaR6CY6S0mn2IEbAYzIZQHe3F4mEHz3JAHqSQfE6HvdCqNuP7p4AElQyiJ5eKiSU6A0hkaSC6KZ6guJ9Kh1DZkACzV6u2+NavR7CJJ8RQao/if7RAXhCPrRrlbj/5CHqWhrRrlFCbdRBZzZm9/mahVtnMPPIoAYTutwi4YCNQOBwoMNqhdFiESIkEiB1Zm4fYW8iHSOp/Kw1s8+Q/WhM4Zqh7eyE0mREm06LJrUK9Yp21La1oF7ZjhadBgoONedAZKZ46UTZCVOd4hzdNfbgMZXbpFGgUa1Ak0aJZq1K9OXxPl4vSqVWgpdJ9Oq16LgdhGENBjmyYo+eSSfOifPiPdO/ehH+UItxMSZo6HzR3esyi9d8z+eyH1DHkjL/PHx+dHp9MHu86HC5YWSZ3OGE3u6A3maHzmqD1mqDpssqpLZ0QW2xQNVpgZJ/HuZOKDrMQu2mDrSZTGgzZmUyoV2oA+0dlPkV5Zw3m6G0WKDuskJrs0PvdMLodovv2OmWgIqg3K7XolGpwJOWFjxsaEBNczMaFQpMO8YcqcMePwbOAujy+NDhdMNoJ/C60enywuzyiPf83Si91T71u+qsLFdbYWBy3GEXUNrJII7fPaVOnwsdHjtMbiuMHG3ktMDINX0uGzq5N5nDrQUsEhid6HBJMhG4nQ50uFzocHlgdvtg8QbQ5QvC5g/DHojCEYzBEYwLOYNx/GFZ0WksLTo1Jb6f0s7TWJaj5bvOYsXuc/hu5xksZoo4TwqELNzOlXjVWLLjpLh3aeEp8Z77kuUACY98z53KPPJeBkVE8ph7lXleFu/L3itDpADJ7GBsAqMcIhGgKKDvkABDwh5hcN7mKszfclgc+VqI57Oa+8MhSKrEXN7ziub9cAi54rUCLLnHOQcu5dcSZEpwOgWQr4VGOppZp/L7Cnyx/veGQpaCJcgjBAog/P4gBBBuOIA5WadQhkK5dPsSFK6vECVdOneity8LhtPjY6Z7+H7TObqAWX2wshSyBNStkGDv3e8Ic8V4Z9nuHO2CcPZeOid9TvCTwVG+N/f+vy7dhb8u3QkBgUuKIABwcSHeWrRDSC7p8ihvIXlzUR7eIgAuIcBtmdKbizZD1hsLN4H6y7c/TOnP3/6AV5X7ubhn0Wa8tWQLZizdJp7752834o9z1+PPCzaKZ/Pn8Z4/zf9evH9vRQFmrduNmWt24oPVRfhgVSE+XF0k3n+8rhSfbiDcV2Lmir14e2ER3l20E3NWl2E+/z/y/QF8vqYMn60qxTdr9mDh+r1YsKYYXy8vxKeLtmHO3A345IsVWLxsC46euA6twQeDwYPGJwrcvXIX967ew/2r93H/8h3cP38V906fw7XDx3C2bD+OFe3G0e35OLJ5E07l5+F6eRmenDyByyW7ULF6OXYt+Bpn8jaj7lgVlKePQ3m4Asp9u9FcXIAnO7bgYd5G3N3+A25u34QrW7/H+Y1rcXb9Kigv/Yhetw1/Hx3Ez+kevIgGMR4OYCASRG8khJjPg6DTBrfNAmu2T4flKKYbHQGvgEBrxI/OsBemgAt6rx2moAuWmA/O3giiIxn0//QMw/gZw3//CUN/e47YaAaOZAjmsBOuqBfhOJ2oELoTYSR6IiDUEeRcbpsIiojACPcH+13CBeR1vVwrl+5GTzIq7ovGAqJsHAi6EYkSXuhyhQUU+vxOeLx2uD02ceQ1vJ4/M94dRjdL2OJnusXnLrcVDmcXnC4r3B47eL/L54DNw5EWkiwuGyRZwd24XW6KPU+UFTaPFVZ3FyxOCzodZpisBBwdtB1qqI1KKPXtUOraodK1Q2NQoqPLADuvt3VArVOgoekJumxmJFPdQq3tTThRfRSnTlfj/oM7UKra0dBQh/sP7uL+/btobKyHRqOC221FXzqCn55n8OJZH55PpvF0PImRoRgyfUGkUwGkkj709njFMdXrR7LHi1iUEEyotCMecyGRIAy6EYtxrJAbiYRPwGKyN4jeVAi96TBSBMoMXceIeM9zkiLoy8QxNNJ5hjpwAAAgAElEQVSLCY6kGeeYHK7h60H/AN3WbjFDcZhl7xdjCMYDUOjaca/mLupa6qDQKqA1aaE3cyAz17dJJVSp584kSqoMaNhdLngDATgIQkwkZx1FgqCeoRQ6h5Yu4QqaCI2EA45BMnPsiR6NKiVqWpvxoLEed57UCN1rfIKHLQ2oU7WhxaCRghScs+ewQO+k22UVYQmt3QL2yrFvrtWkRZNehUadCk16NZqZ0OVIFwYwbJ1QW83idbvZID5r0CjQpFOJ57catRAyacVz+KxWk06Iz5DFexWdRiGlxSSex+dS/BmU3mmHyeOF2RtAh8cPk9sHo8sLg9MDvcMtxktpbU5orQ5ouuxQd9mhstj+oRTmLrR3WNBm6pxSe85rnm81mqfUYugQr3me9yk7rdBYHeJn83vwO5k9PnR5vbB5PcL903dZhOunMBjQqtUJMXAkWggYNrIyLOOBxe2H1RsU6vKGYPEE0ekOwOzyw+TwQm93id+Nvx+ls2Vlt0PvcExJ57BDxxS0o0tIY7dAY++Exm6G2m4SUtmM4qh1SL2Q7IdkUEbLkAxls0KTI63dAa3dLYb+G/h9PEGYvWF0+mPoCiRgDfbAFkrCHurFH5bQ+csRgW5KObBIcCQgEgz5mmBHOCPYfZt3DDIY8l7CoXALOW4mJzUsgyGv5328X4DlP4HCKTAU98jOI8GQbmVVVoQ2STxHIHxJPEc43CRr2kn8h0A4BZGEwWlXcapUnQU8AXrfs6T+ikO4oQJfviI6hLJe/ey3vudz2Rcou38yDPKYC4S5pVvZMRQuYRYIGf5gT58MfYRDuc/vdzmuKcOsNWX4KEfCKVzNkrFUNv5g5R4Biu8Lx7BUOIJ0Bf+RJBDMBUjptQSDEhC+DgpfhUMZEt9axL7A7ZixRILCXDB8c/GWaShclIXCfwKGU1DI6wiSvwkKC1+GwrWlmLOe7u8BAYV/XcRh47swe1UZ5vI/UPgfC6v2YPbyYny1ugQL1u0RUPjNiiJ8sTQfny3YiDlfrsTCJT9g/8FzqKnTQ6WyQqfshElpglFhhLHdCHW9Ag037+PeqXO4fvgYLlRU4nRpGQ5t3YrSFctRtmoFqrdvE2B4piAP+1cuQ+ni+bi0swCKH0/Dcv0SbJfOwnn2ODqOHoCyvBgNu/Jxv2Azrm7ZgAsb1+LchtU4s24l2s6dRLdZj2fJOCYiAYx6neh3O5D0OBHlTD+nHV6bBU5rJ6w2iyj5iLEXPrdYLeWIBGCPB2GLB9EVDcAS8cHWHYQrFYV/sAfdE4PI/DyJzE9P0T0+iOBAL0xBJ+pMStxurcG9hod4WHsPj2vuoab2vtCDh7dx5+4N3Lp9DbfvXMOdO9dRU/sAbe1NMJq0cDgtCIW9OSBJMIwIwIvFCXqSYvGggEJCIBWkOxj2gucJk8nemDgSIOkoen0O8ewuJpXNeiFzpx6dFgM6rR1itR63REj7ZBleMEHHjRBmPbRiuHJ2wDKHLAtpoO3QQMOVa0YV1AYlVAIG29CubYVC2waltk2AoVqvEHCoNaqgM6qhN2oEFHp8ThGcIRRev3EF165dxt17t1FT+whPnjxGXV2tAMKWliYoFG2w2TrQk/Dj6XgvJsZ6MDaSwNhId/aYwOBAFH2pgIDCTDqIoQGWv6NI97L87Eai2yOAsIezFlkG7wsj3UcIpyvIDTUhpPrCyPC+oQRGRlMYHGKIJSrcw2SKsBgVUEj4IwgODiUxxHAOZxlyqPZgj5iVODzej7Hnowh1B6ExqfG44REaWuvRqmqFUqeE2qCGrkMHnUnqr8vt4yMgdtpsItxksdthNJuhNTL4wZVvBEcmg5n0lcbasOxs6GIJVxpxozQY0KxRo669DTUtEhgSDh+3NuGJslVAm4Kr3rIjVTQ2wpcEYFp7p4Ay9swR4AiE9Zp2oQatUsBhW4dOhCxkYOORMMfzzQa1gEfelyuel6RBi1ErxOcTDGUozAVC+dkEVAKLke6bPwBrMIKuQBgWfwidWUCU4ZBzRwlMMhAS2mTwm4K9VyCvSWdEo9aAZp0RLXrTS9BH8MuFRgKiDJA8T+jkzyOU8jsQVi0+lmoDcAbZw+dFF8vcTqco3zMoJJLkTjqJTFH7YfeH4QhG4AxGhfieUEggJAwabG7orE5oLHaoOq1TUpq7xLB9hZlupuR4thqNaDbo0KjXoEGnQp1GgSfqdtSoWvFY2YRHigY8bK8XetBWh4et9eI/Eh401+N+cz3uNdXhbmMd7tTX4XZdHW7VPcHNJ7W4UfsEN2rrcb2mQehGbSNu1DbhZm0Lbj1pe0l/WLyjGq+KUDelXGDMgiGvJ8zRrRNguPVlMJSB8NWRMQIACYqcWciyMsFt21HhCk65hFm3UDiFdBTFaBoJLukW8nqpJJ2FQ7qBQjIcVomSNoFwwdYjUxKAuPmwBIZTziEBcdo9zH09f1MVckVwpAP4MvTl9BxmwU+GPXFcv184gXQDZX1OZzArXsPnveQyZkvh/9lzX35/UEChDHoCBAmJWdijM0ggZGlYSvtKfX3y9eLzbH8fQZCjXgiGBEGCouws/tbjJ/we6/bjY6FyfLxO0qy1+/ARHco1ZZhJKJ2CxGlYlN3FV4+ESAIjXcRpCJRev72E7qCsoimnUHYM5aMMhy8dl+RjxpI84eYRCmUwFFCYBcM3CIWLJNAj7E3Bn+wcLvwBf5nS9HW/JxTOWluCT9Yy0V2BD5fvwTuLd+H9pbsxe9VefJ11CWevKMHHy3bhi5XFmL+mFAvWlGDeql3CLfxi4SZ8+vVqLFj0PXaVHMWlq0/Q0myCw+JHKpxCMphEt68bXrMLqscNuHvqLK4fOY6rVUdxYf9BVPywCdvmfoOtX38pwPBUwXYc2fQ99q1YivLli3GrrBimG5cRqLmP2KM7SD24icDls7CcOARFeTEeFm7DxY1rBQyeXrsCVEv1UUSUrRj1uzHotKKvqwMJSwfCVjN8Ngs8XWa4LB1wWMyw2rtEbxVdQrvfC1coAGcsBGciAmdPdErevgSCwylEJ/qRfD6CzN+eomdyGJ6+OEwhJx7rWnHmwTXsP3sUew+Xo6RsF4pLClFSWiS0a/cOFO3cLlRcUoSysmIcO34IV69dQO2Th1Br2mB3dArIIwQme9nj141UOiHcQ0IenUCCHkUQpBNIGCQ80mXsy/QI8TUBkdfQmbR0mQR4arQKqNRtUHEbhroVWoNacqzoGrGUx3EcdIS0SrSo29CkbEGjgkGJJjQKNaJJ0YRmZTNaVC1oVbWgTd0sSdOCNk0L2jUtUGha0a5uQXN7A+qba9GqbILRrIOLrqTNDAPhQqtAa1sT6htq8ejRfdy5cxPXr1/B48cP0NbWArVaKYCwtbUZ5g4dohEXRobiGB6MYrA/guHBGCbGe/HieT/GRnuQ6QshmfBgoD8izk+MpzA8FEcmHUI6FUQy6Rca4JidsV6MjLAvMYZkKiiAsK8/isHhBMbG+/D8+TDGxzPo648hzj7HVEj0L9IpZA9joieIVDqKgaEkRrh6L9vryGHXhMLRyWGRIjdY9Ghoq0djWwOa2pvQomwRjiHBUM2h1jqNGBDNlC3TvgRElpEFEHZ2QqPXQ6nVQqXTibSwRsChBIZ6Me+QCeVpKFSZjGjVaYVbSDCsbW2ZKhs3apVoM+kEENIhInwxMEEgk6DMJCBNcgjVAgZrlS14ompFnbodBEN+xmsJkoRIyVk0C6dPBsNGnRJ0DRu0kvhzeY4uYnPWcSQc5kIhU710KKXnSjBIIKSDafZ6YAuF4YjEYQ/HYAtFYSUc+uhaBQSUEc7oFhIKCYQy0NHha9abQABs0hoEBDZo9KhX61Cn0uKJUiNeCzjMgiHvJVDK4vtc8byaUGhzCreyw+1DJ8uqwRBc4TC80QjYgsI5lezrdIfD8IQj8EZi8Me6Eexmj3ISoZ4Ugj0p+ONJeKMcdh4TUNjh9Akg1FocUJmtUHZ0gWAr4JZgazChWcffRYd6tRpPlErUtLfjYWsz7nGjSkMtbtY9xrWaB7jy6C4uPbiFC/ev4/y9a/jx7lWcvX0FZ25cwqmrF3HyygVUX7mAE5fP49jFH3H0/I84fO4sDp05jYOnT6Hi5CmUnziFsmOnsPco14VWo/QwV4dWo+TQSSGuEqX+wLLvIqET4sj3Qq+DxcKTwiVkCZjAx9KtAEMC2Lajwi3kZ1NQyD7CbE8hj7yGLiGPBDney+cIN1GGv5yjgECCIHsQp1zCI5JDKG9ByXEK5/L7CGXLxTnAKJWPq6b6DFlilku/rx5fdg6zfYkyEP4C/vbjiw1ZvQ7+XtMvyL4/inDIvsNp1zEnLPOrped/fA2fR6dQhrxcKBRJX45/eRUK10z3F74WCrkGLwuF0vgYeYzMbzuKcAkBlK6kkBQ0+SUQyn2GUqBEdhDlcjPfM4zCI51CAuE0AMogKB9/HQhlMPzlcQdmLM3HjKXs/ZPEcjL15uKteHPRVryxaIukhZvxF+rb10j+LOfIHsO3Fm8Vz+bxzws24Y9zvxdHPpf9inzWn+axnLwV760oxKy1xZi5Zhc+WMXycRE+XL0TM1fvwkdrSoT7Omt1OT5csQfvLt2N9xkqWbUXX9BBXL0Hs77jursifLZiF+auJhgWY97q3Zi7ahe+XLIVn81di7kLN2Dz9nJUHrkk+gld9hAmh59jvP8pRtJj6PbHYWxR4sGPF3H39DncP3se986cw6mSUuxZsxolK5fj6PZtuFJehot7inG2KB/ndxWg+Ww1PA016NW0Y1DThgltG3qfPID32gUYTlShdu8uXNy6EWd+WIdzmzfg/NYf0Hq2GkFFCwZddmQcXUhZzUjYLIg4rAi47EJ+lx1+NxOkHniyO0M58DXQHUcg2Y1AXw8CmSSCmV4E+1OIDGeEK5h8NoK+n8Yx8PdJJCeH4U3HYAw48EjdjNN3LmPfySqUHNiLot0FKCzajp27CrCreIc4Fu7MR9GuApTs2YV9+0txvPoIrl6/hNq6hwLWrDazKCczXBLrZqk4ikQPk7JRUT5mCtnr53eW5A+4RQiF14ejAURjQXEMhDzw+pywOSww0fHTqaBUtYHOXEtbo1BrWyOUGgU0Jq5eM0EtgFCLdiY0WQpUtqJRwZVczahva0KDUKMEh4pmNCmbs3BIQJxWm1pyC9s1bQKGauofoamtAYYOPdzscbIY0a5qQ0NzPRqb69HU3ICamke4dfsmLl2+iIePHkChaIdOpxXHpqZG6PVq+HxWAXd96RD6M2EMD3WLHsO//W0Ek5NMhcfBz0aGE3g22Y9nz/oxzt7DIYZpokjTDUyHMDScwORkBhMTfcIVZGk4nYmAUDgw1I3RsRQmJwcxOpZGpj+ORDKAVDqCzEC3KBPTMexJSpBIp3B8ol+UkgmH3HgyMjGI4clhRHujsLgsaNe1o1nZgvrWBjTwz17VBqVOBYVODYVWLeYFcmZgO4Moej30ZjM62ENm6oBSyxQwr9NBpTdAzfRyFgy1HZ3SSBuWjjtZPmYfoQlteh2aNGo0qJSoU7SjTqlAo0aFZoNWwBtBjnP1WC5UdZmhFOqAsqsD7WYjWow6NOrUqFMrUKNsFaLrVK9Ris8UTN6ytGu3SGVKm0W6t1O+V4V6rVJApOwwNunoImrEd+DzWzsM4mcpLBzzYhbPk5xBK/QuGwwMv7gdMHEmod8PWzgCR6R7Cgq7AhF0+kLo8BAKfdA53NDYnFB12aHotKKtw4JWYyea9R1o0pmyMGiABIR6PFFq8bhNhYetCtS0q/FEpUWDxiCubTGa0WIwo9nQgSa9CQ1aA+rUOnFPrUKDGgVBTIsGtR5NWiMInvx5dPA0HDPUlRXdWybMOXeyi3MIHTDZnTDZXTDRYXR4JDewywG12YZ2gwXNGhPqlXrUtmnwqFmJh03teCDUhvuNrbjX0IK79c24XdeAm7V1uF5Ti6sPH+Hy/Qe4cPcOzt2+idM3rqL62mUcv3IRRy/9iMMXzuDQ+ZOo/LEaB8+dwIEzx7H/1DGUnziKsuNHUHbsMPYeO4zSI1UoqarC7spD2HnwIAorKlBQXoHtZRXYtqcCW0rKsbm4DJt2leGHnWXYWFiG7wv34vsde7Fhxx681ilcvOMkZOWWluXXMhRy3h9LtZLjd0T0D74EhTmbSGT4YwmZEEhIJBTKEkEShkleo5fW5clp5pxgyesSyXLyeCp9LCBLKu9Kbt8vy7qvlm6/opOXdfO+Ygr5lTLw697LjmDu8fP1BMDX6DXA+FtDJ59l08RT5WMOohaaTh4TGEX5mHMCc4BwOmRCN7Ecs1YxfVw6tY6OoZPfTRwdk9WU4yf3FeYETER/YDYowvExUlDk14/vsGdQhEcYIPmPqujleYUMnwgV4u0lO7IqwNuL5XEz+WBymGlj9h2+uTAPb1DfbpvWgpzXuee/3Ya/ZN/z/hlLCsRz/jx/K/74zSbw+NZCKcnMLSl/mrdZfP7e8l2YtXYPZq4uwQcrdwt9uLIYM1eVYOaq0qyzWgaW3N/hn9vyYny0shRco8gd2x8s24n3l+zAJ8uL8OXqXfh6zW58s7ZY6Mvv8vDptxvw5cL1WL6hCFuKKnH20n2YOtwYH3mB0aFnGOqfQHckCbPGiCe376L+9j20P34CTX0jmu/cweML51F78TwU926js6ke5vpaGGvuo6PmPvyqVqTtZoz6HHjqd+J50I0Bsw7R5iew3rqCxpNHcGXPTlwoLsS1shLcOVgO9e3rCBg0yPi96A/6MBDyoz8aQl8ihlRvD9K9SfSluF83hVQmjeRABr2DA0gNDSI9PIT06DDSYyNIjY+gd2wEydFh8brv6Sj6n41j+KdJjP39BYZePEXv6AAi6QTMbhsa1G24U/sAtx7cwY07N3Dr7i3cf3gPj588wuMnj4Vq6mrwpL4WdY11aG1vgVavgbnLDBt7HH1ueANeeHycT+iC08MB1nbYnFbJ0eTqMyuHWXegw2KCqdMIo9kAPUuRBi00OrUAvVZFK5paGwV4PWl4gtrsz+NO5qbWJvBzhVoBpU4jJUW555aJTxPFzQ/S9ge+lqU2MTWqh4obH4w6sSpNoVeLMEWrpl3ADkGyVaOAUs+krQZthEtFC1o5l02vgYHbJXQaMf+urqkBD2se4/bdO7h5+xZu3LqFm7dv41FNDZpbW9HOpGxrGxqbmqHWKGG1mRAKO0R4ZHAwgfHxPkw+G8RPP4/g2fMhTExkMDaaFsfJyQFQ4hwHhQ8n0T8QF5A3PJLExNMMxif6MDTCWYexl3oICYB0AdN9UaQzTDPH0T+YEL2Ew6Mp0UfIXsLRsT4BhE8nB/H02RAmnw3h6bNhjD0bwfDkKLozSbhDPhhtZrTrVKgl/DbVg4OL23QqsQqNKdQ2rRYcXaMQbqBJjKkxsX+MjpXOiFa1Du1abjExQWnoEFIZzVCZOqHusEBttkDFkmZHJ9qNHWihi6TRChepTqlCnUqFBi2BTId2cwfUti7onOw/c0xJ63RA67RDZe1CW6cZzUwr67SoVStRq1LiiYagp0az0YB2JnqtXVCz98xuE0dll0Wcb+0wotmoR5NBhyaDXrzmPS10MDtMaDN3iOsUXRbxDN6vZbrW5YDB7YLR64bJ50WH3wdzwI9OoSA6A+xji8DsD6PDFxK9bUZ3AHongdADjc0NldUJpcWB9k4b2sxWtJq60GK0oNlAODSjSd+BRkrXgVqVHg9aVbjb2Ib7LQo8bFPjcTuBT4tapU68ftCqFJ+zZHr5QS3O33mIszfv4eS1W0Knrt3CqWu3cebGHXH+7M27OHv9Fs5eu4EzV6/jzJVrOH3lGk5dvoaTl66i+uJVVF+4ghMXruD4+atiwxIH6h89dwVHzl7G4TOXcOj0JVSeuoiDJy/gQPV5HDh5HgdPXUDl6Ys4KHQBB06dR8WpH1Fx8iz2nzyD8urT2Ec373g19hw/jtJjR1Fy9AiKjxzG7sNV2H24ErsOH8SuqgPYOSW+P/SSdh6qws7KKhRVVqHwYBV2HDyEHQeqUFBxGPnlh7G9vAp5+w4hr+wQ8vZWYdseSVtLD4ESPYWLC0/idZIh8NUj+wkJeYRC2S3kewLfFBQyZcwycQ4YvtpTSCDk/YS6L39FYobhxgOYOn7PIcsV+JxieldoP3KHOUvOHT/LOS9DmXDp9uGzdfvw2dp/Qev24XNqfblwBMWImn8Ch7lAKL9+HRTyO3y6pgxzVu/9/cTnrS2X0sQcRbPhAD7fwJKyNJbm03VSvyHBULiJa/djztrXp4/l4dVcc/ch9yB/V/y7aWpWINPEDIdkNTUiZulOEQgRYLeYe4uZDv7n4nX/cRjMhcdfgqE02Fq65u3FO6e+x4xFRWK2oOg/XCitynvz2wK8+W2+pOzqOq6vm1L2M661+8sCab3dW1y3t7gIPP553nb88eut+At3IH8rDbTmtX+au018/t53dAP3iXE9TGdTdAVZ4qdT+j5L6CtL8S6hcEUJ3uVonpUl+GhVKT5YzsS1NF5n5neFmLNqJ75YsxtfrSvBNxtK8cXKAsxZvBFzFq7HV8s2Y8HqfOw7ch5tmi6MjP2Mof+PtrfsjvPMEnb7l5zzA2a9n8868053OuAYwuCYGWJbRtmWxczMTCUqQUkqQTGDpBLLzJDEzMzJdda+SyXLjtOdeSfnw7Xuh0vtXmv6mr3vvfeDF9y594xfLt9kevIIdqMFr93JzOg4Z4+d4MKxY/x07AhXT0sT5Is8vXWdZzev8uz6Lzy79hMvbvzC61tX+PXudX57cIvfHt3h0c/nuHZ4jFMOE672JrQlebQW5dJTXY6puYFRq5GzM5Ncv3ieO1d+4eHN6zy+d4cnjx/x9MVznr18wYtXL1VLmeevX/N0Pr/+ytNZnrx+zcOXL7n3/AX3nz/n/rNnPHz+jCfy7m+/8uLX1zx9+YLHz55y9cZ1Tp49zdThGaR3lzR9lfMLP1/iyvVrXLt5gxu3b3Hjzm2u3brJ1ZvXuXIjxDV+uvIL5yX1dPaM6gMnkx+kx1tw/qxHpReld5tIldvvRaZNWF12RK76jIPo+nrRdnXSrG2jsaWJWk0DDc0aNK3NtLRr6ertod8wiNluVe9Kzzlp++EZHVURJq+MUJuQ6s8pRqSA4chhxo4eZeL4caSqUlVWStsNqUw8IpWQU/ilPUdgRAmOzefB7HYiM12lDYmaziCSGRhBRr05VN87J1ZXEIPVglano7q+nrpGDa0dnfT0D9BvMGG02DHbJJrowGR14PS4CYz5OXJ0jJ9+Oa3Stc9ePuD5K+EhL18/4tXrx7x+/YQXLx8ioibFIErYnt1VkTwpEJF0r4jdIxHIJ5L2lSkosndQWtVIz8LTXLh0nDPnjnDxp5NqH6E88+DRDfXOk2d3eP7iPq/U7z3kxcv7SkhfvnrIr78+4dWvT3jy8gn3nj3m6r3bXLj6C0fPnVK98vqtJnpNBoxOO/YhH44hvyo+cA6N4BoW6RvFNyYtWWRSx3H8EzO4Rsax+0dxDEkEcBzXyASugDCJe3QS99gULoUI4SQOiW4Nj2KW1KJ/GKNvCKN/CPPwCNbRAA6pnJ2Zxi8FCidEwM4wdvoso6fPEDh1mqFjx/HMHMYxMYUlMIZhaIhB/xAG/xDGoWGso2M4Jidxz8zgOXwY35EjeA8fxj09g3NyCsfEpPoNx/hEcJ2YVNddU9PqGfm2V/omHj2mfmvkxElGT51Sf8fE2bNMnjvP1IULTF+8yMzFSxy+9BOT5y4yduo8IyfOMnw8yNCxM/iPnsJ/+CTewyfwzBzHPX0M19RRnJNHcE4cxjEuzGAfE6axjb5h0DdKt92D1minw+yky+pGZ3Ojk9Xqpt1op7nfRJ2un/KWTvJrm8gsryWpsJyY7EKiM/OJTM/lUFoOkelCLhEpWexPSGVvTAJ7ouPZHRXLzkMxbD8QxdbwSDbvPcjGXftZH7aPdTv2sWa7EM7a7ftZt0Ouy/1DbNoTxea90WwJj+XHA/Fsj0gkLCr5HZIIi05kZ4yQxM7YJHbGJbJLiE9kd4KQxJ7EJPYkJbI3OUQS+1KSOZCeTkRWNoeycojMziEyJ5eonHyicgqJzi0iOq+YGEUpMXllxORVECvkz665lcTlVhIr5AgVbwpN3pXCd0Vw/nmwyORfSKEacxeSwtkq41Cl8mxVschiqIp4+YF85qKB+//EcXieEtI/nFgyuy9vLoIYihJKUYgqBJndC/hOKvh9kb93+xTOnf8LMQyJ4Lvr78QwJKh/Rk7/7DOhljTSYkaNupMpJf9GCt9pSaPEMSxrbqJJqIH1klDU8K9a5/UdDApOcHTd3BzjuRYywTYyCzYGp5FINHA+oevz1/n33z6eL4Bvjt8Wzti59jTSpuaNaAajkEExjOcjJYWzYrg2VkmbiFxQDKP5YPV7UNIYzT9WR/P3VVGKD0T+1sUpCfy9FMaqucj/teLQPCnMZMm2dBZtTWXhFhFDSZ+nzUnhgh9T+HRbqmLhtlQWSQRxm7T1SWDBpjgWbIxhyRaRwji+25HAD7uSWb4nlR+2x/Ld5gN8u37PHJEphegGHJy7eI1frt7l5p0nXL/1gPNnL3F4YpoTh49y8cw5rv/8C7cvX+b+1cs8vnGV53du8uvDu6pq+LcHt0Ek8N4NXt+5xq/3bvDbw9vw9D7Pbl7mvsz2nQpw2GHGqdPi7O5g2DTAtMfBmZlJrl44x70b13h05xbPHt7n+ZPHvHjxXInci9evZ4XwFc9ev+bZr78pERQJfPzqFY9fCi95+OIlD56/4N6zoBDef/qUB7M8fPqUOw/uK+E7f/EC45MTmG1Wevv0mKwW1fxXmvRKk98TZ05z+vw5zl66wDlJUV+8oM5PnTurJFDmiR6RDfXSXuKdubMyTUKaB4caCMsqDYVF7gbNRnoH+5XwtXa009DcRE1DPZW1NZRVV1JVV0udppGmthY6umGuJIMAACAASURBVHX0GQYw2axqZJkIpntkGNdIAFdgFNfoKO4xaQMygW9S+qBNMSx90Q5LHzgRlRmFVFVK2xPf+JjqdyfRLum9ZnG7MDkd2H1eJYrDs3N9pS+fZ2QEu8eD0WbD7HBgc7sx2e109PRQ09BIY0sb3X0DWBwubE4PdpcXh9s3h39kmKmZcU6enuHnK+dUQccjqQB+eoeHT27z+Nldnr14wDOJ0j24wfWbP6u+hJLeFTlUKd7ZNK8cP5ZrT2/PyuGbKuLQnkFpUyN7B0UYHz6+qZ4VIXz6/O4b4Xx+Vwniy1cPeP3rI3777Smvf3vGs9fPePjyGbefPOTavTtcuHpZ9ZLrt5rpNgww6LBh83tVv0C7fwjH0AhOkcLAmIr+DU0eJjB9DN94UApFCN2BSbzjMyrNKKnGEN7Jwwgyy1sQQZSiCFtgDOvIKBaJGo6MKpmzS1GCtGaZmVEy5ztyFP+RY/iPHmfo+AmGT5xUq//YcXxHjuGZOYJregYRuhAifyJ27pnD6ppIoIiiCGOfx0uX1UbLwCAafZ+isbePN+hp7NXT0Btc5VgIPavWvn40ff00KQZo7hcMtAyYaBmwzNHcb0bRZ6K5z0TTHEaa+ow06d9h7n7w2YbuAao7eqnUdqu1tquPel0/cr2xZ5C6rj6q23soa+mksL6F7Mp60kqqSMwvDUphVgFRmflEZeQpQYyRc5HElEwOJKTOksL++GT2xSaxJyaRXVEJhB2KY/vBGLYdiJ1FzuMJi0hgZ2Qyu6NT2Rubwb64TMLjsziQlENEqvxOkSI6swhFVhHRWYXqb4nJKSI2t5i4vGLiC4pJKCwmsaiEpOJSkkvLSCkrI7W8jLSKckV6ZQXplVWkV9WQUV2ryKypI6umgaxaDdm1TeTUNZNT30xufSu59Vpy69sVeQ3t5NULHeTXdSry6jrIq21/I4Xzpe/9x5WqSlnSyiEp/OGPIoWzUqj2Cr6v+jiUQg5FESWdHPl75qqOZ/cVzt9jGDp+9zfUeShCOW9PY7AY5U2LGrX3cF4vw1BPw7fW2T2Ksh9R2tFIhfGcFIaaWr9HDt+VwXfPQ3IoEU0RURHVv4qlKjIYTBX/VVIoo+7UmDuVbpaU8/+cUPr6i7AMBNW0WiqRZ3sWBptXB1PMc82rVVRMImN/zCLpWRhKN89FH0Pp5jcy+Saa+Cb6KBNF3jA7dm5tjJK/j9eLQL5JTSsxXBc3K4axfDhPCoNiKHL4Brk2nz8lhRJBXCdSGE1QCmMJRgozWSISuCUlKIVbgtHCuUjhtlQWbk9j0Y50Fm1PZ/E2GRGYxKKtiUoMF26O57Ot8XNSuHRnkpLC5WHxLPsxkqWbwlW08LMV29hxMJnKhg58w1McP3WJazcfcu/hc27fusfNK9e4dfU6d2/c4sHtuzy+e5fn9+/y4v4dXt6/zat7t3h9/xa/KW4qIZRo4ctbV3h97wY8vquuPb96iYfnT3H16JRKFZ+dCPDziSPcuHSOu9cv8/jebZ4/fsiLp4959fwpr18+5/XrV7z67Veev3rJk+fPefT8GY9evODRq2BE8P6z59x98pQ7T55w5/ETboeQ8ydPuPfkMfceP+LW/ftcv32bc5cuMTE9rdKdLW2t5OTnkZiSTEFxEfWaRtp1XegHBzDbbUrEXH5vMPKnIn0eJY4OjxshJH/yrNFqwWAxq1UkLnRt0GxiwGScQz/Yj07fi1bXiaa1RQlhRW01ZVWVlFSUI8cSMZwvhfJt+S2ZFuH0B6NVjmFp6hvEGZAmvwFckiocDeAWWVSIuIzgkua/w0PY/T6sszJodjkxOuwY7LLXUNLH0o9PilcmkIIIn6QQPR4GLRYlhQ6PF5vLrSKDjS2taLu6MdnsDI2OMxSYzxhDgTEmZ6Y5eeYYl345w5XrF7l557ISw9tS9XvvKnfvX+f+Q0kH31B9A0+dOczZc0e5ev2iSvOKGD5/fp8XLx/w7MX9oNxJyvfFPZ6/vK/WUHRRCeSjWyq6KBFFkUeRwdBzEjWU/YUSeZTrIoS//vaY33jKr78948VvL3j66ysevZT+lc/UdoTJ48fot1rQDfYzYLMiUVWpEhYptPuHg1I4Moqkhf3jMv7uCN6xKZzD4ziHZb/njNp/NnrkJKOHZS/aSUakOvXwcYZnjjM0fQz/9FFVFeuenMY1MYVzfBLH2EQQFbGbxD01jVeidTOHVQTPNjaOTXryTc3glfYjx08QOBmM3I2fOUuIsTNnVTRv5OQp9Yzn8BHs4xNKBvUuNx0WK039A5Q2t5JeVk58Xj5xuXnE5uQRk51DdFY2kRmZRKRncDA1jf3JKYQnJbM3IZE98Qnsio1jZ0wsYdEx7IiKVmyPjGZ7ZBR74pOJSMsmOqsgKEHZQRmKzS5EiMspIi63iPjcYuLzSkjIL1HyllRQpiJ7yUUVpAjFlaSGKKlSkpdeJinYOnKqG1U0UASwRKOluLGNooZWCupbyK3RqGfkWXlfooVC6Lup8q3SavU9VYiRX0JqQSlphUFSC8tILSgjRf6evBJFYm4piblyXk5KfgVphVWkF9WQUVJHZmkDWWWNZJU3klPVTEFtG8WNnZRo5tHUSUlzB6UtnZS1dlHepqNCq6OyQ0d1Vzc1uh5qe/TU9/bR0NeHZqBf0TQ4gGZggPq+fmp7++ao0/dTpx+kvs9AfZ+Rhn6TorHfQmO/lcZ++1to+uxo9I45Gntt/E3ay7xfAt9uVbNBeg/O7jVcM9uORqRQInyhgpG59PEfSOHaqGB6WaRS7StUfQql+riENdGlb/FuNfIfnat0tRS3zCcq2AtR2uTI3yTFLQopdJklVJksextDhK69tcrfKFFNGd0nKe6QDIbW/4EULt2dxbK9OX9Y8PJuAcyfOZeile9nm1CrlPH70sdhWSp1/Fb6WKafzL4XGnMXSh+LFIoIyvW/kq93ZfHVPIIVybPTTeZkMdi65vMd746zC85HlgppNQpPxtxJ82tJo0rKVDW0TpqbYjI/PR2MHIaihMGm1XMyqNLAkgoWiYtWfLROooXxfKKkcFYMJY28LhgtlH6AHypi+ecaISiA/1YKV0bx95WSWhYBfU+kcG1QUoNSGMk/14oUStGPSGF6UAo3S1p4nhRKhHBWCBfvzGRJWAaLt0skMWkeiXz+Y4JKH3+7IwGRwmV7UlmxK4GVYTEs33qQL9fsZMH3m1i7PYKU7DK0XQP4AtNcvCwb8F/x7OlLXj97yaunz3n++CnPHj3muYyMe/KIF4/u8/zeLZ7evMazW9d4cecaL+9c4/nNyzy99hNPrv3E0xu/8PT2VZ7evMyzaz/z5PJF7l08w80zJ7h14Sz3r1/h6cO7PHl4j8ePHvD48UOeKB7x9OkTnqnU8StUlO/hAyV3tx4+4vaTp9x89Jhr9x9w5c5dLt8W7ijk/Oq9e1y7e48bd+8qGfz56lXOXrzE+PQ0BrOZRo2G1PR0toeFsWb9OvYdOEBaViZFZaVU1dehaWultbODjh4dXfoeOnt76OjpplPo7aFL30tX7yz6XnR6Pd19fegHBxkwm5BUa5/RQE9/H919err7++gZCAphe7eOlo526pubqKyrpay6itLKCoorylXEsK5JQ3N7G5293SrNLFJocTqUiEpUz+b3YxsanscQ1qEhrH5pXuzDIvh8WLxeLB4PZo9bNUM2ulwYnA7VnHfQbmPQZmXAalURQ9fwEP5xaW0jLW6m8I+NYfd4GbRYsThdOH1+VUDRbzTT1qmjd8CAyzfE1JHjTEj/timJmM4wOjFNYGJKpeLP/3SOazd/5vJ1aQp+nkuXz85OGjmlZPHnK+f56co5jp2cJjDmZWJqmPMXT6iZyY+e3Ob5iwe8evVISaGKFKro4n1eSPr51UN17+WrR0oenzy5w8OHN7l7X6ai/KIihiKBcn7txkUu/XxKpZalUlmkMMhjXv36lBe/vuDZr7/y7LffeP7bb2rLwczJk+jNJrT6XnplwonLqf4NTW5JuXvV/G2bX3rZBVTKWCKDEiG0ekew+kTMpbn0CUZEBmWdPhEUwamj+FTLkiN4xg/jGp9WrVOkWMI2Oh6MGErUcHQM69gYIoEic/axcQz+YXqdHvQu2TM4jGV0XEUGJVI4euo042fOMXnugmLi3HnGz55n+MQpvEeOYR+fYtA3hM5mp2XAQK2um5LmVhILi9kVF8+m8ANs3Lef9XvCWbt7L6t37mLl9jCW/7iNpZu38u2GTXy1bj1frF7LkpWrWLRsBZ8uXcYn3y/l42+/56NvvuPDr7/ln199w5KVa1m6eQdrdoYH2bWftbv2s273AdbvOciGvRFs3HeIzfsj2XIgmh8lEhcRx/bIeHZEJRIWncTOmGR2xSazOzaFPXEipBlEpOUQlVVAXE6xkkgRx/TSGrJkz15VgxLFnGoNOVWNZFc2qOuZFfVkVtSRVRm8n1vTRH5dM4UNrUoii+pbKK5roqShhbLGVso1bZQ3tVPe3EF5U5AyOW/qpLxZR0VLN1WtvdRo9dS291PXIXsXjXM0dptp7rOjNbjQGtxojZLadtFucqE1uWg3u+iwuOm0etDZPXQ7vfS4vei9fvp8wwwMjWAYCWAcDWCSfaJjYxhHR+kfGqbb40Pn9tEtePx0e4bo8QzT4x2hxxugVzFKr3ecXu9EEM8EvYJ7Ar3rDb3O8fmRwnI2xP4xQSEMtq8RiZPU7w/huSzbn8eKA/nqfE1kMeuiS1UkUY5XH5LK4hCzja5DTanVVJPgRJMVB2X83dvItd8Tev7NxBP5O35HqIBlf/6bKSjzU85vjb7L4Yd9IX4/Ei9UsPL+KKFE+t5BVSBnqmpPqfh8l1CUMLQG779pWfNuVPG/ey4VzaFiE1mlElkh0rczm29kD6EUl8yL9sm5XA+9J3sS5f782cdz0cJtaaqaVSpa/yfItz/fHkRJncjdNhltNzu7eP784i1JyMziOd63t3H+/fccL9yciPDpplAKWiRvdv+gTDKRucMyg1iicwoZORdE0sSfrE/kk/VJio/XJ/Hx+kQ+XpfIR2uFBD5ak8CHa+IV/1wTzz9X/2s+WBXL31fG8PcV0XywKo4P1yTwz9Vx/NeKaP7zh0Pqnnznw7UJyLNyXZ5ZuEn+zbJZsjWTRZvT1Lmsi7dIOjmdhdvTWSgRwp0ZLNmVxZJdIoZpLN6ezJIdKXwWlqoKVb7YkcRXO+L5ekc83+5M5LtdySzbncjKPfGs3BnNN5vCWbRyO0s372P7wQTiMwpo6hpgePok56/e5uqte9y9/4i79x5w6849rt+8zRUZKffTJX66eJ6fL57jF+HCGX4+f5Jfzp/k1uULPJRWK5cvcvLYNEM+N0NeF8OCx4HbbsFmMmCzmHC4HLilSlIqLp1OTE6nmiJg93pVdebMqdOc+eUKJy7+xJGz55mRSQKnzzF9+jzTp86prv1TJ88yc+osR06dUxyW85NnmJZGsyIsE9OMjIzh9Q5jNtnoatdRX1VHbkYOUQejCN+7n+TUdEoqq6htbqa5o5OOXj1d/f30GAbRG43oTSb6TGYGLFYlVfJ3Gh0OjHYHg1Yb/WaLeq5XnjUa6TUY0fUPqO+09/TSqe+jq69frXLe2qVDo21Xv1et0RCisU1Lq06nnpXfNNrtWFyu4Lgzrw+bfwjbbK8228ioat8hLTykb5sQvDaqWmBYh0aw+kew+IYxefwYpQrT5WVQKjjtLvptTvqsDoxOD1avRL9k9JmkmafwSCsNqe50+7H7ZI/hGE7/KCaHB73BisHmxj00xtj0MUYmDuMfncYzPI7DO4LF6WNobILjZ0/x07VLqoG2e8StGkJLD8DugW70xl4GrYOYHEaMtkEGLf2qTc7MsUk1VeaqzEa+dVlx5fpP6trPVy7wy9ULXL52QY2+k/F3MsJuajqAw2nEZNZjMHYzYOiif6CTvv52jOYe/EN2tbdRprtcu36B+w+kvc111dvw/sNb3Hl0j1uPHnPn6TO1F/XGw0f4Jqeo7+ikpL6B6tY2NLpuNLoeNDo9Gl0fTd39tPQO0qo3qhnd2j4LLb0mmroNaHSDNPeYaO2zKlr0Fpr1UvxgQtNjpLHbQINOZGKAuq5+aqUgorN3Hj1Ud/ZQ3dVDzTwq27tVhKlcRZjkvp7a7n7qewZp6DUE0RuolyKLWWq7B6jR9VHV2UtZWxdFTVry6pvJqm4grbyGmNwiwlMy2RWfws64ZEVYbBJhMUnsiElke3QC26Pi2SZExvFjiEOxbP0DdsamEJ6cTUR6PhEZBYpDmQVEZhYSJWnU7GKic4qJyS0hLq+M+PxyEgoqSCysJLGoiqTiapKLq0kpqQlSWkNaWR0ZFQ1kVWnIqWkmt66F/IY2CjXtFDdLFK6LkhYdpS06tarz5i6KhaYudV/ulbXKv2EPFdpeKtv1VLfrqenQU9fZT71uQP330tBtpKHbpKjXGVGocwuNPTaa9A5a+l20DrhpHfDQOuilZUDwBBn00mrwvcHoo9XopcXoocXkoVXhpc3spc3qQWvz0G730uHw0+X0o3MHha/bO0SPd5hu7zBdnmHa3cO0u+YzQrtrhHZnQKF1zh47Rml3jKEV7KOKdtso7dZROubxNxHBt/sUlrE+5l8j0beVBwuUTC0Lz1XiJecigEEpnK0wjpA+hEHknoiiRAtlDe0plH2BUkTy3Z6sOd47R3hvNt/PsnRvNv+K4Ptviky+3Z2JQs0ZzuCbXRL1EtIVX8+uofP3rd/tyuD73Zm/l0CRwl2Zb6FEb2cG37+DKlgJFa6oQpd0vtkhRSapfyFpqnjlGyk2CZPWN0HZU8InBSUy2m57Bl9tT5/ja4kC7sjk29l35FzufyHVxluSWbI56S9n8eYkhDeiF5S2hZuC4haUt3gWbAjNII4lOINYCiXeg8wn3hDHp5viWbQlkcVbk1i8JYj6jVkpXLgpgU83xrNAZhzPfvtj2Tc4K4UfSbp4VgZlDrGIoUQEP1mfzIL10vsvhU/WpfCxsDZZ8dGaJBSrk/hwdeLbrErkw/nM3v9gZTz/WBHL35fHIscfrknkn6sS1Pl/Lo3i7yvi1Hfkux+sDF7/cHUSizZl8Pm2XJZszVLHCzelq3XxJmlDk8miHRlKCBfvzmTJniyWyLorncVhqXy2K43P92TwpbArhS/DEvgyLF6tX+1MZOmeJFaFJ7FqXwLfbT/E5xv28Pm6ML5at4Olm3eSWFCBzuZl9OQFjl+6wk83bnPp+k3OX7nG6Z9+4fDJU4xOSe+6USamJ1UV7tTMJOMTASYnR1RPvnv3b3Lx5/NYnDZKaqoprammvK6G8rpaiqoqyS0rI7u0lOwyoYyUwkLiJG2VmU18bj7JhcWUalroNNlwjE9jDUxgGhrF4Bth0D3EgMOn2kAY3CI8I9h9o7j947j9Yzg8AWzOIUxmJwN9Jnq7+tC199DR2kVrQxuaqkbqiqspySokKzGDjMR0Sksq0Wg7adf3oxs0obfY6LfaGbA5MDicGJ1uFSGS1KHsJQtWkE7gGR1X0SKJHsnzvSZJORrp6BukraePFl0Pzboe2nr0tOsH1Pe1vf3qvFnXTWNHp0LT2UVTV7e63200028LyZofm29oDundZh0exyoVmoFJVa0pFZtSuRnCPjYVrOIcmcQ2PIHFP47JN4pRWme4hhlw+um3++izedFbPerY4BrG7JVGyuM4R6ZwjUzjUusU7pFphWt4CrtvHIs7oFZPYIbhiWN4AzM4/ROYncP0mVx06s1Y3H5V6HLm8kUcwx4a2pvJLSskNS+LuLQkkrJSSc/PJq+siIr6ajTtTehNffjHhjh5/hSnzp/i5LkTnDh7jKOnjjAj01qOTTF9dILpo+OKmaMT+EfctGobSEuPJzbuoCImdj8Rh3YTvn878YkRaJoq8fltHDk6yrlzR7lyJTg+76qMx7t+iZ+vX+HCjVv8fPc+1x494ac791QvvLzqWhLzCkkvKSe3qpacyjpVSZpT2UBuZSN51RryqpvJq24hr7qVnCrZy9ZMZrmGtNIGUorqSC6SYodaEgtrSCioJj6/kjgpAMitICannJicMmJySpQkReeWKFGKyS0mWlEULCKQYoKcImLySomTwgFFuSooiMop5VBWMQczCtmfls++lBz2Js+SkkN4Wh4H0guIyCzkUFYRh7KL1fNyHDGLui73sorV/cicEuS70bllxOSXE1dQQXxhFYnF1SSV1pJSVk9aRSPpVRoyq5vJrm0hp66VnPo2tZ9N9rHlN3ZSoOkK0tRFYVMXRc06ilu6FSWtPZS09lLapqdMq6e8vY/y9n4qOoQBKoXOwXcIXq/qHKSqy0C1zkBNt5HaHtMsZmp73lD3znFdr5m6Xgt1egv1eguNfTaaBhy0Gpy0SUTP5KHd7KPd7FdoTX60Jh9tRh9a0xDt5hE6LKN02cbpdkzS7Zii2zGNzjFNl32SDusEWssYbaZRWowjNAsGYZgmwxAag0/ROOhDYfDSaPDQaHSjMXpoMnloMntotnhotnpoUXhpsflocQzT4hpVNDsDNDuCNNlH0dgCaKwBGq0jNFqEAI3mAA3mERpMQRqNI2gMw3O0mEbmRwolXfzHkcL590TsRPaCQhiMFMp5KFIoYvj7SGFQCoP3gtIoET6pPl66T6qL/4307ctRz8mzbyJ77z8OCeP3e7IQQsI5J4ciiSKGc6TPO35zXZ4J8d2sEEprmrfYncUP7/CuJMr5uxFDORdJ/DYsKIYih38N6XyjilKCQhhslC1RwtlIoIjfjgw1+kzGn4kACiKE38kzSgzlWrqKBH6+NUWJocjhX42qat6azGIhJHDz5W1W4IISJwUScUoSRRR/h9zbGIdIn0jhHJsTWTSL3AtJofrmnHBKJFDEMGYOiRp+tE6EMJqP1yUoGVywPo1P1qUGWZvKx2tFDFP4aE0yH60OIuKmWJXEh3/E6qDo/WN5HH9fHqekT97556pEdf6fS6P5x4p49R359j9XBq/LbyzamMkX2/JYsiWbRZsyWbgxQ11bvCmLRVszWbg9g4U701m0KwMRw8W7M1i8M41FYSks2ZXGF3sz+XJvJl/sSuHzsHg+3xGn+Gx7HN/uTmDF/mRW7U/ih10xfPXjAT5bv4uFKzezcPl69iVnU6MbxDIqPcjOcOKnyxy/9DOHz11Qo6GkoEGKFRw+D97AMCMyiD4g1aoOnF67+h/xG3eucfTMcTSdWnZHR7MvLpaI5CSi0lKJSE3lwOwepX2JskdJohBRbNh3gHV797P5YCTbo+NIKCylVteHYXicfl+AXvcQ3Q4vXZKCGbTRabDTZXTQbXLSZ3ZjtHgwWTwMmlz0Ddrp6THSqe1Fq+mkrbGdlvo2mmuaaarUoCmrp6agkrKsYkpzSqiva6ajd4AekxW9xR6MpNmdSs767dJU2IXB5cHiG8IpBQYTU3jGpaJ0AodUj3p86tlesxWdwURHvwGtfoA2EcDefnUs19r7BtVxa08fzbpeGjt1iiZdDy09ejoHjOr3DU5J+/qx+UewS2TQL1G/YSz+AOahMcwieyOTWAMigDOqctM1cRTFZHB1jh3BMXoY28g0Zv8ERu8Yg64R+h1D6G0+eixeus0edCY3OqOLbpMLvdXHoGMYgyuA0RXA5Apgdo/OYXAMM2DzY7APYXYFsHnH1XGvpMh6zTRq9VQ1dqDtNWAfGiJwdJpOQx855cUcSo5n16H9bNq5nX3Rh0jJyaK4ppLq5gaau9roNfWrVjAytm/mxJHgqL4TM2qCy+i0tH4ZYXjcj0xbCUwMqZF8Hr8DTUstyamxRMfsJyo6nMiofew/EMau3VuIjtlHXX0ZHq+Fw4cDnD13hCtXzigxvCpzlWXW9dVfOHPtOhdv3+XKw8dqld52GWVVRGXkEJ9bSGpxOalqr1sVKUXVpBbXkFZSS2pJHakl9aSWNJBSHCSpqJ74/Bpic6qIzqkMkl1BVFY5kVllHMosJSKjZJZiIjJFyIJEZhcTmROiiMhskbkCDmVJlWkpsfmVxORXEp1XQVROORFZJRxIL2Jfaj57knLZmZA1x67EbPYk5xKeVsDBTBG+UqJyy9W78o3YgioS5e+v0JBe1UxGdYsis6aVrNo2curayW3oIF/TRWFzN8Uicdo+ykXYRMq6TdQqybLS0G9XNA441Fqnt1LXO4sc663U99kUoWdllecFzaDzdzQNut5cG3AGn+130Ngf/I33fWfuewPB78k35jC4aJqHRO60Zh8d1iE6bcPo7AFFl32UTptE1QK0W0bQmofRmuVYro3TZZ+i2zlDj+swPa4jdLuO0OWYodM2Tbt1kjbLBC3mMVpMQZpNozQZA2iMw4pGwxBCg8FHg8H7Fo1GD40mwU2j2aPQWHxo7CM0Ocdoco2rVeMYRWMfo9E2RoN1VFFvCVBvGaXe/DYNplEaTaNojAGajKM0ibSax/jbpngZX/dm9vHGOGlQ/X5Cz0okUSJ/wbSxNKB+I4QheQzJn9rTNxshlGvybuhesEikaC6aGIoqvrUeKmLVO7xJSYdS02+vqw4Fo5MrIwoQ5qehpdJZsV/a6QSRFPh8QtfVeiCP5YI8uy+X5bIH8A+Q/YGKPdksm+VfCuS7gvkXnMueR5mU8t2u4CqFJ9LQWvYZhq4Ho4bByGCwkbZMWZHnc/h+l7wblEORxi9/TFV8JW1zJKIY9tfwdVgGwldhMlHlDV/sSOeL2bTy59tSEaTP3p9hyY9BuRQJXLg5KIAhEQytIoMhJFqomCeZ70YhJYoYTB1LhPAPhHBWCkNCKHL37/hgRbwSwL8vi+WDFQlKAEPy9y+lcNP7pVBkceGWDD7dlsaCHal8GpamWBiWysIdKSzckczinal8vjudL/ak89nOJJZsj2Xxj9GKRVuj+TosjmV7E1gZnsiyPbF8vzOKb3/cz9ebdvL1hu1KCiXtorN7VfRp8vRZJYMy+9FLSQAAIABJREFUyF7J0OgosgfNPexXUugfC+D0uTHaTBitg4xPj3HpykVGJgPkVZTy/fp1rNy6hU179xB2KIJd0dHsjotjd1w8u2Jj2RkTw48RkWwIP8D6fQfYEhHFjph4UksraRm04J45gX3yCObRKQxDYwy4h9HbvPRY3HSbXeiMDnpNTgZMTiWEIoUDRicDAzYG9GYGug306wbp6xpA366np1mHrqGdlkoNdYVV1BRV0azR0tVvoMdspddiQ2+1q2MRvM5B4xzdJgt9Ej10eTC6vAoROEnF9pptiBQKIpfz6TZakAhg54BBSaISwg4dtW3tiob2LjSd3UoY5VlJ78r3rb5hJYSyf02k0OQdVn3ZBjwjGHyjmIYkaiiRwsO4J6Xv23G8MyfwTp9Qx+6JY0oMrcNTSgoHXCNKCLvNbrqMTjoG7bT0mGjo6KOurRdN1yBtvWZFS7eRps4B2npMdPbbFK2S+tTq0XRItNNIZ58VTXsflQ3tFFVqyC2pJT2vnKLqBjRdXehMA1Q2N5BWkMvBhFi279/Dmq2biEtLoVnXgTswjN0v+/TsWGWsXMBPYHqcyWPTHDl9lONnjzNzYobxw+MEpgIMy9i+US8TM6McldnO0mzaa6W7V4u2o5E2bQOtbfU0aqqorSulqbkao6mH0TEPJ09NcfnyGe7du4z0TRRu3bnK5ds3uHDzNj/fe8D1J8/UavKPkFtdR1xOASmFZWSWSX+5WjLL68mSNGaF7FvTkF3ZRFZlM1mVLWRXtZJTrSWnup2cmnZyazrIrRU6FTm1HeTUtpNdo31DrZacOomwtZHf2E6BpoPCpk4KmzspapbjdkWBRtZOCpt0StBE0gqbuilo0lGg0SlxE3nLa+xUyLEg94taepTQidSVtOnfQgSvSmdUgieSV9NjnqO2xxKUPpG7WakLiVxI4kSymo1ulRZVqVGzV53LfZE3RUj8RNRmZS30/nvX0HMhERRpnCd56tuz35wvhqG/LSSZ6m8zuNXfI3/ju7SavGjNfjqtw0oKu2wjdNpG6LCKBA7TavTTNOChsc9FY5+sXpoG/LQaRRTHaLeM02GVCOEUWssEraYxhUih1jo5R5t1glbLOK2WMVosozSbA7OM0GQeegc/TRbBR5N1FttQMDIoQqikMCiGTY5xNIJ9PhM02ScVzfYphBbHFG2Oadpn6XDM0OGY5m+bE6rZnFD1p9mSWK2kMRQtDKWFRfRECEOCKSnpYPFHqZLAkBCKcIbEMFh4EnwvJJO/W+Mq2PAO70qr3J9/bUNcMOK5PrYMYZ2I6CxrZc+j2vdYolLZKp0tKe15yLU5oktYGy2FKkWskrF+4XnvZYU08g6xL5cVIpDzeY9IyjMr9+er78q3/wrkezIiT8bdBSel5Knz0NSUoCAGpTEkjiKLwckqwfdEDueLocihnIe+8VetS/fmInw/y3d7c1HIVBaZ4bxbqqilh2KQr3fKXN8/RgRT5FGkMCR+/6frnDCqNLPsJ5yVwrWpfBKKEq6ZjRKuSQ5GB2ejff9OCOW+RAJFCOekcFVSMCK4LI6QFH60OomPJVI4G0GUqKFEB+cihSKCG4KRQpHCTzens2BrKh9vS57jk23JLNiWxKfbElm0I1lFCz/flRaciLI1moVbIvl08yEWbIrgi+3RfL87jhX7ElixL54Ve+NZvjua5WEHWRkWTnhKNlnVGrVHqd/tD84onZrBPhLA5A225pDWKBIlFDwjQypNrB/U09PfjW/Ew6lzJ1QT5OiURP7fTxfw8ddf8c2a1azZvo1Ne/ey/VAkYapqMYrtkZFsORihpHBD+EF+jIxRPbwyq+rUZuzxsz8xfPIc3iOncEweVRJk8o4y4BxSYqiihQY7vYN2FSEUIZSoodnswWb24JyHY9CBpdeMsXOAHk0nrRI1rGhA29ZF96BJCaGIoSAy2Nrbh0TxJKLX0NGFpqsbifK19w+qqJ7OYCYofEHpEyHss9qDkUVnSBw9SvLkukimRA5FAOvaOqhqalXUtGjVeUu3nq5Bk9rrJ7Jp8Q7NiqHI4TAGtx+9w0uP3Uufa4hBbwDLsFStHlYS6Js5ydARaRB8Bv/hU/imT+IaP6qihSbfOAPOYXosHiWE7QM2WvVmatp6KK5pIbesXq2Vmk4qGjvUcV5ZPaW1rdQ066ht6aZUUoUlteSX11NW20q1ppP8snqSs4qJTsrmUHwGB2JSiU3NIqOwiILqcjKK8onPTGN/XDRbdoexbP0aMovyVc/Ee0+fcOHKL0weO4x/IhCc0jI6xNiRSY6dPc7pi6c5evook0cnGZ0eZWQiKIUig+cunebnqxc4f+kUp84c4fjJKY4en+DwkTGmpocZn/AxNu5Vx9Iv8cLF49y58wsvXtzl+XNpln2bh4/vcPPBXX66e09FCW89f6lWa2CcwvomkgtLySitUqnjPKl4rWkmv7aVgjqhjYI6LQV17eTXdVDUqKOkqZeylj4q2w3UdFmo67Yp6nvsKHpt1M+jQW+jsd9Gk8i50Umb2U271UOH7Q3tVjdai0vdC+5Jk/1oPrQWPx22YTodI3Q5A3S7x+jxzCsyCBUbeCfUdbmvc42qZ+UdQc5D78iqcI+rb3W7xtA5RxVdjoB6PvReh32Y9yH3tVa/ksR3JUzJo9HzlpzNj9zNCaLI4PyIoFTODjhVlE/+88s7ITEUEXw3AhmSQvV7sn/P7H0bkxcRQvk3bLfMSuGsGErUsM3kp8XgUzJY12OnustCVaeVqk4b1V0O6nvdaPp9NA0M0WII0GIYpXkwgGZA0sQBFSkU6eqU6OGsgHU4pmh3TKK1T6C1BWmzjdFmG6XVFpjHCK22YVrtb2ixj9DiHKXZNU6za2J2HafZOTHLJM3OSVpcU7S6pmlzzaB1H1G0e47S6T2GzneMHt9xev0n0PtP0us9xt+2JFaxJaGSzX8CeXZrYhWb4ytYHy0pYIkQFrE2qlidb4wtV9/ZFC+p6DLWS2QwumSODTFlyDOyrhPZiipmXVTovjz7HmIkuvjfY12MVDmLzBUHiZIK5yCrI4tQHCpUf7/8Z1CRxXmrXFsd+TarIkTaRAhz/y0rwkUKc37H8r3ZzGfuGXn+L2L5vmC0UlrcyKzmkJiqgpl5o/pUAYvsh1RCmK3a7cjzc/OdpfH3bHNtSWtLo+/QO3Nj/ULj/f4PV2ku/u08vtklTbdF+jKChKXzlbAjTfHljjT+JdtT+Wyr7LuLZ6Gkkt/Dpxvj+O+yYH0CC9Yl8cna5Dk+XiPClshHwmqJ9CXw4Sohnn/+CT6Q/YTLohVy/NGqBP65UkQxhv+9NBJ1bXWC+g355j+Wx6rfWrQpnS+25fDZliwWb0xn4YY0Fm0U0lm4KZUFMvt5a+IcC7Ym8umPCSz6MYHF22U8XrIah7dkWzyLt0SxaEskizYH+WJbNN/tjGHZnjiW741n5b4EVu6NZcWuQ6zceYCd8enEF1aoDdydFhfeGUlHTqvRUj02B4MuN1afFD34VGWrVLRK244+i1FNgZARbKcuncXq9xCTmcn//uJrFvywgm83bWXN7n1sCI9gy6EYtkbFKbZExbHhYDRrww+xJjySjYdi+TE2ieSKOlotLvwnL+A8fBrLxFEMgWkG/OP0uwP0OobotvrQmT3oLV4GrD6MktZ0jmB1j2J3juCwDeGw+LALZi82oxvrgAOL3spg5yA9LT10tXTT3WOg1+ygzyFzSYNjsQacXvrsbnqtTjWuqstoRdAZbehMdroMVjoGzWj7TbT1GWjpHVBr+4CJToOFzkHL7H2Ry0Gauvuoa9dR2aylpL6ZwuoGcitqyCmvIa+ilvzKOorrNKoCsrqlg9q2Lurbu6nv6Fbv1Wq7qGztokw21jd1Utaio6Kth+r2Pmq7BqhXG+SNNErkr8dEvc5AXecgNe39VLb2Ut7cTWljF0X1HRTWaimoaSOvqoXMkgaS86pIyCojJa+KjKI6MopqSc2vJjmngvSCarJK6skpbSCzqJa0/CoyCqvJKa0nv1yjjpOySohNLSA6OY/IxBziMvJJKywmp7Kc/JoqiupqScrLZd2ObfzXpwvYtm8vDR3tqtn2yOFphqYmVMNo54gfq8+NY0h6J/rxjw8TmB5j/IiMiBtBRvJJNFr+H4+ZY1OclD2HJ6eZOTKmZPDosQmOHZ9k5vAok5NDSgynpoaYmRnh3Lkj3Lx5iadPbgV5eisohQ/v88v9R1x59Iwbz17xy4Mn2MdnVM+7jIo61eKksKGNYk0HJfJv2NJLaYt+lj5KWvopaRmkvN1EVZeVmm6HolrWHie1vW7q9B7q+9y/o6HfjWbQTZPRTavFh9Y2RIdDRG+YLucwnc5hOhxDdNiHaLcNo7WNzBKg3T5Kh32MDscYnc5xulzjdLkn0M0xqY67XBMEGVfPybOdzvnvhe7LOu8ZR/AZ+R1Baw+gtc3nzd8y/3qrZYhmk0/tk1N75WS/nNGraJ5dm0xeFOrcE3zW4EEje+wG3YqGAReKfpc6l280m33qPfluo8Gt7tf3O3mLAScNwmDwPXku9M35q2bQQ7MUhJiGaLOM0G4LIAUZWusobZaA2gfY0O+lpsdFdbeLKp3gpqbHQ53eR53eT51+iNreYaq7/VTqvIrqHj81+uE5qnuHqO71U9Xro7LXS0WPh4puN+XdLsp0Dkp1dkq6bIriTivFnRaKOs0UdZoUhR1m8jst5HZayZnDQk6HNUi7lexZctpt5Ght5Grtc+Rp7RRobRRqbRQp7BS2Wfnb1sRKtiRUzFLOlvggm+PLeYuECuTZH5NEIivYEFPC2kMFrIssZH1UsTrfFFem7sl7G2NF5ET4RBiL2RBdzMaYEjbFlqln5Z11IpSRhaw99O8oYG1kAWv+JKsPSdFLPqtCROSzUpHHioOzHMhl+Rw5LD8wj4O5LD+Yy4r5HJCoXi6r3iKHVftnCc9h5bvsy2blvmxW/AHL92axbE8mP+zO+AvJZNme2VY3e0VMg1HLYORSRFH2RAYrpkN7ISXVLSnxt54R0ZM9j7LXcXsq3+z46/l6h7S6ecOXO1L5cnsKXwjbkvliWxKf/xgikc+2/nsWb45n0aZYFm78a/h0Yyyfro9jwboEFqxN5JO1CUHWiLDF8/HqeD5aHcdHUkG8KjbIylg+/Dd8sEKEMFIhx+r9lbH8Y1kU/7X0EHLt4zVxfLI2Xn3zg+VyHs/iTal8uS2Lz7aks3hjKos2pLBoY0rweFOymgyzYHM8QeL4dHMcC7fEs3hrPEt+THjD1liWbIliyZZItX62NYovt0Xz7Y5olu6MYfmeOJVGXrk3jhW7o1ixM4ItUUnsS8sjrbKB5kEr7plj2Man6XV6aR0002Wx0+900+900W2xoB0cpNtsZtDlxDEyzPiJY5y+/LMavRVfVMqHy9ezZMM2fth1gLUH41gXEc+GyEQ2RCUpNkYnszYinpXhMawIj2aN3I9OJqaklrpBB9aZMwyOHaPHP0WXe0xFOrrsw3TZhhQ62xD9rlHM3gnsfukVN4M7cASnbwqHcxSbdQiL2YfJ6MFscGMxuLEZRA6dmPvsGPvsDJrcquBi0CORtwmc44dnOaJWe2BaReRM/jEMngD9ziF0FhfaAStNUvnZ1U9New+1Hb3Ud/XRoOtXx1VtOtXeorRRS1Fdixp/lVlWS2pRJUn5ZcRLzzbp3ZYVRM4TcktIzCshMbeEBOnlJs1uZU+Zar4ro6sKicgo5FBG0TyKOZRRTER6EQfTCjmQWsD+5HzCE/PYJyTksjc+V63hCXmEJ+SzP7GAA0kF7E/MJzw+T3EgoYCDiYVEJBVyKLmQyOTgKsdRKUXEZZSSlFNBcm6VIiWvOnicU0FSdjmJQlYZyXnlpBeXk1NVRZVWS7vBSHFDIyu2bOX//o//4KMvviQ8Lp4abTtdBqNqp+MIjGD2ehlwSOreSOeAHt2gHqvXSWBmAt/YMAOWQVo6muk39eMedhOYlHGBXrx+B8MjbianRjhydIKpqWGVMg4EXIyNeZmc8HPq1LTaS/jg/lUePrzO40c3eCCRwkcP+eXhM648fsn1Z7/y04NnOCaPUdXZrwonCjVdlLb2UNE+QFWXmepuG9U6G1U6K1U6G5U6BxU6JzV6Lw2DIzQaAtT2+dX/8Fd0e6jq9VKt91PT51PU9vuo7QtS1++jftBLo9FHs2VIRYy0Uj3qHKXTNUqHVJY6hJHZStJxtPZx2mxv02obo9U6Rot1NIhlVKUqJV05H3lGePv9MdT76hvvvh+g2RJKdwZoMgd5kwIN3m+xBAjRZBqm0einUQopjL45NEYfGpP/j5F3FPP22g16g/8+Bp9KszZbhtUq35Fvy568+kEPdQMe6vrd1Pa7gvQ5qZmP3kn1O9T0uajr99Iw4KfJNEKrdRytY5J2FdWbptU6qfbg1Q8MU9s3RFWPn0qRP6FH/vv1U97lo7TTR5HWTUGLg7xmO7lNNrI1glWR1Wghs9FMRqOJ9AYDafWDpNYNklLbR3JNL4k1PSRUdRNfqSOuopPYig5iytuJKdMSXaYlsrSNgyVa9gnFbewNUdTGnkKhld0FrezOb2F3Xgu7c5vZldPEruwmdmZr2JXVyK7MBnZn1AVJr2N3Wg1/25IgEljG5hBxpWyeZVNcKSHk/taEcrYlVap1Y0wxaw/lsy6ygPVRRUr6NsWWIt+TZzfGihAWBYkScQw+I2IogigyKVK5JiKfNQfz3mL1wTzekMvqg7ms+pOsPJjLyoM5rBAOvGH5/myWKbL4ITxEJj+E/wv2Z/HDLMv2Z7EiPJuV7yWLleFZrNz3hhX7slDszWTFLMv3ZjKfZXsyWLorje/DUv4ylu5MU4IpYihRyblo5D7ZCxmMVP4gRTO7RERFSIMSGXpWVnlXrn+/M51vRQa3p/D1tmS++jHpL+XLbUlK/ILyJ73zgny2NQHFlniWbI5TLN4cxxybYln8LqH7m2KVFC7aGMMfsXBjDH+aDTF8uj6WBeviWLA2nk/WiqjF8cmaOD5eHav4aFUMIT5cGc2f4YPlIoQRin+uiFLvy3v/WHaI/1p6ELn28ZpY9Vvy7Q9WRKrfXLIphS+3ZfL5ljQWb0xm0YYkFm1MCh5vTFSFNAs3SxW2EMvCzbEs3hKv+hJKw+olWyVCGMeSLTF8tiWaL7ZG8+WPMXy1PZavt8fwzfYovg+LZtnuuLlK5BWSQt4ZwYaDCeyIzyCuqIqGPjPuw8E9fT0uv9rj12G202N30W1zoDWY1JSDLotVjeryHz7M1NmznLp6BcvYBInltXy6IYwvtu1n+f541kWnsTYqldWHklkTmcLa6DTWx2aw6lAyy/bH88O+WFYcTGB1ZDIH8qso0ZnoGT5Mm2uMBrOP2kH5P+QOGvqkOWtwr1GzwUWXxU+/I4DRPY7ZO4nVP43JOcqAyYu+z0F3j5UunRmdzoy+28JAr41BvR2D3s5gn4OeAQcdBgddFo+KQpqHp7AGZNzWEYUcyzWDb5w+1wjdNh+tAzbqdYNUtvVQ2tSpUoqF9W2UaDrUuRznSIVmuUxXqCGlSCYslBObXUxURgGH0vI4mJLD/qQsRXhiJvsSMhR749PZHZvKzuhkdkQmsi0ini0HYtlyMJ4tEYlsiUhic0Qimw8msvFAAhvC41m3N441u2NYtTOKlTsiWbH9EMt/jGDFtkOKldsjWRMWw7pd8Wzcm8Tm8BS2HkhjW0QGOyKz2BmVM8fu6Fz2xeVzILGQfXF57I7OZk9MDpGpJSTlVpOUV0NCdhVxmRXqPK1Aoov1ZBQ3kFnSSGaZ7L2rJa+2Ho2+X/XIq9f1sDZsF//Xf/wv/p+PF7Bmx06S8gup0XZgcHvU9gSjx0Ov1UZbn546bSt1bc3oLUZ8E6Nq76HMqC6vKaetqw2DzYhTZji7rFhsBhxOM16fg5GAB6/PhsNpwG4fwO0y4fNamZke4ZL0QbzzC/dl8smDa9x/dJubjx5x+fFLrjx5zdVnv3Hp/jOcM6dUoURRSy9l2n4qu4zU9EihhEdJRH2/j7o+r5K7mj4/Vfoh6g1jNFunabHNUDc4RnmPj7JuHxW9Q1T1jVDdP0JN/zA1A8PBtX+Y2oEh6gaHaDAOobGM0GIfo80xjtY5TodrnHantBYZVbSJDNonabNP0WqbpMU6QbNlnCbLOBrzmComaDAGaDCO0GAYoX5w+C3kWqMUPEjhg2U8+K55TJ3LtUZT4A3GgHpWnlffk2+qYzl/cy/0PXk/hFS6Nhj81Bt81Bv8NBiDNJqGCKExDzOfRhHJWeTfQt6Rd0PINbkfeif0ndBzdYM+age81PR7qO5zU93nokrvpLLXSWWPg4r3UNkrz3iQ//4aDAGarRNq753WeZh211FabTM0msap7R+hsneIsi4fxR0eitrdFGpdFLS5yGtxktPkILPBRnqdmZRqI4kVA8SV9SliS/UIMaU9RJd2E1WiI7K4i0NFnUQUtnOgsI39Ba2E5zWzL7eJvTkadmc3sCurnp2ZdYrtGbVsSathfWoN61Kq35BczdrkKtYmVbEmsZLVCZWsiitnVWwZK6NLWBFVzPJDRSyPKFD1Eiv257A8PJtl+7JYvi+Tv4mkieBtEKJF3ILMCV1I7KKL2BRbogRSVpFBETWRNxE7ETx5R2RQviXSt+ZQflD6It48E7ou7606kDvH6gO5hHhzPYdVB4KsPJDDHPuzWbk/mxV/gAhgUAKzEJlTKBHMZOm+EBl8v+9fszQ8kzn2ZfDD3gxE5H5POsv2pLNs9xt+2J2OYlcaP8wiAvg7dqb+ZUIocrl0ZypLd6bPSZ+KGkrkcFb0RAZF9r4LS1OrHMu1+ZIYekaE8P8PGVRyuS2Jr7YlIWI4J4ezUqjkcL4YihxKtCskfv9iDUlkaF28KY4gQZGUKKLI4pwUbohm4YZoPn2X9VF8OsuCdTEsCMng7CrCJlL40er/vhCK/M1J4Q8RSgBF/P6MFC7+AylUYrhptg3PVmnJI0hkMJEvtifxVZhEYJP4TKKFW+P5Yls8X22P45uwBL7blcTSPSks3ZXA92ExLA2LZvmeeFZLJbLsL9wdzbKwg2w6lMju5BxSyhtoNTkZljmmp84rObSMTWMcHmXA60cmI/Q6gnIo81o9U9OMnTzJxOnTTJ07i97tJaaogk837FRSuCw8jjVRqaw8mIgcrziYqCRxc0K2kkM5/yE8Tt1btj+OHakFpNRqqdTbyNf2k1bXTkJFE4lljSSW1JNQXEt8YQ3xhdWqCjS7rJG8iiYKqlooqmmjoLyJvKJacnIrycouJz2jhIyMErIzSsjLLCVXkPPMElKzSojPLiYh7/8j7r2a48jSNM38OXOxc79mY13TpasyKwW1JqG1CK211lrrABDQGoEIANQkKABQJJmKqbUs2b010z27NvOufcfdIwIgmF3bU2178djxcD/uHkZmAg/f74g4kzcnrYsWzzOhI6kjDp4TRM8cTLL7DL4Y6NgWybC+dJ2OLbT+Gi3t4Y0yIdTQZvUO2ou1CUkiQdcILa3nxh/TeerLNrZnCSHNWI0ylHxLs1nljihk9gikthAklhDE5iBExgBDbAqCkJojkFtjUNoTUDmS0LjS0Loy0Lmz0BOeHAyeHIzePMz+AqzBImuNXir/5uGKjiOYmUaAJlMkK3DHxuFNTCCQmkQoM4VwbgaR/CxipVnQor/JyWnkaVme1Sqys/OwR+MY1Rmg9/gQLpQwsbLGEucbew9w+9EjXL1P41ZvY+XKZcyvr2FmlRaPXkf16hbmqysoVMoIJ8KozFawcW0T2zvbuH33Bm7euoL6xirm5isoltLI5eJIp0OMYiGBykQOV6+s4f1nj0FJIUsLSQr/+ff4/V//im/+Ownh/2RS+Olf/gU3nnzAxrElZmj5ExLCTeRXrrGlRGhpD0qXSAqzS1wSmFwkKbmP8sZDjG8+RmF9jxPBlXvIru0gv76HQm0Pxdouo7C+g3z1PgrrJFucEI1t3d8nhdMtUjh55T5LAMc3dzG20YRkkIOTMpplyuROkLkDciiIIZuN2iKEDaF7oRhyMnhQCEkK2bMOSCEnc5wU0jEnhk0p5KSuKYL0eb8M3gaJngAJH8dN5Ku3GJx0Cu8Q+lK/m0wOs6skhxzZlRvsHF3Lr9H91H+bCXm+SsnmDpPkCUoHNx6gVNtDZvkOIjNX4R2rwZFbgym5BH1sAYa4wCKMiWWYkqswJlZgIBGMLUETWYQqNM9QhxfAiMxDTUSbqKJzUEVnoYrOQElEiGkoIlOQhyd5KpCGKhgNTmLwRQQmMRiYxIB/EgO+CgY8Exhwj6PPVUavo4ReewG91hyr/goV4x5jEi+R3FFpllI/4gITOJK4AygDaFOHmEBSe17hx2mJm4kZyRqleXQ/XSNBJOk7K/UyWMJGIkeCR0kelWolnJWeoYSNl7yDLd3XhJI6N3ffj7SnJG5w8Amg2IWTTASdOEESKHI0ODbqwLFR+/OIHDh2gOOjDhynVI8k7jmsOD60P+07NmgFY8CCYzxHByxoha43RY5k7n8f9t0Gbc9JH8mfIINC+kcJIB0TgiRSS9A1krdXu42M13pMTBBJEv9evE7pY7+lIYZMDkliBDnkxZCE8G/llW4DDvJyF5c4CuniPjEUZLBNjV/y/OKSCvu4qMEvLnKpHSWELCU8IIWt6eA/nlWDcUbNhI9Svwb8tZ+cVuIfTioYf2tSSOVkQQpfOZAUMinssuCVXgt+10+7nlBrwasDVrwxZMfREQfeGLIxMaTdTF4fMOHokBknR604I3HgvJySbStODutxckiLMyIjLsisOCcx4vSwGqcGZehSWSBxBOHOVTB3dRsPP/kSb331PZ5++R0ef/Y1tt9+Dxv3dlC9vY36nXvYvL+Dm4/fxO57z/D4o4+YGN55+hSTtU0ofJF9UkgJIQnh0RE1E0BKDnstfrTrXVxaKNGtRreOAAAgAElEQVTjhEiLYyNqtGnskPiSsGQrUAQzGLAG0Kl1oFNlZenYJbEO50ZUODMoxwVKOIdV6BpRo0ekRb/UgL5RDfoGFejtk6KrW4yOzlF0dIygq2MEPe3D6G4bQuelQbRdHMCZS/04dqkPR9v7cbxjACe7hnCicxDHeWj9xlPdwzjbJ8KlYTk6xWp0S7XolevRrzSyNI9SPUr6KP0jkSOxo1SQaBVBSggJoQ/JIskoCSUJJIkkCaUjlmuKKZvxWoQrVYYrPQ4XjQXMVODOVuCh5UNy02jObp2GOzMFd3oK7tQUXMnJBu7UNDypWXjTc/Bn5xHILSCQXUAgM8+RXUAwt4hQfhHhwhKixSVECosI5xdYmxxfRW66huzUOlITq4iVFhEvLyJRXkJqfBnZyiry01ROX0d5sYry0ioy03OIlCeQmprF/NZV0LZut5+8hTtP38bdt9/FzjvvYu+997Dz9jvYfvwY13d32TCErdu3ULt2BYu1KiqLc8hXyohlEvCGvJiYmcCVm1ew+3gXOw/u4f7uNlbXFhCLB6BSS6BQjEImG4JSMQKjQQGnw4CZ6RKePrnHysaUEpIY/vmffsAf/ttf8d3/+J/49l//FyeFf/4X3HrrIzYZIbuwgdwSLadCy6fQ2Li7GKvfR7F6B7nlm0gv3mBl4tjcDSYRxdoexjYeolh7wNJCksNS/SHKm48xtvWYJYnjW49Q3nyAYn0XbLmQjfssJRzf2kGF0kA+KZy+voupazsgIaxcppmqJJBcCkhyx+ClrCF5LZJIcij0P5gacjLaInQHBLGRGh5IBZkEHjwnLHnCiyElhSSCJF6cHHKJHyd9B8VQkEEhHWyVO04EhfSPUr/k4hWWAFISyASPysstiSKJIid83L1MANeoxHybS2PrdzG2eQ/jW1T23kF5g0s9SYopdSXBzq/dRWrxNoKVLdiyS9CEJyH1lDBkzaLflMKAOY1BSwYj9gLErjHIvJOQ+6ahDMww5P5pyHwccv8M5IEZKIKzUIbnoGJiuABNbBHaxCJ0SQ59agmEIU0swpBpoksvQZ1ZhiKzwpFdgTK7ylDl1qDOVRmqbBXqTBXq9BrUqVUok8tQxJcgjy1AHpmFPDgFWWASUn8F8kAFL7Wrg2hTBRiXlH7sh0TPh4sKav1oUwfQoQmB7qFz52QenJd5cEHuZZ/pXupD7QUq90o9DFZalbq5/nJK/ijpo5Kri3FO6sZ5AXomfx93f7Mf9T/D3yPcS58FTktcOC1xMk6JnSBOMhw4KXbgBMOOEyI7jrdwTGQH0TgntuO42LGfUTtOjNhwYpjSOF4Chyw4LjBowXEB4Ry1wrlBC44xzDg2aMaxAWot7Fknh+mX8Yth76T3tjLEfQ/6Ls9D35NSSQdO8rDPQ5zUkoweHbDiGMHElBNdKj2TVB4bJFG04gileT1GvNZDW6KZcKTfcgAzjvSbWT/q+8aPQlIp0Oz7OqVY/Sa83mfCawwjXusz4tVejt/1GEBQ6fOVHv3zdOvxSis9eta/cR+TRD1e6dLhZYYWv+3k+E2HBr/pUOPX7Wr8ql2FX7Vx/LJNhV9eUragwi8vqvELJoca/OICx88vUIlXjZ+fV+Nn51Uc51T42Tnlc/z0rBKMc0r89ByNGZTjH05KGHT+lxe17Ll0/JNTMvz0rAI/P69i/ONZBX5ySsre83KXia0h+WqPFS93mvCbDgNHO5XZ6c+K/hzpz5QT7jcGrDhK/0AZojGhZrzWa8RrvQYcGTDhxDBtb2fFGZENZ8V2nB4x4eSgDqcGtTgvMqFdYcdFiQmnh1Q40StBj8oKpTuGYHkWyzd38OTz7/Dsuz8x3v3mD7j/7CNc3nmIGu2WQTtp7DzE9pO38eD9D/Hk40+ZHN5+8wkq1U0ovTH8tkOE1/sUOCky4JzMglNiI46PaHFaYkKbxoU+SxCdeg8uqu04KzfjlMSAE6M6XFTZWFooD6QxaAuiXUNSa8IFqQEXSAhHSWIVONEvxel+Kc71S3FhQI5LJIgjKrQPKdDRL0N7rxht3SJc7BzFxY4RtHUMo719GG1tQ7h4aRDnLw7g5KV+HLnUhzfa+nGkrR9H2wdY+wadu9THjo91DOBU9wjODdB2YEp0SjTokRvQr6StuawY1tkhNrkht/mhdoWh9USg98ag98Wh88ag9UQb6DxRGPxxmIIpWGjdO1rKJV6AM0Hbc5XhSY/BRwsj5yoI0CzXwhRCxWkEad24Ii070lxyhJYmCY8vITKxjMi4wArCYysIl3lKywgzVhEpryFariI2to74+DprY/S5XEWczo2tIzFeQ2J8HckJnnGSQJLBOvKzm8jN1JGZ5MSQ5DBdWUVmcg256XUUZupMCosLayguLCNRmYY/V2RyuLWzhw+//z3j3a++wdNPP8ebH3+Cx7Rv77vv4e6Tp7j18CG2Hz3EvcePcPvBLtYub2Jsbgbpch6RdBy+sJ+Vj69vX8eDJ7SA9S1cvbaJiQotYm1C/0AXBga7MDTYBbGoDzqtFA67HjPTRTx58x7++Z++w5//9BX+8MPn+P73X+Pbv/wFX//3/wdf/F//Nz75y7/g3W//gmtPPsTU1h0UVykdpIkgt1CmxGudK8nmVreRWb6F1OItJBZuITZ/G+mV+yjUHqK08Rj59YfIrO0iu7aH3PpD5GuPkK89RIFksbaHbHUH6dV7SK/eQWb1NtKrN5FavoHk0nVkVm+ivEk7WDzA1HWSRBrnRykkPf8+8uuUMN5HgSWNJH6UDu6itEFSw1Fi5WRKJXf4vveQr95jwsPaKokbPW+neT89h/9M93HlYu469/kFx/TuFui+wvpd5JmsUVn9Dgo1DkEMhVY4T32oPwldjpWCbyPLysFUEr6F9MoNVgqmMnBq+TpLAEkWqS/3nmapmRNSehZHoUp/b3dQonUCN+5hjMZIbu1gfItLWRvffWOX/Zmklm4jPH0NrmIV+vgspN4SRhx59NEEXEOKtQOWLIbtRYhc45B4JpkEygOzUARmIffPQsYjD8xBHpyHIjQPZWQBqugi1JQmxpehTSxDl1qBnkivQJ9ZhYHIrrSwCn12FVoSv/w6VPkaVIUa1IUaNIU6NMUNaBtsQlvYgC6/AX1+A7pcHdrsOjTpNWgSy1DHFljpWhGagTI8jZd6dGF060Lo1gbRRWgC6CTUfkaH2g8Bdo6/TufaVT50qLh+7B5NgN3Pril9uKTw4KLcg4syN4fcw87ReYGLcrrmYlySuXFJ3kS4dkHqxPkDXJC5IHBe7sJ5mRPnpE6clTpwhpA4cFpi38cpiR1NbDgpeRF2nJTuh90nsuH0qJX9Ij05YgGDSm/DtNivAG0XZmF9qK8A/fI9NSrcY2neQ31/hMZ7hPdROywgvLOlHbHg9KgdZ8ROnBEJOHBm1MHOnxqx49SIDSeHbTg5YgP3mc7Z+es2nKJrLPmklNOMY/0m1h4nmRWg8wMmdu1ovwlH+404QvQRhiYkIIfwRp8Bb/QZ8Ua/Ea8zqJxpwOtU1mTo8VqfHq/2Cujwau8BenT43SG82qMDwV3T4nds/Bw3hu6VLg1eZqjxcqcav+1U4bcdKvymQ8nRrsRv2pX4dbuCo02BX7XJ8atLcvySuEgoeITPzfYXF+VocEGGX7yAfzwjwj+cHGZQn5dJVDs0+NUlBX52TtLgp2dF+MmpEfyX44Ps3O+6dTg2TDvgmEDHv+0UxFaJlzvUeLVTize69TjaS7uSmHG834xjvUYc7dHjSLcOb3RpGcf7DDg9aMLpQSNO9OlwrEeD4z0qHO9R4nS/GpfEJvSoXOiQWnBmQImjnaPoVVmh86WQqCxjffsR3vny93j/2z/jva//iLe++AH33vkIV3Yeo0br5G3vYGN7FzcePsXuux/izY8+w957H+Lu03cxU78GbSCD17qVONKnwalhE86KrTgr4bgod6BT40WfMYRuvR8dGjcuqZy4qLTjvNzGhLHX5MeQI4I+sx9dejc6dU70GNzoN3nQb3SjV+9Cj86JPp0TA3oHBvVODBlcGDF6MGJ0Y9TggkjvwKjOgVEth0hrh5jQ2CHS2DCqtmFYbcOARsCOQY0dAww6Z8eg1o5BnQMj9DyTB1KLn03mUDhCUDkjULuj0HjibKcKQyDNdrCwRHKwRvOwRgv7sMUKsMWKsMdLcCTLcKbG4KK17mhHjMwEvNkKfLlJ+PO0Jdk0AoUZBIuzCJVmmRD6irNgsDXpSA5prbpFBMtLjFB5GRwrCJVWm5TpeA3h0jojUl5HpFxDtFxDbKyO+FidtbFyHTF2rsZJIhPEGhITNV4Sq0iMryExvor42CooPUxVODEkOSRJTE4sITExixjNtC5XEC6NozC/zP4R8c4XX+OdL7/Gk0+/wKOPPsUj2rP3/Q+w+867uPPmE9zYe4idt97C0w8+wNMPnuHKnduYWlpEbmIMyXwGkWQUs0tzuH1/G3tv7mHjcg2VqTLCET90ehUGBrshEvVDLh+BwaCA12tFKhnCenUe77y9hz//8St8/+0n+PLzZ/jsi4/x6fc/4JM//yue/fBXPPnyj7j/wVfY2HsPU5dp0eE7mKAFjK/soly7h8zKNhKLNIOUZpJuI7l8B4nle4gv7yBTfYTCxlMUN54ivfYIscUdRBfuI7q4g9jSDqKLdHwXkflthGZvITB9A4HpqwhMXYZ/cgOO4gpMqVk4istILl/HzM3HmL7xCJWre0xiSPQK9V0UaiQvPKwkTWXpPRTrBCWQ/OcalaypH5WvqVzdgnDuuXaX67tOMinQ8j7hvULb+v7G8Q6T1wIlhrW7LyRfI3HkyFHyWr2DbHUb2bVtZNZuM1kmYeYgMSRuIkMzgmmyzto2co0SMEklD/8seh6N12SQmFLZn5LW+j1WYqeUltLaQn0P+fou8rVdZNbuITJ3E96Jy7DmVqGJzULqG4PYO45RNzEBiXcSssA05EEaF7gAZWgJyvASVJFlhjKyDEV4GcrISpPoCpSxVahiq1DHV6FOrEGdWIUmyZNahSa1Bg1rV6BJr0CT4lCnV6HMVCHP1iDPCdS5z3QuS8ccymwd6uwGNIw61Jk61Kl1qOL0XeYhC85A7JuExFfBS4OmCAaMYUa/IYQ+fZDRqwtAoEfrB9Gt8fHQZ7rO9e3Th9DH30v3UN8utQ+dKi86lB60K9wMOu5UedCl9jboVLrRLneiXeZEh9yFToWb0aF0o0PhRpvchUtSB+Oi1AHikszJzrcrXGgjlC5cUjhxQe7AeZkd56R2nJXanuOM1IYGMhvOyGw43QJ9bpyT23G6hTMy7pnnJDZWZjstMuP0KCUtJrZnLO0bS5+JMyILqB9xXmpn0DH7pSemZIbEjevLnkPPakW4xp5P7xCgRYWb76N3nhwx7uM0e7cdJNRMmqVOMKmWOHBObGdQKiRwTkznW65RaiSy4QwJLckq7YnLJLQpnidoS7QhE44PmnB8wIhjRL8BR2lXDBqn1qdr0qvDEYYWR3oFuHNv9OnxRr8ATXTYz+t9OjTR4vW+/dAEiSY0YYKbOEGTJzjUeLWH43fdanCo8Ltujle6lCBe7iQUHB0KvMzz2w45iN+0S/GrS2L86pKIb+lYjF+3SZq0S/BrovVcG/Xh+nL3C88Q4adnh/APJ3sZdO31Pg3j5U4SUDF+fn6E9fmvp/vxX4534/880oGfnh3Eqz1KnBKZcXSIZFmFl7voO0rZe15uk+K1dgWOdqhxoluH030mnOo14jiJYJsCR9qUONKuxLEONU71aHFuwIDT9HfSJsMrZ0fw+kURjnVIcaZPhQ4xbT7vRY/chjN9CrxxcRD9ShvMwRxyszVs3XuKZ1/9CR98+09494s/4M2Pv8W9tz5iCyLTunfrN3dACyJf3XkT99/+EG9++AUePPsE99/+APNb2zCFyzjWq8fxPiNODVpwdsSOCxIX2hVedKroZ00QvbowenRBdOsC6NL50aX1oZPQ+dCl96LL4EW30Yceow8D1iBGaUeIQBrKUAbKIIcqlIE6lIEmTGQZukgW+kiWjT00RnMwRvNsBwdzLA/CEis0sNK2ZLHSPmzxMhokyrDR9mWMMdgTY3AkxxnO1AQEXOkKBNyZSRBssWIq7+ZnGL78DPyFWQ5K/Qjhc2tbnEOgNM8IlhcQKi8gUJqDtzgLT2GGtXTsLc7BV1yAr7gIf3ERgdISAqVlBEurCJaqHOUqgkRpHaFSDaFSHaFijREpbyA2voX4+GXExjYRLW8gUqojUqohUqIksYb4+Abi43RuDaHCIiNSXEa0tMLEkKSQiI/RuUW2dp8vOwZPOo9gYYzJ4dhKFRt3d/Dow0/w+KNP8fCDT7D37CPsPfuALY7OlY+f4PruAzx87xk+/uZrfPbdt7j76CHmq2soTU0iWy4imUtjqbqCew/uY+/xHuaX5hAIemAwaiCTj2JwqBdy+SiMRhUTwmwmitmZMdy8sYFn7z3G73/4HF98/gwfPHsT777/Nt77/Cu89/1f8ejzP2L7vS+w9fB9rNx5iukrDzB5+QFmrj3G/K2nICmLLdyCf+oawnO3EF+6i8TKDpKrD5CsvolM/S0Utt5DfvNdxFcewz97H97pu/BO3YFn6g7ck7fgqtyAY/wqbOXLsBY3YSnUYMmvwZRZhCwwhj5LAhJvEf6pDczceorpm09QufYIY1t7KG0+QKH+kIOljpQ8tvKAJZEsjVx/gDxjj41npDGNreTWKcHcQ65KaeZOC/R5l52naxzUb//93LO5d9D79rPHyWt9B4X6/Qb52j0I5NbvgchW7zbIrN0BxzbSq/uh89k1Ese7fz9olnhtF7n6A2RpDOH6LuLLd+Gfvg57qQ5DmkRqFhJ/hcmUgpI+mjSSXIMhvQ5DugZ9qgZdsg5togYNjzpRgzpR34cqUUOTdagSRBXKxBpDkVgDxyoUCWKFIY+vQJ5YhTRVhSRTgyRThzjNk6pBlFzfhyRVgzxVhzK9wVBlNqFM1aCIrUAWmofIN40h1ziGXWN4acgcBSeGnBxyYtgqh/TDuSmIdMyJYwj9BpJJui/CPyMMQSxJGrs1nBySIHIiyEklSaPwTBLNLhJFpQfdKi961D4GE1C6j4klJ4j75ZITy061l6UKHWoP2lRuXCJBVLpw8RAuKF1gqFy40ML5lmPuvBvn1fu5oHJzz1S4cEHuZPLJCSgnf60CSHJ6UeHEJQX3XdqUbnZM5+jeCzJHQxbpGc8hiKSUE1yS3HNSWxNeOIVkpbXlvoeDJbMkhSxhJSHkpVCQQaEVRFFoSQibUmhtpJiUeFKZscEol5o2xZGXRl4YBXE8MWhCE2PzmKSSGD6cY0MmNDHi2BAPTYwYNOIow4Cjg/s5MqDHQTjx5ITzOclkYskJ5WtMJpsiSUJJAsmJoxwvd1KiR9AxT5ecidkrXXIQJGmNa6yPDL/taEXakLhfXhzFLy+K2HWSvd91k6Qq2OdfXBjFP54ZwE9O9bP2Z+eGmCy+0q3AkQEtTorMOE//HcqdOCWy4OigHsf6dTjRq8fJHgPODphxYdiG80M2nOk34WSPDqd69TjdZ8DZfhMuDlvRIXagbdTK5PBktxpn+rQ4P6hjQjio8UBmjWJE50OHyIAzvTIMqh3Qe1OIFOcxU7uFmw9pEeT3cX3vHWzde4LqjR0sbN7CdPUKKiubGKOdLWpX2WLStM/u+k3aSm2brZGn8+dxXuTABbELbTIvOhQkgvRzJ4IBUwxD5gSGrUkMWRIYtMQwaIliwBxBPyOMfksYA9YwBm1hDNkjGHHGIPEm2RhDZSgLAVU4CzUvhNpIFtpIDjqaiBIhGeSEkElhrAAzySAtuMxjjZMQ/q1SyAlhqxSSHApS2NoKcuji5dBNO1mwsX/TIDEUoO3EGPw1Nj6QthijPiSJJIc8vuIcvAVOCptiSKI435BCf4nEcBmB0gqCpbX9YlhaR5CkkBdCasOlOhNBTgg5KYyW6RzBCWGysoVkZRPx8Rpi5VVES8uIlDgpTE+uozi/hfLiFZQWLqNAizbP1ZCbXUF2dhG5uSXk55dRqdZRvXWHDTW49fgpru4+xNa9XVy+v4urO7u4cm8HW3do15ZtbD96jCcffIB3Pv4IN3fuY2G9itJUBYlcGr5wAOPTFVy+cQXXb1/HWKUEu8MMsWQY7R0XcPzEG+jpbYdaLYHHbWEp4WSlgKtX1vHuOw/x++8/xzdff4QvPnuGTz//GB9/+wM+/OO/4vEXf8Ktdz5D9d5bGN+4g+j0BvzjawhW1hGarME7RsuJrMGSW4OjVIdn4jK8lWvwVG7AXbkF18RNOCduwDF2A7bydVhLV2EpNjEXLsNc2IApX4cxuw59muRiBcb0EvTJOUh8JfSa4xB7CwhMbWL29luMyeuPMX7lIcpbD1Gk8Yr1Rzx0vJ+mJDZFLc9K1lS2FkSR2qbkcXLIid+L5G+/9LWI6IH3c99HkMKmELKy998shXf+f5PCxMpdBGZICjfY3w1NBJEGKpCFZkBSqKbZxMk1GDO1hhRq/wYpJEk8KIVKXgqbQkhieEAI4yuQNaSwDnFDCmsQHyaFyb9RCp1jeGnYQj+Ao4xBU7QheSR8TUgAQ7z8UV+6J4ZhS5wxYk2A4D5zzyNR5O5vCiY9g3sOl0wyGaX36EOMAUMYgySYLTDJ1HFi2kMpJAkqpZnsWWFWYqIyU68hiG49nyjoA+imzwfoMgbxPCF0GZ+n0xRCK6wPe0cQXToa2M6lFh0aLzrUHJ0aHwhKNei7ED2GIKNbz90n3Mvu03gbz2HP4+/v0PjQxAuhr/CedrUHh6LygASUpYRSTgiZDEocXDLIC58gftQKMii0Z0V2Xgr5UvmIhYkgyWWbwsMQSv9U6hdK/5RGCuwr9UucOE8cKP/T53NSByv3U8n/MGgIQBM7zkh4xFQet+O02HYop0RWHOQkle5HLTgx0gJf+qfyvyCnDfkUJHSIBJREk6RSu58BLd7gIVEjWvsI6R+1r/WqGZTuEXTfsSED49UeFUsjKZEkMaS+lBaSEBIklceHqdROy+xI8ctLIlxQuCALFKGNTULkzqLbEEKHyoc2iRuXRp3okHjQo/CjR+FDp9SDdrETnRI3umVe9Cr8GNSEIDJGMWqIYEgbRL/Kh0GNHyM6WsMuDLUrBXOoBK0nDbHRjz6FFaM6NxTWEEz+NPyZCtKTK8hMrSA5QZMK5hArzSBapMWPx+FNFuGIZOCO5xDIlBDKjcGfLsITz8ESzEDhTGLQEMeQKYkRSxpiew5SVx5ybxFKfxlK/xhUgXEoA2Uo/EXI/QXIfHlIvTlIvVlIfUQGMn8W8kCOoQjul0FOCLl0kFJCEkJBCvW8GHJymOfSQj4p3JcW0gLOhxErwUIJYrxJIz2MU3LIS2JyHHYeIUGk1p4cYzhSnDgKoiikiEIrnGdtpsJPIuFSRm4SCSeJlDZ68jNwU1vgIEnkpJDSwgWQFPpZWriCQGmNwckhL4jFGoIHCBVqIMJFThApLWQl5fE6UpUtZKavIDdzFdnpLWSmNpCqrDM5pLSwMHcZcxv3sHr9IdZuPGKs336Ejbu0N/MDrN28g/mta2x9S1rKaPX6LczWaX1HWstxHiXa93l5BVOra5heq2KmWsPa1Wu4evcubu7SvtI3sFSvoThZgTcShEqvRjAWwuTcFCsjh2NBKFVSnL9wGj/92T/g//jP/wmvvvprjIz0wmE3IBLxoFhIol5bwltPd/HD95/hj3/4En/50zf401/+gO/++b/hi7/+Lzz56s+4/vQTzF7dhb+8BJE9jk61Gx0qF9qVNGwhhEFbBiJPGbJABSqaLRqehTQ4A5FvBn22Mtr1GVzSpdFnH4M4MA9peBGy8BJkEWIR8ggN+p+HPDzHoCRKHZuFOjqFUXcePaYYJ4XTW5i/8w6DEsPKNRLDx2zCCo1ZLG08eo6mLJI0NmXx8HSxKY2tfZvHgni2vofey7P5GCUemkTTSmmDm0TDUkIaX8gjpITU/nhSSIkhlZCbaeF/VFKYp9LxxsNGWphcvYfg7A04xzZhyq5BHZuHNDAFeWiWjQk8KIW6VA3aZI1LCuPr0MTXcVhS2CqFyvg6OKp8OrgGRXy1AUsHKSHkEaSQCSGTwhrE6QNSmFiHKLEOSbIGGSWDaS4tbE0K5aF5iH3TGHZNYJikUGRLQGSLY5SwxjBiIdmLYdgcbSGCYTMRZdeoz6iV7qF790Pn2TMogWRyRwJIQhnCICOMIVOYf16EHQ/S/1SGEIaMEQybWt5rIkEMY8AQRL+eg1JKEkU6T1I5aApjwBRGv4lK2EH06ANMEHuNQfSSLAqYQuj5G+k2h/AcdK8xxAseCZ8fXVTGIjnUeFlLx91MCP3oMXBCyH0PTgzpnCCuJIHsfnqGAJ3jEaSTa0keuUSU3kV0aDzPo/agQ+VBu9LTGJt5UU5jL0nYHC/koswJAep3nmajNpJFSkLtTP7ouUSbgILGf7oaCM+glr2Tvbf57IPXaRzoeZkD536EpixS+Z5HYsdZnjNUzj/AabEVB6E0jcHLIZPEETNO8pwYMYHBkksjkzASMeLYkB5HB3VM+gT5Y+2gFkcGtTjaQvO6Bm/0E2q83iegwmt9HNTv+LCB8XqfCi93SvFKpwyv9SrZfVQSpnTwFxdG2Ps7tF5cUDhxbIjGVSpZCVUVHoM+MQmxJ4seYxCUmnfI3GgXudAl86BX6Wd0yzzolDjRJXWjR+ZBn8KHIU0Qo4YwRvVhDGkC6Fd5Maj2YVhDixnTWnkJGPx5aFxJJoVUOiYplFuC0HsScMfLiJEIlucQYTthTCKUIyoIpMfgjuVhDSaZGHoSefhSnBA6IxmY/CkoHEkMGRMYMacgsmYhceQhcxWg9Jag8pehCoxBHRiHKkCCWILCX4Dcl4fMm4PMR2Qh82cg56VQEcxB+QIpVPNlY00kC80BMdRHczBE8wxjLA9TA5CCj3gAACAASURBVC45NB8mhHSOl8L9YthaVm4mh4IUUssJYYsUNtJErrwsyCC1lCQeKoWUMLJ9cmlmMSeFghCSFLp5KfQwKRRKyCSFxBL8pUOksFhFsLj+QimksjEJoSCFJIbJiU2kJy8jM3UF6clNpCo01nAVofwCfOlZZKbqmF6/jeWru1i+uoeVa3tYu7GH2u1d1LfvY/nqTczUtjC9voE52h/68jXMrG9gbHEF+Zl5lOcXUVleweTKKiaXV9nxQn0DtevXwc1AvoqVzQ2Mz04jGI9AZ9YjFA9jYqaC6YUZROIhNpawt68Tx46/jp//4r/i0qUz0GplCAadSKcjmBjPYWtzlUnht998gu++/QTff/spvvr2S3z0zfd46+s/Y/u9L7F+/21M1G/DU5hnUthNP+u1XnRpvOg3x9jivxL/BJvJyUnhHGShOUgC8xh0VdBtLqLTVMCAswJxYAFSJoTLkEWIpRYpJDGchyIyx0vhNEbdBXQfIoXTNw+Twn9LDA+RQio9N8rN/5YU0v28GO4T0H9bDP/jpPDvWDqmMvT6feyTwvoekmuCFG41pTD4vBQaMjXo0zUIUshKxz8ihaqWpFCQQkWcpJAXwzgnhvL4KjgOkUKhbExC+L8theN4SevPQePLMtTeLNTeDFSeVtJQedJQulNQuJKQOznomM5x0PU0FC6hTwIyRxwSW4wnComtidQeY9epj5T6WKOQWqOQ2WKQ2+OQOzhkdroehdgSgagFsTUCMT3PHoOYR2SLYsQawbAljGErjy2C4RaGbBEM2ancxDFoD6NJBIP2CAZehI3KVSEMWIgg+s0B9JsC6DP50UdJCmHys3P95iDrQ30HrRzN+4LoE+6je4V7TMLz6JkC3PXG841+9Bp9z2PwoVdA70Ov3o9ekmO9Hz06ElXuBxj9EDsIXRfo5Y+FH3ZdGg861Rx03K3h7u9iPww94K672b+aO1VuEB0/Av3rWqBD7Ua7yoU2lZNNIqCJBPtQOnGJ56LSAYaCyvKt2HFRYccFAbkdF+TcZASakNCAllYhpFacFZBYcJZhxlmJGWcIsRmnxab9iGgcpwEnR7SHcmJUgwYjGpwghjU4PqzGsSFChWODKhwdVOLogBJHGAp2/ZRIh9MiPTs+0k9lYQWOD6nZe+ie1/vkOCMxQOpLwT+5Clt+FhJvCt0GDxMia34GtjwtbZBBj9GLHq0HvSoP+hUeDKr8GNYGMawJYEDlRZ/cxehXuDGg9GBI7cOo1o8RrZ8tTDygpPMuDCicGFK5IDb4obRFobCGITX6IdK5IdZ7IDF4oTAHoHfFYAtmYQtlYQtmYKUtziI5eOJFJoQWfxI6Zxh6VxhGTxRmbwwmTxRGdwRaJ62Hl4TEkoHUloPcUYDSVYLaU4bWPwZdYIIjWIE2OA5NsAx1oAiVv8BQ+vNQBkgCc1CFclCH8wxVOAdKBxtEslAJRLNQRbNQM3LQRHPQxPIMbSwPbbwA3QH08SIM0SJMkUOIFmGOlhpwkliGJVaGlYiPNUmMwZYYPwCdI3EkQZyAI1WBk0hP7idVYdfouiNN17k+LlpaJjMNT3YantwMKz+781NgFKbgLkzBU5hmJWVvgcSQysgLbGyhv7gMf3EVgQZrCApSWKghWKghwLdCShgpkRBu8mML64geGFNIM5SpdOxLz8AaKkHnTsOfnUFxfpMNNZip38Zs/TbmNm5hYes6FreuYGqVlqih7frmMb64jKnVKirLqxhbWERpbh7jC4uYXF7GxMIiitMzyIxPID85ifLMNCYX5rFUq6J+7SoWq6vIlvJw+VyIpWIoTpQwPjWGZCYOn98Ft8cGl9sGt8eOeCKE8lgOs3MTWFqeQbW6iFu3LuPp01188sm7eP/ZE7z91h7u791H/eYdVOq3UVi5htTcBkLjKzDFJyByJDFI1TUKT6xxSDwFtuCwOrYIVZRmk86x9EgZW2HJjyyyCnFwCaOBBdZKwiuQRlYhjaxBGl2DLLoKWZSTQ0oNZeFFVpJUxWjtuhmMekroNiUg9pYQmL6M+e13GdM3nqJy9THGL3PL2rSmcsJxI8FrSRGLG4/QQBA81jaFkZLB/aVhQRZbBLIldeSSxGaK2CqOzXfR2EeaEEMTTgTuI08zp3lIyFhaWL2HXLU5tjCzdhccwvjCZkvjD6nv3w2Swo095DcfIrf5ALmNB0hV7yM0T8MAtmCi5V7i85CFaN3AWShp5nB8hRtTyEuhNlWDJkljCGtQU0oYF8YOUrl4g6cOZUKgBkVCYJ1JoTxRhTwusMakUBZfhYA0sQZpch2SdL0BlY7FSQ5RogZGvAZJogZZsg5FihtTqExvQpnkxhTKQwsQ+2Yw7KpgxDWOl+zxMdip3BErw0ZES7AKREqwMoqwhAswBnPQ+zPQ+9OsNfgzMASyHP5s45rOl4bWk4LGnYSakYDazaFxJ6DxEEloPUmwz644NK4EtO4k9J4UdDzCdZUzDhX9IuFRueJQ8c9TeRJQehJQuOOQu2KQOaOQCriikLYgcUUhdu9H5I5i9G/BFcGoM4xRRxgjjhBG7CEM24IYOsCwPYhhe4jrw/qG2X3sHkcI3PX997FztuAhzwtgyMZjDWDIGsCg1X84Fj8GLX4MWQIYsYUwao9g1BbBiI0EOcQTbDkOYcQaZtdHbWHWl/rvu8cSwpAliEFzAANGP/oNPvQZvA169R400HnQ+yIa/bzo1Qt40K1zo0vrQucLcaJT60SH5gWoHehQO9DeQpvKjiY2tKlsuEQoOS4qrGhC26hZcEHe5LzMjP2YcE7KbbV2VqJhW67Rtmsc9FnDtmCjbdjOiDU4TYjUOEWMqnByVImTIwqcGCbkOE4Mydk1esY5qY7dR31Pi1TseedkOpyX6dm2bsOOACJzVWw8eR/z2w8RmVuDPlGAg8q008vwjM+zMXO9Rhf6dC4M6bwQ6fyQ6IOQGsOQGkIQaX0Ypp0pVC4MKTmGVS6MqN0YUblBx0NKJ/rldvRKLOiTmDGosGNU64ZE74XM6IPCRM/0YFTjxIjaAbHOBRnJqdELuZFE0Qe9MwpbIA1bIMWEUG70QGZwQ86jMHqgMHmhtAShtCahtBegdpagcY1B5xmH3jcBY6ACU3CSIzQJQ2gC+tAYdMEStASVzIMFaEJ5aMJ5aCN56KIFaKMFlgKqIhlwcEKojGbBiGWhbJCDMpaDMp5nqOIFqBICRagSHOp4EbpoEYZIEcZwC/SZxxQpgeAEsQxzlBNDS2wMjPgYLA1BHIc1zkHXOHEkWZyAPSnI3yQcqVYq7BpdtwuCyMRxCq4MrTs4DXd2Bu7cNFz5SbjyFbgLHB4mhjOHiCEnhfvFsIpgYb0hhA0pLNb50jEJIU042UK0ROXkNYSLVY7CGlvD0J+ZhTVUhMIawZDaBXMgi/j4EspLWxhbvozxlcuYWNlAZWUdlSXamWQGiWIZ8UKRCV9pegbl2TmMMSFcwOTiIqaXlzA+O4t0qYRgMgl/LAZfJIxwKoHphXlcu30Lm9euYHJ2GtFkFMlsEtliFvlyDvliBrl8CrNzk7h2bQuPH+/hAa1duHMbd+/dxJ27N7B95zp297bx5Oke3n3nEXZ3b+P6tTrml+YRyZVBv19U3hS0gRx0IUqycxA70hA5MpB58izF1kZnYEyvwkRLfSRXmdApo8tQp+rQ5a8x9Plr0GavQpnchDRWgyRag5SI1SGNVnkxJFlchiS8DDktdExLhUTnMOopo9uUgtg7hsD0Fcxvv4e52+9i6vpTTFwRpPBNjG29ibLA5psoN+DLyy2l3cNksbX0LEhh6xhD7pgff9gyHrEpjy3C2Ege+QkwbCIMieVBKdxBviZAQsjTInlZJof3eCkU5JBr2S4wf28ppO9DUnj5EXJbnBim1ncQWqAJQZdhKlShSS5AFp6CPDIHRXSRzeKliSb6TA26dA2aVA1qXgpVcZrlS1JIArhxgDoUCQ55og6OGuSJdY74OmSMKmTxtQbS+BpICiUkhan6PpgUJmoQkxTGOSSJOieFyQ1eDAUpXMV+KZzAS+7UBAhXcryBMzGOJmNw0ow6mnFHZZNwHuZQjrV03Io5xF0zBbMwkiySNJJE+tINDP40OLhrBrrmTcHgTcHoS8Pkp/ISh5Hk00uSmITWTdKYYBJJsqij874UtL4UNL4U1N4k+x9Y6Y6DUHj2I/fEIfMKxCDzxiDlkXhpkPqPI/aQTEYgchFhiEgQmSQKAhjCqFOAu8b15fvTPS46z/URJJHa0RZaz484gmDYgxjhGbYH8By2AIZ5qJ/IEYHEGYPYGWXH9HnUHm4gskfAcERYH+pH/YV7GveRWNrDGLGSHAYwYPJhgGZ6Gn3oN3qbGLzo/zH4vsK99By6v9fgQY/ejW4BnQvdPF06F5o40aXjBJEk8UV0aBwg2tX2A9jQruYEkSSxTWnFpQYWXFJyckiCyEmiGRfkTc7LDDgv0+GcTPs8Ug3OSTU4y3NGosYZsRqnxZzknRIpcXJUgZMjcpwghjmozwW5HheVJJyUDsoZp0aVOCNWsWdekOswaPPCMz6LmZv0g/MqnMVJyP0xGJMFuMdm4ChOQhFMoMdgR7/eiVGDD3JTGApzBEpLlLVSQwAirRejGg8vgi6MkBSqXOwcXZPQlmVqN5PBAbkVw0oHRBqSQhI7Xgp1JJF2DCltrB1V09ItDoi1TiaIOkcEtkCGiaHOEWZCKNU5IdE6GCSHSrMPKmsYKlsSSlsBakcJGmcZWtcY9J5xGHzjMPpJDjlB1AcoOeRl0F+A1l+AJpDnpZDGCLZIYTTHCyGJYVMKFbEsiFYpVMRzUMTzDGUiD2WiwFAkilDyqOJFaEkKW4VQOD4ghUwOWXLIiaE5RnK4Xww5OWyKIQkiCWFTCifhSLewTw6bouhMT4FgUkhCyKRwCq4cL4UNMZzclxY2ZyMvwV9cYWlhQwwLVQQOkUJKDSktpKSQCWF5E+HiOkJ5KhOvIlRYYy0tbO3PzsISLLD9k7slZug9ScTHFjC2vMWEkKRwbKmG8vwyitOzSI9NIJrLM9LlMRSnplGencX4/Dwqi4uYWlrCDC+FqWIRgXgcrmAANo8LnlAAs8uL2HvzMXYePkBts47xyfEG5UoZ+WIWqUwcC4uzePDgPr799kt8+umHeO/ZUzx5+gCPHu9g78Fdti/ykye7eOvpAzzYu4M7d65hrVZFvFSBypOEwp2E0pOCypthUij3FqDwldgQB224An18HqZMFabcBkuMpME5SEOLUFDZMHsV2hyJ4XWGOnMFiuQm5AliC4rkZSgSG1xKRKlQjJLDFShiy1DHl9jYNZF3HD3mNCS+cQSnr2L+zrMXSuG/TwxbxwdyxySFL56l/GNiKCSKh7X8UjiNlFCQwWbbkEKSw0ZaSIkhRzMxbJXCv2NKSO8kKdx8wKQwv/UQRLq2i/Dibbgmr8BcXIcmReNAp6GIzkFBCXF8BZrkGnTpdWhbpJDNJualkEsF90uhIITUHiaFnBCSGJIUcmLIhJCkMF6FhB8v2CqG4mSdCeF+KaxBRvJJUsiLIUsmo00pHHFPYsRdISmsMCnkxPDH5VAQQ5LDJiWWLlLCSOesEaLAyyNJYh6mYG4fJJUCpkAWRl4C6V+WliANRM+xpS/MJJcklrw4MkH0pphgcillBvpABrpABlp/mpdD+pddAkrC10ThS4CQH0DmS4CQ+uL7kPji2AdJIxNDTg5JEMVMEPdLHxPGxvkIE8l9MsnEsCmHTCwFwWxIpSCXB4WRl0SSxYYkUjLZhBJMkkASu4bcvUAKxQ6ujyCEEleLGDp4oWSJYxjDlBia/Awmh7wgHiqHByXQ6Gvcy55h9jPB7KOS50ExFASRtS506zmagtgii1onungEURTEkGvt6NC0CCIJYQMr2lQcgiAKUri/JTk0Mik8L9OCg5I8gvvMZFGq5cSQJYc/LoXHh2Ssb7vahHYNla1VeKNPhNd7R3GkX4xjg1ImjySTJI2jziCMySKUwST6TC5cVOgxbPdBG8tCH89B5A6hS29Dv8HFtixTWWNQ2+IMOlaYKDEMQKLzQ6z1QaThBHFU7YZY54PCHIbGHofCHIKEkkZKCHVeJoMkhIRUT+dJJO0YpvGFJIRaJyQ6F6R6NxQmH4zuGFyRPMNIy8MYvZDp3ZBSqqh3QWXxQ08lZWccansacksOCmseKpJDexEaZxFaN01uKUHnLTO03iI03gLU3lwTfw7qQBbqIE0i4cSQ5FAdybESMZWJBSglfF4Ks+CksCmGnCAWoIg3UcYL0EQL0IcLMLTQmhoKSaEghaZWMWSpIS+GgiCyhJATw8OEUBC+1raRHPIJ4T4hZKVjSgpJCitw5SbgJilkTMKTn4YnPwsqIXNSSGXkJfgLK/AXVhsECmsI5NefJ1dFIFdFqEDLzmwyOQyRQGaXEcytMCEMF0gOlxAqLMAaLrIxqDRjXe9NIlVZxtT69Qbjy3UUZhaRmaggWRpDLF9AolBEdqKC8kyLEC4vY3p5GbMrK5iYm0N2rIxwKgV3KAizywFXwIeV+jo+/PRTfPTZp7i/t4NqvYrV9VWsVFcwuzCDbD7NysfjE0Xc39nG9z98gy+++BgffPgO3n7nMd58socHD+/h4aP7ePPNHTx9uod33nnESsi7D/cwX7sMf3GeJbX0d64J5FharQtPQBeZbEBSaEitQpeqQh5ewIhnEiPeGYhDy5DFapDHN1hCqEpdhip9BerMVagz16DJEtehyVyBJr3JkkVVch2K+BpUbK26Fba7hdg3gT5rFlL/BEIz17Fwh6oG72Hq+hOMX37El4+5pJCkcJ8YUnJ4IDGk0jKbDCJMDtk3NpCTQhpjSFJIs44bCMvVtMxQfmGS2Fj6hp/dzJan2S+FzYSwKYW0APdhYsiVkptyKEgitYI8/t1aXgoLVx43xDBT30VkaRueqauwlGrQpmgc6AwUNFyApDDRIoWpdaiTwvIywuSRdSgTtZZycR3K+CEpYbwOebzGp4NCStiUwqYQNqWQJYOpOsQCz0nhOiT0zAQlkCSGvBxSuTq6wiWF/lmQFI6SFHrSJIUCXGrYFESSRAEhPeSSQ0oPD0LSSNhjJQYTRSaJgiw+31ooXeRF0BrKwxYuMKzhAugzXaPkkMkhnzIaAxmQTJJsGoO0x2kW+mAGOn+aTw6TUPuTULWg9CdBKA4g9yfBkYDM30TqT2AfJIlMDDk5JEFsSmKLKJIsMuhcK8L5F0kklyRyUtly7BRSyReJYjOp5FJH6s9JIcmhwP6kMMySQiaFjmZKyKSQSuyHCOWwlcrIfg5eDgdJDAX4BJGlgfw5ui6I5JDZjyFzgMMSYM/pN9FYSA8nhkKrd7P0cF+CyIshE8R9CWKLIPLnuXIzlxg2BXG/GLarbGjnhZDEUJBCavcLISWHZlyUG1mqR8nd+UN4kRRSSigkhUJKeHxYBpJCkspOnZXJHJWNX+kcxG/b+/G7riG81jOC1/tG8Ua/CEcHJUwQ6TlHBySs32/aelmZedjuh8QTwYDFw+SyT++ExBxkgqexJ0CQHCotEciNIUj1rWLIpYYkiySEFn8eeleSpXhyUwAKcxBKSwgKU4AJoVjrxqjayaSQxJASQkEIqXystPhh9ibhjZcYZhrWYfJBTiVmKh8b3dDZQ7D4EjD70tA40pCaMpCZs5Cbs1BYc1DaclA58lA581C7CgyVKwelOwulOwOlh8hC6c1C5c9AFchwYhjKsVLyv08Km2IojxcgQHKojFFJmpfC0OFieJgUtophIy08IIUvFMLMFJwZLgWkJLBVDoXjRkLIhHCWSR+NJWxKoSCGTSkUJp2w2ciFRV4KW8WQpLC6Twr9uSr82TVGML+OcHGDlZIDuTX4MksItEhhpLSCaHkJ9miZSWHbiI5VeTLTa5jbvI3ZjVuMieUN5KbmWdk4USwxIUyVx1CYnML4nJAQLmN6ZQUzKyuYW13F5MIC8hMTiGWz8ISCMNptcPq82Lh6BT/86Y/44z/9Bc8+/AC3797Gze2buHbzGtbWV5HOJmEy65DOxLF95yZ+/4fv8NXXn+HjT95naeFbbz9iaSElho8f7+Dpkz18+sl7+P0PX+KzLz/DrQdPMF69iehkFY70FCsfG6MTsCRnYU7OwRifgT46BV1sju1CQePKJIFZDDrHMeCcwJB3DiOBZYhCqxCHq5DF6iAx1OVvQF+4CX3xFgzF29AXbkCfuwpddgua9AZIDDXJKnQkmsklSAOT6LflIAtOIjx3A4t3W6XwIRND2ipPEEKh/bFScrkhhIdPTDlUCkkQ/yYxbC5rs18am6XjFwkhSeH/VzH8u8kgL5jsu9Haj1ceo3D5ESO7sYfo8h14p6/BWqqDtphTRGegiM1DGV96oRQKk0dY2yqFcV4KSQKFlJAJ4YulkJLB/VK4xpJCYQxhUwq50jGXFK5DFCcpXOelUBDDDZZky3kplJAUeqYw6pnES55ECe6DxEtwxYv7iRXhihXhjBUOxRHNo0EkBzsRzsHG4Aekh7KwMjKwhjKwBjOwBNKw+FMMGo9kD2bYwHU2eJ2u+1Mw+ZIwehMweuMweOMw+hIw+ZMMoz8JQyAJvT8BnTcOrScGjTcGjS8GjT8OjZ/aGNT+GFT+GJQHUPhjIKgkJ/dHGTJ/FA18Uch8UUi9EUi8YUg8AiFIPBxidwg/ThBiN4fIFYTIFWiBPgu0nuePnQGInAGMMvwYdfI4/Bh1+DFyCKOOAET2IEbtAQ6bHyOElW9tfozaAhAR9iDEjlADkYPKz8F999O9wxYvBs0eDJpacWPA5MaA8RBMbgwyuP5DJg+GzN4G9Cy284SBlnRoQe9AD0+33gEOO7r1PDo7ul6E1o5OrQ0dGmsLFnSoLWgnVISZ0aYygaE04RLDiEsKIy4eRG7ARbkeJIQMlhA2U0JKC89JtTjHxhvSuEIqH1PpWAkqBTdKx7wMHh+S4viglI0fpOdR6kdSeGxAwjgxJGNjEEkcjw1KGDQm8axYzeSQ0sRXOgbweu8Iew71o3TxtZ5hHOkZxcleCc70ynG2T45z/QqOPjnO9sqep0+GDpGezSrW0rALexhSkw9igwcSo5cdUyvWuzGqdTbROSE2uCE1eSHjUVj87P9RF/18iBZgcMcgN3khNbghMbggNbqhtgf5/4dTUDlSkFjSkFrSkFkzkNuykNuzUDiyUDqzULp4SAbdaVa+U9KEN8KbhsqfgiqQgjqYhqaxOHUG6kh6P9EMVC2o2XEWqliOJw9VLA8lgxNBkkFCRWMVBSmkMdVC6ZhvTWFuPKEghjSeUMBySEpoPZAScuMIubJwq/CR9LUiXKNWOE8lY09uluHNkxhOwU0pYW4M7vw4w5OvsPOUFnrZotYzoPUM/YUF+AvLPCSGKwgUVnkpJDFsIVdFMF9FuFBDlCWFdYTyawhklxDKryBSXEWsvIb4+BqSE6twJ8fZDPUuiQHmQBr5uTXMb93C3OZNzG7cQGW5hsLUDNLFInJjYyhUJjA2PYXK3BxmlhYxvbiAqfk5TM7NsjGDc0uLmFmYx8T0FArjZYTjUVgcNjjcTqxv1PDVt1/jm+++weOnj7F5eQOXr27hyrXLqNZWkcunYbUZkc0msX3nBksKv/3uS3z9zef4/POP8MEH7+Cttx7h7bcf4713n+CD99/Gp5++j6+//hSffP4pHrz7Ebb2nmGseouV6GlSpdpfgC5cYSmhJjTBlk1ShabZNmU0sUQeXoQ0OA9JaJFNJJHFNiCPN0vFqjSlhNehzt6AJncTWiJ7DdrMZV4Ia+yXtSqxxsYnClI4YKfJLFOIzt/E8v0PsXjnGWiiyQRLCmkRa26yycG2vCUsC0P7KrewLx2kLfhaYBNIHrB9mpvjBVvKwWx3FH6HFLZbCr9rSmPnkubOKWxHFf78wfGEz4khL4SCGHItv0zNf0Qi+IJnskkvm3soXHmIwmWO7MYuosvb8M7QAuM16DJLUMRmoIzNQRmnpHCZ7UKipa3jUlWok7QAdRXKeAsJIS2sQRmnv2cOSgb3c1hCeIgQxkkK+RIyKyNzS8/QpBJWVo6vQxyvQhyrQhLjys/yOCXR/IQWmuUcWWG7r0j9sxB5piBiUhjLwU1EW8nCFc3CFTlIBq5IBrSsRCuOcAaOcJojlIKDxx5KwR4kkrARASIBq4A/AasvDqs3Bqs3DpsvDrs/wbDRNX8CFm8MZk8UJneEzVw0uGk2YwQmb5Rh9EZh8Eagpw3m3SFoXEFoPWFovRFofU00vgjUvghU+whD6eNQ+MIg5L7Q83hDkHmDkHoCkLwQSm04xG4/BEQuH/79eDHq/BEcHowcxO7BiN3z/1L3nmFy1Xeer9/tfbOzs+O8O/aMx9jYIINtjDE5gwGDiIqAQLlzqJxzPpVzdXVVdXV1de6qzkGtVs4BIYFABJGTMTjM2Lsz9+5+7/P7n3OqqlstGWa093nui89zqs85VWIf74vPfH/hjxarG80WniaLC01mwilcXWi2EPSeB60iNg9aCCtR832zC40mJxqMjiXYUW+4OA1Ge+X9RqMDjUYn+x32WyYH6gx2bNNZsXURFmzV8WzRWbBFS5gXsVlrRgWNGZtr2KQ2YaPKKGDARhXP80oDePR4TkHosKGCFhvkPM/KtXiWZI2hwbMynmekGlSQaPB0BXVFCEnc1rZWhXB1sxyrWA8hnw6SDD5JolffjqcaJezZGuohbFWy36DffEZK/7aO3SNBZALZomD/Hr1HpeVHtjThnvWbcNNja/HLh5/CjStX4+bH1uKmlatx02+ewo0PPombH3oKtzy8Crc9shq3r1yDO1auxZ2PrsNdj6/H3U88g3ufehb3rXoOj29swGaJDjKrD+0mDzuurYkd2+ZAi8HJjoNr1jnA7rGeRSpR03FuHPuOzOKF1MwxtO4IrCH+/xDUOMNoN7jRRse/UVnb4ILCZNElygAAIABJREFU6gO9o6UU0RFHuyXBY01CYktCak9C5khA5qBNBgK09cAVh5wNlMWh8MSh4KgKEIPKF4PaH4c6kICGCCagXkooCfVSwimowmmowp2LIAlUhrMVVKEstKHFPYVMBJfKYKgLJoJEMJznIQEUEYZLWA/hMn2EovSxBDDVD1cNogTWXhcL4SA8nYO8FDIZzMHV2QU3oxskhp5ML4PL9oHL0qkpQ/BlSvBlyjWMwt85vgQqG08KQkhH3c2CjroLCoMlocwoE8JY9wSSxQl09E2w/ZUqexDb5UZYgylkhycwMr8HQ3O7MDCzgGJ5HLliL9LZTuR7utE72I/BkSEMj46gNF5mn4v9veguFtA70IvB4QEMjQxiYKgf/QN9iCdjsNmtjLHxMs6/9SbOv/UGDh7ej1J5GJNT49gxP4Op6XFksh2wO8xMDvft342PPn4fv/30Q3z22Sfs+s47b+KVV87g3LmXcf78Obz7zpt4++03WN/hG2+9hbNvf4QX3/k9yntPgescAm29kDgSkHuykHNdkHlykLozkHp7QLveqBSnjJLMUV/ZDF8WTlF5eDeDZFCRXIA8sRPyxAIUyV1QpnaDRFGZmIMiTinRJKThCVZCpqPOSAqlvl402rNQBvsRHd6HsSNvoHzwNQzsfgk9O15gYpifO4n87PJ0zZ5AhZkT6FrEcdCqmArTx5ETmTm+5F3xu3S/SuW74u+I37/gyp+5zM5ArtlTyM5aFs9tXnQ9hM7JGuiM5mU5iM6JywhNQs8eReeO48gQ88fRMXME4dF98AzshDU/BV3HCBTRfiiiJIXDUMZKUCXK0CTpWLoxVv5XRMdBUDsAI0ZTxaKQ8fJPfaf0v/lSqj2ES2VwDJLoGNorjKOdEsSYyCQksUnWb8h6DiPjaA+PQ0K9qpFxyCMTkEeEknZkAnT0niIwzM5kbvP0oo1JYTgF9xJcoSSWwxlMQMQRTICwB+I8/hjsy2DzRSFi9UZAWAguzOMJw+IOweoJw+YJw85FGDYuAisXYc/MriCMzgAMzgD0Tj8MrgCM7iDD4A5C7w5A5/JD6/RB7fBCQ589AWi5ILQcXQPQcAGouQBUNSi5AJScHwoBOecHjw8yTsDjg8zjg9TjhcTNof0L0ObygGh1uv/DtDhcuBTNdicWYXOixeZCi5Wkz1mhyexALfSsxcK/12p1g8Fkkr9X+336XqOJBM92AfUGKy5F7XcajXYwhN+qM1ixTWfG1gswYavOhC2EVsSILVqezVojGBojNi9hk5okUC+gw0YVz/NKHYjnlFo8p+DZoNCgglyNDXI1npXVosKzMkK9SAifIXljUqjG0zRoQilhm4rBpLBFARLCihQKcleVwjYmeyR99A4vhSomhBvkeiav9Hv0/hN1bVjdJGP/Br1H7z9e14Y7Vm/ANff8Bj+45R5ceeu9+NHt9+OHN9+NK264Hd+//hb84IbbcOWNd+DHN9+Fq2+9Bz+5/X5ce+ev8bO7H8R19/4G19//CG544FHct2YDnm6Sod3iQYvRiSa9HQ1aKxp1Nva5We+ASKvRhTaTG+1mD6RWL+R2P7vS3ySUKmcIpkAKRn8SKkeQiWCrwQWCRFJu9UHtDEFNg2COGNptCYEkJPYkpA4iAZmziiiENDjG+oQ9MSi5GJTeKFS+KNSEPwZNIM4TjEOziAQ0ISJZQ4pNKqtDnahFFcqARFBEvUQKLymEoaoQVmSwJhmsCKEghbYYP1VM/YIVKUzSNHGtFC5ODEUxZFIoJIWe9CC4ThLDXrg7KSXMwt2ZE8jDkynAkymCI7K9S6SQxJDHnyEpHFskhdQ7GMpSQkhnHs8gmp9FtGsaoew4AukRhLN0lN04EoVJpHonkO6fgD9dhNYVRqPKAnu4A9nhMQzvICGcR9/kHAojZXQVe5DJdaKnt4Ch4QGUx0YwOl7C2MQohkuD6OsvotCTR19/D4aG+9mgyDDJ4VA/EskYrFYTzGYD6N6rr76Mc+fOYv/+PSiVh5gMLuzagbkd08jnM3C77cjm0jhwcC9LCn/32Sf4/e8/ZWL4wQfv4M03zzER/PDDd/HJJx/g/Q/ewVtvv4Hz776Dtz75Pd7+4//CjuOvsTOjW81BSOwJyGgFjSCFJIYyX5H1ZdEZtprENIydNKG6AH3nbmg790HTuRea9F6oO/YwEZTE5iGN7YQssQB5chfk8Xl+2IT6vsITaA+NQxamc3Cpp1CQQkcOytAAYiP7MH70TZQP1Ujh3El0z55A/iJ0zR5HhRqZE8UuN3MMFaaPITd9jJe+2eMX/c08e0bPL/3b4r9B19z0l5HCQ8hM8vx1MbyMQkhySSeszBxB5w6aQKbE8Bg6Zg8jPLYX3MA8rN2TghT2QREdgCJGUjgCVbwETXIUqvioIIXVxdO8GNLuQVEKKbHj+fcLIS+HYklZGptABRpKiUwwGWwPj0FCAyXhccgJkkHG+CIpbPf0op2kkIumIeKJdKCW5WSRpHA5IbT5Y2DUSKAog+L1QiEMweIJLxJChzcKu4CN5NEThtkdhIlE0BVgQliRQk8QBgGdOwCtyw+N07dECkkMgxeRwmWE0OODXBBBmccLgoRwOSmUkCgugaRxqRSS1C0niOJ7bU43RJZ771JSyJ7ZnWip4EKr3Y02u4fRanNDhERPRLxH77XbOR4Hd8H3RDm8XGJYK4lMCvVmbBPYqjejQo0oMjlcJIgkilVJFD+TIF5UClW8FD6v1ILgxbBWCjW8FJIYXiCHohRqmbhRmrdIDNtrxLBVyaeFghhSUsjSwiViSAmhmArS85VU/t3egtXNMiaaJIwrtzbj4c2NeGx7K0SBXEe/36LAfc9swS8eegJX3nYf/uGXt+Gb1/wS31zxC3xrxXX4byuuw99fcz2++9Mb8L3rbsIVv7wVV954J666+W6suPVeXCMK4l0P4q4n1mN9oxRSmxdtZndFDJsNfFLYanJVJFBi4SBCUkiQELbonaA0kdJGHReDnqTNHkC70c1j8rBkUW7zQ+kIQklDKI44pI6UQAdkTiIFGe07FeDLxQk+HRSHx2qkkNpBasVQHYhhMXGogwQliMkqoeWkkO8fJBFUh3IVdKEcDMLaGSoTm2pZVC7mE0JLpBsiVhLACgVYo/ykcaWfMNYDO1tFU4QjIUwUJ/vgXIIojax8TM+ENTTuGjF0dxbhYlIoCmEO7gwvhUwIMySEvfBSUpgdgi9bquDPlMGkkBLATr5czJeMJ9n6GVEIY3QOco0U0qkl0S4qG08g2TOOVO8Yk0KdO4IWrZ1JYXqgxGSwZ2wa+dIEugaGke0pINuVQU+xmyWAw6UhlEZHMDZRZmnfIEsFi0wCS6UhjIwMon+giJ5iHsGQD1qdGhqNEsViN148/QJeefUlHD16CPM7Z7F33y4cPnKAXfv6euD1uVEo5HD8xBH84Y+f4bPPf8uXkT96DySCJIYkg59//lv88U/0/BN88tsP8OGnn+CDP/wz3v/z/8buF99ArHeS7eRVe7PQBYvQR/phiAzAEB2ALjoCdZQkbhK61CxMmXkmhdr0LqhSuxmUCFIyKIvvRHt0ByTReUjjC5AlSAp3QB6dgSwyyUrObYExSEOj/Hm6UeopFJLC0ACiI/swdvRNlA6eQ/+uMyiQEM6dYOTnTqDCMoLIxHAZKRTFrSKGM1UpvJRMit9jwreMWJJcLoaXQvEkk0XXRQnhYVw8PVz8jE8OL78UpmcOIz1HYkiJ4VGkZg4jPEpSuBO2bjEpFKQwOlSRQnWiLEghTZAvI4WCCIpCuDQprK6fqUkII3zSJ4mMof0iXCCGohSGKSmknZj0/6eWiGG4KoUyH+3A7YPEU8RXfPEMCG+ss4IoibVXkkWSxIoU1iSEf00Gl5NCMxeG2SNIIRcGJYMkhE5fDA5fFHaSS0oW6T2SQkoGBSkUU0KTh8rIvBhSWnhpKQwuSQr9lZSwkhAKQshL4RIhXJIU1sqglPNV5FCUQlHuaoVOvEfXihAKqaIohXStfU/8XPs7y34WpLDV4UK70wOJ01uh3cGBEEVR/Juu9J7U6YPUxSN+T3yHvkMCSckipYWXIzEkMaw32lBnsFSE8HKJ4SWlkIkhL4W8GGrwnJgWykkKNbwQXiCGYum4RgprxVCQwvVCWiiK25olaaFYDqYEkErFW7RWBpWU7173PO59ehMe2dLIxPDRbS148Pk6/HrDNr6HcGszE0P63nNyPR7e1MDKx5QQkhD+p+/+EP/Xd36A//yPV+K/fv8qfPUHK/D1K6/Ft6/+Ob5zLcnhzbji+lvxw1/dgR/ddCdLEK+65W7cunIV1ja0Q+bwQWLjmBiSCIqQBCocAahcIXaV2XwVMaRnVGJu1NhQr7IwAaSEUOMKQ2Hzs78lJg+kFi8TRpJChj3EFuHLXWnIXZ1Q0L43d1qAHyRhwyQ0UEL9g1wCSioZV+CTQpJCJoZMDiNQ+6NLpJAkUZTCWjG8mBTWCGE4B004h1opvJxCKAoiJYYXimEvnNQ/KKyeYcJI0ihA0ijuJxTF0J1eIoWZrguk0LuMFPqzZTDYBPE4KB0UxZBWz1C5ONY9K7BECjO8FMaEfkKaNPZ19LCeb4nRxaQwWRxCd5nOQB5Fun8EncV+ZArdyOWzKBS70SeUiEfKQywtLI+OYKQ0hOGRQSaIo2MlJoXF3m5WDnZ7HJDJJZBK25DNpnHs2GGcPXsGp06dwNFjh3DyhWM4c+YUu08ySRJJiePpMy/gf/7rn/H57z/Fe++/jbffeRMffvQeSwxJBv/ylz/hX//tz/jzX/6IP/3z5/j9P/8Bv/vL/8DH//a/sf/seaSHZ6H3Z2GKFGFNDMPeMQpnZhyu7ASsnZPszFttcgaG9Bw719iQ2cn2EvKlYioX72RCSDLYHplDe2QHnxaSGMbmIItO8ylhcAyt/lFIAmUowiWoIyOQeHvRQOVjUQqPvMGksG/hNEvqKCX8wmJ4CSlcKneXVwip71AcNKkecfcfF0MqKV9eKWTLs6cPsXRQFMMvK4WKqCCFFTGkEjK1BVQTQvGzmBTWrp8RJY/KviKLhXAU7RFijJc+eo/2GIppYa0UskXpS8SQysjhsUpSKPMNClLYi6/4YmkQ3mgHT6QDXCTF8ISTqMUdSoBwBeNwEoEYHP4o7IQvUsHhi8DhJ6IV7H7+uc0bhpXgSAiDsHEh2LkwHN4InL4o3L4YXH7aRxUF/Q49s3qCsLgDMLsDMLn9MNFnTxBmLggTF4SRC8Dg8UPv8kHr9ELn9kHn8UPHBSpoOT/UFXxQcz6oOB+UnA8KjtJBrwAHuYeDrAaph4PU44HE7UG72wMJfaZ7HOGtQPfoWbubpI/SQSdaHFXo71aniz1rc9E7tYj3XWhz0neX4kQL/d6S36z+vgMtDgdaHU60O92QOEn4PGh3EJQcEq4luNlzek+k9v1WmwutVI62OtBssaPJbEOjScSKBmMtFtQbLk6DwbLo/XqjBXUGM7YbTBW2GUzYpr8QKiVv1RkvggFbdTxbtAZs1uixSa2rQYuNqirPq0gKNQJqPKeoskFBJWTVIvjysQbPUq+fVLcYiQ7PSCg11OLpdkKD9W1qrG9VY12rCmtpIXWzAqubFFjVJMeqRhnjqUYqB2uwURh8ebJegvue2Ypfb9iOx7a1su88tr0NDz5fjwc21OGRzc14ok6CNS1K9u8/Lzeye7c8vh5X3/UQ/v66W/A3V1yD//z9q/E3V1yFv/3BVfi7K1fg61ddi29fcx2++/Nf4fs33IorbrwNP7z5Dlx5y5248uY72OebHnkSaxrbIXP7WVpMLQVNRgej0WBHm9UDpTsEXSAOlScMqd2HNosHbRY3Ws1uNBkcqNdYsV1tQYvRBbkjAKUzCKnNx0rNJI4yux8KZ5AhdwQhd4Yhc8UhdXdA6qki86Qg8yQZci4JQsElWA+hwhuDCJWOeSEMQ+nlUXnDUPtIDCPQ+KM1iKXlBLQBkRS0gQ5og50MXbCTrZ3RBSkFyvGEeCHU/5WUkA2UCH2EfNmYTwqrCSGlhUJKKCaFNX/bYoUaKeRLyaIQMimskcGqFPKnmVCpuVYKWR9hJgt3hlLCHDyZPLhMAd5MD7zZIkgKfbl++LKD8GVH4M+WGIFsGYHsKL9zMEN9hBMIsOESKh9PIpKbYnJIgkgnmVAvYbCTysdlxPLjiHdTCXkUiR4aPinCFuqA1hWCN9WFzoESiuNT6C5PoGt4FF0DQ+juLaKnpwu9vd0sARwa6sNIaQCjo8Mol4dQKg1iZGQA5dIguzc81IeeQg7pdAIejwMqtRwqlRzd+SzbP0h9gadPn8SJk0fx8tnTOH/+dbz88mn2WySRqY44qKR8/q3X8eLpk9h/YC9LEik9PPvKGZw58wJLEmltzakXj+NV6jF8722899nv8dH//F84fO5d9EztZaV9a7wfxigxCHNiGLaOMkypceiTk+ClcAfM2QUYM7tASaGS9RFSL+EuyBOUFC5AEt0plI/p/m6hfDwLGS21Do3zUhgsQxkuV6Sw0c6Xj1lSSFJ44FX0LryI/MwxdM8er0ihKIeLriSNLDnky72s9DtzHPkldLGEkFLCZaCS8jJQSfgCpo4iN0Wp4FLoFJOLCCHdnzyM7JeElZhZn+HlE8P05EF0TB9EaobE8BDSc4eRnDmI8OgeVj62sfLxMBTR3iV9hXwJmYZOeCkkMRyFnASRnWEsiiHJYRXx1JJl+wiZFI6hmhKKMihcw6OQMMYgjdBReHTyCQ/1EFLZWBKipeijkAZHWQItC43xZeTQGBTBEuspJCmUcH2QekgKI0l4Iwl4wwlw4Ti4UBweIhiDJxiFu0IMnlCMvSM+p2euQAROf3gRLn+Y3adntdB7Dl8Ydm8INo6EMAAHF4TTG4LbF4bHFwHnj8Ij4PZH2DOHJwCbxw+r2w+L2w+rx8++a+UCsHC05iIAk8cPg9sLvYuDnq4eH/Qcj87jg9bjg4bzQi3i4aD2cFB5OCgYHig8HijcHsjdbobM7YaI1O2GxOMScEPKeRgyrwcyLwe60j2Jx412NwkeCaADrU47Whw89JnutbkIJ9rcS6B7FRxodS2B/R79pvC79Nu1OOxodTjQRmLoEAXQiTabA602B1qs9kW02uzsfpvdAZHqezY0W2xoNlsZTWYramk0WdFosjAajCR8ZjQYTag3LE+DwQwGe09412hCncGI7UvYZjCCoTdiWwUDtuoFBAncqtNjKVu0OmzWaLFJTWgWsVGlwUaVmvG8Uo3nlaoKzymUENmgUIIhV2CDXIkNNGwi1eNZqWEZ9HhWosczRLseT7fpsL5Ni3WtGqxr0WBtixprmlVY06zE6iZCgdWNCnaf3lvfqsWT9TI8srkFj25tw6pGBda3ati9hzc14zcbm/BEnZT9Hv07z8lNeE5GUtiCWx5/Btfe8yh+ePP9+M7Pb8O3rr0BX1vxM/zd1Svw9Z9ci2/+9Of4+1/8Et+78Rb88LY7ceXtd+FHd/D88NY7cMXNt+GGlY9jVVMbG65qdXrQaHGgzmjFdkpxdWY0W11Q+sIwxdIsiWt30BS7C800uETDRwY76nRWbNda2D2pww+ZM4B2mxctZjfabT7IXTTkFYXSE4HCE4aMLY2Po9WTXESbJ4F2Lg4J4SUSkHljkHuj/NYAXxQKBm0RCEHpDfJw/FXtDUHjI8ICEWh9Ueh8Meh8cej9RAJ6f5KtsqITmox+2qNKZGAMZGEKdC2C7yPMwhjMLi4dC2VkXgr5fsJqL2E3rBGBSvmYLyXbFv1dgCiFjjgdc1eEkxBSwqoUUnlZhE8QWVIoSKGnYwCedA/cLB3MwJMlsuCyXfBmu+HN9sBH5Irw5frgzw3CnxtBgFFCIFdiUhjMjrEhEraQmi2lpsXU4wh28vdD1GOYoc9lBDuHEcmVmRAme6h8PIpkcQSRrn54U3k4I2nE8n0ojE5gcGYOA1Oz6JucZmtmaGhksL8bg/0FDA30YHiwiNJIH0bLgyiX+lEa7sXIUBGl4T6UR/rZO4XuTqQ7ovD7XDAZtbCY9ejvK+DUC0dx7txLTOxOnDyC1994BZ988iHrEyTBNBq1cDgsrL9wdm4KVJrOZNPozKQwMNiL6ZkJ9Pf3IBwJwGbnh1LGJ8o4ePQIXn7rXbz/L/8Pjr/xEUZ2HUekZxKO5BBU3jwbMlHRcYzBXmjCQ6x8rIlPw9DBS6Epuxv6zF5oOvdBnd4HVcdeKFPUU7gbssRuyJO7oUzthapjHxNHWlVDS6yl4UmI5WNVpAxNdIQNmjQ5uqAKDSI2sh/johTuPIX8NC+FhbkTKOxYwtxxFAS650gcj/MCSRLJoO/y5GePYREzR9FFTB9ZRG76CBYxdQS5qcOg4ZFFfEm5+7IyyN6nf5P6DicOITN+8LKRnjiIjqkDSM4cQGr2IDrmDiE5fQCh0d3gBuZg7R6HroNW0RShiPZBTn2F0UEoY8NQxWkSucTW1NACckIRFSSRiWFVBkUxvFAK+dSPBkpIBnlqZbCM9giPJFxmp+DQMYkymn6nf4PSSRLECB2fOApJsAypgCxY5ieOSQhDo1AER6D0D0HuG4CU64OM68VXvOEYvKEoOCIYhScQEQjD7Q8xXHQNhNk77H3xO0F6l3+P3mHvCd+h+x56LhKIwE2y6AvB6Q3CwQVg5/xwegNwe4Pw+ELw+iPwBaLwBiLg6L/DH2bPnB4/HB4/7B4fbB4f+x591+4NwOb1w+L1w8z5YHJzMLo8MLg5GDwcDBzJIcfQeThoOQ4awuNhqD0eqDxuKAUUbhcIudtZQeZ2gpC6nZB4eKScCzKvm8fngdxHYkiiSNLoRLubpI8E0MZocVhBiH/TM3qHvUfvLsVlZ99nv0G/sxThd+n3WpbQysTQzksekz47Wq02tFitaLZYFkH3loPeazKb0WQyo9FoQqPJxP4Wv99kpuf8O430jsnEhLDBaARRb7iQBoMRFcT3jAbULWG7wYDl2KbX40J02KZfzFadFps1GgE1Nmt4NqnVIDaqVBWeVypRRYHnlQo8p6hFzv6msvIGqQEbpKYlGLFByvOsxAjimXYDnm7TY32rjrGuRcvLYbMaa5vVWNOkYqxuVGJVQ5Wn6kkWVaD36fv0bOXmNsaaJjWek5mxUWFh0H/HI5tacevjG/Dz+5/ET+5aiR/f9hC+d+Od+PZ1v8RXr70G3/j5z/Dffnk9vnvTjbji9ttx1b33Mn587z340T134wd33IHv3XwLrl/5KJ5qaYXUF0CLy4M6iw1bDCZs0hmwUaNHg9UBVTAKa5r67GJskr7B4kCD2YEGkwP1Rju2G2zYprei0UIptw/tTlqHxKHJ4kabwwc5F2ZTwjQtrPBGIfNG0cbF0MTFa4ihmYuihYuglYugjd7xxSDxRSHzRSD3hSH3RxgKfxgKH4lggEGDYjQwpvYGoPUGBULQekPQeSPQe6MweGMMoy/OVqWYvLTuKs2w+Dph8WVg9Wdh9XcJ5GH152EO5JgQXkwKqaQsimFVCvNVKSQ5FESQhFCkck9IChdJYY0YVmVQlEJeGtm5x7VSyKaMc/BkO8FlMwxvNgdvNg9ftgBfrgf+riL8Xb0I5AYFIRxBMCdSBpNCOr4uw0MnlvhpSbVAIE0JIQlhCaHMMKJdZSQK40gVJ5AqlpHsGUa8ewCRXC9CmQI6+0fQNzmD0vxOjOyYx8jcDoxMTrBUcLg/j+H+bsbIQAHl4SLGSv0okxAOFjBEzwcLTA5JIHvyaWQ6oogEObgcZnBuG4aHevHCySNsnQwlfEePHcT586/hj3/8jPUJUvJIqaJSKWUDJ8lUDB7OBb1BC71BA5+fY0MoDqcVW7ZuwiMrf4P29lZEY2GMTU3hyJlX8c4f/m+88NbvMHvkLPJje+DpLEHqyqDZnECbPQ2ZOwe5rw/KUBnq2BT0qTmYMwswZ/fAmNsPfe4QdNmD0GYOQN25n0mgIrUXyo59UKX3Q0P303vYQms6Ao+WXbcFhUGT6Ci0sRJk/j4006k/4UHER/Zj4sibKFNSOE9SeJSJHUlhz46lHEfPjqoYioJYuc4eQ0GQQlEOxWt+5ijyMySEh3mmDqNr6jATQJJAnkPITfGQnPEcRHaSJzNxEIsR37l4IpibPIwvhPDfwP7Nyy6FB5Ca3I/E9D4kZ/YjNXsAien9CI0uwDMwC2v3GHQdNHXcw9JCebSfiaEyNgRVnB86oTU18gitrSFBrJXCmmnkmlSP0r3qMXb8hDEvhaOQRHhEEay9SsIlSEM8sjBJKJ9O0tATW0wdIiEsMWSBEgh5sCwIYRnKAC+FCt8AZKIU+qMJ+CNx+CJx8IIYqwgiJwqdcCVxrEgk3ROFkETPF2S4fMGqHNLzGpYKIQkeyZ6LC8DNBeHxhsD5wuB8ISaJJItOShPdPthcXlhdXlhcHKxuL4/HB4vHC7PHCyOJoMsDvcMFPV0FGRSvJIUahgckgzzuihQuFUImgy4nZAJMCkUx5FyQfkEpFIWQXQWZI9m7QARFMfwPCCEJIqWR7U4HJE4XJCwxdKKdkkAmiDa02pZCAmlnz8V3mChaKCEU5NBsZp9FKeTvX0QKFwmhAfWGS7BECEkQlxNCunehEJIkLhZC+rsqhRcK4SZ1VQhJDqtCSHJYK4PiZzmeo7RQ9uWlUBRDXgpFMdQIYqhmokjiSO/ROyR+JIJP1snxxHZZBfp7bbOGyeZzUhOel1uYID66pR13PLURv3hgFVbc+QiuuPE+fOf6W/GNn16Hv7vmJ/j6z36Kb1//C14K77gdV993XwUSw1opXNXaBnkghFY3h3qrHVuNZmzWGStSSDJoz+ShCcfZiqR6s51JYSP1mZqdaBBoptVGDi9a7XQGtwvb9TYmhhInyRulfVHIuQikXAQt7ggaXBE0uKOMRncUTe4Imj1htHjCaK2VQn8ECiJARKEMRKDyh6D2BaEivAFLDr1lAAAgAElEQVQGSaFmiRjqvOHFUuiNweRNoCKFTAhFKcwtEkJeCrtYgkhSeDExNP81MaxJB0UptEWrKSH1FC6XElYSQ5Yg9sKZEFJCoaeQSsd8SjgAjyCFohDStVYK/YIUBmqksCqEJIY1UlgjhqHMOETC2QmEs+OI5EaZEMbyo0wKE4UxxPKUHPYhlOlBsLOAQLobyZ4B5Euj6J2YZPRNTKJ7kJK6FFIxP3LpKIr5NAZ7u5gIjo70YXigG72FDApdKfQVsxUxHBnswfBAAblMAqGABz7OgVw2ibHRIUxPj2FyqoyJyTITw3fe5VfLTE2NwcM54XRaEQ77WfmZegwdDiuTw3x3FpQe5rtzMJkNqG/YDofThkIhjx0Lu3Di7Bs4//m/4eyHf8LR1z7EjmOvIFPeA3NsAEouD7W/hyWF2sgwtDFaNj1TJbUD2vRuaDr3MyEkKaTPlAzKk3ugSO1hYqhO0z1aSzPPTj0RpVBK08dMCsuQ+/vR6uoG/TvJ8kFMHXsLY4deQ//CaXTP8NJHQlicv5ALRfEEeuaOMypyyNLEYyjMVeHlkMRwKUcEWaxNEHlhXCyNywnj/3+kMDm5D/GpvUwMUzMHkJjah1D50lKoiA1CGaehk2HIv4AUimXexUJIcihIoSCDf00KJZdNCvv5pDAYTyEYSyIQS4IEkeSQwdJAShEFSRTTROG6SAgp+fMGGJT8kSCKyWHtle7Te5TykRDa3F7Y3T4mfZQGurkAPN4gE0QSRZYQkhA6OVidHMxOD0xOD7uaXRwIk8vDp4NON3QOF7R2J3RON/Tuqhjq3B5o3dV0kCWEbjdUbjeUbjdLB1lC6HJCXhFBB6QuAZIslwMStxPtlBZ+SSlstltYUiimepT8VaSwRgKZLF4iFRSTRvF32FVIIUX5bHPaIaH/N7g9kLnckDpdDCaIdgcviEK5uN3hwCLE5ySQQrrYQnLIEka6CpipVChKIZ8kspRQSAPr9QaI1On1WBaDHnWGalJ4MRkU7/97pFBMB/mrCpeSwsUJIS+FG+RybPh3SOHyaWGtGGqYDFL6R5JHCSOJIaWFlA4+8GwDSPpIEtc1Uxlai/UtWiaGzwvfeXybFHev2YJfPrQGV9/xMP7x+rvw7Z/diK/95Gf42xVX42s/vRbf+sV1+O6NNzIBXHH//RC56r57F0nh6rZ2KENhtHu8aLA5sM1IJ63wUthoczIZdGS7K1JYZ7IxKWyyukE02zwMSgdJCCkhJCHcpDKiTk8tCl7I3CHIWOk4DIk7jGZXGHWOEI8zjHpnGI2uEJpcITS7Q5W0kCWF/igvg8EolMEoSy7VgTA0JIYiviDUXn7LAK2f4tdRBaHjwtBzERg4Pi00ilLoo8X5aZhJCv0EpYQkhXxCaAvkYQ1QUihIYYCXwoocUjl5SUm5khiGqzsKrRFKDQUqiaEghMKQiZgGkgTyZWFhkISmjOneIvhnrJeQpDA9AK5zgF85k+mqpoS5LLy5Lvhy3XxKuEQKK0LYNYIgkaNF1OMIZamPkK7jCOcmEOmaRLRrihHLTyOWn0K8e0KQQeolpJ7CUYSz/fCl8vAmcwxfqgvRriI6+gaQHRpGbngEXcMjSOYy8PndsJs1CPmdyHRE0FvoZMlgeaQX/b05dGXi6EiE0N2VYmXm0VI/pidGMD83gaGBAjqSEQR8LoSCHGJRPxKJEFIdUXRmkpieGceLp0+w/YNzO6ZYmTiRjDIhzGRSiMfDCAQ4ttqGdhqePnMKC7vm0ZnpgN1uRbozhfHxUew/dBinzr2DNz79V7z52b/ijd/9BWfe/wyj+07D3z0Fc2wI5vgwLIkRmJPjMHbMsJSQ0kJq4Ge74BLzrGxcK4bKjr1s4phKyLwYUll5FzvphMrHEiofB8fZpChNNOvitEduAG3uAvSxEjrGDmHmxNuYOPIGBnefQc/cCRSZEJ5E784qxfmTuAB6T6Aqi3yaSImiSFUWq+VlMUEUZbF7lhLKGmGcPoK8wOKSM580iuliNVFcPi1clBJWEkkxmbzw+n8qKUxO7ENsck8lLYxP7UOQpLB/Ftb8kqQwIpSQBSmkFTUkhbJLJIXLCqGwS5B6A8WSsSiEdK1NCNlnVjouQRIcYWnhfzwpJCnsw1dCiQ4E40SqIob+CMlhAr5wnOEN8ykiJwgiKwkvKQezkjCTQz4xdPr4cnJFCitl4yDsHN8jyIuhD3Y3lYcDcFFa6AvB7Q3BRb9FvYQuHywODmaHByaHB0a6kiAyKfTC5KKSMQeDk1JCN7R2lyCF1FvIo3NzvBS6hYTQ7akIIS+FvBjKXS4QlA5Kl0CixUsh31co5ahcTCVkKh17IBP+pr7DduoVZP2D1Eto44XQwad4lOSxnkJ6h/UWij2Gi698PyGVoC+FDa30uzXwUuiC1O2BlKTQRUMnLka7mBw6nELfIQ2lCAjPqr2FdrTYhLIzKz1b0WQRISEUpbC2fGxiJeJq+djAix/J33KwpNCIOqMR2wnWW3hhWrjtCyaFW3U6bNHy5eNNGr5cXCuGGy9ICqtp4bJSqKCeQkoKaXchDZmIPYU1/YUSA54RaTcwcXumzYin2wxY30opoI5J3dpmLdY2abCGaFTjmTY9Nsot2KS0YgOTQg2erJPh4Y3NuP/p7Vi5uYX1F1Z6E5vVTCRJIjepbHiiTo67127D9Q+tw1V3rMQ/XH8Pvv2zW/C1a3+Bv73mWnz1pz/HN677Bf7+xptwxZ13YcUDD/L8+gFcdf/9+OFdd+P7t96OGx57AqvbJVCGIlUpNAhJoVqHBoudJXPWjizUwShaHR6ISSElhCSATAaFhLDFxp9+s11vxyaVGXT0Hp2k0+4MQeIKQ+qOoN0VQbMzhHp7kMcRQoMjhEZnCM2uEFrcIbTRkZLeKKS+KOQkhX5KCGNQBWNQBWjKmIZJaLCEBkyIEKinkJbU1y6t13IR6LgovypHKCEb6JQkXwomn3jGeifM/gzM/izM/i5YAlVMVD4OZGEIZHiCGRgrCKIYquk3DNeWk7tgiYjwomiN5lk5mfUSViaPhaRQ7CVkx9xVJ5CdycV9hhVx7OhjgyYedtwdnXfcBWcmC1e2C55cHp5cNzzZAjxZ2lHIQz2Fga4hhPJlRjBfAhHpHkesMI14YRrRPA2WTCCan2R/J3tmkSrOoaN3DqniDJPCaFcJsTz1FI4iRr/R2Qcu0QVPIscGTPzpboRzRcR7+tHRP4TOwRHkhsuIU6+jzw2bSYNIwI3uXBKDfUKpeLiIvmKOpYHpZATdlCIOFFgaODszhl0LMxgZ7kNHRwxerwuc1wGOszPJDEf8SKSiKI8N4/DRA3jxzEns3rOT7S6kXYcjJZpmHsLAQBGFQhfbcXjw0H68/c55Nrk8OTmGrq4MRkdHsGfPAo6/8ALOvP42Xvv4j3j787/gw3/5V7z3xz9j75k3kZ84gFBhBlx2DPbkMKypMZg7pmFIzUFNi4ipTBcahzI+Dw2ViDt5qLdQkdwDSWyBraOhvkIF7S5M0SLrHZDHZyCNTKKN9hRGaMUNLa+mEyfotIkCtLERpEYPY/rEuxg/8iYG95xFcf4UivMvoHenCC+GJIQ9xAUl5aUlZvFvodRM5eZLlZxr+xRr+xJp4GWZVLGLlaD5VJHEkAZDqnsH+eGS3NQRdE0dRX7qCM/kEeQnDzO6Jg6hAt2bIoT3hH7GzKQwZEJXgfTEAXRM7AddxXud9HlsPzrH9iEzvh+Z8QPIjh9AbvwAuoixA8iN0f39SE3sQ3xyH5JT+5GaPoDE5H6ESrvg6Z+DNV/tKZRHetnJJqyvMDYEZXwYitgI5NESZNRTGCWqwybLyqBQOhanjJcTwotKYbiE2qSQ9RVSb2GY+gn5IZP2YBkE9RZKaNiEDZyMgfoLZYERyH2DbHm1hK2k6cVXQkwIOxCIpeCPUlqY5IVQFMNKablGDKn3kAZQmBhGwAZLfGGQCC6G7okIz7whOFhPoSCHNHDiCbLhE1eAehsTbMiFPjtoSpmmjR0cjHYSQg5Gpxdmlw9WT4BBgydmesflY88MTi8MLh42cOKi4RMvdC4OGjcHNeHioHJ5oHTxgyX8cMniARMaLKlFQoMmtXjcbCKZppIriM9dLrS7qL+K5JBwVD+7nOwZPeepEbPK++L3xO/S978M9D1+irny3yCIIA2h0ITyYmhq2YFWuwMthM2OZoYNTVbCymi0Ut+YiAWNFgsazRY0MMyoN4mYUG8SoGGSC+BFsM5kQgWjCdsZvCDywyYGMCE00ICJfjHLDJmQFG7WarFJUx0w2ajWYCP1EtbwvFqN56l8LKJU4TmlcjHC4AkNnDwrV+JpmQrrpWqsl9JVhfW0tFqixfp2XQ00aGLA060mrG+l9M+Adc16rG3SYk2DBqsb1FhVr8KqOj4B3CDR43k6V7lNg7VNCjxVJ8GjW1rw8MYGPLq1GU/Wt7MdhzSgsqZZzeRzk9qOLVoXnqhX4o7V23Hdg0/j6ruexPdv+g2+c8O9+Nb1t+Nr192Er153I+Pbv7oN/3Tn/Vjx0EqseHAlrnrgYfz4/ofwo3t/jSvvuhc3PbUaayQyyIJhvnxssWOr3oTNWgM2qrXYbrRA4vZCG4pB4Quxzy02N+sn3Ka1slNpmiwetIpHK1oDaKZzso0c6vR0xCFJYgAttgjaHDFIXAm0O6kMHUGTLYgmexDNhCOEFmcIrS7+THGJh8rMMWHQhP7tGJSEP85OMqH+RNpRqKpMIvNHWao4utLxliIxaLxxhtYbh86XgM6XhM6Xgp7OTWekYQh0CuKX5cvFlAwKMqgPdGIp7P1gJwzs+LsMjCEREsQsTOEcw8wkMQdzRKQLFhLDWDdsjAJscZpALsCeIDnsgSNJ0CQyIdxjz4S+wsozksUinKkibMkCTMk8TKk8LJ09sGd7Yc/2wd7ZC3u6FzYBZ6YfvnwJ0d4JhIvjCBZGEeweRaJvBtnhBeRGFpDun0OiZwrJ4jQ6+mbQ2T+H3NBOdJd2ITNAa2nK4JJFBNLUPziCaH4EgUw/uFQBXEcB/s5eBHP9iHQPIt47gtTAKLKlSXSPzyE3MIxUZwfiER+K3Z2YHB3CzFQZY+UBJoB9vXkUe7LoKWQxMFBg/YdjY8OsNDw1PcZ2FYYiAThcNviCXsSSEaSzKXQVcugd6MH03BQOHTuEF06fxKGjB7F77wL2HdiDI3TvRX5tDS2ypknjl19+Ee+8e56liocP7cP8jhkc2L8bJ08cwUsvvYizr5/Dq7TE+rcf46M//R4f/8sfcPqt97Dj2MvomzmAWHGCpcBmmkaOj0Efn4ImMgFlcBSqKO2y2w1j11FoOw9CmdwLWWwXJLGdaKO1NPGdkNJEMklhx04oUjugSM5AFp9iq0VksXGoEuPQJGg9TT8anXkoI0OIlQ5h/Ni7KB9+CwN7X0XPzjMoLpxG38KL6Fs4xeSQJJGEkAZPKgMmwqAJG0hZbiiFDakIwyi17y4dXhH/pt9g+xHFoRW6CsMq4pAKuwpCOM1PHndMHkKqBjrqjoZlijMneKaPo2fqGHomjqBn7BAKowdRKB9Ed/kACuOH0DN1BD3TRyvkpw8jM30QHTMHkJ45iPTsIXTMHERyupr0peYOID13EB2Te5EaXUBHeQGdY7uRndiL/Phe9IztQ+/YPhRH96KnvAf50b3ITOxHaoqmkA+BdhamJg8iXNoDT/8OWLsmoEsNQyEIoSwyCFl0iF9iHS9BES9DFhtlZWA2+BEbB/3vKatZF8OfY0y7CAXo5BHh9BHaK9geHl0EP2FcBhssoYSQMcoGSWiYhIfu899rC42hNTSGFiI4ipYgXcfREpqo0MrWH42gjY644/r5s49dRXyFTwmrUkjTyDxCWliRQ5pQpulkKifTZDKPO0ByyAuiyy8IIk0jV2Tw4p/5SWR+RY3NH4UrnIQ33gku2sFW39BKG7MnAL2dg87mgcFByaBfWGVDU8wR2NjKmhAsblpbE+TX1rBF13TyiR8Gp4+hc3qhdXmhZnBQOTkonRwULg5y92JkblpBUwOtnaF1M7SOxnU5caPdSXsFLx+i9DXbHWh28NCqmurqmuqKHLonvkPvN4nY7Ghk2NBoFbGiwboEixUNAvUWK3gsqLcImC2oF6gzW8BjRp25Cv/cjDoTD4nhNoGtBiO2khAaDNii11fR6bHlIpAU8iJIMljlebUGPGowKWRiSHLIC+JzKhUYTBBJEnk2KFV4RqHAOpkMawipFKulUqyRyLGmXYU1JHTtPOvadFjXasD6FjPWNZuwrtmItU16rGnQYnWdGqu2K/HkNgWe2CrHmnolnm5R41laYUNraxokeKq+DU/UteDx7U1V6luExdVqPCMzYbPOie1GDo83qHHrqjr89IFnseKetbjyjifxvVtX4u9vfgDfvPEefPWXd+Jvr7sNX7/hLnzvroew4uGncPVvnsCPH3gMP/r1Svz41w/j6vsfwq1rn8YaqQLtfkrpPKgzW7FFZ8AmjZ5JIa0CarJQSwKVgGl9kx9Slxd0hOEmhQFb1TSBTpPudF52AC3WEFosYTQLNFnCaDRH0GiOooVOMHF0oN2RQps9yt5vtQfRZg+i3RFCuzNcSRNl7ijknhjkXIxfSVPZUcjvK6Sj7nhiNSed0PF3RKKCypuAis5I9iWhrsWfgtqfgsbfAQ2tp2GkoQ3y6IJpENpAGlp/B0Pn7wBPGroAjz6YhoiBSWInnySKkhjOwChgCpMsZpkgssQwRnIo0g1bnMeeIEG8EFuigArCu+J3jPEC1LECVPEe6Dr6YcoOw5QZgjE9AGOyH4ZkH/TJXljSA/AWxhAfnEW0fxrB4gSCPeNIj8yjb/oA+qcPont0F9IDM+gcmEF2aBb5kR0oju3G4PR+dJfmEc4NwRLohDvejWBmAJGuYQSyA+DSvfBm+lkSGSmUEC2OItY3huTQFHLjO9E7ux99E3PopXOOi12YmSzj4L4FxvRkGSSEfTSRPNSLEk0ijw1jdKLE9heWxkZAuwzT2Q64vC4YbWYEoiHkinn0Uwo4Ucbk3CQW9u7CwWOHceLFkzh5+gWcOnMK5954FR98/D5+/6fP8elnH+PDj9/De++/hffeO4933z2Pt86/htdfexmv0vnHr5zGG+dewuuvvYRXXz+Ds2+exvkPX8Mnf3gfn//lU7zz6Sd46Z0PsXDsDHJDkzD74jAGcjCEh6CPjEMXHoc2RII4C3P2AOzFU9BnDkEe3YW24Bxaw3Noic6hLT4PSXIBso7dkKd3QpGegyI9A3lqCtLkBOTJCaiSJIajaPP3Ybs9C2lwEKHhQygdeQ8jh95B397XUVh4BcVdL6Nv1xn07XoRvTtPoWdePPqOThs5xjNDwsavpKF1Nfyk8kkU5k+im+RREMj8HP8duvLvkVxemur6G/p9XgxpcjknIkwsp6cOIzl5CPGJg4jTdfIQ0lNHUZg9gcEdpzAwdwoDsy+gf/oE+sePoq90CH0jB1Ac2s/oHT2Ivqkj6Js5VqF79gg65w4iuWM/UvMH0bHzEJLzBxCd3YPA9E5E5nYjsXAAHbtIFHcjXppFYmQW6bF5ZCd3oWd8NwbG9mB4dA+GSrswMLITxfJudFGqOH0EnbRbceYYOiaPIFzaB66PP/tYlyxBEe6HPDwIWWQYMuohjJWgTJShiI8xCRR3BsriE5DG+ePn2JnEdE5xVIQ/l5jOJm4LjzOYFIZG0V4DrZSR0NBIBUEE2Roafh0NE8JQGS2hUTQFx9AYHK/QEJpAQ2gKDeFp1IcEghNo9I2gietHg7sP9c4iGp0FfIVPCPmUUJRBWk/DQ+lglVoZ5JNCXgh5GeSFsDYpdLBUkJLBi2PzhmDxhrFUCkkQaf8h7SbULZVCN62zqZVCXgiZFLoCwuknghQKYsh2GLp8ghR6mRSqXByUy0mhsKOQiaG4h5BJIXdZpZD2CbbRaScXJHdLk7wv8beQ9jEprBFDkr+lYnhpIbRXhJBkkESvVuYqnwWZI6nbvggTtpvE9I+/irK3zWgEwSeDwjNhDQ2J4BY9SaABm3V6bKb0T6fDJkoARWjlzEXYqOFFsCqBS2SQSSAvgxURJCFcIoP0NwkhJYVPkxTKSQqljNVSybJSuHY5KWw0VKTwqW1KPLlVgSe2yLG6XoGnW1R4hhZe05JrksK6NjxZ14In6pqZFD62vRGP1zXjyQYpVjWrqlJoWiKF967Dj+5chX+6/TF859bf4Fs334+v3XA3/va62/H1X92N7939MH7yyComhj9+8HH86IFHcdWvH8GKXz+M29Y9izVSZY0U2rBVT8cIilJoQKPZhjYHtSJ4mRSSHJIUbpQbsIWkkI6/Iym0BtFi4aWQxLDFGkGzhRfCRnMMLbYk2h1ptDurUthmC1SkUEJS6AxD6oqgIoUkhnSaSUUCRRkUrjUnnfBnIleFkOSQl8LkJaQwxaSQiaEghKIYsqsgfxUJDKShFwl2Qk8iGBIR00JeBEUJNEVo6TGPmBhaopQYVqnKYb4ih0z4Et2w1bJEBukda7wbhlg3L4WJXhgyw7AVxmHJlaFP9UMdKUAX74Uh1Q9bdgS+ngkkhubg7x6FJVGE2peGyp2A0h6B3BqC1Eyn0fggswSgsoWhd8dhC2bgTRYRygwyCYwXyiwhJEEMZQcRpInmriEE88MIdY8gXCgh3FNGpDiKxNA0uqf2YHjPcQzS+ccDAyh0pTFeHsTeXXPYu3sHxseGUShkUSx2YWCwyPYUkgSSDDIhHB3GUGkQ6Vwabr8HFqcNkWQMPYO9GJ0ex/yenTh47BAOHOU5dPwwjp86jhdfOoXX3jyH92lR9R8+xe8+/wSf/u4jdmrJRx+/hw8+fAfvvvsm3jp/Dm+89jJeP/cSE8Nzr76IV197EWffPIXzH7yKj3//Lj77l0/wzqcf4ey7H2L38ZfQXZqGPZSCJZSHMTIMfWSiIoYkhabO/bB0n4AufRDy2G60h3agLbwDrctJYacghR01UpjipbDV34dt9iwkwQEEBSkcZlL4BnoWXkEvSeFuQQoXqlJIKaEoafxVFD2SQl4ISQpFSAxJBr+MENLvLJZC/t9kMlqRQtplSIJ1BKmpw0gQ08QRdM7QBPQJDIpCOHMSfVPH0T92FP0khcMH0EtSOLgPxdIB9IwfRM/EoQq5yQNITe9DdGYP4nP7kNxxAPEd+xCe2QX/1DxCc7sQ27kPyQWaIN6FxOgcUuU5pMd3VqVwdDeGy7swVFrAwPA8k0JqEWBCOH0M2ZnjSE8eQeSSUliCPFaGMjHKS2G8ukj60lI4CRLCWilso6SwRgjp88WkkNoMKI1kfYiUEgpS2BgcQ0NwvEpoEvWhKdSHZ5gU1pEYBsbR4BtBo6cf9e5e1DmLaHAU8BW+XMyXjC8mg2JCWNldKKSDVRmkxdOUCPIl4sUSSMMltVQFke0rZFIYWiSFnmgHXKEEk0JaVL1ICp0+tsiall9XU8IAzC4eOg5PPBLP6PJDRJRCjbtGDF1eKN1eKDxVxCXW7Ig7zgsZ4fWxBdV09jFLCykxvAyQFJIQUrn2csHKvnY7mux2VMRwiRxWZJCSRHpWkxA2iSmhkBDWCuEiiatJ9ETJY9eK3PEJn5j0sau4Z1CQPlH+alO/zVoSQF4CN2q0IMmrJHuL0j0x5fvr1+dUalS5MBHcoFSigrijULg+u4wUMjmUyrFGoqqkhGvbtWBSyHoJzVjXIiSFTAp1QlKoWiSF65uVeKZViXV0FF59O56sa+WTwjo+KWRSuL0qhU9LSdZqk8Lt+OkDz2DFvWuZFH6fpPC23+Dbt/waX//VPfivv7gD37jxHvzTPY/gmpWrseLhVbjqIT4tvOqBlVjxgCCFMiUkfhr+4NhKGlEKSbxpMXiD2YpWuwsS+j+gKClkUujARoWRTwqNtBi9KoXN5tqkcIkUOtOQiFJoDbC0kJJCMS2slcKlYsjkUJBEliLWfGbnIlOauDQlZElhjRQKCSGfElJSeGkppLSQSeAyiSDJYKVszNLALIxCGrhUAs3RHBZRKSfnvpAckvhVEdPF6pWXwh5oUv2w5EfhGZiDrXsc2kQvpP4MNLEemDuH4OoeRaB3ikmho6Mf7Y4onm034uFnG3HLg2twwz2P4+YHVuOOR57GvU88h4dWb8bjzzbgmTo5tktN0LliiHWXUN55BN3leZAcBjr7EeoaRpQksKfMhJDEMFQoIVgoIT44heLcAUwePoORHXuQLxaRiocw0JvH3MwYdsxOsF7Brq40ursz6O3NY3CwiMHhPgyVBpgMDpeHQGTyGfjCtMrMhURnCv0jg5hZmMPhE0fwyhuv4uSZF7D/yAHsoRLx8cOsjHz23Mt4463X8d6H7+LDT97Hbz/9kIkhXT/55H188MHbeOet1/Dmay8zITx75iRefukkzp57Aa+8+SLe+vAcPvr8HXz6zx/jrY8/wJnz72Hh2Gn0jM3Ck8jCHivCHCvBECUp5MVQH5uFoWMPDNkj0HQcgCK+B9LoAtqj8xUplCYXIO/YDQUlhUwKp5dPCgN92O7IQhr6YlJY3PkCnwCyY+94yaOUkCRRTAhZvyGVmXfy1IohkzxWJr50QigmiFUppPOXF0shSwyFBdeZmaNIzxxFavYoOmbpPOFjyM4eR2HmBPpJBqdPoJeYPIa+sSPoLx1kUkhC2DO4F4XhvciX9qKrXCU9ugex8V0ITS4gMr0bsZm9TBCD0wvwTe1AcGYBkfk9iM/vY1KYGp9Hx9g8MhMLyE3tRs/4LgyM8kI4OLLzQimcEaRw6otLoZySwvg4JDFeDHkpnICEEkKRSlL4/5UUTghSyKeEdaEp1AXGUe8dQYOnD/WuXmx39KDe0S0sr64kgwm2vJoWWPPwpeLakrFYLr5QCHkpFAXQzlHPoAhNHBPi39WrlQvC4g3BSouq6b8j3glPJHWBFGqpfGznYHL6mABaPT1Urk4AACAASURBVCEQfDroh8lZhRfBAIzuQI0U+tlJJ39NCkkQSQyZDC6VQrGEfBmEkKSS+v6oh4/v3xP7+P5jV5I6xhcVQ1EKxe+RFFZKxjZWMqaUkFK/ylJpVtal0q5IjQAK4reo3CuWfmtKvpUUkJZNiyIopH8kg2Kpl5e5qsix9E5M8Zake/SMT/9qJVD8XP0NMRW8mAiKy6tJCJkUyvmkcG1NWrhGKsfapVLYrsO6NiPWt4pSaMLaJkoKdVhdr8Gq7SpQWigmhaIUrl0khc14vI7OQW7EY9sa8TiTQgmealLhklJ41yp8/47H8N3bHmZS+I0b78XfXX8nvnnTvfj+vStxzaNr8ZNHVuPq3zyJqx58HFc/+Ch+8sAjLClcK1NVpLDeYmP/O1MJebNGxxaG15ssaLFR76uHl0IXJYUObGJSaEUjnXHMpDCAZnMITAoFMWwSSseUFLbaU5C4OiFxdfDlYyuJJF92FqWQyshLxXA5OVwqhWKaeCkpZCXkS0jhcmkhk0KhLMzKw0IqWJHBUIaVhKupYA4mEr4aCaxNBC2xLvas8r5QTqYEsfa9SnIYz8O6lErJuSqFVD7WstLxAOyFcfiG5+EojEMTL6Kd64AmVoAtOwxPYQy+whiChTFofGk8JzHh3jVbcdWN9+Nv/vuP8J+++o/4L9/5Mb71w+vw3at/hSt+dit+8qt7cdO9j+P+JzZgW7se/o5ezBw4hb7J3aCj7QLpPkTyw0j2jyPRN45osYxw9zDChRGEekpIDk2jf/4Q5k68gtL8HnTm8wj6XMjnUhgfHcTURIn1D2apN7ArjZ6eHPr66Ai8HvQP9mJguB+DIySHQ8h2ZxGMhcAFvejIdWKwPIyd+3bh9Csv4cNPP8JL517G3kP7MLswhz3US3j8ME6+eAKnz57GK6+dxfm3X8f7H7yDjz95n0HnHItSSGXjV18+hTMvHsOZ08dw9tUX8OpbpytS+Ns/fog3P3wPp15/GwtHT6N3YgeCmR54OgZhS4zCGJtkMDmMzUKXpFNNDkKd2g9Vch8vhrEFtEV3oD0+j0VSyMrHghQmlpSPa6VwpFo+7t+7fFJIUrhcTyEvhCf4AZSdL6C48xRDFEO6Mjn8K+ViUQbF64VSKIih0FsonnhCZdjOuWNI7ziOzh0nGDkqZc+c4IVw6jiKxIQgheVD6B85iN5hKiHvQ/fwXuRG9iA7spuRGd6NVGkXIqM7ERzfifDkLkSndzM55KVwnklheMcexOb3Ijm7B+mpXchM7kJ2ajdy03vQM7Eb/aO7MFhawODIQqV8XEkKSQpnjyP9JaVQGhsTpHAc/8ekkE4pERZW05X6DNsumhRWpZAJYXAKdX6SwmFWOqaUsCKF/iiVjlNCH+HSIZNqXyE78aRy0klM6COM4kI5rE0LqwlhrRBWxNEbBF8+rkohF0vDHaEzluOw+SLsSDtKCpdKIckgHX9HCSGJonER1YRwaVLI9xTyvYUqMSmsSQuXTQprewovkxCSFLbTMXc0EEKnj1wmKHnkkz8+LaQ+QTENZFehz7CSFn4BKaS+wUr5uKZcLPYBVkvHFysZ8+Xi5RNFY/WkEkoQWclYXxVFNjjCJ4Ziabi2V7DyuVI2FiWw9vrvF8Jn5Ao8LZez8jFJ4Vo5X0Jeu0gKtaCkcB0NnQhSuJ4lhVUpXFOvweo6XgqfZD2FCpAUPt2iwNomKVbVU+mYksLFUvjY9mY8QaXlJmVFCrdVegq346cPPosV963Dj+5ahSvufBz/cPsj+O+3PYhv3nQfvvrLu/Dtm+/DFfc9ip8+tg7XrlzD9xY+9ARWPPgYfvLgSty+fgPWytSQ+Gl3oBcNVjvouEE6PYZknZJCOo6QSsiUFkrd/JnadJLJRkVN+djmQ4vFjyZTAI3GIBpNQTSZ6BpCg4nSQqF87OTLx602Ki37GC1WPwjqSbxADoVyMpWUlyKjMrMI9SAKfYhiqbl6VnI1QSQxFFm2xzDA9xiSIIq9hlQ6rpaMl+khFPsH6Rrm00KWGC4pGZP4/b/UvWd0nOeVrdl31pp157rltpUDoyiKihRFBcu2bAVLtiJzAsAckXPOGYVQCBWQqgoFVM6FQs4EAxhBMGdSpBIVLKdu3253mJk967zf91Z9VQAldTf1Y36c9RaR5NX951l7n70PVxClUEifvwsK+e7g7d7SFgqaWFGstaO83Y1KYycq2t0o1dpQTJaz1o6qDjcqtDZky1sQn1+FjbEZeGfDTrz89kosXPor3Dv3Kfzk4YW4f97TmPX485i96HnMXbQUC556Cc++9Bp+9tp7+GDNZuyKz0CBrAGVCg0UWjNajC60mj3Q2DqhpbF3Qmf3Qe/uhcE3AGvfGLxjh9B/aAqu3kFo2nSop55BfSsLmPT1euFyWhgQGo1tMJs7YLUaQfeOrXYzrE4r7G47nF4n9EYBCmsUdWjV62B1OzCyfy/OX72EP/7Tn3Hu8gUM7R1hsOjr60L/UD+Gx4Yxtn8M+yf249DRCXYjmcquL10+j5sfX8ONG1fYTuGVi2dw6fwpXDg7hQsXTuLytTO49ukFfPLVNWYffy2BwvHJc3ANjqPZTEXgPlTp+lDaOoiSlkEU02WTlmEGhQSEpBQSHNJLHYUpTRQ0mRkK02mnkEOhpgc5rV1IZlDYgTSlC0qCwuOfwXv0EzAoHOc7hWeFncK9BHoEhcJeoX9fUAyIMIWQAeEpWOlnpUP7iOLvst9nYZXvVguFfUTh/jKzn7layM7lBc7gkVLYNjQJ3fAkA0L96EkYyH6mkIkIhKQU2vun4OqfgrfvBLy9wnh6J+HoOQZLzxGYew/DTBZyH3UhHoZmYAJNQxNoGT4EzegRNs20Vzg6gaaxQ2jeexit40eg33sExtGjMNGMHGFjpT3a3oNwdR2Ak81+2LonYKSUtLhPGAyFe1FuGMD0nULRPqa0eHM3pFCYxnYKfwClkKCQQiZqGh9SVJ1IVnYiQelDnKILscxCJhu5G7RTGEMWsqof0co+RCv6EF3fhWi5GzHVVkRVWhBZYUJUhYF2CilkomVgyAGRp5CFV4BG+l4oGJKdPF05DNjIZCcHW8kh/65TBkOhsgXfDwrp3F0DUwlJISyS1bEQCgVR2FC4hHYJ+VTWoaCyThI0CewUzhg0CQ2ZyGvZrWMOcgRzd2JYaIWqYyjYcoeG/nfR7iDZx8IIAZLbguH3gUIxYBJXzkMnwW9smaAosiDKd4VPJCEUtpcoCZj4QyZcgfTbzIFgiaAw0q6hMNOsZ1IZyS6WqImCujjdIuZKoPBmYktmJrZkBIaA0A+FmemIyBSgkMAwPF1QCiMYDOYhIjUAhZuSSsChMCK+EOFx+eBQSGGTdZGZCIuRQGEch0Jxn1BUCldGxmJVVLwfCjemFWJnngwBKIxmULj4nY146q0NePw3azD/jRWY/foHbK+QLORHfv0uFr27GkvXbGJgSGrhsx+uxeIPVuO5D1bgjU3bEJGRg7SGRiSRLVwmQ1RRCTsvuDuvAHvyChGVT6cL6RoOlaLLkSKTI6awXIRCOl9YiaSyWiSU1CGuqA6xhfXCFDUgtkiB2CIVYosbkVBGyWMdUmStSCxTIb6EksnCECAGwWF5A1J4AEVUD/nO4UxvmnQXkQMiD6uE7CR+p5ooCaSQvZzHRgibUOiEB078oNigAw+ZCGqiHoVSUGSwGAic8OAJvRwOQ3cNpUqhHwRbTDMGUFgopdWCCq0V5VorSjVmlLQYUa61oEZvR73BxabO4EKRUofdaQV4b/02vPrOKix59bdY+PwvMffJF/Dwo0/joXlPYtaCZzB34WLMmv8UHpy9EA/MegxzFzyNx59+AUteehW/eP13ePv9lYiMT0ONohkGmxd6qxs6ixN6mxsGZycsnm44e4fgGxlHz96D6Nl7AN1jB2D1dKK5tRm11eVo1zWDOgj7erxwu2wwmdrZEBSaLQaYLAYY6bWaYHEIYKgz6NHQRNey6tHcpoHRbsXQ+BguXb+Kv/7rv+DspQvw9fdAZ2xHu9kAk80MK/tdB1ydLmZB+7o87Lzd4SMHcf7CGVy8eBYXzp/GBbKNz53ExfMncfnSaVy7cZ7tE372+49EKLyF6198ilPXbmLf1Hl0jhyE3tmNRksf5B1DqNCNoFw7jNLWIRS1jiCvdZwphASERe3HmZWcrTuIlJYxNmkaSh/vQwalj3XDyNAOgKAwdRoUOhBd2YF0lQCFvuOfw3v0UzgOXodFhELb+FnYxs8IkCcJm3A1j9vDBH0cBOl2Mv0OH/51UhD9qqFk55D/jdDXD55BdnXgfrJfKRwQ7GPd0CT0I1PoGDslQuEJWPqOMzC0D06xsIl36DS6h8+gZ+QsekfOoWfkHDrZ3uFJOIam4Bw+CTdV8YyeRMfYCej2Hkfb+Am075tC+/6TaDswBe2BE+JMQnfgBIwHT8J28DTsB0/Dtv8kLOMnYBs5Dnv/ETh7DrNx9R6Gre8Iq73RD0yykEkACicgt//noJBZyD8oFPoYENJlkxSVF8lKLxKUnYhVdCFGCobKHsQQGKr6EK3sRZSiF1H1PkTLnYiusiBKZsKeCgMiy9spfayDMEJfIYdEnkrmL32d3Unm95HF9PF0MFSxihq+X/itYDgDFNY0aVGtbp2mFPrTx8w+FqBQUAnrUVhRK4wUCsXUsTR9nFtZi5xKIXkclD6WhE0oeTwtfUy2cY0cKVWCuncngJD/DQLDOwWE9HeCofA7gFCyU8jURdFClsJfAPiCQTDUYvYnk6elkQWV0Z9IFqGQAyELp4h1NEH2tB8IBfXQryByJfE2UMh2EEUoDAbD7wmFEjD0Q2FmBjZmZjAo9INheiYiUnPAoJCAcAYoFMBQhEKqpBETyAwKY7MCSuFtoJBZyN8GhRuisfSDrXjunY14+u0wLHprLR79zUrMeUPYKyQLedZr7+GJ99bgxbWbsXT1Rjy3IgyLP1yH5z5cgyUfrMQbm7YjIiPXD4Vx5SIUklpIN6bzChGZV8TAML6kAimyGjZBUFgkQGF8CQFhHWIKpGAYgEIWNBGVwsTy6VDIwZAphqQahoAhSygTIM4AiT88FAbDIQfD/AZtkIroh0OlAIbfBoccCEOVQg6EHAalSWShrobX1khejQWVOitkWgtKWwwoVLehotWI+g4HGq2dqNXbUN7UjpSSGqzdHoOX33wfT7/8Gh577hXMfXIp5i5agrmPL8bchc+ymbfwWcye/yQenrMQD81agFlzH8ec+U9g3oKnMH/h03h00TNYtX4jiitq0EEwaHagzWRDh80Fi9sHh68X3v5h9IyMo2/vfvSM7kPX8F5Y3R60tDYLF0n0rejyOdHf54PX42DqoMViYEohgaHR3IEOUwcMFiPMdgtsLjvaDO1QNKshVzZArWlBm8mA/pEhBoV/+7//HacvnIPD60Z9owp1qgbIG2rRoFagSdMMXUcbSy/r9BqmQo6ODbGbyZcuncXFC6dx8fwpBoQMCi+fxvWbF/DxF1fx+Tc3GBR+9RcBCk9/9DH2n7wA39gE2l09aLL2o84wjEr9GAPDMs0wiltHmVJItnF+2xGUGE6gxHgCOW2HWOo4tWUMwVA4dBso7EaKIgCFqs6jmAkKreNn/UDIoI6UQq70iWDHVEApFEqAMBQM/zNQSODJwZAHVWi30MCUwkkhhUyq28BxaAeOQTt4XIDCvadgpPQzXWXxQ+FJuIZOo5MD4eg59I1dYOMbPctg0DF8Eq7R0/DuPQvH3tMwjZ+EXoTBjgOn0HHgNNoPnoZ+4jR0B08yMCQoNE2chuPQOTgPnYPtwGlY9p2EdWQStv6jsPcchqP3CFx9R1nC2cT+90qh8DjUnROovS0UUvrYh6wQpTAYCnvv7E4hUwoJCjuRqvIiRelBstKDBAVBoe87oLAHUfWdiJI7EFVpRmSFAbvLOljK/e+ULW1QtujYBABRAEX+dXrpe1K1UJpEDlYL/xNQWCsohWX00k4hdRSKUCiT2McFsloWNiHAo0oagkF/0rhSAoUVtSgSwZCUQWFqQb+fVylHrgQIs2U1yKIdqUq6/BE8aVQ7w21iEQj9KmEl1cjcublTtjH/Oyy4Iq2aIfBj/w6uopEmkaUqIlMXediElMFyUgHLWd1MUKXMDDYySxtT4liSOg4kjqlqRmIji2ogC5tIdw3FHUO2Z+jfMcxlgRO/VSypmgn9GoVSglLFkmSxf4eQgiWSQElAMRTVQgJDcaiOhtLHAhQGwDCCoDAtR4DBb4VCoZYmPDYXYTE5zEImtTBsBihcF53E0se0U+jfK4yW2sdk6VYypXBNXC5e2xCDFz7chiXvbmJhkyfeXocFb63C3DeXiRbyO5jz+gd46v11eGn9VrxIauHKcDy3bD2WLFuDJR+uwpubt2NjpgiFNXUIgsKCoiAwjC8pR2plDVMLKX28K6sIkbllQiVNeR1TCmOL6hBTKEJhUb1oJasRTzuF5a3CTiELmgTsYwaDolLoB0JSCb9FKQy1kmdMLH+XQhhqJUv2DaVBlLw6DYJGohYSFPrBUAyj+MGQJZOnq4Z+GFQLtjG3jkNhkFLHBIQcBKmP8LajtQZBYVGjHjKNCfVGFxotXpSqdUguqcGmuHT8ds0mPPeL3+CJF17FgsU/w7ynX8CjT72ABU8txYInn8f8Rc8xMJz/+LNYsGgxHlu0GPMeexqz5y3Cw7Mfw/2PzMM9D87GW+8uQ3pOIZp0HWhtN0NnFKDQ6umCq7sfrp4BuHsH4ekfgm9oFN0j43B0dkKn10KllLNy6t5uDwYHutElFkvbbCbWRWgKgUKL3QK72wG9sQOqFtp1b4CypQnNbVr4+ntx/uplEBSeOHuaqYdl1ZXILSpAakYacvJzIKuWQdWkQoOyHnX1NdBom9mJu8tXLuCjjy7j+rWLuHrlHC5dJMVwChcvnsI1gsIvBSikoMmXf/4MH335Gc7d/AwHT9N+5EFmlavNvQEo1I4ISmHLiGAft06goO0oA0KCQrp1TLuErI6GlEKdoBRmaAUoTGvtY0pheksPspl9zKHQgHSVGwwKJz9H5zFSCj+CZfwyLHvPw7r3TGBHkPUUilDIgVASKuGKIAfB0Je+HwqFZCdLJ0gtFHcQCQyDoJDqcAZFKCTrWEwftw4cRdvwCXQwKDzFoNDUe0xUCk8ypdAzdAo+iVpISqFn8BRs/ZOw9h9naqF7VOhlNO6dYiohgSEbphSeRNvEKQaErfuOo3X8GDr2T8E+cQaOg2dg3X8K5vEpmIfIkj4Ea9cEA0MGhQPHwKBQDJkISuH3gcJOAQqbRPu4kYdNhMBJatOdhkIf0lhfoQQKFQSF3mAoVJJ93IMYlaAUkkoY2dCDyLpORNY4ECUzYk95B3aV6hFTacTfqVr1ULW2sREAkSBRGP51+hn6GtXX0KUTnkbmYPjfgUJKIJfVqVDe0MiCJgSFVepWcCgsqVEwqCOwo71Bqqih4VDIrGOmFMqZWuiHQgJJNnLky+TIk8mRI6sBwSADQlkNMmUEhXQKLnhSyR6mnT/pcJXwDgNhYrkMCWUVd27o75ElPBMIVlYiUTqUfBbHv2MoI3VRsJ6FrsIKBoUEhFIlj3+eKV3sTxUztU/sF5SAH7d8CfyEhHFwt6DQHSjWxvj7AiVKn5gW5oGRaS/vHJS+M/0dScL4u8BwY1YmaCK4Ykjhk2+DQr+FzKEwT4RC6ivMRngIFG6ISQGDwphErIkJ7BUKlTR8p1CAQuopZFAYFoMXP9zGEsiLfxeBp367HgvfXo15v1kuWsjvYu4by/D0h+vxsw3b8NK6LVjKdgs3YMmytXj+w9V4c/MOBoXpdK3kW6GwEBwKqZomrliG3XSxJK8c8cXVSCYoLKUAigiFBIS0X1isBIVNEkqbkVyhQVpVG9KqqKuwMWAXhwROpHuFPHjCLWMOgxQ+CR0eNuE7hfwNsotFEJxpn5CBYMhOIbOPQ6GwTuO3kDkUMjCcMaE8XTHkyqDUMg4CQoLBVjMbAkIOglVaG6aNzoYqnU0AQh1ZyGaUUYl1UzsqtWY0mNxQW7zIrlZicwLtEG7FK79dxoCQVMJHn30Jjz7zIhYufhlPPPczLHr2JQaGcx57BgufWopnlryCxUt/joVPLsGseYtw7wNz8Pc/uR//x/+8Cz979Q3EJKahVtkMtaYdWqMVBrsbNm833D0DTC20eLpg7exmYNgzOg5XVzc6jO1oaVbAZu1Af18nhod70dvbCY/HwS6OEBiSdUyF1O3GdhjMBhAUOj1OdJgNUGuoJk3B1EBFcyNcXZ04e/ki/vb//AeOnZqC1tCO7II8RCfEInxzBHZF7kJWbhaq5FUoqyhFYVE+A0O6jXzjxlV8/tlNfPLJNdy8cRlXLp/F+XNTOH/hJLOPaZ+QlMIv/vgxvvjTp7jx5ee48MktTJy5DO/IAbRY6DpMN2o7hlGl34sKgsKWQRQxKNyHXM0hFOqPodQ4xepp8toPI10zjjQN7ygMQCHbJ2ztQ0pzDwQo7EVOK0GhEzFVBmSoBSjsmgEKLSH7gP6dQA6FYsqYAyG9oTAo/Td9Xwp+UiAM/dvcop4RCocCUKijGpq+w2jpP8L2Cg3jp2EcFaGQ9gUpdTwoQKF74CS8/VPoHDiJrsHT6Bo6DWffCZi7j8DYfZiBIVnIdO/ZIEIh2ce6vZPQ0bt/iqmErfsm0TR2FE2jh6Efn4T1wGlBJRyfgnFsEsaBIzB2HYTJS7uEh+Ai1ZCgkNTM7w2F7kBPISmFUiikayUshUyAeOehkGxjrhIypVDh/p5Q2I09tV5EVlPdEamE7dhZ0ob4ajOduQsohVwRJFVQqhLSzwSUwkCBtQCFwV2FwdU0QtBEGjIJ/UxBk/I6FSpCoJAHTQgKuQXMi6tLawK9hLRTyO1jAkIKndDPF1TWshHAsJZBoVQpzPJDYY0ECumzWE4tAqFfMSTl8I4WV9ew0uqkiso7B4QEl+V0lSQAewEIrEIipZ0rq5AkGf/3RYjkcBhUZE1KYUlpUK+gf/+Pq39iFQ3B4rRUsqSKhgIMNLyHkNfP8N5BBomiEhgEh6xWhqeLhVf6fennQP3M9wybSJTDABwKyWP69+asTGxiUJiBjVmiWhgEhbmISM0Vgyb8okmxUEuTWISI+AKEx90eCiPi00BQuD4mCetiErE2NgFrYkgt5D2FqVhPoRR/JU0t1sbn4fXwWLy0fDuWfrAFS97diKd/F4aFv12D+W+txOzXKYX8Pua9uRzPLAvDK2E78PK6rXhh9SY8vyIMzy9fJ4HCPKSJUOjfKWRhE1IKi0QLuRAJpRVIrxZKrBNKqxCZV4qYggokltYgVSYkieNLCAbr2RWThFKFWGJNAEj7hFqk1+iRXkO1NM2CEhiqCEqsYT8A8t7C2+wISvsJWS+hpIbGHyqRqIBBNTS8uDqkozBf2YZ8RZtYUi3uEfLCah48UUh2CaWpZH9htVBWLVUGhaAJv25CKWWxq7DJwIqsmWXMdwdbBZWQQ2Gl1jodCgkUdTbUtFFxtA3yNgsqWynJrENVqwFKgx1NJheyZfXYHJuC362JwMuvv4PHnnkRcxc9h9kLn8Gsx57G/EWLGfg99sRzzCJ+ZM5CpgzOe/QJPLrgScyb/zhmz3kMDz40F3ff8yB+dNdP8YtXX0dUTAK7Wa9ubkWbwQSr043Onj70D4/C5euGwWZHh9UKV1cX+kdH4e3uYrZwa6sKVmsHens8GBjoBl0tcXvssDussFhNMJkJCg3oMBthspFK6IS3qxNmhw2adhIpmqFobkJ9oxpmpwMTx4/hs6+/xsj+fVC1tiA9NwdR8XHYtG0LYhJiUVJRimZtC+oaahkY1jfI0dPr84dNCAppSC08e/YEzp47gcvXz+LmrSssaEJg+Pk3H+PGV5/j8udf4dDZK3BS7YnWyNLHFDThQMjSx42DyG8ZR572MAr0R1HcMYmijuPIbTskQuG4WFy9n+0UklLIQybfBoVq31GEQqF57DzMowRxpA7OMCIQCuAoDZfQDqI4tI8o2sn0NQtBIUsjC39vOhRK/ztCGMU0chJGtlcoKIYGspAZFBIYTkI3cAytIhRSCtk4fhqmsYBSaO6bhHVACJ2Yu47C6DkII6WO3RNsdPZxNJqHoTYPocU+Bq17P1o8+6D0jqOucy9qPWOocY+gxjOKms69kHfvQ5VvDDLPMGTuIdR6x6Dy7UNj136offvYZ6VzFErLIFSmAbTYR9Hm2Y/2rkPQ9x317xN2DE2hrf84Gsk+dsy0UxiAQrpmkkHXTCh9TEqhqBaSjfyDQKGSdgk9SFG6kaxwIUnhQoLCg1hFJ2IUPsQqaboQq+pGjEpQC6MU3dhT34U9cg/2VFlFlbAN24u1SKgxBS6a8N3B6a9gHQfvFPKrJsHXTDgQCuGSQO2MAIK8libwltMNZAaFalQ0NAUphQSFFXVqlMqV/loZAkTqJ2Qj1tEEQ2Edq6YpIlD028cCIOZV1mL6TuF0+5isY9rNY52E3DrmwRMWBqHv35lhPYUEcARyd3JI/ZOAH4PAqiokzTQiKArASBdO+AT6C0kxpGslgZSxtKhatIunWcaiVSyBRa4ucnDkYMgKqnktDb2SYmpuD0vLqPnXWBqZUsd01o5bzTNdLqF+Q0nHYZC97FcQxbJqFlAJqJJbskKhUAicRDAozBZgMFW8aEKhE9ZTSGfuZobCsJhsbIjOEpVCKrDOQBAUxhIUBtTC1TEJWBsnQmF6EXbnVyK6WIDCNyLi8PKKHXjxw614/r1NeOadcDz+23WY/9YqzHljOR759QeY/5uVeHZ5OH4evhM/W78NL67ZzCzk55evx/PLBKUwIjMPqQ2NSJQGTSRQGJlPO4VFSCyTsUqaTDn1C9YguqAcsbRPWF6LtEqhazChtAHxJQSDShYmSSqnyyXNSKog61iHDLkemfI2pFe3IK1yhkSxCUFefgAAIABJREFURAHktTP+DkKxh5CDHr2k7kmHAR+7VBLoH+QpYna1RIQ/drGEwE+cApUeoVOoElW+oEqa72cHMxWwkepnAgXVvHKG1dWwJLIAhexnRCik+hluG5NayKxjbhuTRXwbMKzT26Ey2Nm9YXlrO8qVrahpboOq3YJmox255XJsjU7COys34MVfvol5C5/Bw/Mex4OzF+D+R+Zj1tyFmL/gScx/dBFmzV6ABx6cg/vuexj33P0A7rn7fjz0wCOYM3s+Zs+ah4cefAT33XM/XvvV64jaEw1ZRSXUKjU6OjrgdrsxMDiAffv3obOrE20denbWzuF2YnBkCF09PpgtHdBoG2GxdqCry8VUQrpg4nTZYLNbYLYaYTRTyMQIo9UMi9MOt8+L7oFeODo96LBa0KzXQ9nailq1GjqTCX2jo5g6fx7u7h5UKxRIycpCdGICtu/ZhdTMDNSrlLC5nGjVaVBTVw2lqh5d3V6cPjOFq9cu4eOPr+Gzzz7C1avncebMJE6fPY6LV0/j+mcXWSUNKYaffH0DN766hWtffoPD566ynsKyhhaUqqhDsovZxgSEuQofclV9yGvZy/YJaaeQLGQ6d0dBE1IKaYSOQoLCUWRoB6dDYSulj7lSaESm2gO17xi6J2+xqybcPiYoNI2cBkGZaeQUG/OIBNrGCPDIEg4dCRRyOGTvWVj2nmG/w8BQ/H36G8ET+G+YSPFjUBgAQ8PQFAgMOwZpJpl9zKFQP3ICpn1nYKadwKEpGHuPw9Q3CXP/CRh7jkHn2o8m4xDUHQNQtw9Ape+HXNOFiiY3yprcqNR0Qq7vQaW+G6X6LhS0dSJX60Z2ixNZrU5kt3mQ0+FDlt6LDJ0bGVoXcnQe9nNF7V0o7uhGqaEXJTofipo9KGnyoLKtB/WmIaid49B0H2ZVNGQdMygcOI5GnwQKNdKLJjNDYUqjCIYMCHuQcoeVQrpwkqqkXUIXkpVOJCucSFI4EK9wI1bhRQztFlLoROVDrKoLMQwMuxGl6MKeeh92y13YXWnG7nI9dpRosa2oFQlyI08fa5g1TPZwYIRUMg+eCNZxa4h1zG8gC9U0AhSqxMQxh0IBAstrGiBMPcprxLkdFKooaNLEoJAAkAqsaQgQy+n6CZ22kwsdhTx9TDYyfWbhE7G0urCKUsjCbmF+FaWPJcXVkjN3wk6hHOlVwrDghwiE0nN36eKlkzv1kgpJlTSkFt7RoSspHAr9IFiNpCphkqkKR/zMQZGriPROA0OxuzBwyu67TtqJZ+xm3DsUgZKVX0vP2AnqIbeWWbBEul8ogUayndmI104IKvnvkfJI0CiFSN55KAVDUha/Gw4FUGRgmJ2JTdmkFE6HwvCUHLBJzkVEcgEDQgEKixCRUIjw+HyEx+YhPDYHfiiMo/RxAArDYgWlcH1sEtbFBdRCspIDUEihGwEK1yXk4c2NcfjZyp14adk2phY++24EFv1uPea/tRpz31yBWa99iEffWoXFyzfiF+G78MqG7XhxzRYsXRkBDoVvbN7BgiYCFNYiRqykEWppBKXQD4XlleyiSVYtAWANYgorEFdcieSKWqRVCVCYWEZAqGDn7pIr1KyPMLmiGcmyVqRVB6Awo6ZVqJDhSWFJEbUfBsUrJlQtE3SZRARBXhsjhT7+NSkA8gslDATpfN0MIFiobkfoFKnFehlpklisnPGrf5KeQb4byOCvyYhScbg1zN5mIwNF6jLkQ1DoB0OCQvFqCU8VczCUERyKYMjhsFK0lOv1NjQabGjqsKBB087CenXNOjTqTWjpsCCvrArboxLw7vK1WPqzX2HW3Mdw30NzcPf9j+Cn9z6EBx6cjVmzCPrm4+GH5uD++x7G3T+5F3f9X3fh7//nj3DfT+/FnEfmYP7seZg3ay7mPjIbv33zLcRFxaC6QoYmlQrGdj06PS52Q/jIkQl0d3uha2tFc4sadrsZg4O97GsWqwG6tmYGhd5OB3xdbri9DtidVlhsZpgsRhhMHTBaTDDZrLB76IxdNwuUeHt6YHa5oDWaoNbqIFep0dSmh8PXhdGDE+iw2VFaXYOkzCzEpaQgOiEeBaUl0Bk60D8yDKvDhsYWNZpbG9HZ5cXR44dx4eJZ3Lh5FZ/fuomr1y7g9JlJnDx9DOevnMLVT87jo88vMTD8+MvruPn1Ldz85s84ev46jN5+5MrqkS9vQ5HKg6KmfnbiLqvOg2wFFYfvZSohQWGe9hDrK8zSHECGhixjYTJ1IhRqBpHe2sfqaFKaupHe0s3O3OVqupGqdCK22ojMxgAU+o59Bqe4U2gaOw/jyCkYh0/CKAVDph4Gg1wwGJ6BZUwcpg4SJFJg5Sz7ejAABv8d6fcYEDIoPMX+++x/x/BJCFA4JULhCREKj6C1/wj8UDh+BqbhkzD1T7IxD5xAR/cRNFlHIdf4UN3kRVWjB5VqN4obbMiVm5BdY0R+vRXFKgcK1A5kq+1IU1mRXG9CvLwdcfJ2JDSYkKi2IkFlQbzSjLgGE+Lpaw0mpCitSG90IKvFjUy1A+n1VmTW21DQ5EVFWx/qrKNo9k0EoHB4itXT+KHQOID8b4FCunuc2tgFgkIGhj8gFArhEieSlQ4GhIkKO+IVLsQqPIih3UIGhQIYxqi6EK0kKPRhT70Xu2uc2FVpwq4yHbYXt2JLQRMS5AaePhaSx1wlDIBgMBgKlTWBLkPaLeT7hYEUMj93x8uspTU0gd5Cf1chJZDrRKVQ2YLqRg2qVC2QNQSgkBRCrhKSeljBwJDKq6mnUKikISikz2zXUITIoup60FA1TUE1lVfXg8qr+eRUixdN2O3jWmRUi8XVoeXVYol1hrwWd3IILv0BljtUc0PpYwaa3wKFHA6FV1AQA1AoUQpD08n88knQy6tvxNJsFlIRAirSFHNwWjlQii0Nr/jP5IlpZMGiloRTmFUduI3MLqzwYIuoVJL6GCi/DoXDYMXw+4LhzFCYgYg0umgiAiG9BIVJBYhIKkIE2caJRQj3Q2FuMBTGClC4MTED4fGp2BCbLNjHsYlYR2phjGAhcyhcRwCZTqf/ZIguliMICpdvxwsfbsXi9zYyKHz0bQ6Fy/Do26uweMVG/DJiN17ZsCMYCj9czdLH1FOYUidcNBHKq6mnkFRJglCeQBbs44yaOqYWJpZVIyq/DLGFMmYfp0js4/iSBgaGSeUqUB9hYjl1FApgSMXVadW0W9jMlEJ/zyDvG+SvqBhS9yBTCmuawHoHxYslM6mETDHkdTIzKYiSfUEOivRySJS+Bco20ARO2NFnyRk7sWbmdnA4k0JIxdWsvJqAMBQuxcJr/jMEkBwO6d6xAIi0ZyhJHEs+V7caUafpgELbAVWbEep2MwPEFoMVTXoT8kqrsD06Ae8sX4vnXvw57n9oDn5y70P48d0P4K6f3Ief3v0A7rv3ITz4wCw88vBcBoePPDQbD9z7IO6/+z48eO+DePiBhzF31hwsnL8ATz3+BNauXIWCnDxom1ug12pg0LfB7bJjZHgAR49MoK+vm1XMtLW1wmY3MyD0eh0MBts7NOx1e6zweB3stB11EpqtJqYS0j4hqYRkFzu8Hvj6ejE4NgJffx9sXi/0FitUGi2qGhRQtmpgcXswOL4PbWYLiquqkJyVzSzkrII81KmUcPk6MXHsKPoG+9l+IoFnd68P+w7sxcnTk7j20SXc+uJjXLt+EWfOTuLUmWO4EAKFn3z1ET79w1f47M9/xfFLN2Dw9CGztAbZVRoUKFysuDpP2QUGhcpeFjQhy7ig7QjrKKQkcpaGIDAAhAIUjiFDhMLUFlKURCjU9CAUChtJKTxxC98JhcxGDlUGhX9LgU762Q+IHBSnKYO3AUMCwpmgcJiUwil0iGohBU3o9nEoFFpGTsEyOAXb8CnYR07D3D/JoLCq2YMKlRMylYu9BIV5chNya00oaLChRO1EcbMbhRov8rReZDY5kKIwI1lhRmqTHekat3/SWpxIVtuQUG9CssKCzGYX8tu6kNviQbbKiVyVC6XaHtSYhqF07Udr9xEGhaQSUsF228AkGn2HUOsYR/l/EgoZHDb9MEohh0JSCJMUdnwfKIxs8GF3nRe7ahzYJTNiZymphC3YnN+I+JoO2ikM7A+Gpo+n/5sgMaAmCifyhIJrKRzyu8jTi62DOwxJWaygkEmdmp25kymbWcikUtkMWUOjXykkIOQqoay+ETL6eVILJVAovXRCO4f0O8U1Df4prGlAQU0D8mrq/ZNbU4fsmjpk0ciFyZTXgSajtg4ZdfWBqa1HRm09Mu/gZNB/h19NuUMvKZsEht+mFM4MhYEQCt8rZK8YWqG/xxVG/s70d/z/XWZLB/6mdHeRwi1MjWRwWQEeaGFvyDUVf9WN2JUY+LeQimawKUlJU9qZbiSHFl0HlEMRDIPs5Bl2DyWp5elQmIYI6ilMy/JDYVhyNoPC8KT8YCD8Fiikm8cbE9IRHncbKKQUMlMKUyCFwigJFL6ycideXr4dLy7bhsXvb8QT72wAQeG83wh7hQveXoXnJFD40tqAUkjp49c3bkNYeg6Sa5WIr6xBdIlw+5hdNMkrAHUV7s4twJ7cAhY0ofJqun2cUFqJyNxSROdT0KRK7CmsRVxRLQubEBgmlgkWckIZdRQGwDBF1sKCJqxa5jYVM/yqCUsVV6n9xdQ8TMLDI1IrmX+Nv9LvST9zu5mrikxpDNkpZLBIwOgPj7QFugglsMgvm9wWDgn2RODjiiADQrGyJuj3eRq5UbhuEqwwmgRI9N9BNoNgkU2zCRWUNibLuFGDxg4L2p2d0Du80JodUOsMyC2txI7oRLyzbA2eef5lBoQ/+vE9+F80d92NH911N+66625mF896ZB4WPvYkHnv0cTw6dwHmzpqLRx58BA/c+wBmPzwLTz7+BF5e+gJ2bNmGBnkt3HY7rCYjOvQ6OO1WDA/149jRQxga7IPDYYHRSKfrTHC77XA4LQwGjSYdrLYOOJxmOF0W2BxmWCQBE4JC6hi0OB0M6LoH+jE8PobuwQE4fV1MESQorKitQ11jEwx2B3pHRqExGFEokyElJwf5ZaWorK1Bu9mI4fG9OHvpIiaOHEL/YB983V709ndjcLgfR45N4MrVC/jiy09w/aOLbJ+Q7ONpUPj1DXz+p9/jy7/+DVNXP0GHuxephTJkVDQhr8HBztxxKMxR9qJAs49V0dBOYa5mAlkt+5Gp2Y9M7X4QDLJp248M3RjSNYMQksc9SG7qEpTCICg0IavRi8au4+g+8UUIFJ5jSqGB9vlIKRSBkICPbGAaYU+QVMEA2HGFT9hHpJ1EgkaJejjNbpZ+PwCcfI+R/h7999mQUkhQOCxC4VCwUsh3Cs20yzh2msGgc+wsPPsuwDZ0Cs3WUQaCpQ02lCnsKFc4UFxvQ36tGXl1ZhQqBCgs03SivKMXZaZ+FLT5GBhmNDmQpfUgt6MbeYYe5Bt7kddBp+ecSKg3MijMbvWg2NCHQl03Clq8KGrpRGXHABT2fWjuPARt77HbQmGFcRAFGh8yVQ5kqFxIVwfbx36lUC0ohYJi+ENAYSdSFG6mEDIgbLAjscGO+IZgpTDObx+TUtiFyIZO7K7zYFeNHTsrDNhRosHWwmZsylMjtqqd0sdC8phenjrmoDgdCmm/MKAqckDkcDizckh7h6Qe8hEqa6rqhZegkNLHdOauQiHsFVLyuKK+kVnFZBNzKCSFsPJboJAKrdnpuxolSuQKNhwMi0QozJcHwDC3pl6AQhEI/WBIQEgQOA0KRVhk3//vf6ZTesyevkPF1aynkFnSEigkxdBvIdNnwUKWfs0PbJUEa5RcDrmCUiHzp5R5Wpm/AatZ8ruS3+dJ5qA3pA9R6EIsB11O4RPaazj934KFzX6eA2NpGUtIh0JhAAgld5SzAzeTg4Mp06+fbMnKxGayjrPTRfuYl1cTFGaDgJBNUg7CE/MQkVgoKIQMCIWQCbeOuX0cFkuXTDIQkZCGsLhAyGR60ITKq1OwNj4DG9MKsDOvAlHFNVgbn4s3I2LBoHBFKBSukUDhajy3YhN+GbHHrxQ+L9rHSz4QoTAtG0lyJeJkNYgqLmPq4K48SjoXsFN3u3LysTsnH3HFZaySJq1KjrjiCuzOpkqaUqYWJpRUI66YLGUaSifXM7UwvlSJuBIVm/hSNeJLKXSiBqmILGXMgyYzvTIlWPpYDJ/4gydi4ISni6VvqPUs/Z40kELgyEGRQ6L05buJrKxaWjsjCZkUhFbQSG4hSyHR/1m0jAkEeW0Nh0J/kXUIGHIr2g+I0pN3knN35QSFKg3obrxKb4bW6obG7ERzhxWK1g4UVMgRm5KNVWFbsfSV13DPA3Nw108fwI9+cj9+9OP7cNc/3Id/+If7cc89D+GhB+dgzuzH8OQTi/HS0lfw85d/iaefeBazH56Lxxcswqs/fxWrlq9EVnoG2nVt6O3qhtNmQ7u+DVaLCb09Xdg3Poa+3i4GhdQ5aLOZ4aKTdXSdxGGCzW5gr8NlhsMPhWaYaJ+QksdUWm23wOpywuXzgaBwaO8YugYo1dyFdqsdDc2tKK6sRm1jM+ydXdh/bBIGhxPF5JZk56CgvBw1igaYHDbsOzSBKzc+wqlzZ3H42GHsOzCO8f17sXffKI5PHcXV65fwxVcEhZcEKDx3HBevncb1TwM7hZ998zG+/Mc/4Pf/8m84/dFnMHr7kFZUiUxZM/IbHEwpzFd1I6ehE3nqfhRqD7DUMaWPKYWc3XoAZB8HgPAAMm8DhWlkH2t6kKftQZrKhbgaE7KaJFB4/HM4J26wShq/fSwCoYlsYxEIWX8hdRiyHkMBELk6yKGQ/bzfapZCoQCRAcs59HvC99nfE9VCZmOLYBiAQgEM6UIIVwoJCjv2noSJXVQ5AwcB4f4L8E1cAcFhs30MpUoCQStKG+woVzpRonCgsMGGQoUdxSonShvdKNP4UN7ehzJjP7N005U2pCqtyGhxI7utC3kdvSg0DaDAQDeGHdhT2Ybo6nakNTpR2N6HPG0Xcpo8yG3yorx9AHX2/VB3HoaGQyED25OgIusm3yHUOcYxIxSqqaewExQ0CYJCPxj+kFBIMGgTh6DQiViFGzFKwT6OUwXs4yg/FLqxs9qGHRUd2FHSgi2FjdiYp0JslR5/R1UCao2ezbfV00wHRl52LSiHtwPDgK0swCEBIh8CRYJCun1cKtbSkFpIoRNSD9neIIfCGiUqatXfAYVCEKWUoFCiFNIN5G9XCmtBN4/ZMItYAL702joEzR1S8/hd5R9ip5Alj2dMH5NqF0ggC58DSh6HwRnhTVTvOLBJ3+A9w1J2Do+SynxYSXWJuGNIr2TPkPcZBnUZSoIpQXU3hfy+spBu9odWior8qWjqQaTdQlZgHRIuCU4nS1LMYtDktkXXWVkgKAzsE6YhPCMV4enpCE/NFIEwC2HJWQhLykZ4Yi7CEwqEiS9AWHw+wih5zPcJY7KwPjoTG2IzEBZHQCiohOuiE7E2OgFrY+LZrImOw6ooumgSh9UxSVgbl846EXfmliGyqApr43PwRkQMfrZyB15evg0vLtsqUQrXYO6bqzD7teVY8PYaCRTuZPbx8ysisGTZejz3/iq8Fr4NG1KykVijQGxFNSKLSgUYzCvAztx87MzJx87sPOzKzkNsUSlSZNVieXUZdmYWMDCMzqf7x5WIKaxEVH4VoguqEVtEl0qEWprYogbEFCn8E0sn8JiSKJy345dMZnqpt5Cfv+NVNUEqosRmDq2okf6bncC7TXqZK4v8lSaYqbomt641uKeQKmokV05YkbW0xDr0womkr5AsaA6E9PqhUHJDmVfVTLOg/XuKgg3NrGYxyCJrMkDe0oG61sDUt3SApq5Jj9IaNbKLq7EjOgWvvb0Mj8x7Evc8OB8/uW82fnzPI7j7vjm4/8F5uP+Bebjnnln4yU8exLPPvIgP3l+FiPBtePON3+GJRc/ixRd/jnVrw5CZngVFvRJuhxuD/YNwO11o1+thNHTA5XSgp7sLbreTdQ4SFNrtFlY5Q1ax22uH22uDy2OF022Fw22FjfYJHVaY7WaYbCYYrSZmHVtdLjh9Pvj6+4X0cl8/rF4fdGYb5Opm5JXKUN+kQe/oPlz55BY6B4ZRXtuAxMxs5JaUQlZbC4PNhn2HD+Pap5/i8kfXceHKJZy9cBanzp7C5MlJnL94Fjc/uY4vvvoU129cwtnzUzh9fhKXrp9lF00oZEJXTaiS5uu//gl/+Nd/x7mbn8PSPYisMjlyqjUoULpQ3NzP1MICdQ8KmodQpDvIlEKCQv8NZO1BZOkOIKtNGAaF2oBSSMljUgrTmmeCwk40dk2ie+pLVmDNoZCCJsZRsd6FASHBH4HgOVj3CWOjd/wc+7p5jEIkZ0AwKB3zqPB1896z7Pv859hLwRP/TP++aUz4W8FQKKiFzIKlBO/gcWj6jzL7WDd0HPrREzBSMnrvGTjGz8E7cRk9xz6Ce/9FNDvGUaywo7DOymCwXO1GmdqNEnFKGz0oa+pEaYsPJdpuFGm7kal0IKG6A/HVHUhqsCKtyY1sbRcK2vuRr+9DXJ0FG/PV2FzUjNhaC7I03Uhv8rKABoU18rS9KLfsRZ17As09R5ltTNaxYfh7QmFjJzKbCAp9bKcwWd2FlB8YClnimAGhFYkNNDbEKxyIVbgQo/QgVumFAIWdiFH5EKX0YU+DF7vqXNhZbcWOcj22FzdjS4EaEbkKxFTq8HdUPNqobWfD4ZBeARBDX6mqyAuvA5ZyAAx5l2EzCArJTuaWMu80pLeKWcQCFJZQX6GoFpbXN6KsVsUsY2YFU8ikRiFCYZPfPqb9QaqpEUImdWyfkGxlKRQSEDIorG5AvtQ6rq5DTjXZxxIgFD8zS3cGIEzjyh5PI/83X0ofU+o4rqTsjk18aTniyysC94658sct22mvoAxKYZDtAoqWLNmzBIEEc34QCwI3XkHDoU2onAlUz3x7TyEPjQjVNPlgL08Si8liIWVMlrAwPGnMf1caOiGVkAVKJPbwfwcIqfCaVdL4QyYiFKalIyw1Q4DB5CxsSMrEhsQshCXkCsESgkE+cUJxNVcJGRTGpCMsltvGiVgblYC10fEgGFwTQ1U0BIQxWBkVi9XRiezUXUQKJa1LsaewEmvisvFGeAxeXrEdLzEo3MKgcBHZx29xKFwhQuFmUSkkKNwKBoUfrsfi91bh12FbsT45CwnVCsSUV2NPoQCFBIQ7cvKxIzsPO7JysTMrF9EFxUgqp7QxgV8JtmfkYkdmPiJzSxBTUI6o/ApE0hm+vEpEF9QgrljoLYwurENUgTCR+bWIKiCLOXDiLl5y7m6mz9R/yAquJfeR/YAoU4JdM6lUgXcZhr78+1xpZJb07VLOVHgtKb2mO8E5M01tK3JqBWAkaAwFx8DFE51YayO5nyyBxpmgkJRFKRhy2znwUmpZHNGermoxQaGzQqmzoFrdhhJ5I0rlTZDVa1CtbEOVQsc+p+ZW4P1Vm7DgyRfx0NyncO/DC3H3A4/igUcex+x5T+PBRx7HXT9+CP/jf9yFJUt+gR0745CXX44NYdvwwouv4jdvvY+kpHTo2wxwOb0YHBjB6MheeDydaG9vh16vh8FggMVigclshNHUASqidjis6Ox0g07MdfV44Otxw9vlhMtrY1Bod9tgddlhcdrY9RKqoaGqGavbzZRBb18/eoZH4O7ph9ntQ6vRxlaMMgpK0dDShv3HTuIv//b/YvTQcRZSjEvPRlZRCQud0P7hviNHcePWF/j0yy9x6/df4vOvbuHmZx/jykdX8dHH1/HZrY9FKLyMsxdO4syFE7h84xwrr2ZA+MeP8fVfPscf/vnP+PN//DsufHoLjv4R5FU1IL+WgiZulLQMMDAkOCxuHUFJ2wSDQjpxR2GTXN0h5Ogm/EAogCHtGApQSOftCAqTGr8dCnumQeEFGEcFyCOACwDhedj2X/CPdd/5IDCUAqGJ/T5B4VkIUEjgJxkCRelIvmciwBQhU4BCwUYmmKIJQOEktANH0TpwBNqhY2Bq4eiUAIX7zqPzyFX0TX2MzsNX0Ozah4IGO/LrrChWOlFOSl5zJyqafaho6UJ5szAlzT4UNvmQq/YgpcaMqGIN9hRrEFtpQGK9HRmNncjX9SNP24fdsg6sSKnBqvQ67ChvR0pjJwtlRNfaEF1nR2pzF/IMI6h0HoC6WwKFIydZPU1T13cohRwKGwNQyMCQBU5+GKWQEscCDFqQ2CBMvMKOWCVBoRuxSg/iVF7EqggKOxGl7MSeBg921Tmxo9qM7eVt2FbUiM35SoTn1COmUhtQCmdWCUP3DXnwhKuDVGYtBE+EncIABDLoEy1jnkqmN/QWcplcgWJxuFpYJlbRkNrHRoRCSh6TfUxhk3KePqb7xmI/IUGiAIUKllYOun0ckj7OqapFdpUc33r7mCBQHDpzd6dDIXR9JIGs1NKyOzjliC8TQx/++8cUBhFO3vGXnbUTd/o4EAq7fcKunv+8XWkZU/2+GwoDSWIOhEIfoQiFBYH7xTwpfPuEcV6gYkYEQT8Q5uWxnUE/EPoTyHQLWaiz+c+njAMVNNJLJ/SZLptszsrApiyJdZyRirC0NISlZAgwSEDoh8IchMXnSYCQVEKCwmxsiMnChuhMphSuj0nDhtgUbKC0MSmEkfFYExmH1QwCRSCMjMbKyBisikrA6pgUhCXTPmQJdhfIsDo2C6+HR4tQuBUvLhOh8HcbMF+Ewll+pTAYCpesiMBzH67D4vdW4ldhW7EuOQvxVQ2IKavCnsISphAyIMzJY1A4XSmsZreQd2TkYWdWASLz6P5xBaILZIjKr0SUqBRSPU1cCamE9YgurGdgSFAYLUIhh73vermCOKNiyG8eV81Qb8NDK2LPIVcO/RazBP6YtUyVN2LtjVQ1DIXCXILBmYBQvJMsBULpfWT+mSmFktCK316eAQY0uvezAAAgAElEQVR5jQ29ASikzxIwbOwAQWGDzgKF1oyaRj3K61tQUd+KKqUONWo95Op21DZ2oLBCgW2RKfjNu2uw+IVf4+G5T+PvfzoL9zzwKB6atYiB4dz5z+DRBYvx+hvvY9v2GKSm5WHnrjisXrMRYWFbEROdiNycAiga1LBZnejy9cJmc6CtrY1Boclkgs1mg81mgdVmZiETp9MGt8eBTp8bXb1e9PR3wtfthrvTDqfHBgd1FLod7JQdgaHFYYPF5YTV42FQ6OntQ9fgEJzdvTC5OkEBmop6NdLzS1DbpGUw+PU//Q19ew+iuLoOexJTkZZXiNJqOds3PHRiCl/88U/4/Pdf45MvPseNT2/i8vUrOHvxHM5dOoeLV87j8rXzuHSVPp/F5evn8dGnl/wdhVRe/fVfbuGbf/4L/vTv/4ELn34J1+BeFNU2orChA0VqDwNCAsPS1kGUaEZRpDvAiqupjoYlkNsOI6dtAtltByVg+H2h0Iyspk40dU+CoLDr+OdwTdyAdfwyzHsvwDR2loEZB0LbPgEI7Qcugg8BIoEh/QwBHgc5DoT0bz8UMrVQhEIpDEo/i2AYBIWkWFISeuQUA0IBCgUw1NNe4dAkSCXUDQvTTtU0Y6dAt5s9hy6jZ/IGXAcuosEyggxZO1LLdMis7ECu3IxcuQW5tVbkyC3IqjYjo9KI9CoTUqvNSKoyIrKoFZsz6rEpswHbC5oRWdGOpAYHsluFJPf2Eh3eiyvHh0lV2FqiQ7Lai3iFEwSFMXV2kGVfYBxFlesgGqVK4XdBocqNdLKPbweFTC3sQUrjnS2vTlV2MpVTCoUJDRYEQaHq+0HhpjwlwrPrES3TCBdNuDUcvEPI7WEOglp25k64f0xKYLAaKCiAwt6gFP54WXWgkoZX09D+XwNKakjJqwft/DG1kNnJKmEfUEwRszqaGgXbMeRQKFTSNLAamlAoLKlWCIlj6iqUiWfuZNRTKNw9puJqaXm19Mwd6ymUnrmj0moxvHGn62MSKcTBrpmUI6Hszkx8GUGheKeYq33+s3WBhDCpiXy4Mujf7SvjlTPiS8XVxSFn6igJfDvFUFJWLVw3kYAhwSEf8coJ6ynkcMfrZiQVNEEqIv+++PMMMMW/tyufLM88sFSxxBbmF0/8Z+5mPHEnACA7b5eRiS2S2ZwpQGFEVhrCM1MRlpHCoHCDBArXJ2ZgQ0ImNsTnCHZxXB428InNwQYRCkklXB+VgfXRaVgfQ4ljUgnjsWZPHFbvicXqyAAQrtgThRV7orEyKh4ro5OxIYls72Lsyq/AqthMvBYmQCFZxy98uAXPvheBx1klzRrMeWMlCAofZfZxAApfWL0VS5ZHYPEH6/Dsuyvxqw1bsC4pE/FV9Yguq8TugmLsIBjMof875rKXdgp50CRw5q6c2ce7sgsRlV+K2CIZs4+jC6rYXmFcSR14PU1cMVnHDQwMORSSipgonrbj0Pdt74xAyKFPovr5wW+GqhvpfiGDv1AAlJy98+8bcgAMfaVXTkQYJEuZXzjhAMheac8ht4xVwcXWXBmUQiCvtBHe6ZaxFBIJCuu1AhTWNnegUqnzAyHBYEOLCSqtlamGGfmV2B6VijffWY15C5fg//zR/fjx3bNx/0OP4dGFS7D0xdfw5lvLsWLVRmzZGoWYmBQkJGYyOExISMfOnVEI27ARGRk5aFS3wGp1wNBhhFarZVBoNpvhdNJ1EjucLhqbf7ydTnT3daJ/qBtdvR54Oh1weuxweh1weF2we5ywuR1MNbS6XbB5vAwK3T298A0MwtHVA6MIhXT0IDWvGNWqFgzsO4RPv/kLvAOjyC6RYWtUPJKz81BaI4fZ5cbk2XP40z//C774wze48dknuHTtMs5cOIvJUydwbOoYjp04guNTh3GOztvduISPP7uGT764hk+/us4umtCZu6//8Ra++d9/wR/+laDwK3iG96NcqUGJ0oTiRi+DQgLCMs0QSrRjKNTuZ6ljso4JCvP1R9iZu2z994XCXnGn0I24GoJC34xQaNl7wQ9zFmYZB4DQcfAS+NhJNQxVC7nKJ74Eixwag5RBKQyGfPZD4dgZ0cYWwDCgFBIUnkTH8Em0j56EfnQKbSMnoB06ztRCw8hJWMfOwHXwInxHr8O29xyq2/sQX9iEmFwVe5NKNBBGi4SiVsTmNyEyW4XI3EZEFrRgT2ELNqXXYXVsGVbHlSMsvQ5bC5oRU23y7/ptLmjBW7sL8U5MGTYVtiJJ7UGcwokoDoWtPSg0jaHaPYGmnmMB+/j/J1CYUG8BTVyDXbSP3Yi9DRTurHVie5UZ28p02FqoxqY8BcKy6xBVIYHCABAGIDAQJNGIQNgCuZIumnBFsAmhiiApgaEgWFZdDz6lVXXwTzWdrRNqYxgUyhVsv7BE3CPk/YT0kmJI6iBLHteKyWOCxso6du+YXh40oZ+n8mr/mbsKOfIqhDN3fiCsqEamrBrpsuATd3TyLpVO2UkrYiR9gne0ZJoVVtMVEjpzd+egUFr/woFPeIWkbygM0vc4EAbtCIq7gUJp9QxQeDswnAaF1EEogUH+WXL6zg+GHPq+DQo5QErBMJ+UQtonnBkK/6tASHBIUMj6CadBYbpfKWRQmBgMhbRLyMBwRihMnREKVzFlMAYrI6OwfHcklu+OworIABRuzQpA4esMCoV9Qg6Fi35H6eO1bKeQQeFba7B4+Sb8InwPfrZ+JwQo3IjnPlyPZ99bJSqFIhSWVmJXfpEfCDkU7s7NR2Re4MxdamUgaLIntxjRBXT/WIaYokpEF1YjpkiOeILCcgUSyhSIK1GA9gi5Wkh2sh8KCQwl9vBMYCjdK6TgCT99R7Ywq7The4WSrkNeYyO1gjkU+oFQAoUcAkNfsoiZTRwChcG3kPmOofD6lcJ6LaRwyHcJmWVMUCjpQeSWsR8KaX+Qq4O8rob2B8VaG/5zHAwrW0yo01BHoQXyZiMqVe2oUrejptGA2mYTFBor1Hone2X1OuSXKbB+cwyefv41/K9/mI2f3rcAD8x6Ek8883O89tZKrN8YiS3b47FzTxJiYtORnJqHrJwyJCRlIWLjDvz2dx8gKjoBNXIFOgxWtOkN0Gh1aNO3w2S2wOF0wel2we0VxummHkIb3F4nUwr7BruYhUz7hQ63qBQyIBShkFRDj5tBIYVIXN098PT1w+4ToZDZx01ILyhDlbIFvqFxXLx5C1ZfHzKLyhkUJmXnoaSqBma3B1MXLuKf/u3f8eUf/4jrn9zEucsXcOLMSRw+fgQTRydw4PA+HDyyD6fPT+HGJ1fx2Zc38emXH+GTL8V9QlIK//EWfv+//4Jv/iZAoXfkICob21CmtqCksdMPheXaYZRqx1j6OKf1YAAM/VA4AQJDDoeZYvqY28fJrJKGbh/3IldDQRM34uVmZDcLUMh3CplSuO8KLOMXYdkr7AuSEmjbL6iDzoOX4Jy4zMYxcZnBYRAYjp8LtoRDYO/7Q6GoOkqg0CAqhQwGh6bQPjiF9pGT6Bg7xW4eExjqhiehHz4BA53iGzsNx4EL8B65CtptlOm6EZ2nwp6sekTnqhBb0IioXBV2ZzZgZ3odtqfWYluKHNvT67EzS4nt2Sqsj5fh/e25eH9nPtYkVmJTjhpRMroZ7WEq3sa8JryxIw9vRxYjIr8ZiSo3g0KyjmMbnEjX9KLQvPdboPAw6p37WNAkv7UT6Qob0pRO9v+fNJXHrxamN/qQovaBrOPAXuEPpRS62P4kWccEhPEiFMbQaUTRPiYwjFF5ES3ax7vr3dghd2B7pRnbSnXYUqjGxlwFwrJEKOT7g1wtDJy640phsFVMCqEAhrQrKEAhTxeHKoTB6mB9oLRaUmRdWlOP4hpBKSwmu5isZAqJ0C6gWEJNL/1bgD4F2y9kN5Dp6wwKqbiaegqFm8i0ZxiAQuEGsnD7WM4UQj8YyoSLJnTaTnr/mEFhpVDw7K9foZAGBTgoiSvOf6Vwmv/ujK8UEgkUxUksr0BgpNdPhK9LgZKrhIHqljIEQSJXESXvTEAo9AeWgr1iOIQFQ3gv4G26BP0n7qaBYQgUcpVQAoF+SzgICAW7WEgUBz7TvwMj7iLy4mpWTC2pmfFfLQm2iYNP2gXUwc0ZGZDOJhEKN2alISIzFeGZKQhLTxN3CilsEmwfhyfkIZxZyGQj5yEsLgdhsVL7mJTCVGwQlcJ1tEtI1nEkKYVkF0eDVMLlu/dg2e5IrIiMY0ohJZzJPvbvFEYElMKlH2xiO4VPvheBhe+EYd5v1mDWaysw/zer8cyyjXhlwy68vG4Hg8LnV2zCkmVhWPLBGrwWsR3rU7KRUN2AaBEKCQZptmXlMvuYK4WxRSXsqgntFcaXkF1cxia2kC6bVCCmUIaoArKPqxBTVIO4Ekoh1yG2uIFNTLFgJccU0a4hfU+OeBrJTiG3kqVw6IfC8oZAYpnDoaTShgCRW8PslQRLpF8PAsaZLGSxC5EllOUtyJY3B+0VzmQf871C/1srCafUi2fyREhkARPxWgopi/Q7BJIEi1wxJNijcmv6WVIg6SWIJCj0J5El4ChrtkCucaBW44BMbUZxfTvKFAZUNlogb6WvO1GrcaFO60KD1g2FzoO4jEq8/t5GzFn0c8x78pdY8PSrWPLKu3h72RaE70hFVFIRMvPlyCmqw67oTCxbvR3vfhiOD1ZuxIo1m5GUlo8GdRtMdh/aTQ5o203QdZigN1lhtDrZyTtnZyfcPh+cXi/sbjecXhdcPhc8XU44vTbYXRZYHGaY7GYYbGYY6aIJs44dsLjdsHg6YfV2we7rhqOrF3RH2ejugtbihrypDfmyOtQ06mDrGsSBE+fQ7vAhr6IWMWk5TEXML6+E3urA0dPn8Kd/+Vfc+sMfcP3TT3D+yiVMnT2Nw5NHcej4YRyZPIRjpBReOo3rH1/Bx59fx43Pr+D6Z5fYXuGtP9zEV3/hUEg7hV+jc/Qgqpr0KG+0orTZx3YKS1uHwKGQKYWaCT8UkmKYqz+EnPaJoMlq2+uvpKFaGjp3l6npY1BIF01SlS4/FFIlTdfkLRY0cR+6CfuBa7DtuwTL+HlmDRMQkjJIMOg6dAWuw1fhOkRzRYBDUTkkS9lGwy3lfedhFiGRrGgzQeb4eVjIbqaACvueAJGCVU0gGDpnYBTBkKCQgJBgUD9wArr+SbQNnYB+ZArtYyeF2XsKBrpoMn4Gln3n4Dh4Ee7DV1n4pbK9DwmlGsQWNrE3qVyL3dkKRMRVICymDFuTarAnU4no3CbEFrQiOq8FG2Jl+F1EBt7ZlIV18VXYmd+KhEozspSdyFJ1YkteM97aXYR3osuwMb8FCQoX4pUuxCrdiG/sRHrbAAqs46jyHEJjb0AppLCJfvAEWnqOQOk9CJlpCDlNbiTJjUiut7L//3AoTG/0IlXdiWRVJxLJ3lVTkbVw4i61qQ80KTSNklH3IkXdi2RVjzjdSFF2BU2qsgs0aZIh+ziFnbaj5LEIhXVmxNbbEN3gQFSDE9EscOJGtNKDKKUHkQphn3B7jQ1bZUZsKdFgc4EKG3MbmFLI7GMKmfAEMt8rDFTSBMCQiqsD1rGgFgZuH9/eNq6QB87aCZ/5pRPhLZMLFrK/OkYMhkiBsIjAr7KOhUoI+NjQv/1DcCh+nYEk3T8OvX1cixzRPs6W1YCG4DCDgLBKnEpBNSQoJKuYD+veo9NxEiiUAmGyrBLCVCFZJh3+9eCLJVIgpL1C+l166W+y75XLZgBCGZIqaAJ/S1AtA2BIIZM4Gl7RInlvB4bfFwh5athfMF1c4k/9hpZMzwyGEij8LwIh3ysUgifCeTv/yTvxXjK7ZiLWzQRVzcwAhkFQKNrFUhjcnJ4Bmk2ZtE+Yho3ZaYjIEqAwPD0N4akZCE+h5LEAhmFJWQhPzEFEYj7CE2hEOJRCYQztFGZgA9spTMaG2ESspy7CqDisoX3CKA6FkVi2azeW7ZJCYQ4LmkQVV2FtQg7e3EjpY6qj2YLnP9jIoPCZDzbhyfc34tG31zEonPfmajz9QQReXrcTL60lKNyGpSs3Y+mKcCxdvh5vbNqJsLRcJNYoEV1WxZRCgkE+O7JzWfp4d04eO3UXV1zK+grjS2RIKCE4lLF6mtiickQXVCCSwib5AhxGFwpWMoNAAsMSPvVMTYwhVbGQksoUSiH1UQDEUDAMgkICwxkmpULBAid++OP2cai1zC1n/nKVkf/8DGpjVnUTsmuahREB0Q+GopIoKIoCQIZCpBBI0bAEM8EfqYdUik2VNjm1LcioUjPwZGDIFETaFzSwsmwCxszqRgaO9DukEEqLrZmaqO5ARbMV1Ro3qlo9KFFakVvTjsI66i90Qq71sa/Lml3sc4ttDJaeYyiut2DtjmwsfW0dlvxqNRb/YgVeeSsc76+Pw+boQqQWqlCttqOm0YYN21Kw4Jlf49GnXsWvf7sW4dsTkFkoR2ObE1bvMAz2bmhNTmgMNmiMdmhNDhgdZP32wN3dB2dXD6uNIfXP6rLB4qR0sREmuwEGawf05nZoDe3Q081jmwUmp53ZvmZ3JyyeLmG83TB7umH09EDv8LFQTUVDK8gu1zu64B3ajxaTCyW1aqQXViCjqBxZxeVoMZhx8MRp/P6vf8Nn3/wB1z/7FBeuXcHUuTM4PHkMR6aOYfL0JE6dn8KFK2dx9eZlXP/kCq5+fBGXb55jF00obPLVXz7H13/9M775G4fCCQaFFU02lLUIZ+7IOuZQWKTdz1LHdM0kly6aaCeQ00ZQeAi5HYeQaziMvP+PvfsMj/LM8oS/H/bDzs5073S3cwYDtgm2ARsMNk4YDCaDyVkoIpQQyjmWcimXSlUqValUQZVLpZyFIgIlkMjgbLe72909cd/Z/fB/r3M/z1P1SAiPu9f0272vP5yrJCToq2fmw2/+5z7naAYRXUVn77g9hZGKZkRXtSJG2cxQGC2jU2YmNwpLnSMMhI6RL2Ad+hSm/jswnr8BfQ8BTwAhh0HL0G1Yh27DMnSLFQPi4E2YCIhC9V+Hse8aAyIBUNt1hQ2tEAr1PdPQMzROMyDSn3FvEWdjkEOktuuyG4Xq9nFUt46hqvkSFE0jqGy8AEUzvSO8iKqOUajp7vH5K6g9PwXd+Wnoz0/D2H8NpsEb0HROIEfbgvBsNUIlKoTnaHAuVwOvyALs8IrH9uOxOBqcjTMJFQhNqUJ4mhqhyVU4GCDB+3tC8cFeGuCj/8e0GuE5RsQXOxBb7MDJeDk+9EvD5jOZOJxYwVa3BFF7tcyOkEoXItStiDf0QGIjFI6A2toEQgGF9N+hzDnIUEg7Ck9nVrFbwWcLKS204lwpV3SLOKTIiuAiG4fCchfOyRpZhZc3gepHQyE7cUco1CNYWosz+VqcLtDBr8AAP6kHhv5FFvgVWSCkhMez9TiaocaRFDkOxxfjkIBCGjQpU3DTxwRDDwppZ6FnJ6HQRv7zUEj4E2DoAaFw0YQGTehdIaFQmBRmn6KUUECh+NMDQu68HUMhD0N291hCCWEeK2odx0mofTw7KfS0jwmCrCTZOMvDjkGNMCjUHCmhB4SEOzEIha/vhaGAQuHfZ/jkUUjwI+wJKSF9cinhvSgUfpd+Tm8T/xIo5FrJotvHfGJI62CEcqMwKRnC0MmM9vGPhUIRBMU4FKaNHzgKz3Eo9MAwGgdD4xgKORjG8zDkksIDgdHYL0LhgcAfgkJf7KB3hgGhbCfiqXh635mDvcGxeP9woAeFH9E7wcNYsuUoXtpyFPM/2Icn394JNwo/9vKgcNcxLN9xCCu278N7R709KEzLxqn4ZDcICYaUGNKgCaHQLyEJp5NS2L5CSgqD07IZDGlnIaWFdAuZUOgbL4ZhLk7TQmsehTR4EpjKoZB7fzgThpQa/hAUClBkn+lSBkWaOqY3he71M/8ZCGfBcPbfJWBG5ZSDUBidy8NwFgqF9jLhjiaVCYSseESyIRWh9cy/Q6R0kEBICKTfjcgqYeCcjUJKDuMKKhkK6T8nkaWFnsXWAgip9ZxRrkOW3IKsCitSiukcmBpJhTpIZFbkV7mQU+lgX9NnibYNSnMfYrM12HUiGq+8vReL39iJRSs/wtI1O/HmpuPYvD8YxwJTcDaxBNFpMuw9cQ4r1+3Cmvf3Yu+xEITFZSE1V44SpQlVeheUOjsUWjOUtWao9FZUG+2oMdnZpLDe6oDRXs+AWGe3w2gzwWjVw2ChPYR0tUSLap2GobBKq4FaX4uaOgO0Jgv7+zpbPQz2BhidjTA6m2Gob0WtrZkBME+mhrSyBvJaC7S2JhRX6ZCcW4qI5CxEJGUgIjEVZaoanL84zlD45e++w50vv8DV2zcxNnUZQ6MXMTw2gkuTlxgKp2jI5M5V3PjkGq7fncK1u5Ps/vHnv7mNb/7wBYfCf+dQ6OjoR46sGhIZobCe3T6egULleW7ARDnIztyx6eOqAcRQUjgDhV2IkDez5dVRyhbEqNoQW9UiQqEZwfk6xFY42PJqx8iXDIa24c9gHriLur6bDIQcCikhvAnzIEHwNqzDHArpezEKufSQA2Jd33UehdMMhRpaTUMoJBDeg8Ir9ySEHBYJjFcgwFDTPsFQqGoZZSkhh8KLULZdgqpjDBo6b0cg7JuGvu8qK0P/NdQN3oC6cwK5ujZEFtTiXF4NoqV6Vj6xxdjtnYidJ+Nx8mw+zqapECXRIjZbj6jMWpwMLcCWQ9HYdjQeJ88VIyKnDnGFdiSVupBQ4oR/ugYfnyvE3qhinExTIbjQDEJhULkDIYoGnNO0ItbQjUzrAEobORRyMBwDDclUNo6gvH4YWbVtbHF1QIYCQbk1OFtYNzcKC20IK3HiXHkDD0JROljWiLCyBoRRQihKCUOL6xHGyomzRXOlhQ6cK+aKJYUMhbSn0IPCAAGFBXXwl3JpoX+hGX6FhEIzvPKMOJalc6PwSAKHQpo+9qdBk78FFBLyqBgKJfSG0FMeHPJpYRZNI9N7Qu4dIYGQvSfMzEVMJj9gQu8JM3MQmZmDiMxshPMQJAxyIBRBcA4QEuqExO4vgUIOhgIKPf/ZM1LFn1DIbh7/RZPCvzIUvrzlMJa6Ubj/h6HwiDcOhMchOKcYAd+DQu8ZKKS0kENhUGoWlxTeF4X0xpBQKGVJIUMhfZ2cx1JCISkU0sLZKAwV1tAI6WBm0YykUMAhragRUCgMm7g/Bfz9CRPKAhAfBArpPSIBkFJAwqY7KSxUsPN31EIm8BH2CJCETcIhQZKWXCeLhlQIjtRaTi3VIrO8DpnlZqSWGJAo1SK1xMgwKK1ucsMwq8IGVjIb/KOlWL/7NBas3IKnl67HowvexOOL1uH55Zuw7M3deHPzMXy0PxD7TkbggHc0DvvGIiA8A/GZ5ZDK9Sio0KFApoO0QocyFaWDZqiNdtRaCXAtqDXTkmkTVDpK/YTUsB5Wlx02lwXWejMsThPqbEZo63QsJVTV1jAUaowGaM1m6KwOGBwNMLmaYW1qg625E7aWHpgbu1g6WEQT18palGvqoNDbkFtejXiJFGcTMnA2Pg3h8ckordKwpPB3//Yf+Oq73+PuV1/i6p1bGL86hQvjo7gwfpElhaOXL2Ly6jimb17BtTtTuHbnMq7encStL6bx2be38PUfPsev//n3+I2Aws5+5FaoIZEZ70WhsgspVX3s9jGdufNMHw8gmt4TCjBUDyBa2YVz8iZ29zhK0exGYayiATEVTra8OqRAjzi5kw2aUPuYyn7hC1gGP4Gp/xYMvdf4pPA6TG4UCgkhB0J3OiikhPTZfwOzUUjrbQh4lBzOiUKaXOaLgZC1l/n2czcPw45JqNv4tJBg2ExTx5dQ1T4KVec4h8JeLikkFBIIqYwD1xkK8w0diCkyMAzGldQhvsSEwKQKHAzMwIGAdPjHlCImpxYJBXVILrQiqcCCM3FyHPTPxJEzOQhOqUZKeSPSKppYJZU34GyBCT6ZGnhnahCQq3ej8Ey5HcH0dlPdihhdFzKt/ShrHEENXWjpGGeJYXXrKBR0fm8GCpVzJ4XFfFJ4HxTOwGAp1zImDLqryIkwVg6EFXF1tsgBqvAZZQPtVwwrNiK0iEdhgSgpFFBYaMZsFB7P5lB4NKUSRxNKQNPHlBb6Zcg5FHLtYy4p5N4WUkr415MUulEowuD3wZAmjlk6mJGLOL5iM3IRzWOQgTAjGxEZ2TiXmYWzfIVlZoGKwEcrW2aXkPD9aCik/yxqH9PVEZYU8u8VRe8JhcSQ0kCufSzgUGg1ewZVfkoKaVqW0i3uWslfLink28dhlBRy7WNPUkh7CykpjAZdMfnhSaEvtnl7sxbyDr/T2MknhbSn8H5J4ctbjmDplmN4acsxzP9gP556exeefW8PFm85jNfvlxQe8cb+70Oh+11hPPziExGQlMKWWHMopPZxFs4ki5LC+NlJoQiFKVK2ooYB8U9AobtdTCAUSkCiaLn1nCj8HhAKewtn3F+elS5S6vhjJ4VC65lSRAGF9DW1lcUDJ4RDSgcJhNxlFSX7nhBIJQyxEDBTimuQXmZERpkJaaVGpBTrkVFuRp6yHkWaFhSoGtnXmeUWdj82PLUS+3wTsGrjUTyx+D38ct4b+LtHX8bfPbIMP39qJX41fw2eWvwuFq34EKvW78chvzgk5VajpNoJVV0rTA29kGudyC7RIC1PDqmsBpU1JmjN9TDVt8HR0g2d1YXKGj0qqmugMZphcjbA1tgIZ7MLDa31cLU44Wx2wOqywmAxMgxW62uhNuigMeo5FNqcqKtvgrW5HfXt3XB19qGhaxDO9n6WFpZrTCiu0qNEZWCVUSRHdFoeQmJTERqbjLDYRJQo1QyF3/37/8LXv/8D7n71Fa7dvY3Ja9MYmRjDhfFLGJkYwcWJCywtvHJ9EtO3LmP69iSu3p1wo/Cr33+Ob/75O3z7b//B3hQ6uwaQX6lBVgWHwtSKFpYWZijakabsRoqqH0nVFxWdH7MAACAASURBVFjRqTuaPqb2MdtPqOpj7wrjqvtBgybnKpoQLnOB2sdCUhiraORRaAGhML6yHjLXJXbmTthVaB36DKb+224UGvsEFApp4UwQsoETGjphAygEwhswnudAqeuZZhicjULuXaHw5pBDH6FQSAjdbw+Fd4kEw87L0HRMzIBhFS2B7hhHddcE1N2TqOm5zLWPZ6OwYwIFdZ2IL6ObxHVIKrciWWZDaEYVN2ASlofQFAWSCk1IL7VDInMhs6wekRla+EaU4HRsBeLyzcjXdCOnuhMSRStSK5oQT//zLXfyb/5sCCmyIIgmkMvtCKqsR3h1C6J1nciwcCikhdy0FJzeR1a3jTEUylwX3Enh6cxZKORbyHSPOKTQimAxCtk7Qk8yGFrqAqsSDwZDipygCi10sAordICVG4b0hpCr8CI7wots7E2hGIVBIhT6zkah1AKfAi4pJBQey1SzN4W0uJrBMKEYPukyQuHMN4V/2yjk0sS/ORRKfhgKOYyKUCgMpvBrbTgU0mBJOsSDJvT1j/Wm8P/f7eNwHIo+ywZNDkaE4yBLCqNw8OxsFNKpO751zJZZi1FIQyb0pjAcnvZxkOhNIa2g8cd2Xw6FW719sN2XUBjCrqdwKMzm2sdHTmPVrpNYuZ3eFB7CTBQeYCh87r09oHeGq/Z64/WPT2Hl7pNYvus4lu84jOXb9+NdHoVB2cXwnyspZCiMAyWFvoTCxGSGwjMpGfx7QgnoPeHpxHT4J6TDLz5D1D6WuKeRA9nACQ2dSMG+5lFICaGQEorfFArraigJnBOFsxJDISmcvZhaAJ8AwPt9Cr/nThdFbw0fJArprSLBkKAooFCAIX0S/hIKZy7AZijk9xwKQEwr0yGzwoosuROZFQ5kyGzsM1vRgBxlEzIr6pFSYkVUtpat8tgfkI71e0Ow7J1DeOrlTXjspQ/w0IJ38PDCd/HEko14bvkWLFq1E0vf+hirNx7F1iPh8ArLRmR6JSRlRsh1TShRO1BQaUJehQFFyjoQ0JR6O2osjTA426CzN6HW6oLW4nCX3maHyWmDrcEKe6MV9iYbQ6HRbmbvCGtMRnBVB63ZCq3VwSaKTQ2tsLV0wt7aC2f7AGyt/aixNqNMY0ahUs/W8RTIa5FaUIHIFEJhOkJiUhASk4gihRq9Fyfwu3//3/jyuz/g9pdfYvrOLUwQCi9P4MLEJQyPX8CF8WGMXrmEyWsTmLo5ienbE5i+M4Gbn0/h01/fxFfffYZv/smDwvruQUiVtciuNCGjoh6EwnQ2aNKOdGU3UkUoJBwmVg8zFEYp6bzdeW4CuboPkYoOhMsaeRQ23YNCuq0bKjUgvtKFioZRuMa+QcPYr/m08HOYB+hdIbWAaf0MvRektjBhkCv6vq7/Bozs/SC9IeSKfpdDIfd3ORROoYYGTdiQyTR0vVdBf67rnmZ/Rn9O7w7pk/2O8Hv0O3wJv0P/DrWi1dRKptSwYwLVnZOo7p6EuvsyND2XUdM7hVpqH/dfh67/GisVodDUzW4SJ8gsSK50IKXSgYicGvjTRHFMKSIzNUgvtSGzzAFJiQMZhTbEpmsRElOBsAQlEvPMyFW0IVvejIyyBqSWOJEkcyFB0YhYeQMiaUK4yILgEgtOl1kQKLfjrLoJsYYuSOz9KG++yC64CDCkdTrKZho2uYBsXTuiS01wo7CIf1PIozCMR2FQoRWhJQ6E05tCSirLGngIuhBaQnUvCEMKHaAKLbTPqLBCO8IKbTg7o6w8CusQWmTgpo8LanG6QA+/AiMIhX5SE/ylZvhJLfBlKLTAK7cO9KbweGYNjqcpcSK5HMeTynAssQw+aRWzUci9JRS/J6Rbxw/+TSE3cXy/N4Uzk8J8toImWSJ8elrJwpvDv1UUCkkkSwcZ9Li3gmyXIb0tdE89czAUBk2EXYe0BPsM1U8o5HYViqeQf5RBEwGFYeBQGMFAyKGQrptE8UmhgEI6eUdJYYwoKSQURsxAIU0f06CJMHm8098P2319sPXUKWw95S1CYTS84ug9Zzb2hsTgfTcKj3pQuFVICgmFu/Hcex+zd4ar9vrg9Y+9sXK3F1bMQKEPSwoZClOz4RWXjONRsTgRFcfqJKGQLprExIlQmOp+V0g4DEyiKeQ0tq/QLz4dvvHcdRNaZs2GTQiAKdRCJhRS0UWTPIZBMQqFKWR6U0jTxzNax0JCKPqk4RJ3csi3j++Hvj/nz9k08wNKCmcvxKaWMqGQrasRLbYW0Ec/o0SQiv6Mfo/QKFSGrA7ZChdyqlqQU9WMbGUTJIomZFY2Ir2iAYlFNkTlGhGQIMdu3zS8uSMIr6z3wsI1+/H08h2snlm+A/Ne34NFaw9g6bvH8Mr641ix4QRWbz6Ft3cGYuOBcBwISEVocjmyZCbkK+0o1jSgrLYRpRoHSqrNKNNYINc5UGVqhL6+DbbWblZ6RxOqDFaojJQmGmGwG2CqN8FKuwobbKhzWqG30bSxGbVUFjO0FhtqCJQ2F/TOZtQ1tMHc1A1rax/MzX1QW1pQqrZAWqlHnkyLbFrOnVOOiOQ8BMdmICg6BWeiEiGtVKNnZBK//bf/jc9/9wfc/OILXLl9E+PXpnHxyiSGJ0YxNDaMwdFBXLw8gomrY7h8YwJTtwiF4wyFn3xzA1/+7lN8/cfv8O2//geufv4bNPQOo7jagFyFBZnyWSisIhQOIFk94i6CYVzVACIVvYhU9jIYUis5orIDZ2WN7JpJpGImCmn6OKLUijC67qFogLxxDA3j36Jx/Fu4Rr8GDZxYBu/C2HcDhvOUABIKb3E1eAumwVscCOndIHs7SEMl19jX9HeEv6c/fx26nquo7ebeFdInfc+h8Cpq+Z/Rn3Mg5KDIQfAq9IRHodz/zhRquq5A03kZasIhfXZfRnXPFVT3XEZ192Woe6eg7bsK3cB1aPuvoabvKpQd4yiw9CBZ6USSwoGUqnqkVrkQIzUgJEWBsGQFEvIMyK5wIbvMCUmhDek5JiSkaxGVUIWYFDVSc03IKW+ApKQeaVIbUqRWpMlcSK9uQ4qqBXEV9ThXbEFIiRkBpSYEyCw4q25EnKkLWc4ByFouuc/6EQwpLayiCeSGEeToOzgUSqoQnKfFWUIhDZkQCkusIBQGF1ogRmF4eQPCylwIKan3VHE9Qqj4hDC40AGqkEI7QqRUNneFSm0IY2XlP20IK7SCztyFFZsQWmREsFSPoAIdTtOQSX4dfAtM8Csww19q4VBYQEkhodCEE9kGHM/U4kQ6nbmrYHUiWQbvVDcKhdvHf90opCXVHgyKv54JwzlRyL8ppNYxq4xsRLL2cba7fUxtZKF9TAB78O1jCdc+pqRw9uTxXCikZFAEQzaQwv8epYQ/ofBBt49/XBTSNZP9gcFgK2lo8pito/EHQ6GPB4XbfAOww5+SwntRuHrXCby2/SiWbznMJYUMhcfx/IaDePqdPXju/b1YsvUoVu3zFaHwBFbsOILl2ygp9MG+s3EgFPqlZsErLomhUIDhySgRCuMS4M8Pm9AdZAbC5HR23cQ/MRV+CWnwnROFuQyFBEMOhwRCDwrvN3n8fSgkEApFMHTvLpzj3eCfA0Lh70Rml3HDJj/ioInQPhY+hTeGBD8CH30KJQCQPsUoFN4d0tvDtLIaSCotyFU1I0/dgRxVG7KULUgtdyGu0Ipz2QYEparhGyfHvsAcvL3nLBa+eRjzVu/Hc6v2sZr/xgEsXHsIL647iqXvncSrG3yxfKMPVn7ojddE9cG+MBwJysC5dDkSCmqQKTMjv8oBqcqGIpUZJRorymsdkBtc0NW3w9HRB2dnH/T1LVAYrFDojaiu00Fr1jIYml1mmF1WDoV2K3QEQ5sFtTYLQ6HG7IDGUg+trRE6RzOMrg6YmnphbOiFytSMkmoLCioNyCnXIrO4Gok5MkTQYvQ4CYKiUxEYmcjuQXddmMC3//K/8OlvvsO1zz7D5M3rGCMUTl3G8OQoBseGMXCpHyOTFzDOo/DKrXFM3R7Hjc+u4O7X1/HFbz/B13/8HUPhtS9+i6a+iyirMaGgygZJpQtplBRWtiJT2Y70uVCovsAumkQqekBFaWG06jwiKttnobCVDZrEKSnVqkdkGQGgDonKRlQ2jTMQNk38Bg1j38B58UtYhz5BXf9NBjz6nI1CYz8HRoKf/vw1VgRIw2wU9l5j+NN2TbFPXe81CMVQSNjjwcfASGjsIRBec5f497WUKnZ7YKjpvgJ1zxSDIMFQxQNRc/4qagduoKbvGtTnp1HZPo4Cay9SqhuQTCCsbkBadQPiS8yIkGgQlalBSqEZuZWNyJM1ILfYiex8KzJzTEiTGJCeXQdJgRU5JfXIKnIgo8CKdKkVGRUNkGjaka5uRUKlC1E0JVxign+xAX7ldQhTuxBv7kJ2/QAqWi9B100tcnpfOQlNB6FwFPJGDoUxZWYE/mcolFoRWkwn72gljQthpSIUCiCcA4XBDIUeEAo4DJUSCIUSUGgRodAwE4X5s1FohXe+gEIjTkjozF01vFIr3cVQ6FlHQyDkUCi8Jywsn7nI+sFNH/NJIU0gC1PIouljISkkFCZl3qfoZ3wRCmcPmsRl5rnX0LA9hTwOaXm1MHUsDJzQFDG98XNPHQtf8yAjmP0ogyb07wgrae5BIS2znpUUsnaxeE+hcBGFmzwWUEi3in9qH4v2FFJi+FeYFN6LwgDs8qNl1bSf0BtbTnlhyylvbPMhFAbfB4V0+/iYCIXH8dIWDwrnvb8XS7cew+p9vqC08LU9p7BilweF7xz2Zig8k1UEv5SZKORgGAuv6FiWFNISa0Ih3UA+nZSKQB6EdAfZPyEVfvGEQipuCtmTFM5EIS235lDIraER2sazh0xYWih6MyhOBRkI+V2F4oXW9K7QfeuYP4EnAO8HfYr/Pu09fAAoJASy4i+gCACkTxosoZ9Rkii0lIVhEgGFtK8wo0KLzIpaZPCVrbQjX9OGfE0nMiubkVzqwLksHXzjKnAwOA+7/TLw0fFErNsdhiXvnsBjL2/Hk6/uYiAkIC568wheeOsIXlh3FC++fQwvvX0ci985hiXvHMXSd4/g5feO4pX3j2PtVj9sOXIOR86k4ERoBnwichCcWIxkaTWK1VbI9fVQGBtQZW5Gjb0VxoZ21DW2o9bRhGoaPDFZoDHREIkWepseRocRRqcJersJWosJWiEptFlQY7FBbXJAbXZCY3GhxtqAWnsr9PVd0Dm7oDQ2zkChpESN5Dw5otOLcDYxB8Gx6QyF+TIV2gdH8dUf/x13vvkNpu7ewfj1qxi9OoURPikcGB1C/2wU3hzH1K0xXP/0Mu58dQ2f/+YuvvrDb9mbwutf/Q6tg2OoNNhRpHEiS9nIztulV7YxFGYwFHreFFJiyLWP+xFZ+aeikJLC70Hh8CeoG6BE8Cb7NA3ehqduwYNCDoQENwKiG4WUMvbdYLAT0kI39giSPPo48M1MBIWfCZ/C7wh4ZDDs4mBY0z0FTS+HQgJhVdckg6Hm/DS0/deh6buK6t4pyNvGGArT1I1IUbk4FKoakFhqYeftYrNrkVpkQa68EYWKFpQp21Gh7EB5ZRvK5K0oljVDWt6IvNIG5Ja6kFviQk6ZCxJ5EzJUrUipamYojCm3I7TEBN8iPbxLDAhRORFb14Gs+gHIeBQKMKSBk6pWHoU0BONGYe29SSGto6GkUGpluwrP0u3j/wSFwUVOlhIGsbRwZkooRuEMGN6TFH4/Cn0KZqNQB68MNbzTFXwp4ZteSbePxSlhFT9gosRMEHIt5L9qFBIWRShMvGdPIbeSJoZ2Fc61p5DfUUhLrM/O3lHID4IIKd0DQyGPPqEdzC2l9sCQaxffH4VnUrn28U8ofFCDJj9eUrjvNO3SCsU+lhTyOwrZrWPaS8ij0MsLW7xOuVG4Pyzqnvbx6l0eFL6y5SiWbiUUnnAnhfPW78PSbcewej9dNOFQuJJH4avb9oOhMCwWZySF8EuR4GRsIo5FxojSQh6F0bHcWpr4RLavkINhGt82JhCmwDc+FT5x34/CAGol8ygUJ4Ti1rHQPhYWWIsnjAUYChAUfxIIhfqzYCgCoYDLB4FChjt+LQ3tHhR2FgogpDU1UdncgAv9rvC2UDijRwussxR6ZCsN7FNSqUdutROF2k4U1HSzNll0nhG+seXY5ZOGt/eEYdWWALzygRcWrj2Ix5Ztw98/9x4eeukjzFu1H0vePYnF75zAS+8cZyhcsPYQ5q8+gOdX78OC1Xux8I29ePHN/Vi87iCWrz+KtVtOYf0ef3ftPB6Os8lFKNXYoLK0oNraCrWtDWprM6otLqgt9dBYG6C1N0Jro/eF9F5QC51Vx2CosxmgtRigNhmgMddxMHSj0M4WUlfXOVBtIhw2QmtvQ42tHZV6F4pVZpYU5spqkV1Wg9QCBeIktJImH6FxGQyFueVVaO0bwee/+xfc/OJrTN68iUvTV1hKyKHwEhgKL/bNTApvjuPKzVH3WppPv73jRuGNr79Dx4UJ9t+vtLYBOVVNDIW0o5CSQkIhDZrQgIl42CRW+eei0IhEZcOcSaHtwqdcm5jeEg7ehnnoDsxDAgw5FAopoZDkiVE4o41M6SCf/lGaKLSX6WshZWSfonRQACF9Ci1kAYVcO5reIU6BQ+E0SwoJhcrOCQZDaiHX9HMpoarnCipaRxkK09VNSFVRStiINFUDksptiM83sNZxerENORUNKK3uQLW+HwbzRVZ60wg0ugHIqjqRX9aIAlkTCuUtKFS0IlvRglRlE5IUjQyFcRVOhJaa4SOthVdRLYKUdsQY25Hl7Gco1PfQ0m4uLaSBE4bCphHkEArLzQjMqkJwPqHQjHOlNk/7mFAonYXCMkoK52gdF9eDgbDICQLhD0GhG4aFllnt4x+IwjwzTuTU4USWDl6ZGvhkVLnLL0PBoZD2E85MCedCoeLPXF79Q/YUzpEU0vk7Sgv5dTQC+O6bFAoJIn/r+F4UipZX8zD8Icur2eJqAYWUGLrbt9yU8v/JShoBl2x5Nf27swZHPJdKOBgK+wrFOCRAsnvHtLT6JxQ+wOnjcByOOYtD0WE4GDX7TSG9JxTeFMawIRNu0ITeFMbybwqjcCCQBkwi2JvCfafPzkSh32ns5lHI3hN6n8JHXifxkdcpbPXxx3b/IHAoTIF/Spb7TeHq3Sfx+o5jWLH1MDgUnuBReAjPvPsx5q/fj2XbjuONA34sLWTvCnedZO1jhsJDp7A3LBaBkkL4JntQKMDwRFQsTkbF4hSPQl8+LfRPSAYlhIRD/4QU+MUnwzdOQGE6/BK4Zdb0pjAgmZLCPBAI6WsqSgrdKBRdNQmeY0/hXImhGIPC1wIIBdAxGP6p7WQehsK/8aBQyNLBIm6JNa2ZIRgSCoU1NbS7kGBIqaGAQgGThMIcpRFZCgNbZJ1UrEJMXjXCM6txJkkJn+gyHAvLxw6vJKzbFYJl753Ai28dwvxVe/HUqzvw0Iub8bN57+PhxVsYChkI1x3HC28dZYnhgjUcCuev2od5r+3BvNd2YcHqPVi0Zi+Wvn0Qr288inXbTmLN5mN4fcMhvLP9JI4HJbCUrrDKCIXBhVpnB7T2FpbwacxOtnC61tYAvcMJo5PaxXUsJdTbDai16qGu00Gpr4XKaECN2YRaKw2Z2FnrWE2wNLtQba5Hja0ZtY5O1Dq6UFXXjPIaB4qqzMiTG5DFUKhEXFY5IlKlCI2XIDAyCTllSjT1DOPON3/A1U+/xPiNG7g4dQUjU5dx4cokhiY8KLwwMYyxq2OYvD6OyRv0tvASrvLDJp98cwtf/v43LCm89es/oPvSFdQ6WyAzNiO3WhgyaYOkqoO1j2klDbt5XDXEcEhfxyhpsKTnvm8K6ZpJjIprH9P0cazcyd4UhkpFbwrHfj3jTaF1mFBICKQ3hAIK78A0dId9b+y/yZJBwty9KKS2803Q73Bp4XX2OwII2c+ENjNLFGkohYA4O0HkMMkwKLwppPeJ7I0iJYVT0HRPQd0zDVXPFJRdl1HZMQ5F5yQIguq+q1D1TqGq5wpkbaPIt55HmqaJtZBTqxtBlSKzs4njFKkJGSU25MhckKk7oTMNw+GchM0+DqttDHrjMJTV3Sgub0JpRQtkijaUV7UjT9GMVLpvLHcika/wcjMCinXwKdUhREUobIXEcR6ylouYE4WNFzkUfm9SaGEoPCO1eJJChsK528cCCuk94fej0AY3CKmNTEkhD8PQwjoESwmFepzON8KPWsf5ZvgVWOAvtcKvwAouKbTCK9eME9kmnMjS45SkBj4ZKvhmVrMKyFTdD4XitrHn679oUjgXChn88pCUmYfE7yuC4T1J4V8vCrlWtBiF9D6Qr/QMhj7CH4dC+uR+VxhI+QmF3FtCYYH1j7+S5hwOR4tRGIqDEWdx8Nw5HDxLC6wJhBH8oMkPQeE5cCgMwb7AIOwNCMQeek/o64+dvr7Y7uuNrTwKN3t5YSvdQPY/g/2hkTgZRyiUYG9INN4/GoA3xCjcehTLthIKT2LBhsN45t29mP/BASzbfgJrDvhj9X4/vP6xDzdssuMIXt26H28TCkNjEJgphW9yJk7EcEnhTBTGwCsqBt40bMLuIFNamMQwSDjkQJgEuoPsE5fKWsgeFGYhIDnHjUH/JPqa1tSIrpjMOncnLK8WJ4az00IBgvQZLtTspJAHoXuymNbTzFo5I/6Zu73M/zuEygeNQmFghKWFhUqGQJp2Picp5lAorWSn7+j3hPYxXTTJqTIiU17L3h5GSEpxMjwT249Hs4sO7+0OwTu7grBqkw8WrzuMZ1fswtOvbMcTS7fg0Zc246EXN+GXiz7E48u2Y/7r+/HiW8ewaO0RLFhzGATChWsOY+Haw3ie3huu3IVnlm/Hcyt3Yv7ru/HSm3uxYv0hvLXlOF6j/9t6ayeWv7sHWw76wzcsEQnZpSitNsHY0A09m0BuZFdI6BKJzloPo7Me1qZ6OFudsDRaYXAaobXoUGXQoqJGDYWuFmq6ZkIotDm5dNHehBpbEzS2RtQ62mFw9cDQ0AeNrRMKI00gO1GgMCGrVIuUgirEZVcgMq0IoQlZCIxKRlaJEvWdA6B3gJfvfIbRa9cxMnUFF9woHEX/6BD6LvZheGIYl6ZHMX59DBPXRzF5/SKm6V3hp1dw96ub+OK7bxkKb3/7R/RNXEVdUycU5nbkq1v5yWMehcouJCvPu0/cJdACa+UAj8JeRCl72Woaun9M08fCoIkHhc0Q9hRGzJ4+HqXpY3pPSLsKPweHQg6AlBJahu/CPHR3FgpvMMjpegl9hDpqGXMYJBByKCQ8UhuZby1TO7qfkkah6Pe4VjMNrRAMBWQKGNR2X2UQrOmeZhAkDAql7p6CqnsKyu4rqOycREX7OOQdE1B0X0HV+Wkoe6eg7JmCrH0c+bY+pGqakVzdgBQ1h8JUuROpJRakF1kgKbUjR1YPuaYLZstFtDROo8E5CYd1FCbDEDTVXaiQNaGysgVVVe1QqjogrWxEmszGrbipsCFFbkd0hRnB5QYEVhhwVm1HrKEJEnsPZC0j0LP9i7OSQkKhXtw+njloEl5C6d39UUhTx2zYZNabQqF9TDC8900h1072DJvQe0L+TWGhBaFFZoQUmhBcYERQvgGn8+vgn2+BXz6HQf8CG/wKbPApsME73wavXAtOZJtxIsuIU5Ja+GaqWflJNDidpcZ/8aSEQutYOG3nwaDQSv7/AoXsPaHwXjCTA+F/jsI80LtCgmECe1+Yj3iJCIV/Je1jISlkQyazUsJ7UZghQiEHQ0IhAyHdMaap45+SwgeUFP5QFEbiYOgPRaFwzeQMPmZDJgEMhTt4FNJ7ws0nT2DzyZPY4u2LbX5nsC80Aifjklmbdy4Uvrr1GJZtPYnFW7ywYOMRPPPuPjz/wUG8vP0k1hwIwBv7/bFqry+PwqMcCg+ewsehMTidKYVPEqEwAUcjot0tZC4p9KCQLptwMCQUEggJg1SJ8IlLhk8ctZHT4JeQjoCkTAQkEQq5tJBA6E/JIZ23mwuF4sQwrWDOyyZztY/nRKEoIXTDbzYIhe/5XYZuFGaXsjb0g0QhpYJsGTU/RUzoo/SQkkEBhbTUmiBIwySzUZhbVcdSQkoTA+KysOVICJa9vR9PL/sI85Zvx6JVezBvxU48uXQLHn5hIx5atAG/WvABfrVwAx5+YRMeeWkLnnx5J+a9tg8L3ziE51cdwHOv7ce81w9gwRuH8cKbR/H86v14hv6Nl7fgqVe24ulXt2HBql14+Z19WLPpCF55ezcWvrYJi177EGs37sP2gz44E5mCArkW1pbzMDd2wOhsgsHugt5WD73VCVM9gbARTd3NsLc4YKyvQ42lFgq9BmVqFeS1WlTXGVFrs6HW4YKOlmA7W6F1tKDG3gxdfSeMjX2oaxpEbX0v1NZOVOgaIVUSFGqRUqBCXLYckWnFCE3IxumoZGQWK2Br68Plu19j7OYnuHj1Gi5MXcHwlcsYplN3E6PoHxtC36V+DE0M4+LUJYxeG8XYtYuYuDbiaSF/eR1ffPdrfPtv/w/u/vafMHjlBmzt56GydaGABhj4u8cSZQfSlV2g28exdPuYv38cp+hnKCQQCitpYkUrac6W17O7x8KZu9hKWl7tEC2v9uwprL9Ek8dfwjr8GSxDn8A0eBemQWob34Vl+BOYhwUU3mGoY9g7f4OBcCYKefAN3IKBpYUcDDkw3kLdwG1R0e8KgBSQeQ21vdeg7bkKDoKEwWloKBmcVdVdlBBOobLrCio6JlHeNs4AKO+6DEXvFF/TkHVMIM/eh5SaZiTRsAmhUN2EdAXtI7RDUmJDdpkDOeVOKDRdsNsuobPpKpodE3CaRmCu7UetqhOqimaoFa2oqeqAWtWBYrkLaWVmJJeZkCqzIF1uQ5zcjPDKOoRU1SGihlDYAIm9C7LmCxwK2T7GSbavcPagyelZ7FZYegAAIABJREFUgyYEQqpQ2n8oNWOupJBbRePipo4FGM6aPp4LhaFSO+5FoQ2htPam0IIQqRnBBXUIyjfidL4Z/gTCfBv8C+ys/Ars8Mm341SeHV65Vg6Fkjqckujgm6mBn6QG/llaBGbXeFDIDZdwC6sFBM7+fGAozLt/+3guFH5vSpiZhwShRFdN/pxBk3uGTX7kQZMfhEJKDNNp6IQbPPGkhVxL2Z0S8ihk7wl/GjT5kVfS/GVQuNPXDzt8fbDN5xS2nDo5C4WBHApj50DhzmNYue0wZqPw2ff28yj0wtqDp/HG/gAehaewYocIhSExCMgo4FAYLUJhJK2mofYxh0JqIXvHxoEGTgiBvmIQxibAJzYJPrGUFopRKOFRSCDMgV9iNoOhGIVs0ERIC8UwnKOVLE4M70kLRQmfADwGQtHOQfdtZOHGsQBD+hRBUniT+CCSwtlDJjRZLBTBkIZMIrNKGQ7pe0oGqYUsJIWERHpTSN8HxEmwz/8c3t7phRdW78JTSzdj/oodePGNvXjhjb1Y8PoePEdJ4cvb8cSSLXjspY/w6EsfMRQ+ungrHl2yDY8t2cY+H1m8FY8v24FnVnyM51cfxLzX9uKZ5RwKH1uyCQ+/uAFPLP0Q81d8hMVrtuGFVR9hwcoP8cLrm/D6+7uwfvsh+ITGQlpZi6aeETjaemF2tcLoaIDRTrePXahzOmFucMDaZENdPQ2YGFBj0bGJZAUtrjbVQeewo67BBYOrCbr6FtaGVlsbUWWqh8bWCl09JYX9DIU19m5UGpoZCjOKa5CUX4VYiQwRqZQUcihML5LD1NSNS9c/w6Xrd3Dp2nVcvDrNw1BA4TBD4eD4EC5cHsHFqRFcmrqAselhUQv5Gj777Tf49b9yKByaugVaYK129EBa0869KWSDJh1IU3YhkUchgyHdP+aTwrlQyJLCWSiMqXRBuH3Mnbmb46LJ0Kcw01WTQUoKORQSCD1J4Q9EIV1FYW1mwp6QIs5EoXGAQyH7vb4b0J2/fg8INZ1ToFJ3XplRBERV5xUoOi8zEMraJ1DeOsZQWNE5AXk3B8OqvqsgJObb+5GsaWIoTK1pRrq2BRJVE7LlLuTK6pFX4UK+vAGV6k7UGYfgso4yDNYo2lFd0QKVvHlGVVY0QSpzIr3cwlCYUm4GVVylGRFVFoSrrYjUOhCjdyHT2oHypmHoeBDWdk7OWEmTrRftKWQraeoYBudEIS2bLq3HWb59fL+kkNbScCnhXEkhtY254tbS8OtpeBCGFpoRIqWkcBYKCzwo9BWh8GSOFcezzDghMeJUJiWF96CQmzoWUDgbguLvHygK84q4yWNh+phvHxMKWepHyR+1jDOEykViRi4SREXfC38Wn5GL+EzRRZO5VtJk0kWTbIRnetbSiFfSENqEtTT0tbh+jOnj2SgUpo3dKaHQQnbDkB86ES6eiN8TEgRT0xCYRvXT9DG1kH+8iyYPGoX8e0JCoY8HhZtOHMemEyew5ZQvtvkGYl9IBE7ORuGek3hdQOG2Y1i27SQWb+WSQobCDYfwyg5CYSCPQj+s3M2jcMs+rDvghT0h0QhIL4B3YgaOEwrPReNYRAyOEwojY1idjIyGVzTXQqa00IcQSOlgLFUCvGMS4B2bBO/vRWE2/BKz4J9Ix+pz3G8KhbeF4s8gHolzvTFkC635HYXiKWThHaDwllAAIbuFzCMwioY4ROVGooBDAYb828IHgUJ6NygUDY8Q/MSrZ2jqOCqnjOGQ/jxDpmUtZAGFNH1MrWN6d3gkOBbr957EivX7MG/5Fjy5ZBOeX7kTS948gGXrDmPpuiNY8tYRLFy9D88t34Wnlm3H40u2MhT+atEm/Hz+B/j7Z9/DPzz7Pv7huffxjws24rGl2/Hsyr14dsUetr+QksKHXvgAP5/3Nv7HvLfw8KJ1eHLx23j25ffx/IqNeHH1Zry6bivWrN+B4wHhKFTo0DV8GU3dQ7A1tcPkbGRlrm+C0eGA3kZvBnXQWmv50qPGakSN1QS90w5zUyNsra0wNRIAW6CxNaGqrh5ynY3tP6yxd0LnOs9QqHX0QGFsYShMK1QjMVeBmMxynEspREh8FksK0woroHe1Y+jKbYxM38Sl6zcwev0aRqan3EnhwNgw+kcHMDA2yNLC4clhjFwewqWpIZYW0hTyjU+n8elvvsY3//I/cfe3/4wLV++wXYU1zl4OhWwlDTdokqboQmJlD2LkfVxaOAuFdNWEWsdCUuhGobwRlBRGK5oQLXchqpwuWJgQlKdDjMyBUucISwhZSjj0GQdCun88wKGQ3hH+aSj0tJApHSQQUpLIJpP7CYWemhOFfELIUkHCYMcVVtUdlyGUAMSqjsuQt09A1jbOUkJCYXkbB0NZ5wRLClX916HouYJ8Rz9LCCkpTNO2IFPXjhxNK/KrmiFVNEGqbEKhshny6nZotb2o0/ZBVdGCknwrivPMkJfUo7qyBUpZE+SlLpSVOJFfZkdGuZVhkNLCpNI6xFdaEF1tYyCMqnUiWlePdEsbyhoHQRikHYVauszSTsurL0LWMHN5dVCuFmFFIhQWz0oKZ6Bw7kGT2XsK700KBRQK62iEXYVWhNK7RZYSzkJhAbWOeRRK7fheFGao4Uen/zxJ4fetoZnZQn4gKMwvQiolhQ8AhcKJO/r8azxz9yehMO3eFTVsyISHI7WOGQoZDH9C4V8WhfSekErcPuYXV7NBE+7E3YFAWlpNgyb0ppDax8HYd5rax6exm94T+vhiu4BCr5PwoNCHR+E5nIxNgl+y6E3hnpNYNQcKF354FITCBQyFp7D24BmsOXAaq/b64TUeha8IKAwWozAeR85F8S3kWBwXozAqBqdiuLSQLpy4MRgTD29WifdFoZAS+iZksbSQWshiBM71tQDD+62qmd1KFqNQaBl/HwgFHM6AodBKFqHwR79oUiBHbD63coZwSMkhwZBaxFT0PV06IRzS97R6hp284xdYU2pIK2lCUwuw0ysYK9bvxEtrt+K5VzfjmWWbsWDlDixesxdL1u7H4rUH8NKaA1jw2h48+8p21k6mtPCRFzbjlws24ufz3sffP/Mu/uHZ9/Cz597DPz6/gYHxqVd24Sn6/WVb8PiSD/HLBe/i759ei394+g38Yt5qPLJgNZ5a8jaeX74BL63ajJfXbMLKdZtw6FQQCmQadA1NoKlrAPamNpidDXw1wmCzocakh8pQDY2phuFQZzdC77DAUO+AqbEBttYW2NvaUNdILeMmVJlcDISlahPkeieqLW2ocfSAUkKNKClML9IgMU8pQmE2AqNTkFogY2lj7+hVDF2+xlA4duM6Q+HQZS4pHBi/wEBIKBwYH8TQ+CAuTNIy6wF3Wnjt7hXc/fWX+Pqf/x13fvNPGLl2F019I6ipP89QmCpr9py5YyjsRay8z/2uML5qEDR9zJJC0ZtCbnl1A8LK63FO3ogoZQuPwnqGQlpHcya3FtHldpQ6LrCbx3T3mE7cmQfuwjRwB3X9XJuXJYY0YMKGTO6w1q+h/5YbewQ+T/uYrpzQgIlQc7WXCY18i5l+l9LE2Slh1zSXCnZcQXX7ZU/xMBRQqOyYRAWBkDDYysOwbRxl7VxV0rqawRtQnp9mKExQuZCocjEUZhk6kFfbjkJ1G0pUrSip5qpS3QFtTQ8M6h4oShsglRhQmGVEZUk9alUdqJY3s69LC23IL7VCIqMl1hakEApLjIiTmxClsiCixooILeHQjlRTC0obBhgGCYS0jkbdNgpF80WUu4aRpWtDVEkdAjKUCMqtYeuCWEpYbEH496AwVJg+FtrGxdxZuxkpodSO4FmLq7mVNARAMQq57zkUEghNCMqvw5n8Oq59zFBoh7+UK98CB7zzqXVshzspzDTCK6MWPgyFNfCXaBGYxdrHAgrFbwkr3VdMHnhS+H+AwoT0XMxVlBKKQfjXjULPdZKZSWE6W0ZNuweF5FD4uedTGEjh3hP+hMIHtbxaSArDcCg6FAejaNAkjB80oasms1EYh0Mh90PhOewLCGcopHU096KQ7h3TKpoT2HTiGIPhR6cIhaexL0RAYSYbNFlPgyYCCrcfwauipJBQ+Nx7B9jAySs7vPHmoSAehf5zotA/LR+nEjJwLGouFEbjREQUGzZhLeSYOB6BlBDG4xRVNH0SCuldIS2ypjeFGQhIoqsmWaxlTCmhb4IEfglZ7F2hcM1k9ucZem8olLidzL8zvN80shuFPOwYCHPKQOgTABidJ0N0fgVXsxND+t1ZbWRKCh8ECllSmC9n8CP80RtDAqDQJhajUEgK6Q0i/Z6wp/BMYg42HvDG86+9hwWvbcSilVuwaOV2LFyxDQuWb8W8lz/CM0s24YmXNuKxFz7Aowvfx8MLqNbjoQUf4OGFG/HoC5vw2IubWVv58cUf4fHFhMAteGLJVjz20iY8+gL93rv4xfx1+Pkza/GPz67Bw8+/gScWvYFnl7yNhcvXY/HrG/Hy6g1YufYD7D/miyypDE2d/ahv6YTN1QSLwwkzld0BvcUEtVELpb4KGnMN9A4D6lwWmBodMDc1wNLcBGtLMyzNNGXcAGWdE7JaK0o1JhRWGVCutUNZR2tvuqCydEBpaoesthHSKhuyyvRIkarZm8KItGKEJebiTEwaUvJlUJkb0TY0gb7xKVy8dh1jN28wFA5OTmBgYhSDEyMYnBjGwMQQQ+HA+ACGJwYwMtmPUSEtvD2J219/ji//+K+gQRNKCpv7LzIU0o7I5LJGduqO3T5WcG8K6T0hDZkIZ+7ookmUwjNoQokhLa8OYxcvnDhX0YAoRTOiKhsRVSEsrjbiTK6WobDE7kGhZfBTmPrvMhAa+zi40RtAgmHd4G1WlO4R+nSi94S1PTSFLAyb8DsK+Z/Tz2hYZObPOTQSBlmdvzGjbUztYpYKtl+Gqm2Sq/ZJDocdl91tZGXHZVS0TaCMgXACsvZJlLdPoLRtDMVto5ATCodvoar/GvIcfYhVOhBX5USqtgXZdV0o0HeiRNuBck07yjUdkNV0oFrbjTpdH2y1faiRNaM81wxZvgU18mZYa8/DoGqHqswFWZEVhaVW5FRYIamwIKPchNRSI+LK9QiX6xCi0CFMZUC42oQUYyOK688zDNa0j0PTPobq1lFUNo2gvH4IktpWRJYY4Z+hwJkcDUILjThbbHYXDX643xSKkkI6axdc7PQUtYyLqF3MVZDUDlYFNgSzsiK4gKuQAiuoQgssCGWf3NchBRYEF5gRlE8oNOFMvgmn8y2g4RL/Agf8pVRO+BU44JPvgFeuAyeyrTgmMeO4gMJ0DXwzOBSeltTgv3hW0QgoFINQ+JpLDP+aksK5MCj8WXz6/20o5GDowaCwu3AWClPS+BbyT0nhg0kKBRSG8CgMZyDkUHiOpYUHQ6MZCDkUxvIracRJoYBCfkfh6UDs8Q/wJIXeIhQeP4pNx4/hIy9aYD03CteIUbid2sdeWLz1FMQofHWngMJArN7nj9f2eLM3hZQUvnXAC7uDo8GhMB3HouJwOHxmUng8gkMhayFTWkhvC3kYciAUrp6IUZjGozAT/iIU+sRnMhgGJGZ7ztwl5SBwdvE3kee8i5wu5c7giRZbsylkSveEiWMeeLNBGJNfAXEREhkYZ70xFP6dB41CSgxpLyG1kQmFQiI4FwqFfYb0O5Qe+sdm4q3th/DQwhV49uV3sGT1Nrz8xm4sWv4Rnn1pPR57/m384uk1+IfHXsPPHl+Fnz+xGv/jqTX4xTPr8Mvn3sVjizbi2WXbsGDlHr4+xvzlu/D00q147IUPGSB/OW8dfvHsGr7W4qH5a/H4wjV4+sU1mL90HRa9+h4Wv7YeL7/+HlasfgcfHzyBVEkBrPUtsDobYXM4YbXbYbFZYbJaoKOUUK+GvFYBjUWLOpcJ1mYHbK0NsLe1spSQYFjX0AC1xQGZ1oIilRFSpR75lbXcgmxDE5SmDlQaWyHTNaNE44K0yo5cuRnpxbVIyFUiKqMMZ5PyERSbgeS8clQanGjoHUH3pUmGwvGbN3Bhegr942MYmLiEwcmLGLp8AYOTw+gfH0T/2ACGxvtxYaLPkxbeHMPNLz7F59/9M2598weGwpaBSwyFeepWJJa6kCJrRkZlG6h9nKzoRbxigK2jSdFcBFW8apBbSUMXTVha2Itz8jZ2Ai201MHdP65sQpS8AVEVTkSW0doRIwJzahBdbkOJfRi24c9ZWiig0Nh3G4bzHNwo1ROGQ1i7d+AWg1xtL73/uw5CnxiF3AAKlx4KIKRBEQGGLFkkMArFJ43C71LbmJJAVTuHwao22uc3wWDIUkMehfR7hEIZobBtAuXtk6jovILyjkmUtI6hkE7I9U5Bc+EOVAM3kGPvQ5TcihiFHSnaZuSYulFo7EK5rguVtXzpuqHVn4fNOIgGwyCMinYopXaoip0wqTrRbB6GraYbWlkjKousKC2zokBuQ47cws40ZpQZEVuqRXCJCv6lSgTJNQir0iFJ70SRs4dhkEBIKaGq9RLkjRdQVj+ETG0LIooN8E+v5FAo/R4UFtvBlleXcbeOhfUzQUUOsKI1NDwGzxTYQBVEIMy33lMh+RYIRThkIMwnEHJ1Js8EqtP5VgSwARMnA2GAtB5+BU745Dt5FNpwTGLB8Yw6nEzXwTtNA5/0Gvhl1iIg828WhXMnhG4U8u8J4zPzIFQs/6aQdhMKp+4ihTeFkmycFdU9Ayai/YTCu8If600h10LmV8zMOlnHpYRCYugZNvHg8CcUCmtoxJ8PbiXNXwaFW7298BElhSIUbv0+FO46jpWUFG4/LkLhMZYULtxwGITCtw4HsXeFc6IwSITCSB6F9K4wMpabQp4DhaeiKS2MA31ScfeR6V0hN4FMJ++4pHBuFNK7QpYQzsag+PtZMBQvuJ6RFmYUspN3LCkUrZ2h1C+KTwmFdDCmQA53zUoMWRtZeFvIJ4b0b/zYSSFbQi1VMAgyFObKWMt4dlJIAyf0ppAGSygdJBTS79DgCQ2a+MdlYs2W/fjZs0vw+ItrsPDVD/HSiq2Yv3QDnlz4Dh6d/xYeevZN/PKZtXh43jo8tuBdPPr8u/jls+vwsyffxK/mv4enFn+E+ct34vkVuxkM5726E0+8tBm/mv8+fvHc2/hHSgefoXRwHZ548X3Me3kjXnxtE15duwXL39yKFW9tw8q3tmLVus1Y8/ZGbN99EKdDIpCeLUV+USnKKuSoVqtRZzahoakR9c0NsDVRKmiFvc0JV1cjXF1NsLc1sqRQ73SgxmpBldEImdaAwiodAyHBsIS1j10sIdTYe1FpbENpjQvFaieK1fWscipMSC3UIDarAhGp9K5QgqS8cshqbbC3D6BjeBQXpq+C2sc0fXx+9BL6xwmEFzEyxcGQSws5FA7zKKS0cPL6KK5//gk+/d0fQcurh6dvs6RQ4+xlJwYTiuuRUt4EumrCUKg8z1JCumaSph1FmvYS4qsH2UWTiMpu7tSdsgfhFa0ILauHGIWRhEKZg6EwVGq4Lwrr+u+AUkJ978wBEaHlS+1eAp0AQi0lgexcHZcWMvTxWCQIssnhTlojw8FQQKQbleLf7Z5mQyWUElJCKIBwJgpp4IQmkadR1XkFFXw6SCCs7J6GrPMyilvHUNB8ERU9U9CM3IFq8AaybedxrtzEYJhc0+RGoYxHoULXDYW+B1p9L8y6Pji052GobEVVoQPVxfWoq2qHy9APc3UHaspdkBdaUFxiRk65CVkVJgbD3Eor4spqEVhYCe9CGc5UqBGhqUNaXQOKabK9bZRVdeslVLVchLzhAsqcgxwKiwzwS6tEYLYGtENyRlJYyCeFBDdKCumiCf3vt8TJQZBAyO8kDCq044zUzjAooPBMvhVBrCwIyucqON8CqpB8M1/c18EMhBwGZ6LQAf8CJwiEHArr70HhsQwjTqbXwjtNzaNQ+7eKQn6YRNQ6jk/PgbjY8AlNIEu4IhjGSbiLJuzEnSQXDIeSHNCZO7piwk7d0SePw1D+1N0MIIqGTX5MFDJoZsw8WcdWzLDW8WwUit8W/oRCMQaFr/9vQuGHfFL4Z6Hw/YNYuPEIXt3pc38U7vfC7qBo+KXm41R8Oo7dB4XHIyJxIpJrIbOzd3T6TgRCryjCIbWTk9hamh+CwtO0mmZ20RCK6M+E1rLw5lB4Xyi+dhI2BwpZ61jcNqZEjt7yiUrAIYFxrrSQdho+CBRSC5iwR+8IqXUcnVvOUEh/Ru1jYS0NpYU0XEJ/RsXQyA+Z5KrqEBAvwerNe/HfHl+EX85bgadffAfzlnyApxe9i8fmvYnH5q/D4wvexZMvrMdzSzdhwatbMW/ZR3ho/rv4b4+8jp8/9RYeWfgBnlm2Fc+9sh3zV+zCMy9vwyMLN+DnT6/Dz55ai58/9QZLCZ94cT0WrNiKV976GGs3HMSGHcfx/tYjeGfzIbz94T68++FuvL9xBzZt3YMdHx/C/iNe8D8Tgtj4BBRIpdAbDejq6cb5oX70XuhDz8Xz6Bk5j+6RXrT1d8Le1gSdw4YqowFlGjWkCgXy5FXIkVWzhLBUY4bC4ITa2gadqw/6hkEo6tpRVO1AocqBMm0jQyJ9LSnTs7eF0RklCEvMZigs05hR19SNlv4RDF2ZYoMm9J6w99JF9I1dxPCVS7h0dRQXCIaTFzA4MYShiQEMj59nLeRLVwYxfvUirn16B3d/83tc//J3oOljah/T9DFdNIkrcrIWMkOhsgu0vJoumqRqLiJTN44M3RgSqodAIDwn72KftMiaUBhS6kRIqR1nZdxamki5C5EyB4QdhfdLCgmFhvO3oOsRvxXk3v7N9f6PQMh2CfIwdKOv55obhDQsQi1hgqGAQw6TBEquvUzrZ4SUkBJBMQjFKHT/W92EwinIKS3smIScksPea6jommIozG+8ABlD4V2GQomlB2ElBgbDJE0jsk1dLClkKORBqDT0okbXA2NND8yqLtTKmqEqcqK62Al9ZQusmi4YFC1QlzpRITVDWmhERpEOmWVG5ClsKNK4EC/TwT9PhuO5JQiqUCNWZ4XE1orShj4QBoWqIrQ2DKPUMYjMmhZEMBTKEZitRkiBgV0WocsmVDQNHFRgxplZKAwhFBY6cIYgKGBQBMLAAhsC860gFJ7JsyBoRpkRnOcpwiEDIZ8OnsmrA1dCUuhAgJRD4elCF/wKZqLwaKYZhMITabU4lUoo5FrIAZkarn3svnUsEwZLhLax8KmAtIwumlQiv0SO/JIK5BXLWOUWlSOnsAzZ0lJkFZRCkl8CSX4xMqny6JrJfSq/CJn5RUjPEw+a8BPIOYXcNZNsKdzTx5nC9DE/ccyjkFrFYhCyrzNzeRByewppR6GAwvufuctlOBSAeM+pO5YW3nvRhHDouWqSDbqb7CnPzwRE0qeQNoo/71lETStmZqAwnV9L40kMubeGHBrZoMmf2D4OTM+AUKfT0uGu1DQECJWSioBZ5Z+SClbJKfDnyy85GaySkuErVGISfPnySUwEq4RE+AgVnwDvOepUfAK4isep+HiciouH14yKg1fczIXVAgi9YuLYOpp7YMjfPj4RHY3jfB2LigarSErFoviKxNHISByN8NSRSO5NIV0zOUTvCSP59nF4OA6GUduYKhwHQiNwMCQKh0JicDBYqGgcCOKvmQSew/7T4dgXcBb7Tovbx9ygyQ4fX2zz5m4eb2ZvCrnpY3pTSCjcG3wOJ2Jo0GTWm8L7JIXz3Cj0xluHPEnh6+L2MUNhFPxS8+DFUBiPI9Q+FieFkdFwozA6hruFLEKhgMNTbAJZeFMoJIUz3xTSe0IqSgrZvsKkXLazkFbUMAwSChM9WBSj8B4QpkvhBqGkmN08FiaOBdC5cZhbDvaekN4U5lHL1lP0vftnuTJEiyomtwKe4n4m3CWOy69EbL4cMXlyxFLxbwTp5wQ6KvpaGCqJp7eDNFQi5VCYRIMjBZWIy6tAAmsfEwpV7M+is8sQk8NhMZlPCAmGaWVqSOQ6EAopKXztw934r4/Mx8+eWoZH5r2BJxe8jcfmv4VHnluLx55fh6d4EC5asR1L1+zFC6/txMPPv4f/+qvl+LvHVuOX897FEy9twtPLtuC5V3ewz4eefx///Yk1+Psn3sDPnlyNXzy7Fs8s3YDFb+zC6g8OY8Mub+w5egbbD/hj855T2LjjGDZuPYANH+3Gexu24M13NmD1m+9hy/bdOOF1CnHx8VBVq9B7vhcjYxdxaWoUo9fHceHKCPrHBtHe3wVrs4vtJyxXVyO/QgZJcTEkJeWQlCiQL69hbWSNtQn6+m6YW4ZgarmAKlM7CqusKFTZUKFvhtrWjXJtA3LldUiVViMuqwzhyblIyi1DUZUBWnsrGnoGMTh5BZeuX8Pg5CR6Lo5wKLw8iotXx3Bh6hJLDWlf4dAEDZz04cJEP0YmBzA6PYLpT27jzrff4dqXvxWhsBvZygbEFtpYCzlN3ow0ZSdSVH1IVg+zhFCiH0emfgyJ6kGGwXB5J87xdVbWzCWFZQ6EVzQgkt4UyhsQKXMispRrH9OgCd3qpfYxDZhQC9ky8Anq+u7A0HvT3RamnYG0Koa1hfk3gPS9sEeQrooQ5gh1Ag4ZFPkp4v+XvbeMjvvO73+3/y51w2R2zMzMjLEd27EdM4mZmXFEQ2IYSSNpRiMmg5glS7IsW2aKA5tk2+12227b23vuPec+eN3z/c5Ilp1s/9s2/2d98Dq/0ciSfRwnefn9IVEKFsnfqMwJMRSLqOXnLUnimP2D5tLxA1kyzmu6i6T5Lvkt5p7CkZTQ0PkUsacwVwhh233zwupusX7mIanNd1DX3ySr8yEGkRT2PSOuohP3ZBPe6WWEFV4noaIDTVknGSWdZJu6yCnpJqe0h/ziLgoLOhCraPSZjehSr6JLu0ZBVgPGvBYKsuvRpdWRrq0iSVtKpFZM8peSlFdHmqmJ0OxS7JIyuZCQglu2gfAam1/OAAAgAElEQVTyqyRdaSejvg998x3ym27LqWNdwyBZ18xSqChqwje5BPvobFwShBSW4Z1SJYVQSKGYBha9fS5C3JJr5EoarwxzP6GQQReB9iXOmhrMVMvSr4u6ChdVJa6v4aaqwH0UsyCK94QMuoxB9BSK8rGT1iKGySPl4zpslLXmnsK4Ci7GlmIVY8QmukCmhfaKIhwVhfwsJbuA5Cw9yVn5Em1mHgJNhiBXok7P5XVUaToEytQcklKySUzOIkGgzSRekyGJU6djJo04tSCdONWr78Wq0ohRphKtTCUqKYVIQaKQwmQiErRExGsJj9MQJlCoCVOoCB1DiELFD4hTEWwhKE6FIDBORYBAlo9FCVmJf5wSv3glvoIE89MnQYnAW95AFneQk/BKSEImh68J3VjR+0tfjxVBcZnkdRkUojeSEo48Xy8jjwyejEihXFotFle/NoHsGhs7utx6ZMm1eLrGKMxra8Tqmj9HdCzO0TE4CyGMjBplRALlMyIKR0kkDhFjCI8clUGzFIZjL6RwRAbFM1QQ9gNGJTEkDNuQ0FcQcmgmBJvgHyEoBCGF1kHBo0g5DAzGKjBIIqRQEhDIJYEQHkkAl/wCuOjn/wPO+/lyzs+Hs/KKiRenfT057e3JKS8vTnl6ccrDi5Menpxy9+K0uzen3X1f4ubLaTcfTruKs3Zi4tiTk84enHR2N18zcXbluJOLPHF32NaBA1a27LtkxSfWNnJptThxd9DOmQN2rhx39+NiUBT2UYkc9whmx0UX1p2wZvVnl1ghB00usfSQNYsP2DBv70Vm7TjL3N1iAMWGjaec2XDSifWfO7L2uB2rj1xkxaHTciXNMdcA7CKVUgovBYg9hUGjy6svBYhdhUFYBZhX0sjpY9FPOLKWRq6kMa+msRfrcoJjcAyJxSk0DufweFxEmThCiWuEWuISoULgFK7CMVycvFPjEq3FNUaLS5Qa5wglTuFCEAUqXCyDJiIZFH2D8iKJWC4dn4K3QotfQiqBqkyCVJkEJqXjn5CGX1wKvopkfMTXxGjxitbgFaXGK9KMd5QGnygtvtEpBCjSCIrPICQxizCljkh1vhQKMckam2ogKqWIiJQiQrV6ApW5+CVkE6jUEarJJ0ybT7BKR0CikL8cIlPyic0oIkKbK4UuMCGd4KRMwtRZhKmzCReosggTPYTKTMLVWUSn5BKXUYAio4DYdD0xaflEJussX5NFhFZ83zyiU/OJEZ9PL5BEpxdw2SecFbsO84vxM3lj8mLe+3gN42ZsYvwskRBuY4IoIc8RvYM7mLZ4P3NXHWHm8kN8MHMbv/hoJX8zcR3vzdjKhPl75H7DacsPMXXpJ4ybu1MOlbwzbQPvTxel441Mmr+N6Uv3sHjDp2zae4qDJ6w4cNyKA8es2Hf4PNv2HGH9pp1s2LyDrTv2smvvQT458ClHDh/F6vJlYmOiKTGZuFZ/lZbOFjoGumjobKKmsY7SWjF8YiLHUEhmgZ70/DxS83JJ0eWjzSkgLa8YnbGCooorlNQ1U9nQTWVjL4WVTaQXVJFeWEVu6XUM1a1kF1+Rt5AVKXp5XcUvWklYUirKrEJ0phrqWrvpu/+Yuy++YvDxU3rv3qNneJie4dv0DA/Re/c2N+7dkX2GYiK5f7if/uEBzPsLb/Pom6/4+o9/4tnv/5GbT7+kqf82hVc7SMivIyi5jLD0KiKza4nOFVc42okx9hFr6ieuZIBY0wDhRb0E5XdY+ggbcE+9hldGPX7ZDQTmNhGibyWssIPQ/BaCxXqajDr8Uqvx1lYQlnOdtJpBKnq/pvLGN/JZ3vMVZd0vKO1+jsmS9hW2PUBcGCkTt5AHvpQ9hcYuMSH8AH3bPfJahuWzsOMBRZ0PMXY/prj3CcaexxR1PaSg4758GrofY+x5QnHvU4pvPKWo6xH5rffJbRqmoP0hxT3mxdWFbY/Ibbwn7zLn1A+jaxgmv+k+ha2PMbQ/xdjxDFPnFxjEQEqrEMYh9K13KGgfJq/1NpmNt0i9fhNd+z0Mfc/I73xIbGkbLhoTHqnlhBTUE1feRWJ5D6qyG6jLbqAq6SXJ1IPS2I26sAuNvhOlro2ErGbis5pIzG5GqWsmMaeJBNHnmXmd8PRaAlIqCMyoIjz3KkLu/DIrsVPqsUrU4ZFdTlhpI4m13aTVD5LXepfsxtukX79J2pV+0q7cJP3KIIqiFrzUJViFZ+IcV4S3thK/1Fp8U8Q/pyopbk6JZdgnlMnUzyvtKl7p13FLu4pTSp2Z5DqckmtxTK7FIbnGjLYGB201jhohh1VSKoVYClyFYKoq8VBV4KmqlIjXctpYU4aTulTiqC7FUV1uPnOnMZ+5E6fu7NVV2KkqsVVWYJ1YzuX4UqwUxVjHFmEbrccuxoxDTD4/S84uJDmrEG1WgUSTqUegzshHnZ6PKj0PZZoZVXo+6gzz58RrgfhcUlouiak6ElN0JCTnEJ+cTbw2i3hNFnGaTDPqTBSvkIFCnUGsKp0YZRrRSamSqMRUIhNTiExIJiI+mfA4LWEChYZQhYaQ14nTEBynISTeQpyGoDg1AQoV/gqlmVjz00+h5CUqfBUqfONU+Aji/2O84pKQKZ/lxNzIqbn/zlP0Bo5KoEXqxgref/11DK7RMXJ6WS69HtlraLmAImTTRaSKUUL6LMMp8hqKWRiFNMofM1YKhfyFR/5ZHMIjcQiPeElYBA6ScOzDXiNULD4WiCXIryIWI79ErD15iRARM0JKLMiBB3N/m+xxk31u5lu9YiBCIMqd4kybWMIs5EZwWeA/Bj+zFIpE7JLvSy76+nPe14+zIhX08ea0t7dFBj056eHBSXd3PncTuElOurlzSuLBKbcxuLpzytUsgiddXM1CKE7cObtx3MmVY44uHLZ1ZN8lW3aes2K/tTht58ZRZ08OOXiw39ado24BnA+KwTZKxTHPULZfcmXt5zasOnaZZYfPs+zQJZYdtGbpJzYs3H2JOdvPMn/XeZYftGL9cQc2nDCz/rg9a49eYtWnZ9h22oZjLv7YRiRiHRojz9wJEbwUEMLlQIEQavF7+HIdjV2IuGoSjoO4rhIaiaMkCqeQGJxD4nAOicclNAGXsETcwpW4h2vwiEjGMzIFz6gU3COTcY7QYB+mwilKi1tsGu5x6bhGJ+MUoZbCKJ7OkWpcozR4xGhlz2CAKpPQlDxCtGKPXzq+cckEqzKISMklMiWXUFUmAXEp+MUI6VPhFZGEe2gCroEKXPxjcfaLwck3Ghe/WNz84/EMTMI3TENQVCrhcVnEJOWToDWiSitFm1lBcnYVSVmVKLIqCE81EajU463IJkAppoDNshikzMVXkUGwUoci3YA6r4yY1AKCEzIJUKQSkpguy5di2EH0tonUKjQhlSDx37SkNOLT80jJL0GjM5KYWYAiLZfYFB3RyTlEJWcTJZ4pOmLS8lCk64lNzydcmyMF+IyLH0u3H+SXE2bxm0mLeGvySt77eAPjZm1lshg0mbuDD2Zu4Z1pGxk/dyfTln7C1CX7eX/mFn45fiW/mbyWd2dsYdy8XUxavJePlx9g6tL9jF+wk/dnbebDWZsYN2cTE+ZuZPycDYybvZ4ZS7axcvNBdh48yd7DZzlw7CL7Dp9lw5a9LFyykhWr1rFj1z6OHP2cvXv3s3XTZvbt3o2zvT2qxATy8nSUVpZS21BHcaWJnEIdaboM0nRZpOmyydLnkWsoRG8qJtdgJLvASE6hiTxjGYWlVZRUX6fqehvVDR0YKq+TXVRBtqESfekVjNWN6IprSMk1kZCaR6QynYAYJaEJWhQp2STnGalsbKfvwVPuf/0dQ8++pP/BU7qH79M6OERT/wBtt27TffcevffEpLI4f3eL3juD9N4WJeU7PPj6a77+p3/hiz/8M4PPv6J58A5F19tJKKgmMMVASHoxYZmlRObWEFPURFxJN4qSbmJNXcQUdxJh6CS0oAO/nCZZSnRIKkdIQ3BeK1FF3cQU96Io6SPa0EV4XjMhmdcIyrhKQFodUblNpFcPUtrxBWVdX45S3v2C8p4vKOl8SmHLA3Ib7sjTcuIOcs2tb+RpOmOnmBC+R27zbbIab6JrHiKvbZiCzvsYeh9h6n9Kcd9jinoeUtBlfq+47ymm/meYBgTPKeh6SHbTbdKvDSJ2DpaKyea+FxS1P0FXf4/s68NkXb1D1rU75DU+oKj1GcXtX2DqfEFp11eYREm65TZFTf2SwqZ+9I396Or7ybo+QH7LbYxdD8hruUO0sRkndTFuKeUE6RuILesmtqKP2MpBoisGiSjpI8TYQ7Chh2Ah2oW9BOi78c/rwje3A5+cNryzm/HVteKf1y7xzm7EXZTpM67gk1NPQH4z7um12KtM2Ip9g9l1hBW3E1/TR0rDbXLaH5DWcBt1XR/K6hsk190k/dptYotacVeauBCUjpOiCN/kGoLSr+GfXIu3ugrXxHLsFCasY4pxSqrCS4h/ej2uaddwSL2CQ0od9hbsUmqxTakZxSa5BnsphiLte4mLxlwu9lJVMoKnmDbWlOOoLcVeWyKx05Rgp7agKsFWbcZOVYKdsgS7pBJsE03YJBRjE2fAVlGAXUwedtF52EXlYh+l42cpOQaSs4skWimHhWgyCyRCAFXpepRpQv6EBAohLJBiqBrzuSQhhqlCDHNJGBFDbQ7x2mziNAIhh1ko1CO8FMRYVQYxSelEJ6URnZiKlMKEFCLjUyxSmEyYQkih9kelUAhhcLx2lJB4LYFxavwVKvxila/gq1BixiKECosQjojhfyCHUgoVCaN3h/87Mjjyta9IoaVcPJIO/pefUi5flUJxBUUmkiNSKBLFUSmMlq+FgL6aQCqkWLpEReMsksKIPy+EQhZ/XAiFGIZLXhHDESl8TQhHBHFUCscI4aty+ONCaJ6IFb1tr0qhFEPLVY4RKZRi+JoUirUrY4Vw5PUFHz/O+fhy1kfcOvbhtJe3JSE0S6FZDN046ebGKXc3To/hlHhP4CoQMihwMT+FJLp6cMIihoftnKQU7jgrpNCRI04efObizSEHT/bZuHPENYBzQbHYCCn0CmPHZXfWnbJl1XErlh+9yPJPL7P8oDXL9pulcO72c8zfeZ7lB6xYf8yeDUIMJUIKL7N6rBSGJ7yUwsAQLkkh/KEUioRWiPmoFIYIKYySOIXE4hwch3NwPC4hCbiEJuIapsQ9TINHeDKeESl4R6XhEZmCc7gWuzAVjpFaXGJScVOk4xqTgkuUViaHbjEpuMem4h6bLKXQM1Yry8NicESkhG7idF5wDK7h8XhGK/GISsI5OBY7n3BsPEO47BbIRRd/zjv4csbWi9NWnpy67M7JS26cvuzJWSsfLtj4Y+0YgoNbBK7eCrwDVASGphIamUlkrI7oBD2RKiF/JkK0RvyT9HjH6QhU6YlIMRKVaiRUrcc/IYdQVR6xaQaUOSXEpIhTa5kExacTqcqWZ9ZihdypMglPTCMkPpkgUfVITCEuVYdWZ0CZVYAiVUe0NguxbFlc4YhN1REj3kvVEZueR1yGXhKVmkuYJhu7gCj2nLJi7vqdzFy1i4+X7GHygt1MmrtDTh5/OGMz707byNsfb+CDWSIR3MX4+bvkepk3pqzj7WkbeX/2NsbN38XERXuYsnQvk5fsYeLCnYybt43x87YwYd5mJs7bKPcSfjBjNZPnb2Dh6p2s336QrXs/Y/fBU+w6cIJ1m3axaMlKVq1az04phSfYtWM3a1etZuPatRw/cgQ3JyeZGObqdVRfq8FYXkyOXkd6TgbpukzSdVnkFORTYDJiLC+jsKSUPEOJJN9Yir64DGNFLWW1DVRcbaa46hr6kmr0pTUUVVyluKaB3OJqUnOLEf9PilKlEyQqSfEaotTpJKbnUnqtmRv3n/Dgm99x+/nXDDx6TtfwA1oGb9PQd1M+O4fv0333vjlBFD2Hd4a4MXybmw/u8+i33/LNn/6NF3/8E7e//C3td+5T3NhJUlE1QWlFhGYWE5FdQlReNTFF9cSa2okpbiPa0EJkUQsRRW2EF3UQoGvCPaUWR2U53unXCMtvJ9rQM0qEvp2Q7EaC0q8SnHGNkMzrKArbyaq7Q3nXl1R0fz1KZe9XVIqBk+7nGNoekdcwjLHjMZUWKSzvE+Xlx1IKdU1DZDYMoGsZoqDzHoaehxj7HlE88ARD3yMKeu6T3zlMQfd9CnseYrjxmOL+p5huPpMfZzeL5GwQffsDyga+pKz/KwwdT8ltuD+KEMLClicUt7/A1PHlKMWtDzE238LYeANDY6+ksOEGefV96OoH0LcMYey4R27TkFxD46QuwS21kiB9IzHlPURX9BNZNUR45RBBpQP4GXrwKerBq6gXz8IbeBT24l7Qg1t+Fy66dpyyW3DNbcdD34VnQRfuua24ZjXgnt2AV14LfgXteGRdx1FbiaOmHK/sa4QY2lFU9qG9fltORws5TKrtI7GqF23dIJnX76IwduCuLOF8UDqOMUX4aKoJSLmCn7YWb9EHmFiBQ1wptopSnJXVUgo90+txSbuGfeoV7FLqRrFNqcUmtUZinVKDwC5ZLJ5+KYRO2ipel0JvkRaKErWmDIfkEuySS7DVmsyoi7FVFWMzBltlMXZJxdglGiW2CQZs4wuxU+ixl1KYi22UDvuoHH6WqjMiEHI4gpBEIYgv5bDAIoRCCs0IQTQnhfnyX0AphUIIU3TEi7RwVAjNUvijQqjOJEZpkcJEixQmpBL5n5XC18QwME5jSQpFWmjGT6SClmRQpIMjyJQwTomPBe84JT/G/xEpFLI2cpUk1nzObmyZ97/0eqT8PCYp/B8pNCeF5rTQnBT+p6TQkhaek4mhWQzPeHtz2suL056eY/DgjMdY3Dnt7s5pkRy6unFSSqELnzs7c9JVyKMnp929pBh+7uLOEXtn9l+2Z+c5aymFhx09OOrsxUF7D/bauHFYSGFgjJTC497h7LL2YMMZe9aeNIvhyqNWrDhk8xdL4UhS+JlICl+RwmAphUIMLwWay8ciWZVCPZIYBoViFxSOfVAE9mKhtiAoGsegWByD4nAKFgg5TMQ1VIV7mHZUDN0jknEKU2MbqsQ+XC3F0Dk6RUqhuyIVr/h0fBIz8VPm4BWfJm8gu0Qm4SxO5IXGY+UXwVlXP47bunHMxpXPbFw5ctmJA2dt2XviIrs/O8+OI2fZ/ulpth44yZZ9n7Npz3E27T7Gxl2fsWnXCbbuPsn2vWfYfeAC+w9b8ekxe46dcuHUOS/OXvTlglUAVo5hOPkl4RkjRDQX34Q8/BLzCdEUEZVWTEy6icgUA2GaAsI1eiK1+URp8whX6whNyiZCnUN8egHaXBNJGQVEq7MIiU+RUhiakEy4qIiISokmUz6FJIYkJBOpzpCCGCfTQZEQ5ksZjM8sICGriCRdMar8UpmOukUkcs4tgMMX3dl+xJ4VW88wfeEe3h2/grfGr+CdKaJEvHkUkRK+P2srH8zexkdzd0hJnLhwDxMW7mbCwl1MWLhTSuHERbuYtGA7E+dvGZXCD2euYeLcdcxaupkla3awatNeNuw4xOadn7Jhy27WrtvMxk3b2LlzH/v3H2Lrlu2sWbmKNStWsH3zZg7u24erixNpGalca74uxbBUXDIpKybfWCiFMM9QSGFJMcbyUimF+uJShBCa5dBEgakCQ3mtFEJT9XUkNfWYahow1TaSazJLYWJaLtHq9NEKkvi9jtVmYqxtoPfuY+5bpLD/4TO67z6kfeguzTeHaBsapuPOPbqG79F15w7dQ4P03b3D4MP73H3+jGd/+7d8+y//F1/9079y77e/o+fBE8raelGb6qQQRurKUOiriC2oI7rwOpFFzUQUNBKubyBM30h4YSsRRZ0E57fik3ldiqF/dgPh+g4iC7sIzWsjILsRv/Rr+KbU4autlmIYntMoy6V59Q+o7f+O2v7vqen7juq+b6np/y01A99QeeNLSrqeUdT6kJLup1QOfEn1oLh28gWm7icUtt+XSaE44abvuIup7wllg88xDTwdFcK8zmFy2obMtA6R2z4sZVBIYVHvY/LESbrmYQo7H1HaL5LCLzF0PkPf/JDC1icY2p9h6npBSZeQ1G8o7fxKymFRyzMMzfcwNN3E0HgDY5OgTyaG+SItbBigQCSFnffIax4itrgF1+RyPNKrCSlsJra8l+jKASKrbhFWOURw6QABxTfwMQgh7MFN3y2FUEihu74b17wOnHVtr0ihZ14bHrpmvPNbCSjqJLTkBr75Lbil1+EiegKzrxGobya6rBv11Vtyj2Jy/ZCUwqSaG6RcHSK78T7xpi48NeVcDMnCProQj8RyKYNCCL2UlXgoxZCIGBipwV17RUqhR+p1nFOvyoRwRAptk2uxEVJokUEphcnV2GrNUuioqcTJgpRCIYLKitGk0MMihfZCCi1CaKMpxkZtEUKlEWsLNklGbMcKoZDCODFgosc+Ohe7KJ1ZCqN1/Cw9z0RabrHkdUE0y2ERmkwhiIWjKaE5QRxTPk7NNSeFP5oSZv94QqjOJNYihdEiKUxMIyohVfJfksIxYmiWQnNaOFYK/cbI4Esp/N8LoZDE/xNSKBLDkQTvp3pKkZR3kF+Wj/9HCv97Uij6DC/4BXDBP4Dzfv4IOZTJobcPZ729X8XLi3NeXpz19BwVxLFS+LmLCyecnWWJ+YyH+HE+o2J41NGVT6wd2Hnehv3WThx2cOeIkycH7NzZY+3KYRd/zlqk8IR3OLttvdh0zskihjbmpdSf2v6npHDraRtelcIwKYJmIQxBlJIvikEcUVb3D5Bld/Mt5BBsA8IkdoFhmInEPiAG+4BYHAIVOAYpcApOwCVYiWuIGrdQc2LoGqbFMVSFTUiSFEORGDqInsOYFLwTMvBX5RCkzSMktQDfpEzcojXYhyi47BvBGbdAjtq4sfe0NVsOn2L9J8dYuftTlm7bz8KNu5m7ZhuzV25h1orNzFi2kRlLNjB94XqmzV/Hx/PWSqbNW8+M+RuZtWAzcxdvY8GynSxZtZcVaw+yduNR1m8+xsZtJ9ix/wKfXfTGyi8Bl8g0S0pYSFiykZj0EhRZZSgyS4nNKCEyuZCQpBzZoyhKx2EqkfTp0eSWkFNcI0+/xWiyCRLtL/EphCelEZ6USkichsAYJf5RifhGJuAblSh74ERqmJCRT3yGHiGDZiEsRKkzkmasIreyHl1lPZmlV0gxVBGUmIOVZzx7j7kxb9kn/PqNOfzqrXm8PWk1H87eJkvIb0xey5tT1kkhFDeMpyzZL5m8eB8TFuzio7nb+GjeNoQQTl26lymLdzJpwRYmzBWl43V8NGst42evYeq8NcxcuJb5yzexdO0OVm/aw8ate9m+Y58Uwh079rJ9+x42rt/E6hUrWbZ4EYsXzGfB3DmcOP4ZSnUSzR0tNLU309DaSF3DVUqrK9AXG2RKWFRqklJYVCrSwnKEGOYWmcgpMKArMpFrLJcJoRDCquutVNW3UX61hZK6JimFKblGhBTGaDIIS9CaxTBOIyW8sOoq3cOPuP/19ww9+0qWknvuPqLzzn3ab9+VCCnsuD1M59AQXbduMnD/LsPPnvD4t1/z5R/+wHf/+u98/c//xsPvf8/NZ19S3XWT5LJrMiGM1VeRZLxCvOEaUQXXCREDKLnXCNZdlc8wfbOlhNxOYG4zvln1BOW2EF7QIdNCv4x6uY7EVVmBW1I5HspyAtOvEpXfirZiAEPrM+pv/73k6uDfcuXm77gy+D1XBr8bFcPSrmeU934hpbDqprhqIs7XPaWoQ5Rmh8lqHKSo+yFVt7+i9u5vKR18TmHvA0aEMLP5JukN/aRevyGfeR3DFA88xXjjCYVd4obxAwzdTygR3/fGC4xdz6QQChms6PstNYO/o3rgeyr7vpNiaGh9Tn7DIwoahilqGLBIYR+m5n4MzQPom26S23iTgtaXUhhX0opHWiXeWXWEFrWgqDBLYcSIFJbdJNDUh6+hF4+CblzyOl8RQ7f8TimEbnkdo0mhl74D7/w2KYRhpX1EVw8RbOzCO6delpGFFPrlNhBR3IGyboDMlnsIKVTW9aOs7Sft+h10zQ9JLO3BO7mSy2E52EUV4KIoxj2hTMqhZ1IFXuoavFOu4pNej3fadSmF7imin/BlSiiEUEphcq1MB0eE0FpKYRUOmkoc1WOkUPYUVkgpHBFDIYXOmjKEFI6khCNSaK0yC6FVkgGBdaIBm0QDMiFMMGATX2SRwvxXpNAhJpefZeSZSM8rJt0ihmmW5DBVJIeWsrLsOZRiKErHI72GI/2GZiFMShE9hTkkyH7CbEs/YRZxr/QRirKxuZdQoRL9hBnEKC1CKErHUgpFP6GldCyHTERPoRgyGekpVBOieElwnJpR4kUp2dJTGPcyJZSl5DgVL6VQiW+cGXNCmIR33EuEAL6OpyIRT9lPGIeQrJ+Kn0oGR77PXySF4j5ylCgbR8tBEvEc6UEcGV4Rwy3iPZeoKJwjI/9M+TgCx3Azr5SPw80l45HSsXj+sHwc9kpP4WjJOCQU0bM2iqWEPNpDONJLOPL8QU/hy9Kx6IMbyyulY9lXGCDXrAjZEUMmsp9wTE+h6CeUiAEU/0Au+Ady3u9VMTzn48Mo3j6c8/bmvBBDT89RMRyVQhdzSnjCyUmWj0+7eci0cKSEfMTOif2X7Nh51op9l+w5ZOvCp/Zu7LdxYfdlZw45+XLGLxKr8ESOeYawy9qdjWfsWXfShtXHL7HyiBXLD9mw1FI+niPKx6Kn8IAV647Zm/sKjzsiegrXHL0sewpHpNAmPAGrkBguBYVzMTDkJQHB8uTdBfF7Yfl9EPeQrfyDsfYPxSYgTGIWxEjs/KOxC4gdI4bxOAcn4RKixjVUg1uYFrdwLa6RybhGmXsLHeXQicrcPxibgqfCjEdsCnZBsZx1C+QzGzf2n7Nj+/ELbDx0kjV7j7B8+36WbNnDgg07mQNnhjkAACAASURBVLduO/PWbmPemq3MW72FOSs3M3vFJmYv28SsJRuZtXgDMxdtYMbC9cxcuIFZCzcxZ9EW5i7eyvyl21m0fBdLVu5l+epPWLH2AKvWH2L91mPsPmLN0cveWPsqZJk4KVdcRChHkWEiOrWIcE0+wUk5+ESn4BwUj41XBPa+UTgGxOIRniR7CuPT9QgUqXnEJOss5MhScYQqXZaRRUIo2mBGksLYVCGVOURpswhXpROhzpCv4zLySDdUYLjSRHlTJ9VtN6jt6CfdUEeQQscZm1BWbjzGm+8t4DfvLeD9qWuZOG87H8zYyFuTV/P2lDV8NHsLUxeL4ZI9TBbp4LztfDh7E+9OF6niOsbN3czkRTuYOG8z42at5YPpK3jv42W8M2UJ709dwvgZS5k6exkz5q9izuJ1LFi2gaUrNrBy1QbWb9jKtu172LPnAOvXbWTR/IXM/HgaH0+ezKTx49m5czv+Qf4Ul5uoqK2krv4KtdevSCkUZWMhhMUV5ZRUVWKqqMRYXklRaaWUwwJTGXpTOXpTJQWlNZTU1FNd30ZNQzuV11spu9JMfmktafkmlBn5xCVnE6lKIywxWcp3aLwGfUUd3XceSCm8/ewrRFIoysm99x/Rc+8hXXcf0Dl8j847w3TdHpJJ4Y07QwzcG2bo8UMef/stX//jn/jmn/+VL/7wTzz+3d9z9cYQamM1fupcQtOLiNGVEauvJqbgKtFFjaPEGJqJLW6XPYbRxk7CC1oJyWsiqrCdeFMPCaZeYoo6iMhrITKvmei8ZhT6FhKK2lGZusmsGcTU+oTrN7+j4dbvJPW3vufq4LfU3fya6v4vqbzxBeU9z6js+4Lqm19SNSBO3D2hSNzvbbtLUcd9DF0PMfU+pqz/GaX9zzD2PELfeY/C7gcU33hCycAz+Tq39Q66ltsUdD1A9BeKgRND12OKOh9T3PPM3FN44wXFXc8wtD3B1PlcTkNX9n1DWc9XlHR8QXH7c4xtzzC2PpVJYVHjTYoa+jA2D2BqHcTYeouC5lvkNt2ioHUYQ4dIM+8QX9YhhdBPd51wo7mkK5LCiMpBwipuEVJ2U6aF/sV9eBeZ00GPgh48C83Joae+C4/8Djz1HXgVdOJd0ImPvl0mgwGF7YSaeoiqGCCosA2vTLE/sBKvjFr8cq4RYWxFVdtPjhg0ablLVssw2c3D5DTdRdd4j4TidjxVoqcwDYeofLySyvDXVOOvrSZAW41fci0+KXV4p1zBU1uHu7pGDpw4aUVpeARzImibXI1NchXWI2grsRUDIuoKHFUVOKnNuIipY2U5nqIHVSmowEMlTtqVyV5CIYVCCK3VRoQQjsigVWIRlxOLsEoowjq+SMqgEELruEJsFGLqeIwURubgIJLCzDwTGXnFEiGG6blGhBim5RhIzSmSYpgih1FEn6F5yESdnicHUFRpuShlSqgjKSWHxORsErQCMWSSSbw6kzh1BnEqM0IEzaSjUKUTq0wnZrSXMIUoUTaWiCETLeHxmpeTx3FqQuPUhAhek0IxWCIIjjcjpo3lpLFlwlhOGYtJYyGCYtLYIoS+cUn4jJFBb0USXorEH8VT9hP+dDJolkoF7oqfFjcxcRwjegqj5VMMmniM+TnE512FFEZHmYUvSjzHSqF5xc3I93hFCiMicByLRQgdhQT+gDAcwl5iHxbGK4ghEzl9HIpdqBnb0FBGCQnB9jVsQoKxCf7fICePg7AOeolVYCCjjMhggEi9ArgUIBIwMy8nj/246GfmgniKdTVyfU3QK2J43s+P876+L/Hx5by3D+e9vV+mhe4enBY9haKX0NmFz52cOO7oyOdOznLY5KSLGyfk9LEzn1rbs++CNTvOXGLPBRs+sXLggLUTey87suuiIwcdvDjlE8alEAWfuQWy85ILG05as+b4JVYcOSfP3JkHTWxZsOcyI1K4bIwUrpdS6CClcOWnZ9ly2pajLv5YhydiFRLLpaAIeepOnLsTXPAP5rxfIOd9/bkwehM5iMv+wVj5h0qs/cMQ2PhHYuMfja1/rEUMFTgExuMUJPr9VKNiKMrHXjFp+MZn4hWTKqeSncOUuIQrcYtQ4RyWiH2QAmvfKE7Ye7H3lBUbD5xg+Y6DzFu/kzlrtjJ79WZmr9rErBUbmLFsHTOXr2fuqs0sWisue2xj4dptLFizlQWrtzJ/5Rbmr9jC/OVbmLdsM/OWbWHeUiGD2yQLlm1n4bIdLFq+k8UrdkuWrNzD8rX7WbfjGFsPneO0g79MAvMqW0gtqiUhq5gIdS4BcWl4hquw843ijKMvhy84c/SSC8es3OTH9n6R+EarCVdlEp9RiCavBGWOGCopJC49n9jUXDlUEp2cLSVxtKdQCKEmg5AELX5RCQTEJhEUryZKm0GGoYyy+lYaegfpufuY28+/oaa5H62uChffJLbuPc9745fw9rjFjJ+xjo8XiqXVG3h3ykrenbKK8bM3MW3xLqYu3MHEuVv4aOYG3v14NW9MXMqbk5fxwYw1TJy3iY9mruW9qct4a8IC3hg3j19/OJs3xs3hvUlzmfDxfCZNX8SUmUv4ePYSps9exKzZC1i6bDVbt+7iwMGjrFmznhnTZvDBe+/x7ltv8+ZvfsOKFcuxsrVGlaIhtzCP8ppKqq/Wms/flYiEsIyy6ioq6+ooqxHv12CqfImxoobCsmoKy2oprW2gpr6N2sYOc1p4rZXC8itkFpSiySqQaWGsNotIpUhk1QQrVOSX19J1+74cNLn9/CsGHj6TYjjw6BkDj55KOewavi+lUOww7Lk9SPetATpv9tF96yZ3nj3j+d/9gW/+6V/49k//xvf/+u803hwmMb8Ul2iNbHsIScknMrsURcEVkkpaUYq7vWXtqMs7UFV0o6roJbG0G4WxnejCFhJLukiu7JeTxWnVN0mtvklGzSA5V26Rd3UIXd0g2TUD5F8doqz1IddufEnDzW9oHvqOltvfc33wa2r6nlN14xlVfYLnVA98Qc3NF1QNfEGxEC1RMm6+TUnPY6pvfUVZn1hT85DCtnvo5UTwXUy9T6kb/pamJ3+g5vZv5cfm6eQnmHqfyVU3I3sNxcobsSC7tNe8I9HY/hhTx1NKu57LSWhj22MKxARy0wOK255Q3vUCk1h1I+SvQSSEg5ja72Bsu0OBuCvcfEf+OkSaqWseJqGiGyGEAflNRJg6UVT2E10xQHj5TULLBwktuynFMNDUj6/xBt6FvXgXCW7gU9SLT2E3PkIER+nAV9+KX34zAQUtsncwvEScG2zEI60KV20pnmlV+GbXEWloRlN7gzxx87jroRRi042nclWP7vpt4goacYsv4JyvCqfoPAK1lURkXJWEp18hKLVODp+Ic3TuygpcE8twTirDUV2BvbZqFDshgNpKbLQVEmttBdaaCmzF9LCqDEdVGU4SsXKmDHdlmRRQIaFeMkUuw1ldir3GhK0sGwshNGClNDAig5cTChFYxRdKERQyOEqsHlvRTxilM5ePI3PMgyaZecUIpBjmGi1SaCBNZyAtp4jU7EJGpFArpDA9TyKE0CyFZiF8KYUWIZRSKGTQsoZGZRZBIYMKZdooMWLqODGFKMvEsZw6lqtoNGYpjBfraNQSuYRaLKIWWFbRiNUzI2tngi0Lqs0raF6unRmVwpH1M1IMzULoE5eIt4URIRQC+EPE1REhhWbJ+imeP7UQiu/3QymM/REpjDZLYXQUzkIKo6OlKMqvtUjlD6XwNSEckcPwcH4ohWE4hFuwiOErQmgRxBEZFM9RGZSvQ7ANfVUKpRAKKfwLxHBECK2CAhnFIoZCBEeQQiikMMCfi/4WLDIopFAI4UspDJJl1YsBZjGU5WRZVhZiaMEihRcsaeFZ0V8oegrFkIkYLnFy5nNHJ447OHDC0UlKorh9fNzBmc/sHDlkZcfe81bsOH2RPeet+eSyPZ9YObL3kgO7Ljpw0N6TU96hXAqO5ahrADsvihUzVqw+KiaPT7P04HmWHrBiyScWKdxxnnm7LrDsgDXrjjmwTgqhI+uOO7D6qBUvpTBASuHlkFguBkVwQcighfMWKTznI6awLefv/IK45BfMZb9QiZV/GAJrIYV+QgpjLGKowD4wHsegJJyCVDiHqHEJ1SCk0Cc2ncDEbHwVYvBEg0tokhxMEVPLogR90SOEU46+UgjX7j3C/HXb+XjxWj6YuZgPZixi/JwlTJq/jEnzzExduJLZy9ezaO1WFq/bNoqUxDXbWLR6G4tWmVm4chsLlwu2s2CZKB+b5VBK4pJtzLcgZHHR6l0s2bCPT886EByfRvGVDlILqojU6PCOVOHoH80ltyCOW7uz73MrNh88NcrOzy5w5KIz5138cQuNlytpVLkmVLpiKYZJ2QYSxMRxer556lgMlqRkjxKhSiNQocQrLAafCAV+0fGEK5PJKCqhqqmNzlvD3HvxjVym3DbwgNzienxDU9h3xIaJM9bwwZTlTJq1nmkLxO7Cdbw/ZQXvT1nJxNkbmLZoB1Pmb2XC7I18OH0N70xezm/GL+KNCYt5f9pKJsxZz4fTV/LupEW88dEcfv3+DH7+zsf88t2pvPnBNN4fP4P3J8zkg4mz+GjSLMZPmsnEydNZtHgFO3ft5+Sp82zcuJVpU6fx1htv8utf/pK//qu/YtbsWRz+7Ah+wQFSDI1lJiqv1FBaVYGhrBRTZQUV4izelauU19RiqqymuKKakqpaymquYKqqkz2FReV1lNU1UtvQTm1DB5XXWiipbURfWkuGvgRNdqFMC+PFoI46g1AxjPiaFN55/jWDj7+Q3Hr6BYK+B4/pEuXjodtyh6EQwY6BG7T2dtF2o4fBhw958t3v+OYf/8Tf/tv/zR//3/+P1qH7JOQW4xCagEdsMgHiEk2GkbiCOjTl7SRXdpJW001aTQ/aym6UZZ3EF7cRU9hEZH49iqJmlCaxh69boi3rJrW8h8yKXnIqe0k3taMpaCTF0ExuZQ+m67eoaX9IQ/8LWm9/S/3gV9T2P6e6/xk1goHnkuqB51TceIKhbZica33om4You/GEq8PfUtH3XKaHYg9ffvMw+pZ7lN34guv3/46OL/4kn2Kdjdx52CvuI39BmeSFvKAiby33vpDn9UQfY7GUwidyAlpOQTffJ/faEPr6YUxtj6nq/ZKSjodSCvMb+ilquYWp4y7G9rtyTU1u8zD5rfcoaBdSeJfEyhsE6ZsILmwlUkxwVw3IZC+sbEAKoZBCIYfBpTcJMPXjZ+zDz3gDX4OgF7+ibvwKO0fxLWzHT0hhXpMUzaCCZkKKWvHNuYpbcjkuahOeaRX4ZYuzes0k1/aS33qH4t5HVN56QeXgC4xCWK8Oosi/jpsij/M+SlyicwlJriI66xpRmVeJzLhCSFot/sk1eIlrI0llOMebcIw34aAUqV4l9poKiZ0QQE05Nloz1ppyBLYi/VOW4mhBiKGLshT3pFK8Ei0kleGRVIqzqgR7tQlb2UcoSsaiXFwkRfByfCGX4gskl+MKsFIUYK0wP+XrWD02cupYh12kDtuIHOwjc0T5uJgMiwyaU0KzEIqUUAphlthjWIAQQo0sHedJGRwRQmXq2JRQ7Ck0S6E5ITQL4esiOCKFsUmpCCkcK4T/sRSKpPDPS+GIHIqdhOa9hGPEMH7MTsIxUviXCeHI1PFPL4WjIiZ3Coq9gv9NREr4SlL4P1IoxfAnkMJRIZRlZPOqmvM+vrK/UJaQLQmh6CmU5eNRKXT9gRSKpPCUi5hIdudzJ7MYHrFx4JNLtlIIRRn5oLUjh2ydOWDjwn5rV466iH2JEViHxnHcPYjdl13ZeFLsKbzA0oOnWHrg3H9CCi+zwpIUHnHxxyosESmFgT8uhSNCeMHPfP7usn+IFEEpgwHhWAeEy6TQdjQpVGAXqMAhKEFKoXOwGpcQDa6h5vKxR2QyXtFiRY0Wd9FPKJLC0ES5zsbGN5KzLgF8Zu3O9s/Os3y7OMUm1qIs5c0JM3lzwgzemTKHD6bP58OZCxg3axET5y5l+uLVzF25gfmrNo1hMwtWbnnJii0sWLGVBctHZHAr85ZsYZ644yvKyYs2M2fhZmYv2MSsBZuYsXAj0xZtYMuBk1IAUwoqCYpPw8ojhKMXndl/0podR86xcf8JVu88zNLN+1m0YQ/z1u5k4YbdrNxxiI2fnODAGVvOu/jhFhpHcGIaCZmFqHRG4jMKiEnRyfJwSGIyQaI6Iva2JmcRrc0kXJmC/Muu/MuvkkhVipTCioYWWgeGuPXkC55893uutg+gySrDxSeBA8fsWbBiD1PnbmTCzLV8+PEqPpi6UkqheD1h1gYphFPmb2HS3E1MmL2Bj2aslTL4/rRVsmQ8ad5GJsxey7gZ4usWSzH8+dtT+fmbk/jVmxP5zVsTeOOdSbz53mTe+ehjxk+awcfT57Bu/WZOnjqHl5c/R48cY+mSZUwYN46333yTn/+vv2bq1Cls3bGNS7ZWRMRGoTcWUnWlhvKaakoqKymtqqK8Rnxcg6G0HF2hUSL6Co3lVRjKqikqq8FQcYXyK01cESX0660YKq+SXVQudxqKlFCZnkdSep5MC+NScuTQiRg8MVRfo3v4IQ+++Z67X/4WUUIeevqlFMKbj8XQyX1abw7R3DdAS18fbf29dPTfoHOgj96hQW4/fSql8Kt/+Ce++9O/8Xf//v/QevsBmqJKvOJSpRCGiRvW2SVSCpUlzWgr2qUUplR1oShqJDizBh9tGe5J4qyYHqfYfJxEYhORzcWAZE55JnLSVcEppyhO24VxwiqIzy74ccYuFKcANUGJerQF1zHV36K+/wUNt76icfi31N/5hqu3vqRWyGCvSO7uUdQqTrXdlhja71LS/YiKfiF5TzB1PaK486EcQintFcnfF5T3vaBcDJDcEPeOzYuwxQ3lyoGvqRFl6qHvuXL7e6pvfmM+ryeEsOMJxrZHUgjFapyK3hfy47z6O+TX38HY8pCyTlFCvo++YZC8+jFS2HGPgra75LXclVKob79PTtMwSVU3pLSFGtqJKu0htrKfyPJ+Qkv7ZdlYlI+FFIaUmcUwsOQm/sVCDi1SaOjBv6gb/6Iu/ASFHRYpbJR9g3659fjq6vFMr8FFUyql0CejmhB9PYrSNimFOY2D6NuGMXY/wNj9EH3LsJTCRLHfUF2MXVg6bjH5+CaaCFCVE6AqM6OtIjCtTvaCemuqcE0owSnBIoWaCoQM2qkFQgDNImitKcNabcZWVYq9sgRHiVkOnZNKcUsswTPBQqKQxBKclCbsRoRQpoSiXFzIpQSzDF6M0yO4pNBzOVaP1Vhi8rGJNk8d20bmSCkUfwZ/JkTwBzIoy8Zif6FZCJMz9Wgz8tGIsvGYhHBECH8sJRRSKGVQlonTiFVaSEpFyOAIMiUUE3ejiCsmYmn1jyWFlvKxLCGb08KxSeFYKQyIF4uqLcuq45X4vyaFomwsS8djysWesQmM4BEbz6uMrHX5Ccu9FgGUEjcicz/FUyR/o+Xj/5HC/64UigGTH5SPff3NMjh22MQyYCISwtGUUK6jMZeOR5LCEw6OMiUUvYZn3Dw55WIWw8/snTlk7SD7CoUQHrZz4Yi9mxw4+dTBkxMegVwMisYuIpHPvULZa+3OptO2UgqXHDjJkgNnWXrgMkv/oqRQSOEZNp+2YUQKRQJ5ITCc8/4hnA+wIJPCIHNfoRTCIDl8cjkgFKuAMCmDUggDI7ANiMI2IEaWjoUQ2gfFSSl0ClaOpoRiyMQ1TCSDIjk0r6xxC1chEFIoppatvMM56eDDwfOObDx4Ug6QTFm4mnenzuUX70yQ/PrDKbw5UcjhbN6fNo9xsxYyZf5yZixZw6yla5m1bB2zl61jzrINzF2+kXnLNzF/+WYLW5i/TJSPzUI4d/Fm5izaxOwFG5k1fyMz521gxtz1fDx7DRNmLOe9qQtZvHEvp+y85ETxZfdgdh49z5JN+5i/diczl4uhlk2S6Us3MnH+aj6YuZT3pi/mw1nLGD93BfPW7mDD/uN8et4Bp4BoYtPyUeea5CBJpDaboHgt3pHxeITGEKhQydJxbIpYTZNFbEomkepUwpK0RGnSyCgyUXa9icbeAcsi5m8ou9ZOVFIu1s7hfHrSmfU7Pmfe8t2Mm76Gv/lgPm+NXyylUHw8YdZ6KYOT521GiKFAvJ40dyNCBifP38Tk+eJzG5kybz0TZ63inQnz+flbU/mrX4/jf/3yff76r9/m5798j1/8zYf85p0JUgpnzVnArt37cXbxQKlKxs7Oga1btjFz+gw+fP8DfvnXP2fcuI9YtmIZB44cwivAh5yCXKqu1lJ5pVYmhEIGy6qrMVVWois0kJyZgzYzh8z8QvKNJXL6uLC0GmPFVSqvNnOtpVuup9EZKkb35co9uaKVKS2XpIx8EtPzSEjTyZU0JVeb6L37SEqh2FV478tvufPF11IK+x89oWNomIbefq51dlPf1Uljdwft/b1yT+GtB/e494WQ8N/x4u//KHsLRQm57fYDMsquECLOF4rl4tnFKHLLiSuoJd5Qj7qsVUqhtqKD0KxqHGPzuRSSzmk/Ncc84jnkGMney0FsPunBkn2Xmbb+MyYt28eEedsYN309H01dw4eTVjJ9/jbW7TrD4Qs+eEZmkGZsorbrMY1DX9P5+O9pf/x7Gu+K/kKxs/A+eQ03yb56g4LmIUq7H1LaLSTwAUXt9zF1P6LsxjMqB17ICeXaoW+lFOa33CXj6gC6xjuIJdgiKawY+Io6Uaa+93uaHv6Rlsf/yJXbv5NSWNz5FFE6NrQ+RAy4VPV9JQdeSjqeoBdLrOvvUNR0n+LWRxQ2DZN3fYDc630UNpuTwuIOc6/jiBTmt90ju+kOypo+wo0dhBd3mqWwoo+Isj6CS/oIMvURUjpAWPkgYeW3CBU9huW3CCwZkFLoZ+jF39BDgLGHAEM3/oKiTimFvrmN+ORcxzPzihwucUmuwEllklLon11HVHEriRVdaGt7yLjWR7ZY3yN6HpuH0DXcklKoNrURll6JR1w+7rF63KJfxUdZRkjGNSJym/FPu4J7UhlOCSU4KEulCI7IoK2qHBshheoyrCSlWKlKsVGWSCl0SDLhkFQicUoswS2hBI94Ex7imVAiJdEpyYStGCoZEcKk14RQoedCbD4XxZ+52Hwux7zEKjoPm6hcpBBG5mATkY1NeCY/SxdlYl2RLBWn5RTKdDA1u4AUIYSZepIz89GK6yaibCyFUIcq1XzJRJlivmaSlJxFojaLBFEyFtdMLJdLRhNB5UsJjE1KYSzR4nqJkMBRNJbTdkIKzWfqzOVjFa+Xj4MVSoLizATGKRmLvFwirpdIkvAfuXMcL+4bCyEcWzYeKRfH4/mKDMbhEWteGyNWx5jLvbG4K34azKmgSPZE+fYn5M9KoUghzT+f7CkcLR9HyZ9ffE4SIyaXhViKfsNInCMjcJLl4nAcI17jB+XjMaVjUUJ+pXwcin3YS+zCRC+hpVT82tMmNIRRRsrGY57WwcGYCcI6+DWCgl6WjceUkC8HBiC4JBgpG4vS8Wj5WPQP+nFBMKZ8LM7evS6F54QUevty1subMwJPL85YJo7PurvLsvEZNzfZT3ja1ZwUnhKraMSQiaMTp5xdOCOl0IPTLm6cFH2F9k4ctnbgwGU7Dlk58KmNkxTDw1IMPfjcQ/zao7ALj+ekZzD7rN2k1K05ep6ln5xgySdnWPrJ5dHy8WxL+XjpQWvWWsrH6447sfa4A6uOWrH807NSKg87B3A5LJGLwbGcD4zgnH+omYBQsyD6i2ETUTYP5mKAmEgO5XJAGFYBEVgHmrEJjMQ2MBrbgFiZENoFxpmlMDgRpxAlzqEaXIQQhidLKXQW7wcqcA1JwCNcKfvyXILisPeN5IJLAMcuu8py7Pp9n7Fw/Q5Eefi9KbP5xdvj+PlbH/HLdyfw6w8n8+aEabwzZSYfTp/LxNmL+HjBcqYvXMH0RSuZsXgVs5asYc7SdcxduoF5yzbKidkFyzezYPkWFizfyoJlW5i/dAvzlmxm3uLNlqTQLIgz5q1l4oylvDd5LvNXbebQKSvcg2I4fsmJ9bsPM2/VFmYvFxPO65mxdD0zl29k5vJNTF4gpHAJ73y8gHenLeS96YuYtHANc1ZvY9WuwxyzcsUzIlFeNBFCKBZUhyal4heThE9kvOwjFEIYn64jPi2b+NRMYjSpRCRpiNakkFFopOxaPdc7umjrv0n30LDspYuIS8fRLYILNr4cO+3E5p0nmLVwM29/NJ/3Jy5m3MfLmTB9FRNmrGLCzNVMnLWWSbPXMXmOEL+1jJ+5ysJqxs8UrGT8jOV89PES3h4/h1+9M5VfvDGBX/7mI3716/f5mzfH8ea7k/hgwgzmzF8qV9IcO34aX98gkpMzcHf34tODn7J82XImT5zMr37+Sz744EMWLF7Izn27cfVyJzM3m4raapkUipSwtKraLIUVleRapDA5S0e23kBhiSgx12AUl02q66m61iKTQrGzMN9UTXKO2JShlymhEMPIpFSCYlX4hClwDQjHySeYGE06+vIa6tq6aem/xY17jxh4+JTBx88YfPKMnrv3aRm4RVNvH829vbT0dsmksPfWTW7eG+bu8+c8+fZ7Xvz+H/j6jyIt/Ffabz8gq/wK4WKQKLOQeJ2JhPxyEgpqiC+8SkxeNRHZ5fhpCrEK1nLYIYw9l/zYfs6LzSddWXvEjmX7LjB383HGL93D30xfy68mLufXHy3i1+/N5Vdvz+IXv5nGWx/OZ9r8zSzfcoRDZ1xx9k8kNsVImqlBrnqp6HlATf8Trt56ToXYMdg6hL7xpuzbK+16IMXQ1PkAY/t9SroeUdbzhOqBF1y78x3ND/+Bq0PfYep8Qp5Yft32iPLeF1QPfEPt4LdcufU914f/jqYH/0DLwz9ydeh7ynteUNLxFCGAJR2Pqeh5Tu3A19TdFKtonlDQ9zMMrAAAIABJREFUeIeChtsYW+5R2v6IouZhcutvknO9H32zeSehGCwpEGfvWu6R22oms1FIYT8RxZ1SCiNLeoguu0FYSS9Bxb0EFt+Qchg6tpRsmUYWuwtF6TjQ0E2wUTy75LSxf2E7AfoWAvMa8dddxzf7ihws8UitwE1jwjO5hGDdFRSmVjTV3WRd76dADMFYyG+6SVZtDymlbcTl1hGoNuAWnYWXIg/f+CL8E4z4SQwEacoJy7jC/8/eWwfXeef5mnPvzk53JzHKsiTLYmZmOGJmk5jRspgZzxGjLWYwx4yxndgO2I4p2Em6p+kO7vTMzoWdrYW6Vc/W7z1HsuykZ+6dydTeqbp/PPW+kmxFqdCTz5daZ25SN36J8oHTHOs7SVH/KfIHT5MnGDhN7sBpcgZPkz0oZPAUWQOCk+T0nyS/f52Cvg1OUtS7zrGedcoU65SJZ89JSnrXKexbI3dgleyBFbL6l8ns25IQyhckIZSksGuBjC1CKORQSGG2WEXTJlLCaaUUtggpnFlGyOBxcU5oeonxKcEiY5MLjIqTdxPzjJyYY/i46u7x+AyDY9MMSEwhhLB/ZJK+4Qn6hk/QO3SCnsHjKAYE48j7BRsiOEp33+t09o3Q3itEcGiT1t4hBC2CnsFNmnvEIlJRPh6gUUWDop/6rcj7qFP0U9ejFEEhg6+EsI+qHhWKXirF3WJFD+UCuUA1SLJVBLs3bg2LhPDHkcGN76OUsB9RBjfFUkheByXdnZR2i6Tw1c+tlELRR9gucbRDPDeksFMphd1iSOUNKWx/QwY35bCFwo3+wdeezRS0NlPQomSrDCrfm8hraSJXRU5LE69oJKelkZzmV2Q3N5Ld3EB20z9OVmM9W8lsrCOzQUlGg0oI62tJ36SG9Loa0jaQpLCatNpqxM1jwaYU1ioTM1FKTamqIbmyelMIE8sqSCwrJ6m0DCGFySUlCCmUOHaMpOJiko4Wk3j0qERS8TGSj5WQfKyUxKPFHC4oIiG3gJisPCIzcojMyCUqM5eorHyis4uIzj3GoWPVpNe0kNvUxeHSOsKyivE9koVrbDJ2oQnYhiUqpTAiD/OQLIQUmgalYxuZg0uCOG9XhOtBIYWFKilMwSsxj+ij9WQ295PeKCelrp3k2haJlNoWSQ6l5LC2ibTaJmn4JKO+hcz6NrLq28mu71DS0EFOfRe59aJsrCCvoYf8xh4KGvspbBrkaPMIxS2jHGsdk6aQixt6Ka7ppKxRQXXrANVtAxTXdJB9rI7E7BJiEnMIiknCIzAaW3c/DK2dUdc15ae7NPmT7UIK9/KTXRq8rb6P7Zq67N5viIaBKftNLNExtUbXzAY9CzsMLB0wFmVlG1fM7NyxsPfA0sELK0cfrB1l38PKwQ8rBxlW9qLP0At9MyFSpljYuxIUlUB6/jGiDibjERCOrbtM+tns3P2w9QjA1isIG69gTJx8pP7HfeaOaJk7oWnhvImOjTvuYQc4kFNKQV0HNYoR6UqJWFDdOnSCloExukYn6Z2Yo29ijt7jkyhGx+kaGqG9b4DuoRGmlpc5d/UKl2/d4srtW9JzZnGdLnHNpVZOZXUnZZXtHE4qwNUzDG0920326dmiqWuDho61EundBrV9FuzUMGWHhgk7NU3ZpWUmvW/bY8g7avq8s1uPt3frsm23LjvUdNitpsNeLUP26ZpibG6Pp3cgsXGHyc09Sn1DK339I1RW1JCclIqfzB9jQxN+8ic/ZbfaHsytrfAPCeJoWQnHpyc5df4s62fPsHr6NOtnz0klZCGHi+unmJhbYmphhaWTZzl94SpnL93g7OVbnLvyHu9euysNmpwX62gu3mTl7FVm185zYuGktAmjukVO5tEKYpMy8YuIx8U3mOjDqeSWVdPSO8jUyiku373P+0/EveOf8/KXv5JO3338+Zc8fP6Sh0+f8vDJIx4+/oQHjz7mw08f8/zrr/nmd3/Gr//69/zu7/6ev/hP/5n7zz9n6vRFWkem6Z5YpH9O7JE8w8DiefoWL1LTP0tWrYKY3Gp8D+ZhG3QEC1kC5r7xmPrEYuQegZ5TMFpWvuwwcOZ/1bTkZ1pW7Nxvg7qOHbu0LNm2x4Rt6iaoaVtJ6bWprQ/OXhEER6eQWlxPde+EtEB76eZHXH/+HVc//ZZLj0Qv31ecffC5NNRx6v3POHP/S849/IYzYs/gB19x/sNvufXyL/n4F/+FBz//j9x68VdcfvQ7bjz9S+589nvufP633Hj2V1x59B+4+uTPuPHsL7j5/C+5/Oi3nHvwC87e/5ZzD7/j3Q+/4+Inv+Ty419x+dGvOHP/K1ZuP2P19jNOv/8F734klll/ztytp0xdf8L87RfS3kTRQyiuo8ze/ZLZO18wc+cLJm6+pP/CY9pOPqBl/QFtJx/SdupDmteVsle3+qEkh02nPqFZXDYRnPyYelEyXr4v0SD2EK7dp3HlfeqX7lK3+B6Ni7elXZHNCzdomr9Gw+wV6iYvUD1+htrjZ2idu4xi7TYnLj1k7d4zrjz5mouffMm7H33O2p3HnDhzG/nkGRr65ilpHSO/rp/q7hk6x8/SO32ZnslLKCYu0HlC3MC+SNP4BeqGz1LVf5KyvnWK+9fJVwmfkD6xTDq3f53sARX9a2Sr9gnm965RoKKwd42jPWscU6xRJl+lTL5GmWKNkp41CsV6mf4VsvpUQiiVjRdJly9K6aAQwrSuedI3pLBzgUyJebI65siWeglFQqhCKYVCBheVTC0yPrkgMTYxz+jEHCMnZiWGj88wND7N0NgUg4LRSQZGJ+kfmaB/+IRE39BxegfH6RkQjKHoH0PeN7pJd98IW+nqG6FDEsJBWntfR/xDu0nPAC09AzT3DNCkolHRj6BeISRQhbyXOnkvtQpBH7U9r6jp6aO6p5cqgaJHolLRQ4VCQbmKrcMj0nk4aaH0qx6/UnkXPyZC2gRC4P41kKRQ3qWSQuXPvvHHe10K2zclcuNn2vrrjna0USRJYQuFbT/M5mCJJIYqIXxNCpvIb3mdXCF+P0B2SyPfQwihiqzmBiSa6sn6ASQRFDK4hYyGWgTpW0irr2GTumrS6qpJ3UptFam1VSopVN4DFj11m1JYUU1SeSVCCI9Ii6jLpPRPCOFrHCshpfiYRHJxMUqOkSKksPgYiWLoJL+AAzl5xGbmEJWeTWRaFhGpmUSkZRGVkUd0ViEHi8pJq2wgp76Nw8eqCc8sQnY4A/eYROxD4rANPYxteAbWEXmYhWRhFJCGSVA6NkIKDxRJuB48isuBQhzjsrGLTsUzMZ/oow1kNA+Q1qggua6DpNpWieTa1k05TK0VwyctEun1bWTWt5NV3ymR3dCJIKe+m9x6Bbn1PSop7KWgSUjhEEXNIxxtGaVYJYXH6ns4VtVGZYOc+rYB6tv6OVrRTFpuKQlJOYTHJeMfloCHXxgO7jLM7FzQMjDnbbV9/GTHXn6yYw9/sn03b+3eyzb1fezS0kVdxwAtAxO0jczYb2yBjokl+uY2GFnaY2LthJmtC5YO7lg5emLj7IOtiww7Vz/sXf1wcPPHwS0QB7cg1TMQW2cZZtZO6BmZYWlrj7dfADEJBwkKj8LTLxgXb388/ILxDgzDKygCj+Bo3IJjsPcJwcJV7Ev0wtDBGz0Hb/aaO/G2jjk/0TJG194L17AEYrOKKW5RoJheoXdmhZ4psZdwjv6pBQZnlhiYmqdvfALF8DBdAwN09PUhHxpkemmB85cv8O6VC5w6d5qltWWOn5hCIR+io62fHvkogwMTlJc3EhFxCHMLZ4xN7NE3sGa/rgVa2qbs1TRGXdOYPRpGqO01ZPtuXX66TYufvKPJz7bv460d2tL7H/9sD//LT9V4a8c+dqrro65ljOZ+E/brmWFoYoOZlRPO7jJi4o5QWFhGTU0Tzc2ddHb2UlPdQEH+Uam30NrKlp/+9G1271GXpNAvJIjCkmOMTpxg9fQpltbXmV9ZZeXUaU6df5czFy6xevoccytisfVpTr17mYvX3+PSjbtcuvE+F2+8L0mhEEJJDm9+wOXbDzl18Rbz6xfoH5+lsKKe0Ngj2Lh4o65rwr9/axca+qZYu3oScTCRqpYO5k+d4+q9+3z08nO++NVv+OyXv+LFd7/k2c+/4dMvvuDJi+d89OQx73/4kLsfPuDTzz/nm9/+jt/8b3/Dn//d3/PX//m/8OD5Z0yfPC9JvUJU1ObWGF48zdDCWfrnz0qJeeDhHMy9wthv68MOAwe269uzw9CBXcZO7DSwZ6eemPy25Cfqxvy7nXq8rWmKhqE9BpZu7DOyZ4+OJdv3GvGT7fv4d3+ymz/64x380b/fxk/fUsfM0ZvgpGyK2vsYPX2Zmy++4b3P/5S7X/6G9z77NRc//or1O084eecZ5x98xRXRI3j/55x87zPO3vuKuy/+iue//X948Zv/l8e/+D/56Ov/zKNv/4FPf/l/88k3/8Cd53/DpYe/4dLDX3P5o99w+aNfc/Hhn3L+g+84f/9bLn70C648+iVXH/+pxOVPhCx+wdrtT1m/85TzD7/g6pPvEGnl3O0XTFx/KvUNChlcuPcVc/e+Zubu10zf+Yqp977k+I2X9F14Islgy5pSDIUcNq7el1K/upUHNKw9pOnkRzStfyglgg0rD6hf/oDaRZEI3qNp5R5ta+/TvHyHhoVb1M/foGXxJh3Lt+hauUnn8g1pj2Tr3CWap87RPHmWzvmL9K5eZ+bKAy589DkPvvo1d19+x81Pv+Ls3UeMLl+gTn6C4vpessvaSC9upq5rkpG5y8yeusf0+h0mVm4xMHuF9vFz1A6sS9T0r1HZv0ZJ3yoFm6yQ37dCbt8KOWKPoLRLcIVs8bneFfJ7VihQUdizIt1YPiZfoaxbhXyVEsUq4ms5fctk9S6RuSGECmW5WJSMhRAqpXCejE0hFGK4IYUz5KqEMLtlipwNKTyxRQqPT6mkcFIphaMnlGK4IYXfE8IRZUK4KYSSFL4phK/L4IYYdvUO0yElhK8LoRDETSEU7/8tUrghhEIKN8TwNSnsVUqh4g9I4RuTxRtSKJ6izCsSt9LuH1cKxffbKmE/1vuGYIrvJyRWmRT+Tyn8Z0uhVGpW9tKlq9JCMY0rlY/LRelYKYYiKUwuLSOltPR1SkpIFWJ4TIjgMUkKxVP5uRKSjwoxPMrh/CIO5BUSl1NAjEgJJTnMlqQwSkhhYTmpFfXk1LWRWFpLTG4Jwal5yA5l4B6biHN0KvZR2X9ACgtVUijkcIsUHskn6mg96c39pDb8ISkUZWQlQgzT61rJqGsns76DLBXZ9Z1k13eTUy9XimHDhhgqk8Ki5uFNKRR7CsubB6gSKWFTDzViarOuk9TcMsLjU/ALFVdHonHzFULoj6WjB4aWDmjqm7FNfT9v7dbkZ7v28rNd6ryzR4udmjqoaeuxZ7++JIZ7dY3Q1DdWCqKhOTrGVuiZ2mBgboeRSA6tnDC1dsXMxh1zWw9pz56FnScWdl5Y2ntvIr6ub2KN5n59DEzMcHB2wy8oBN/AULwDQvH0D5Wk0M03EGefQBx9grHzCcFK7E0UuxKdvDF29sXIWYa2tRu7DG0kMRTJobGrH17RR0g+Vivdb24XZ+2Oz9AzMUvvpFIMe0/MIB8RN+EHaO/tpUUup7OvT7oRfPKckKfTrJxcZW5xnsHhMVpbFdTXddDa0kN35xAV5U0cOZKNrywCe7HM29AGrX0maGiZvCaFu9UN2KGmxzu7dNipbsA+PSuMLVzQNbZDU8cc9X0m7DewxtDMEVNLFyxsXLG2c8NKYOuKvbMX/oERJCQkkpaeQ0FBCWVlNRQVlZCTnc/hQ4nIfP2xMLfCxs4eDx9vwmOjqWlqYOXUSa7dviWtoFk9fYa1M2el/YRCDNfPvSsNl6ydvShJ4ZmLVzn17lWpfCx6Cs9cuiXJ4emLtxA9heKogjiXWtfWQ0FZHTFH0qV00NTWhX2GFuzQ1JOkUM/CFjt3H8LiDpJZeIyqpla6hkY5sbTC6oVLXLn3AXc/fsTDJ094/PwZnzz9lA8fi48f8fTLL/jqV7/mF3/+F0ox/N//XpLC+bOX6Bybpn14Utor2dA3TrV8lJL2IQ7mV+EZnYy5ZxgGTgHss/FGy9qbfTY+aNv6oGXpgYapC7sN7Hl7nwV/rGbI25pm7DWwRdfMGU0DW9T2W7BDw5hte/R5e6c27+zcz45dOqhpGKJv6YyNdwiR6QVU942zcP19ztx/yrVPv+HWi19x5fHPOffgJecffMGlj7/l2uNfs3brBcdPv8/A0k1GVu9y/NRDRlc/oH/uNt2T15BPXUcxfYMucWZv8ByV3SvU9Z2kdfQ83VNX6Ju/yfDKXU6cecjClSecuvsZ5+5/xYUPv+HiR99w7v6XnLr3XOLMBy8lMVy795K5W8+ZvCEug7xQlozvfMHs3a+2SOEXjN94Se+7j2lde0DTygdS2iclfssfUCfEb1nI4QOpRFy/cl/5ucV71Czeo1pcK9kihU1L71E3d4OamauIhFDsjexevU33qlIOW2YuUjd+kqqhZaqGliTqR5dpO7GCfHqVtvF5GoemqOgaJqeqg8M5VcSmHiPiSAFhh/I4kltLfmUPpY2jEmVNY5Q0H6e4dZLi9hnK5YsIKawaWKekX6R/K+RLLJPfuyxJoRBBQZZYHdO7TI44P9ezTL5imQIVRfJljnUvUyqxQmn3CkISxdezhRBKU8aLZAghlL+SQpEQbiSFypKxKBsr00JlUjijTAlbpvieFEpiOLXIhhSOT86zNS3cKoUiIRwQCeGGEEpl4+P0bAihlBJuJIQjdPcKhiWECG5FksKeQVrf4HUpVJaQ/2BSuCGE3T3UCuS91Ci+T7UqIRRJYaVcSYVcIZWNlaXjV+tmNtfFbJaPVVIoxPDH5kdMIDcSvs3y8f+UQikx/JckhaLnMKPudSlM3ZDCiiqSVWIoXSgpKyelrIzUDUpLSRW8IYZCCNNKSkkrKSP1WKmUIiYdPcaRomMcKhSn2wqIFmXktFdSeKCwjNTyemm4I7msnoTCCiKziglJzcdf7PI7kI1jTO4/IoWFUvnY5UAB4iSeXVQKnkfytkihnOS6dpJqWjZJrmkhuaaZlJomlRiKtLCV9Lo2MoUY1m0Vwy5y6uTkSGmhglyphNxHQdMghU1CCkcobh2lrG2U6vYRGjuGqW3po6JBTkFpIzGHs3DxCcXGRbaJub0HxtZO6JraoKEnypu6bFPXlmTwbTVNdmhoq4TQQHru3qeL4JUkGqKha4KWvhn7DMzZb2SJjrE1uiZ26Js6oG/mgIGZI4bmThiaO2No7rKJ+LqWjgm71LXQ1NbFxNwKRxd33H388Q0KRxYShbssGEcPX2xcvbF08ZFk0NTZR9qZKD1d/aTdiiIt1DAXqZC1JIe7jW2lm8URqfmUtvdTL1ZyjUygODGDQvQSnphFPjZJ5+AIrYoemrvlNHZ20qpQMDxxnKX1FZZPrki7/iZnp1D09lNb20p5aQM11a00NXRTWdFEbm4ZBw9l4uUdiqGRLXs1DNmracReLZPNlHCXugE79+hLaOlaYmXvjU9ADC5eoVg7islsN2ydfHH2CMLNOwQPnxC8fENwEWVzkbrau+Hs6oOXdwAhIVHEJxwhJTWLtLRsMtKzSU1JJyH+IOFhkYSFRxIRHcOBxCN09fZw9fZNPvr0CTfv3pUmjsXCalFCXjsrysWXOHf5usTJ85dZOf0u82tnmFo8ydTiKdbPX+Pq7QfS0IlieJKjlU2k55eSkJxNUNRBnH2CMLZxRs/cDl0zW3SE4BuYoaZjyB4dQ/YbmWNiaYuzpy+B0XEczs6lpqOLE8urnLt+k9sP7vPo2ac8fv5UycvnPPvqSz777hd8/ZvfSmL427/5vSSFSxeuIT8xR2PfKKUtcnKrW0g+VkdcTjn+BzJxCIrHzDMUU49QTNzDXuEWiqFjALo24pygKzt0bfgTdWPe0TJDXc8GbWMH9upZs1vbnJ1aJuwWf932maClY46OvjV6RrbsM7BGXd8CW+9gko7V0D23ztTF9zj34AU3nv2Sa59+y+VHX3Pl0bdcf/Irbjz5LXMXP6HjxHlKO2bIrRsjuaSPA3kdRKU3EXykmqDD1QQeqsIvoRzPqKO4hOQiiyshKr2BxGK59HvKuxZoHTvH4PItZi99zMrNp5y+9znvignnB19y9v7nCCEUcrh+51OWbj9l9uYzpm48Z+rmc0kMxULomTtfqqTwSyZvf8HY9Rf0nH9E8+p9GpbuUb8oRO8OtUv3EL2BtZIYCjkUE8XvUzV/l8q596iavyNRu3hXmRSufyCVjKunr1I5eUm6LtO1ehvF+h3ka+8hX7tN8/QFqoZXKJZPkdc2RkbDAInlbcTlVxGemk/g4Ux841PwiDyMW6jYMJCAk18cjrJYCfegI/iEpxMQk0twfAFhB48Sm14jTY5nVA9xtG2amr5VagZPSlIohFAIn5IlcnqF1CllUAihkLvsniVyFUvky19RKF+iuHuJki7BskRx97L0a7IUS2SICWNJCOelsrFICYUQSoghE1U/YVbXoiSFQgxfSaFSCLObJ5VJ4cTMEkIIlSxIUqgUw1dSOCpKyKry8VYh3JDC3o2y8eA4iteEcPQfFcLO3iHae4Zoe1MIRR/h1rSwZxDRT7ghhY09ytJxg6KPetFDKKWDKiHs7qFGrmKLGL4mhCopFEL4T0qhWPwsieG/khT+iEIoUsGNtPF/dClU9hN+v3z8vbLxRin5zdKxKCH/UOm4qf61srEoIWcI/iXl4x+Swuo6UitrSKmokhDn6oQcppRXvBJCIYalZaRK8ifSQlFCVpaPk4qKOCKmkPMKXpFfyKH8Ig4VHCU2K4+IlAxCk9IITc4gNCWLmKxCDheVk1pWx+GjlcTllhKZWURoah6BSVl4HczGKfaHpdD5gEgKC3E5KJLCf0QKa1+XQiGIG1KYUiPSwhZSa5VSKKWFdR2biWF2fRfZdd2vxFCkhY19FDQOqErIwxxtHZGksK5zlNbuUWqaezhW2UpaThkB4QcwEwMbFk6YiysZLjIs7N0xsnJEV/wHXc+EXWKwZO9+qWS8bY8mOzX2s0dKCfXYraUjSaIQxZ2a2uzS3M9uLV3U9umzR9sA9f2G7NUxRkNXuXxZS8+CffqWEtr6VmgbWL+G+Poe8cfbrc6evZro6htiZmGFi7sXAaFRhETFS4mho7sPNs6emDt6YuzggZmTt7Q429LNDwv3ACw8gqS0UPQTapg5SlL4jq452jZueEUdltLC/No2ytvk1MvFFZRh2gbFXeRR2vsGae9RpoRNXV20KuQMjo8wszjL/PI8c0uzTM9P0yOksKaJkuJqKsrqqalsprqymcryRoqLqwkLS8DU1B51dT32ahigoWmEuoYhe/bqo6auh9peA/ZoGmJgYo+bVwjRCamERBzC2z8SN69gvP0i8AuKJTA0npDwBMIiE5AFhOPq4Y+DkycOTuKiiTte3v6Ehcdw8FAyR46kkJSUSnJyGslJStLSM8nMyaWotITxqUnuPrzP4xfPuHXvnjRksnb2HOK83cppsbPwAmcvXePMxWuItFD0Fc4un2JiXrkxY27lLKtnLkur0kprWog+lC7JoFdgJI6e/pg7iPOGduhb2GNi4yx9rGNmg9p+A+nvn3d2a/DOzj2oa+tiYGmNvZcP8anpVLW2Mzo7x7krl/noySNJCD99+Zynn3/G86++4uU330pp4S///C/4D7//Wx4+/4yl81foHJ2kvFVO+rEq4sU/l0ey8YlNwTX0AHZ+UVh5h2PjG4WdXyy2fjHY+EZj5R2BmWswRvYydCzcUdO34y0NE3bsM2evvjX7RVqrZ4Wathl7tJV/3+oYWGFkao+5tSsW1m5o6Vvwltp+9ls6Enwkg5KuAXoXz7B6+2Ouf/ot159+y42n33H5k685e+9zVq49pWfmMiVtkxwpaic0sRK3sFzsZKlYeBzGyDkeffsYdGwi2WcZhqZZMOrGAejbR2Pnl4J3TCFhyVUczGsju3qQSvkcnZNnGVq9wcyFh6zdesqZ919y8aMveffDzzl17ynLNz9m4eZjZoQU3nzB5A2RGD5n6pa4FvKFJIVTd76SpHD02gsU5z6hSQyHLNyhdv42Ymq4Rrwv3UNcJKkVyaC4Hz1/h8rZW1TM3KRy5pb0Xjv/Hk3Ld+lYe5+mxVtUT12m6sQFmueuIl+9JfUNdosS8uI1asfWOdo9SUZ9H4dK24jKrcHvSD7OYQex8AzE2MUXPXsPdGzdpO0Cxg4yTBz8MHUU+GPmGIS5YwiWLhHYukfj6B2PV3gGIUdKic9rIat6iIruear6VinpXSa/Z4k8iUXyehbJUUlgVs8SgsyeRbIVi+TKl8jbKoXdSxRLQrghhsqPxe3iTLlYOSMSQiGEKlRCKCaOpaljsYqma5FsFUIKszvmyW4TSaGQwkmymibIaZ7gjyZmXgnhiekNKZxHmRTOIYRwUwrHphgYnVClhKo+wuHj9A6Nq3oJx1AMjKLoFynhCPKtCWHPEF1v0NkjpFCkhMqewY0ysfTsHaD5DZp6B2js7UcphX0opVBVLhYiKISwW0G1/PtUKRQIKrew0U9YppDzJqWKN1fPKKVwQ7p+jOePXo7+NyqFf1AEWxrJ2mCjj1D1zGxuILNZDEhsQQihhEoEN4RQer7qJ0xrqEXijZ7CjX7ClLpqJLb2FNY2kCGmb8UUrqCqjrTKWlIrakitqFZRRVp5JenlFaSXlZMmhFCkhMdKSC0uJuXoUZKLikgqLCQuPZ2Qg4fwj40jKD5Beg8/kkhkUirRqRmEHk7ELzYB76hYvCJj8YyMwy/+MKGJaUSn5RCWnEnQ4XT8D6TgG5eId8xh3KJTcIjKwjoyF7OQTIwCUjEJSpN6CpVSWCRJoXh3iMvGNioVjyP5RBbVk9bUT0qDgqRCuKtcAAAgAElEQVTaDhKrW18jSaQe1S2k1IjBE7GyRlw9aSdDCKEkhZ1kSv2FSinMVqWFOSopzP+eFI5Q2z5ES8cg5VWtZOeVE38wAw/vEAyMbTEys8fRzQ//kFjcvAOxcXDHyNyW/fqm7NHUZZf6Pnbs0WSb2l52qGuwS0OL3Rr72LlXix17NSXEu2CXxj52aexnt6aOhJqQRC099uwzYM8+w1doGbJHy0haxiwWMktoGrBnrzbq6nvR1NBg/35tDAz0cXF1IyIqhoRDiYRGRuPjF4irlww7d18sXX2w8/THyTcYJ1kotl7BWLgHYurqh5GTL/r2XujYurPPygV9Ry9sZGF4RR0i8EAKUcmZHMrOJ6ukkpKGVuo65bT39tM3MoJiaJDu/n7kA/0Mjg1xYmqMuYUpVtYXOX1mjRPHx2hvaaemvIbqMkE1jTVNdLR009kmJ/FQKnZWjmjt1UFLQxctDT00NXTR2KtEU1MfrX2GmJjZqYZGEomMPkRIaCwBQVEEBkcTFBJDaHg8UTGHiEsQXz9ASFgMAYERyPxC8PYJlJJCIYRZ2QUkJaUTH3eI6Oh44uIOkpBwmPzCYlo7u5iYm+XkuXNcv/MeN+7e4fSFi8wsrzC7vMLC2ro0ZCL6CacXVplZWmdxTQigWGR9mfXzV1k8eYHe4Skq69vJyCsh+mAa3oFREl4BkVIvqrN3IHZuvhL27jIcPPywdvbEzM4ZExsHzGwdsbRzwtrRFRtXdxy8fPAOCSMs4SB5JWWMT0/zwUcP+eTTx1Ji+OTFM55/+SWff/sd3/32d/zZ3/yev/s//oGPnr1gauUkla1dZBwtJ/JIKgExh/CJPIBHaDzuIXG4BcfiGhSDa5B4xuLkF4WtVyiWbgGYOvhgaO2GjpkDGvpW7NQyZq+OGbpGNhib2aNnZMU+XTNpqEfPwAJjE2ssLR2ws3fDXrRWWNihpm+Cnp0L3rEHSSytonFkkvnLd7j2+Etufvo1t599w/rNj+mZOsvR+mEyS7s5nNtIVHIF/jGFuAVm4CRLxdE3BXvvJKxcD2LiEIuRbTTGdjGY2Mdi7X4IZ/9UPMOy8AjNxC04A5+oHMISSziQW0tBQz/Nw0uMrl1j5cZHXHv8FdeefMW5+09ZufmQxVuPmb39gqlbnzNx4yXHrz3jxI0XTN0WSeHPmbrzNZO3v2T02kvkZz+mYekutXO3qJ69SdXMDWnxtBgaEelh7cIdquduUz1zk6rp61RNXaNySiSCV6iZvkbzwk3EWcG2hes0TF+ibvJd2uYu07NyHfniZVqnzlI3skpR+xgpFe3E5lQSklyET3wmHpFHcAuJwdk/BEffIOy8/bH19MfeMxBHz2Ds3YOkm982zn7YuYpKQQTOntG4eMXg4h0rrYPyDE3FLy6fAzkN5NcMcqxtgqLOGQrk85vky+fJVcyTrVggaws58gVyuxfIFyfoxLN7gcKuRYrF6puOV+tvxMfi12RK4jdPRreKrvnNZFDsJtzYT5jTvUROl0Alhx3z5LTNkiNKx80qKWzalMIFhBAqpXCe41NCCucYm5hlTJLCGUZUQyaibDwwIoTwuESfSgh7B8fokYRwBIUQwr5h5Bsl49dkcJCunkG6FIN0KgZpVwgh7Kf5Td4QQiGITUIIJSlUCaFCNViiSgarhRCqqJLLeZNKhZyKNyj/ASEUgihJ4danXLnO5ceQwa3f48ccXPm3mBRmtzYisZEIbnluCqEQwy1SqBTCH5BCIYhN9WQ01SnZIoXpjbUINoVQiOEWKfyeEAoxrK2SSBUraWoaSK9RrWapFlJYT1plHemVta+oqCGjooqM8koyyipILy2XSsSpYsikqIjkwkKS8vM5kpdHyMGDuAYEYO3hgYOPr/TuHRqGf3QMwfEH8I2Iwi0wGEeZH/Y+fth6yXD0C8IjJBLfyDi8wmNxD4vBNSQK1+AoXIIicQw5gF142vek0DpS3EYuknA5eJRXUpiGx5ECIosaSGsaIKVeSGEnR6rbNtkQxKTqVpJrWkmpbZOkME2Swk4y6pRCmFnfRVZ9N1l1coQUZtcrEFKY29iHkEKphNw8JCWFpa1D1LT009zSQ3FxLYmJOQQHx2Jv78E+bWOMTWzw8Q3h0OF0gkNjcHX3wcLKHn1DMzQ0dVFT12Kn2l6271Jj+241dgjU9rBDTZ0dewR72SlQF2iwU13zNXaoa7FDTC3v0Wb7nn1sV9Ni226BWMas5O2dWmzbpcmePRpoa2qwX3Mv2prq7NdUx9XFifj4ONLS00k4cICwsHBkAUG4+QZg7+WHq18IPiFReIdE4ygLxcLdH3M3kRgGSjsXxdPcIwATV1/0HTzQtnLGwN4NcxdPHH0DCEk4THJ+MSX1TVJKKBK10RMnGBofY2B0mKHRAYZH+piZHefM2RVu3LjI8sIMA3I5zTV11JdXUlVcQlt9E2P9Q8yemKIwOw83B2d0NLTZr6GN9t59aIunQHM/Otp66OkYYmlhi6+3P/GxByViYw4SHZ1AZEQcYWExREbGS72DiUnpHE5M49DhVBIOJBEdfYDQ0Gji44+QlVVAaWk1KSlZ0u/x8wshOCSSyMg4yiprpIGSh48fc+v997l4XaSAZ5laXGLw+AnGpmaYXlpmfnWdsalZegbH6B+dYHpxXeonvHDtDtfufMjZS7epaeomICwOOxcfbJy8sXb0wtkzECGFfqGx+IXG4BcajW9wJN6BEXj6h+EZEIpXYCg+weEERsQQFnuAgPBoPAOCcPD0xszeER1Tczz9A2lsa+PO+/f46NHHfPz4Ex6JM3dffMFX3/2C3/z5X/C3//E/8X/91//KJ8+eMzI5S86xcmKOpODhH4KTtz/OvkG4+IXhGRyNLCIe/6gDyMIT8A2Nw90/HHuPACwcPTGxES0L9ugaW7FP7NzUNmK/vhkmZjZYWTlgamqNgYEpBvqmmJpYYGVhjYOtI27O7ri7eWHp6IKOtR2GLu44hYYTlJTCsXY5k2cuc+3jl9x68gV3n/2c6dPXya3oxMn3AB5BScgiMvCLzMI7OB033xTcZal4BWTgE5SFi3cyNs4JWDvG4+B2GFdv5dc9A9JwD0jB0jkabRNfNI080bWSYewUiF9cBhllrbQOzzP37m1uP/uauy+/5eKHT1m9+QGLtx8x995nTL33FSdufMbolaeMX3vBhJDCe98ydefnTL73tSSF3Wc+pn7hPapnblA5dY2KyavUzN6kUZyoW7ojnaernr5O9dRVaqauUDN5SUoDK8bPUzNxgZa5KyhEGrhwldaZCzRPnadr7iL9y5fpnjlL/dAC4vZ6alkrUWnF+MamSomujW8EDrIwPILC8QuLkJCFRSALjUAWHIksMBIvWShungE4ucqkVN1bJv7HMA4v3xg8vKNw9ozE1j0SW69YguLzSC5oJremj/zmMQq7ZyjsnpUo6J4lTz5LjnyO7C3kdM+T1zVPfuc8+eLZNU9h5wLFHQuUtC9Q0rFAaYfyY/FrMrvmyNhCZpf43AJZApEQypeUd467l8jtXiZXJYbimomQwtwNKWycILvxBH/0pgxuFcLREzNIHFdJodRLeIIBadp4qxSO0Tvwh6Rwa0L4SgiVUjjwL5DCXuolKdwoF28Rwm6lEFZuEUPxXiHYIoVCCP+7pHBLErdV7P5He/+3MGgilY83hFA8t8jgxvs/Swqb/xWkULpxXE9qVYOK+h+UwoxKIYXVZKqkUNkvWEJK0VGSCgpIzMvjcE4OB7Oy8IuOxtrdHUMbGyxcXHDw9sYjKAj/qGjCDhzCLyoaj6AQnGT+khTaePpi7xuAS2AoHqGRuIdE4BoUgYsgUMl/mxQKOSzEIVYkhd+XwsTvSWEbkhBKUih2GAopbCe9rkMlhF0IIdyUwvpXQriZFDYNUNg8RFHLRvl4mLq2Qdrb+yk+WsOhgxn4ycKxtXFj/35jrKyciIw8QFFRBQcOJuPtG4iltT16BibsUd/Hzt172bF7D9t37VYKoUoMhSBuRYjidjV1tguB3GCPBtvVBCJpFCKoyTuCXZq8vVOJWMb81g5RWtRgzx4hg3vR3quGhtpO1Hdtx9fbk4L8PFpbW6mvr6eyspKs3HyiDxzBKzgCmUjPIuORRcThEhCBlWcgVp5B2PqEYi8Lx04Whq0sDEvPQAwdvdhn6YS+naskhQ6iXzEimojDyaTkFVJaW0unQk7PoEgIRxk5Psbw2CBDwz3MzIxx9uwKt29fZn1lgbGBPjobG2moqKS8sIjW2jrG+weZn5iiODcfD0dn9DS10dXaL2Ggo4+pgTEWJuZYmlliZW6Ng50T3h4+hASGEh4aSVRELNFR8URGxBIWGi3JYVzcIQ4dTuHQoRSpTHzgQBKxsYckYYyLO0xiYjrp6bmSIAYGhuPjG4i/fyhBwRFk5RTQ3dfP6tkzkgyunzvH8qnTkggKITwxO8/04rK0uHp8el6qTIkNGKJsLIZMzly8wbnLt5ldPkt2YQVWQqr1LdAzscXYUqR+Xrh4BeHlH453YCS+wSI9jMDDLwRXnyDc/YLxCgzBNyScgIhoQqLj8Q+LxNM/CAcPL0zEBRZ9QxzcPSguL+fk2dPcuH2T+x8+4PHTT3n+xed8+e23/PK3v+Mvf/97/tM//APv3X9AW08/CSnp+IdHY+fmhYWjKxaO7lg4eWLn4YeLLAR3UW6XheLsHYS9hz/WzmKZurs0FW9i5YihmY0kg3v3GaCtY4ShoTlmplYYG5ljoG+CkYEpFmaW2Fnb4WTvhJuzG64u7lgI2bexQ9/ZFduAILzi4ilu7WTuwnVuPPqM9evvM756nqrOYWJTjmHtGomTTwIegYl4hwgRTMVDloKnXxo+gZnIgrPx8E3F0e0w9i4HpaezRyKu3km4+yXj5p+ElXM0+hYB7DP2Yp+ZB/ss3LGXxRB6JI/sqnbkU6ucufsxVz95wbv3H3PqzkNW737Kwj2xduZrjt/4jOHLnzJ69TkTt5RSOH33G5UUfkb36Y8k8RMJoBDC8hOXqZm9IQlh8/Jd6uZuUjV1lSqRDE5epnbyIpVi5+DQKSpGz9A0fRH58nW6F6/SuXCFrvlL9CxeZnDlMp2TJynrGietop3ozBJ8YlJwDIjGxiccC49g7LyDcQ8IxS80DFlIKL7BIfgGheAXFE5AcBQy/3C8fIJx8wjAyycMmX8sfgHx+PrF4uMbg5N7OOYOQRjbB+EelEjkETFIKE6C9lPQNa0SwxkKumfI654lp3v2DSmcI69rTimFKjEs7JznaMe8UgpVYigkMU9IYef3pXBDCLO7F6XTdjnyZfIEQgqFHAox7Fwgd0MKmybJ2pTCKVEyfpUObiSEG0I4cnxaSgmHx6YYelMKh47TNyhKxyop7B99IyUcortXSKFKBlUJoRDCDSlsU/TTouinWdH3elr4TyaFW6VQQY0oGUspoZyqbjmV3d2vo5LCcrmc1/gDSaFUTu6RU6aiVNFNyb8BKdwQwn8TPYX/RqQwpbqGlEoxbVynop7USmX5WEoKq2pJr6olQ1BZTWZFpVQ+Fr2EYuWMKBeLdPBQdjYHMjOJT0/HKywMEwcHtE1NMbG3x9bTE4+gYIJi44hOSiEk4SCyyCg8gkNx8Q/GwTcAJ78gXIPCVFIYiVtwJK7BkbiFREk4hx3CPiL9n0gKX0mhTVQa7odfTwp/WArbSK5pk07sCSFMq+sgva6TjHqREqqEsKGbrDeEMLexl3zRU9g8SGHLEEWtwxxtG6GiY5SmrlHkYjqzpI4DB9Lw8QnFzs4dAwMLXFx8SE7OpqVVQWZmAQGB4dJNXR09I3bsUmfbjt1s37khhHvYqabOTiGAu9V4Z+euTbbt2s22XWps272HbbvVpXKzUg6VUiglhK+JoRZv71KxU5Ntu5RSuG/vHjTVdrJr29tsf+unhAUH09nRwalTpzh9+jRnzpxhaHSMwtJKQkWJP+4wIbGH8I9KwC0oSpoMtfUNxdE/EpegGJwCo3AIiMRWpIgeARg7+2DtFYBLQCjeYZF4hQoiCI5L4Eh6hrS6pb6lmd6hQcYnTzA6PszwcA/T02OcObPCzZuXOLW2yMTIMIrWNhorKynJy6ehsoohRQ9To+MUZuXg7uCEvtZ+DEQPnY4+libmONk54uXqgaerJx6unri7euLm4iGlUD5efgQJOQyLJiw0itCQSOk9KjJeksCY2INExxx4RfQBIiLjpXQwODiSgIAwZH7B+MqCJGSyYCKj40lOz+RoeTkdvT3MLC1Jcrh06rSUDs6trDGzvMr04grTCytMza8wu3SSpfVzUul4cf08Uwsn6eobJ+5QOjqGluzcq4umrin6pnaYWrtg5eCJvasMZ88A3HzF6qBAaa2RrYsXDu4+OHvLcPX1x10WiId/EG6yAFx8RHnZCwsHcTnEAidPLzJycxkYHmTt1Dq3777Hp8+f8fzzz/js66/5+he/5E9/9zv+7K/+mrOXrlBaU49/RDTOPn6Y2ztjYCmGW2zQNrGWlqmbCOl39MBUXNqRFqq7Su9CCkXfrKW9G2bWjugYWqCmqcdeLT209xugp2uInq6RhJGhqZQSOto54uzgLOHo4IyprT1altboODhh6euHW1Q0Je3drN98n/eefkXf7BpJRZUEH8zENyIFN//DkhB6BiXhFZSCV2AqXv7peIuUMDAT36AsPGVpuHolSUJo53wAa4c47FwTcPY+LEmhk/ch7NzjsXSOxMg+kP3WXpi6irOOcQQdzEbcMB8/eZG1mx9w+u5HnBdieP8Fyx98xey9n0tJ4dClJ4xceSZJ4ez73yGkUKSFY9c/o+v0R9TO3qRSJYRlxy9RM3MDIYQbUihKxVWTl6mZUkph2cgZivpWKBlYo37iPF2LV1EsX6dn9SZ9qzcZWL3O8OpVWsdXpH8vRWeV4xufjp1fNKauAZi7B25KoatfMD5BwXj4+eMqKjneMrz9ggkIjMQvIAIfWagkhj6yCPwCYvEPTJDE0M8/XpJCE1t/dCx8sHaPxis0lYgkcdCgi4KuKQq7hRhOS4KY1z2jlEIhht2zZAlJ7Jojt3OOvM5XYrghhcfaX4lhccc8eR1zZHTOkiHEUIVICjelUKSEimVyFUopzN8Qw64lcr8nhSfIajjOH20kgxsyKErGW4VweHyaDSEcFKVjkRIOHd9EkkIpJRyj5wek8IeEUJSNOxUDdCgGUEphn1IKhRxulJG3SGGL6n2jfNzQI8rHPySFcqpFSqiSworubgRCEKX3N4VQrpo2/iEx3CKEQgyFFG4tz/4Y6aDyism/zo7CTSns/v9xJY1qcbVYYP3mjsKNQZP/3vLxq9LxD5ePM/455eO6ms39hJv9hFvKx8lVYkl1DUnltSRX1EmkVLwuhRlVdX9ACotJLCiQEkIhhLGpqUQlJeES4I+epSXqenoYWFth4+4uSWFIfALxaRlEHE4kKDZeKiN7BIfj4h8iSYNbUJiUEroFR+AaHCGJoXtoNJ7hMbhGHMYhMkOSQvPQVz2FonzslFCoKh8LKSzAPjYbm8hU3A/nE1H4j5WP3xDC2o5NKRR9hFulMLtBTk7DRtlYDJn0ki/2FDYPbqaEQgorO8doVRynv3+CsrIGEhJS8fIKlsrHJiY2+PqGSCnh+PgspaU1hEfEYW3jyH4dA97etoufvb2dd3bsklJCIYS79uxl1x51qZz89o6dvL1jB8rnTt7euZt3dqnxzq5XYrhNTYNtIincrUoLhRiqafHObhW7tHhnlxbbd2uyR00dLXU11HduY9tPf8JP//iPiY+JYXZmmidPnvDy5Uu+/vprLl+9TmtXD/HJmdKC5PCERAKjD+AZEoO9LAxHf/HXKxaPsHjcQuJwCY7BMTASe79wbHxCJLn3i04gOP4gHsFh2Hh44ejti39YGHGHDlBUeoyuXgXHpycYPT7M0HAvU1OjnD69LJWPz6wvM3tinMHubpqqqijOzqG2tIy+ji6ODw6Tn5ElJYVG+3Ux0TPEzNAEJzsH/L1lRIWGExYUSpB/MD6eMpzsXaREytHeGSGGwUFhBAeFS4QERxAaEiWlhqJcHCJkMSyaiIg4qYQcFByJu7svNjZOODt7SoMnvr5B0tPDQ4aLmxeOru64eHuRXVjIyMSEdNLu1LsXOPXuRVZOn0WI4dSCKCGfYuXUu6yducTaWSUnZlckISwub8AnMJKd6jr85B11dmvos9/QSkoMjSwcMbNxkfZR2rv5YusiLti4YWrtiIW9CzbO7ti6emDj4o61sxu2ru7Yu3lg7+6BtbMLZnb2OHt5k5B4hIrqSsZOjHPl+lWevnjG05cvlAMnorfw59/w9S9+IaWaaXkFOHh4Y+HggoGFDdpG5qjrGrNTSx81MdxkYI6WkSWaBuZo6JmhbWwlLVY3E2t9HD2wc/bCyt4NfWMr9oieVw0dNDR12Kelw35tfUkOjY3MsLGyxcXRRUKkhXa2Yjm7LZoWVmjbOWDm7YNzeLgkhWfvPOT2ky8oa+vFzFWGjpUbdl6R+EVk4BOaipBCj4BEKSn0EUKowjsgXZJCD59UnN2PYO0Qi7FFGBZ2kdi7J+AqO4JHQLKy7OyfiJVYvm3ng66tN7o23li4h5CQU0rj0CTHT11k5cb7XP74Oec++oK1h98w9/43nLj5GUMXHzNy5SkTt75ASKEoIQsxlKTw1IfUzFyn4sRlhBCWjV+UPm5euqOUwtkbVExcpmriklQ6rp24QOnQSfLlCxT1LFI9dor2uYtSUtgrhHD9FgOr1xhcvkzD4BwpZS1S/6B9QCyGTjL2W7th5OgrDYWJpNBVJtLmAFy8vLF1ccXO2Q03Txl+/mH4+Yfj6xcqiaGvXyQy/xhJCP0D4gkQ08lu4Rha+aBh5IaBbYAkhj5RWSQUNG9KoUgM87umyesSUjizKYRKKZzdlMINMSzomOdo+zxCCiXalB/nqqQwXRJDpRz+ISkUK25ek8KOrUnhBJkNKincHCiRZFAsqp6RJo2Hj08zND4lLasWCeHgyORrC6rFkupe1ZJqSQbfGC7ZGCrp7FH2DgoR7BCIu57yAYl2eT+tUkrYT5OijyZFP009P0xjT79ysERMHItl1dIaGrF+pkc5WLLRS7gphXIqupVUqp7l3SoJ3Nw7+GoxtfLknOpj0T/4BqLHUKSH5T2KTcoUilcDKmJKWXU5ZOu5uM3zdZ2d0uWQjfNy0rNDnJHbgjgr9y9BfC9xnUScuesSV0nENLIYkNn481SesRNfK5Z+nlfPjZ9TXDKRrplIF02UP7O4elLU3vb9E3cbV01aWymQeHXWTimCqpN2zc3kSzRJZ+3EaTvpvJ24YtLarGTLRZPsliaym5VkNYt+wkaymgQNZG6lUUwa15PxJkIM3/ycqr8wvaGOTeprSasTCCmska6XpNSKXsJqkmsEVSRXV5EkLpeUK6UwpVKUjhtflY8rtvQUivJxeRUZZeVklVeSXVFFTkUVWaVlZBQXczAzk5D4eNwCArB0dma/qQmaBvqY2Njg4OmBR4A/srAwgmNE+TFSevcJCcUrOBTPoFDc/INw8hUNzz7Yefhg4+6NnZcMF1ESC4nAPeIgztEZ2MfkYxWRjWlwGmYhIjnMwjEuD6f4AkkInRPysYvOxCosCdcDuYTn15Ha0EdqQw+pDXJS67tJruuShk6SaztIreskvb5TSgfThBSKtLCmnTRxkq6mnfSaDjJqxdBJF9liT2GDgrzGHvKbxDoaIYUDFIm0UEoMByhvG6Kle5S+3nEqyhs4cliUj8NwEv1VxtYEBkZQV9fK2TOX6erqk1abeHv7YWRsxltv7+Bnb73Djp272LN3L2rq6uwWYih6CkX5eNdutu/axTYVIjl8W0oPRWqoLCcLQXxr+25+tk0Io+g7FIMropdQLG5W5+2dGmzbJfoWtSQp1FTbxd5d21Hb9ja7t71DfHQUI4ODXL18mfNnz7K+ukpPTx85+UUEhkdv4hcahbdIcgMjcA+KxDMkGu/QWLxCY/AMjcEtKBIH3xCsPfykhnbPoDB8QsJxkQVg6+6JnZuHJE9efr4cTkmisraa7l4F8t5uenq7GD8+xNraAleuvMu7Z9Y5vbzA7NgInQ11FGdnUnOsmL72NiYGBykryCfc3w83Ozs8nRzxdnUlxM+PhMhIjsTFE+ofgKuDE7YWVlibWWBpaoajnQPeHl4EyALx9/VH5i3D10uGt6cML08Znh6+eLj74OHhi5eXHz4+gbi5+WBv54KFua0k8vYObjg6uiOetnYuUhuAsYUVpjY2JGZk0D86xtq585IQnr10lfVz4pLJaWaX1phbPsn8ymmWT73L6QvXuHj9DkPHZzlaVk9YzBGs7D3YrrZfur2spmWwKYWG5g6YWDphZuOMhZ0rpjZi3ZAtusaW6JtaYWhujZGFNUaWYrG5DSbWtpjb2WNpL4ZP7DC2ssbW2ZmAkBAOJx2hqaWZ1fU1qYR87/4H3H7/HncfPODDR4/49MULRiYmOZicioWdI4YW1uw3MkHb0BQdYwv0TK3RNrJAU98EDV1jaYJeS9+UfQZm7DdSft3Eyh5rexfsHN2wdXCVsHdwwdHRBSdHZ+xtHbC2tJWE0MHOAVcnZzxc3fHx9MLH20dKNS3cPbDy9cU5LAzfhHipt7lzbJK+yUWS8kswd/XB0NYdO/cQvAIO4OEXj5tvLK7esbh5xuHmHo+bmxJXt3hcXeNwcYnD0TEaa+tQTE39MbMIwNI2GBunMOycI7B3jcTGOQwzB3/0bTzRs/aQMHWS4ReXTMqxaur7x5g8c4nrj17w7sdfsv7hNyx88C1Tt79g9MozqadQ9BjOf/Adc/e+Zfbuzxm//pLO9Q+oOnGRiuMXpPJw3cw1alW9gzUTF9mgevwclaOnqBxapWJolfLBFcr6FiiRT1PcMU5ByzA5Df1k14nrSn2UtPSTUdZE6JEc7HwjMXWRoWvljEMP+6MAACAASURBVLapHQbi6pGTD45e/vgGBhMWEYa3rw8OTo5Y29hga2OHnY0DDrZOONo542TvipODB04OPjg7ynBx9MPFyQ9rGx8MzNylE5KG1jKsnEPxDk/lQH4jxd3TFMunKeqaoqBzkrzOKbI7p8jqnFbSNU1O5wy5HbPkiRN04uJI+yx5rTPkN09T0KSicZq8pmmyW6ZJb5smvX1GIqNjlsyOOTI7RFl5gwWyOxeU5eLORWVCKISwfZ7c1hlym6fIbpwgs/44mfXj/NHYhJgwnmPk+CxiF+HGPkLl5RLl1ZIBSQgnEKtnNi6ViGsl0pSxJIPKaeONfYRdPcOIyeIOxf9H2nt9t5Vd+bp97CoF5pxzTiCYc8455wzmHMFMEABJMIqKFCWRylKVSqXK2WW7HLrdp7uv7e6223367T7c+398d6wFgGLJVe57xnn4xgbBjY0NiUP6+JtrzSkwyqDOcIBk6wCdZB+tYR+NaMFgmk5inlLy+mjcUGJuPbNk7kcoWtDIncY7rzeWbG0zd45ZwzaCmS0jUgjPWssYJWl8U8wB3mTsBxjd3OQ8EyJl3N1ldm/fxB6zu3vM7O4ys2MclSckcdIgZiUbmNjcklImBE0KmF7PqE4gBEvHiNaETswWFpi+L877KzYY1Z/nB84xXVu8Vryf8bNtMS7vw3gUj40YP7f5849vbPLjbDAm3lunN80/FnJ4jnUtw2Yp1KzLWceDGg2Da0YG1jQMrIkZx2sMrL6mf22Nfs0a/esaIxoNfZo1I2trcu6xFMPVVZMQrqBaWaFnZZluwbJg6Xt0ya+X5TnivDeRomh6TdfSEl1Li3LusRDDjgUhhfO0SxlU06YWzNE6N0frjJqWqXnapkUbmmW659foVq/QJUrI0/N0zhjpmlbTJTaYTExJGRxeWGJsaYWR+QWGZ2dp6ukho6iIgMhIfELEfwx+eAX6E6aMJjEjjdScLFKzTeRkk5aTTXpeLlmFheQUl5KamycTjTBlLCEKpUwIwmLiiUvLJKOgiLTSepKreoivHSG6op/wki7Ci4UU9hBT1UtcTT9CCONrB4iu6CKsqEmOuyvuV9O+tEvnyi49q3v0rO3StbxN+6KYhbxFtygNrxjoXtpESGHHvI72uXXaZjS0z2joEC1l5rR0izF1i5tnUji0tsfwmpBC0cB6X/6jPLiyy4Rmj9WNQ/a2rzM3vUJ7ay9FBRUkJqQTHBRJSXEVhq0Dfv2r33H37n2mp9WUl1cRGanAwsKaS5cssLd3wM3dHWcXFxwcHbF3cMDe0REHJyfsnRyxcxTlZXus7URyaESUk20cnbC0sefCZWvevmiFpa0jDi6eEisxOs/CHgsbZ2wc3LF38sDJwQkXe1vc7G1wd7TDy8WJmvJStnRaTu/eYWdrC/X0NF2dnbIHX0JKOinpWWRk55GVV0hWQQlZYnNQUYUku7gSSUmVnIISn5lPZGI60ckZxKdnkZiRTVxqhhTCqPgEIpRKQiPDyS8uoqe/l/mlBVY1K+j061y9us/DR6d89NH7fPrhSz5/9YL3Hp6wr1tlrLeT+bEh9rRr3DncZ3lqnLaaSirysqkuyqeutJi22mp6W1voa2ulKCuDMH8/fN1cCfbxJjI4kHiFgvSkZHLErtzkVFITkkiMjScuOo7oqBgUkUopK1ERSqIiY1BExREREUNoSBRBgREEB0cSHKIgJEQhj2LXrI9/CC6ePrj6+FHV2MTWwSFPX77ixYef8MFnX/Liw0958uKVTAnFruM7D57x8Nn7vPr0G3723e/kCFVRNg6JTMDdJ9S0McgTZ49AvEVSGKQgIERJYFgMgWFKKYO+QRF4+oXgKkYhevnj6uWHq7cfbj6iUXcA3gFB+IWEEhgWToAkjNAoBbGJCaRnZjAwNMit20d88dWXfPjJx7x4/yXvf/QhX3z9Nb/8za8x7O1TVl2DX3AoXv6BuHn54OUfRHBkNIr4ZALDFbj7BuLk4YOrtz+efkF4+Abi5m28F7/AUMIjo4lPSCYzS7T0qZA/75UVVVSWVZCfm0eq+AUhPkEKYXJ8Allp6RTn51NeWkpeaQlpJWIXewW5DfWUtLdSq+qjfXic1oFR8irriUhKl+VrZVIuyaklJKYUk5BcRHxiIXGxBcRGFxCryJfEyKP4ugBlZD6RoVmEBqQREphKcHAqQSGvCQxNISAiBf+oZPwjk/CLSCRQyGdmIenldXROzLF/+oRv/vlf+fgf/8y7v/1fPPzuf3FPbDb54o8cf/VvnHz7Hzz67r948Mv/5P4v/sKtz3/PxpNvmb72HrM33mfl3mfoHn3D0vFHTB0+Z/LgKXPXX7B0+wPmr7/DtEkC1VcesnrzOfMH9xlY3qNxeJ7SjhGyarpILWsmv66LqrYBimrbic8qwS8qEa9QJe4BEXJakl+YEtHoPEGsqS0uorGukoI8IXwKwkMCCPL1xdfdE39Pb4J9/AkLCCYsIIywgEjCAhSEBUYTHqgkODAWv8B4fIKTCIxIJzwml/TCJhoGl5jcvicZ2zxmWH+bAf1tVLrb9OiO6dEfo9LfoU9/l379PQZ0J/Rp79G7fpfe1WP6lm/Tt3BE38IteudvoVq4RffKbTo1x3Su35Fy2K27R7f25Ht0mb7u0Z7Qqz2V9OnMm0zu0r96TO/yET2LN+lZuMHfXT8329gohMZxdmJyibEnoXGUnZhrLJpTiz6EhjMRNDaofj2h5BpGIbzKhhRCoxTqDFeMQmg4QLtlZh/t1o9LoRDBZYMRIYNnQrglhHDX1H5GSOHO92RQiOGsSQTPhHDTwNR5IRQJ2t8QQiGJ54VwTCRtosn1eSmUQrjHzI6Qwl05P3lKCKFhmwmTFJpFS0jVa7E6J4TaczIopM4kfubz5XFjk7E3MV1PXvO8LOpE6ihmFovPJ6TUyGsZNEvhueP5a5+77vl7MAvrmchqdQybkVIoxFDLkJRCIYbrZ1Io5NAohpq/lsI1Df1SBoUQauiTMiiEcI3e1dUzZEq4ck4KpRAu0720dIZR8oQkLtMjkAIpJNIoklImza9bXkaevyikcFGOsTMKoUkK1WqjDAohNEmhKB23zxhTQiGFXXPLdE4v0DGllmLYNbNAt9h9PDVL98Q0/bNqRhaXGV9eZVRI4cws9R0dxGdk4OjlhbO3F64+XngF+BEaFUFscqIkOj6WyJhoYhLjSUpPJTMvh/zSEspqasktLiE+NY1QRTSBYRH4BIXgHxpOVFwCyZnZcsRaUmUXCXUjRFf2maSwk6iybpSVIi3slz0KRZ9CZWU3EcXNJNSqEFLYtrhD57JRClVre3SK6SYLm7QvbNK1tEXP8tZfSaEQwrbpNYl43DWnpWdeT9/ilkwKh01SOCLFUPQr3GVgeZvx1R2W1vcwbBwwP7tKn2qEupoWcrIKUUTFU1fbzI3rx/zh93/iyZN3mJ9foqqqBoVCiZWVDRYWljg4OOLh4YGLSAuFFNrbm8TQQUqhg7MTAlsHB6xsbbGytZMpop2TM9Z2DrIEffGyNVa2jrI5tZ2TG5Y2Tly4bMdlK0es7Vyxc3DFwc4BJxtrPJ3sCfL2IDo0iIaqCpbVcxj0esaHh6mvrqYgL4/U1DSUsQnyP/eklDRShRzm5JNdUEpmfokcjZeSXSCnoKTlFpGUlU9Msig5JsmyY0SsKHkmEBWXSFR8ImHRSvyCRaNiTxJTkqltqGdodJi5+TnWdRoOrogdyMe8ePGMT169x88++YBP3n3MNYOWyf4uZof70C/OcqBbY264n/aaCmqKcmkoLaK5soyOumpUzQ10N9WTm5JIoKcbno72BHt7ys+ZpFSQmZxMXkYmmckppMYnEB8dgyI8irDgMIIDQgj0CyLANxB/3yD8fIPP8PUJxscnCG/vILy8g/D0CsTDU/RF9JKlfBsnF0qqatDv7vP4xUveefWR7EkoxtkJKRSj7U4evyOl8ME5KdRuXZGtioQEOrkH4ODqj5t3CH7BSsKjkwlTJBEWlUhIRLyUQv/gKLwDwnD3CcLZww9nDx+c3L1wcvc8w8XTGzdvHzz9/PAOCMA3KJiA0DDCIsUEFiXtnR0cXrvKZ198zstX7/Po6ROePH/G+x9+wOdffYneYKCyppawKAXB4ZEEhobJsYhJaZnkFJaQkJpBaJQS/5BwQiKjiVTGEa6IITg8ioCQcCKilMTFJ5KRkUVZaQXNza20tbbT3tpGW3ML1RVCTvLIysgkKz2dzNRUivJyqS4vo6Guloq6WvJra8hvqKe4tZmKrg6Km5rJq6ojo7icxOx8FMnpRCWko0zIJC4+h9i4bEmMMgtFRDqRQalGglOJCklDEZJOdGgGipAMooLTiQhMJTQgiUD/ePz8YvH1jcHHR4mPnxLfoFh8w+PxCYvDKyRG4qdIICg+ldLWLvQ3jvn2X/6VT/6nWQr/i9Of/wd3vv537orS8bd/5sEv/nLG0ee/R//oGyavPGfm2gtW7n6C/tHXLN/+kJkrT5naf4z62jssH73P4vV3mDt4wMzOXSmDy1cfMblxk9axZfIbekgTS2pyK4nOLCWlsJr8yibSCyuJSMjAXbT6CYiQTe29A8MJjowlKi5F/kJXU12FqrOZmvJCslLjUUYEE+jlgZutLW62dng5OuHr6oafqxd+bv74uwcS4BlMkHcogX5RBATFExCaQnBEGqFRGaTk1tHQv8C0kEKRYm7cZlh3i37tLXq0t+jWHtGju41Kf0yv7g79unsSMZNYTBpRrRzTu3hklEH1TVTqm3TP36Rr+ej7UqgVUmgSw/UTutbv0aW5S7fmHj2ae6g0J/SuC9k8pW9d7Dx+Uwqv83c35Di7+1w7lxYaZxzflTOOzfONhRTuXrllkkIhhj8w13j3GpuCv5UUisTQlBYKQdQYDljdfj3TWMw2NieFUgyFHJ41qRZl4z3jGDsxtUSWjkX5+DVmKZwWIri5ZWRji8kzSTIKobm0Ksqr41L6DIg0ULK9zYSJyZ0dJNs7xhTQJH7mRNDY2NrY4NosYeJoFkJxPJO6H5Cus/POUrzXMiflUo7ZE6P23uDs83xf8OQ9CAE2JZYytTz3WimI5nsy3Y9MAWUSaJK9c6InZE8ghVCcY8acdP6QHApBPCeJg0ISzZxLEEVaKAXwryRQpIMmTDJoTgll+ndO7oyJoTk5/O+ORok0C2HnmRAu0DH/WgjPEkIhhLNziJF2YuexsWy8ItPC9ukFWifmaB0XzarV9Mwt0ateond2nr7pOSmFg3PzCFSiefXQECW1tUQmJGDt4oK9uxvOnh64+3rjExRAYHgo/qHBeAf44eHrLUUxITWZ3KICKuvqaO3uprqxieyCQmISkwiJUuAZEISHfyAB4ZFEitJfRiGxJa3E1Q7JknFIYTuCyNIuKYUiIUxpGiWtZYzEun6UYqNJ4wClgwu0LohkcJuOJQMdi1u0qvU0zWppnl2nZXadtjmtTAhFUtglmNfTpdbJlNAsh+LYObtOj1ovx90Nre0yrNlndP1AIiRxcGWHMTHebsWAZnWLxXkN05MLDPaPU1/XSk52IT3dA5zce8S//etfeHD/CaMj4+Tm5ssxafZ2jtjY2OHo6ISbm5uUQmdRQnYQm09ssbC2wsbeDkcXZ1w93HFwFmsNRWJojxBCJ1c3HF3ccHB2x97RDRt7Z5kWWlgby8lCCM1YWNljY2WDg5UF/u4uJCoiKMnNpr2xnsmRYabFyMKmJgpycsgQG4VS0xAyGJ+YTGxcIrHxSSSmZpAiNgmJqSfxYqyemMH8mpDoeASBkUr8w8Q4vjACwiJlyiSE38PXF0dXZyKjFRQUF0lBmZyeZGNLz+HVA24dXefk5A5iTeHXH73PZy+ecmt3E/VIP5N9XUz19zDZ1017bQWlWWnkJsdTmJ5CaXYG5blZMjksy8kkNUZBmK+3FMKooAASoiLISEygICuLkvx8CrKyyU5LIyU+kRiFkvCQcCmEPp6+sqWNu6sXbq7eEnc3HzzcfXETY+VcfXBy9sLB0QNbO1csrR24aGGDlZ0DReWV6LZ3efD8BY/eFX0IX/H43fd5+Pw9mRTef/qCB09f8vjdD3n31Wd88Ok3LK5tkZVfIUXQJzCKoPA4FHHppGQWkV9SS0ZuGYlp+SjjM4hQJhEcEYt/SBQ+AeLPMlimdJ5+gXj4+uPs4Y296Gcp2xa5YO/igounJ55+/vgHh0gpVMbF0q3q4ej4Nt/+4ud8/OknPH/xLk/fec67L9+TYri1u0Nnj4rcwmLyigQllFRUUdPYTEtnD9X1TRSWVZJbVEpxeRWVtQ2UV9fJx/nFZRSVlFNaWkFlRTX1dY20tLTRKmhupaWpibqaGirKyigtLqasuJjy4iJqKiporq+jpamRqoZ6Cupqyauvo7CpkZK2FvJqauVmpcTsAuIzxZIT0a8xk+i4DBTR6WdERaYRGphIgFcMQd5xhPonEhGUQkSgQIiiEMQMlGFZRIakERyY+D0p9PZV4uUfjUdgNK5+ETh5h+LgGYyTWDsZEklWVT2rV27ws3/+I5/IpPA/efjdf3H/53/h3s/+JKXwzlf/xvGX/8q9b/4kn7/9xR+kFIqxcJMHz5i/+b4Uw9U7H7F6/AErt19JIVy69ZLVo/fQHr+H9va7qPdOGVm/RtvkOiVtwyQV1UkpzK3ppKhRRVlzL9WtvRRUNsl2QF4h0Yh0UIy+DFcmEpeSRXpuMeVVtXR1djA12k9PeyO1FUXkpCehCAnCw94BFxtbXG2EHNrj6eiGj4sv/h5BUghD/SIIC4olLDyF0KhMQiLTpRgmZlVTp5pj0nCHia07jOqPGNTepG/9Jt3rN+lafy2GZik8nxT2rd2hb/mY/sXb9EmO6F06omf1mC5zSqi9R4/uxMQpPdpTY2K4fo+e9RNU60IIT+nT3jeWjrWnsiw9IK69chvV0i1Uizf5u5t3HiDEUI60M4vhze+nhecnl8iJJTIt/AExNEvhrigfm0vIprWEoiehuYRsEkMhheuGA9bekEIphmJqiVxHKNYS7rMk2WNRrCfc/ttiOCOEUKRl+o3XiJKqKJOaUkLzWjs5zk6UfcX6QFEG3t01srfHzP7+GeJ7QqjOJ2g/9vhM9OT7vZa289JofiykTSSMZ2zvMGViettYlp4WSaQZ83Pnzjt77bnriNeanzcLohDLMyk0lYSNZWHdWdIn5U2ke+dKvSLtE2JoTjLPkkOzIJqEUojjWYIoHpuEUgrim6IoUsLVNXq/J33mZO+HjufKwaY08EeF8FyCaE4TzUmisWS8yF8JoVpNuygZm9PBuTlaZmdpmZ2jQ71I98IaPWKax+wyrVMLNI/P0TQ6RdPIpJTC3vkVBhZXGZxfYnBuQUphn2hNMzFJa/8AdR0dZBUXy9LxBVtbrJ0ccXR3xdXLAxdPd5w9RaNlZ6wd7LCwtcYn0J+45EQKy0pp7mhnWIhlX79MDFOysuUaKHdf0YDZC3EUqaGYtRtV0EBM9QARpd0E5bdKwks6pRSKhDCjbZLszmnSmkdJrOsjo3WUsqElWuYNtMxv0qreoGVOR+O0hrqJFeomlqmfWKZhYpkWUSoW6wfNO44XN2XJWMhgy+QKrZOrtE2t0jmzTu/CJoOru4ys7zOmvcK4TvQoFK1p9hhdNjC9oGdhbo2VRR3rq1usLOkYGhBi2MLUpJqnT17w5z/9lywfd3WpSEhIIjgoFGdnVxwdnHB2cpZCKJJCc1poaW3FWxcuSDF0Fr0FfX1wcRdrA429DB1dXHH18MTdyxcv30A8fQKxc3STpeS3LlpxydIOSxtnLlk68PYlW966YInFxcvYXr5IiK8XhZnp9LW30tfRTm9nJ+3NTZQUFJAUF0tiXDypqelkZOWSIDYwKGIIj1SiiBUJsJinnIhvcASu3gE4e/nj5OmHq08gXkHhBEQo8Q4Ox9VH/H164+brj3dQCJ5+ATi5uWNtZ0tAcBDJaalU1dYwOj7K9q6Bq9dEa5p9yZMH9/jigxd88fI5d67ssDw5wkhXG511VdQW5VGQmkhyVBjxYUEkK8LJiFOSFqMgWRFBQkQoMaHBCBmMDgmSQpgapyQvPY3ywgKqy8ooKyykKCeXzNQ0EmLiZAubAN8A3F08cLJ3xsHOGTtbJ+ztXHB0cMPZyQNHB3fs7N2wtnHmsoU9b71txU/eusz/+OlFLlvZUFBSxvrWNqdPn3Py5Dknj59x8lgcn3P65B0evfO+aZPJJzx590MePX/FlHqNjNxSvPwjZCooBDCvuEbuRO7qHZPHfNEHUPyClJhJRLRIDWNluxdRRvYPiZApuyj1unr5yJ6WYjPSJWsbLlpZYevkhKuXF75BQYRFRRKbEE/fQD8n90/57T/8PV9+8zUvP3jFs3ffkWIoEsOdg30mpmdo7+6hq7cf1cAQg6PjjE3NMq1eZHRyhr6hUXoHRxgen2Jydp6JGbV8PDA8Rm//ED09fXR2dsuRgG2tHVIKm5uaaWpopLG+noa6OkmTEMGGevmz19XWSmd7G7XNTRTW15ErEsOGeimGGeUVxGfnE52SSWx6thTD2NRsFLHphIcnEx6RTERECmGhSfh7K/FwCsPbJZJAr1jC/JMI9UsixDeRMP9kokMzSVDko4zIIjQ4GX//uDMx9PaNxt0nEmcfMYYvEEsnHy7ae3DJyYvLbj7E55cwv33A1//0Bz7+3Z945zdGKXzwi//k9Nv/kFJ467Pfc/3jf5YNrUWCePzlH6UUju89ZXT3MVNXnqO+/h5rdz/G8Pgrth9/xfq9j1m48QLt3Q/Yf/I5h08/Z273Hi0TWgpbR0gubSYsRZSwm6npHqd7YoXOETXtA5NUNHaRlF2Cb3isLBdHxaeSkJYj+xCW1TTR1tnD+Ngoa0uzTI8N0N/dSl1FMckx0Xg5OeFsZY3DZQvsLlngYuOIp5OXlMIQ33Aig6KJCk9EocxEEZdHmCKTwLAU4tLLqe6eZmLztjEl1N5kQHMdleYGnWs36NQIMTyiWyvKycak0Lim8J4sIYtET6whHFy5Y2T5Dv0roun0XbrXjemgEEIxus7IfVS6U3oE2hNUptKxUQjFesIHDOjuM7B+wqApLVSJjSZLt0T5+AHXju5z9dYpV2+dcHjzHldu3GX/+h32rh2ze/U2O4dHbF+5heHgJlv7N87Y3LuBkets7l5nY/caGzvX0O9cRb99Fd32oURruIJESOB5Ng9Y2zpgxbDP8huIcU/GEXZ7LG4ZMZaNRel4F/XmjmRuc4fZze3vIVPCDQOTIiE0I5O112mbTPjMqZ9IAQU7u0wJdveM7O0xtbfP9N6+fH5ya5uJDcP32RTrB3+MbSY2RTnZdBSP/4rzrzWduyXWJQp2jBhESmnC/Jy4ppmza4prGV83ZdhlSrzmzfM3txnfMDC+IQR3izHdJqO6TUa0G4xo9Qyvm9ExpDEyvC5kT6SExnNHdRuMyvPFa8yINYd6eZ44V3L+Wus6hgSmaw5qtAysrtO3IsTw/wdCIKVEfv9c1coa32cV1fJf07O8Ss+SYMWEmGW8TJdgYYnO+UVJh3qBdsk8bXNGOtWmdYTzGjrnVumYWaZtaoHW8VlaxsTYOXNSuEz/7AIDM2pJ/4ya3qkZOgaHaOzsJKekmKCoSC7a2mLj5IiTuytunu64eLjh5CYaLotSpzWXrSzwDfAjMSWJsspyOnu6mZ6bY2B4mLrGRrJE0+uYWDx9/aQ0uHp64enjS1BMMoqCehLqhoiuUBFe3EF4cTuKsi5iq1Qk1PaT0jhMatOIFMLYyi7SmgYpHZinRb1F6/wm7fObtKn1NM+s0zC5SsPECo2TKzRPrdA2uy5TQtXyFn3LBgZWtukTDasX9HSrtXTNrdMlysizGnrUWnoXNuhf2mRwxcDw6rZkaGWb0aVNJtXrzM6ssLKkR6/blUxPLdDd1c/i4hrPnr3kD3/4M7du3ZGj0mJi4wkMCsHFxR0HBye5ptDOzg4HRwecnJ1xdHKSSeFlS0usbG1wcHJEiKFYY2hjZ0oKHcSaQxeZFDq7esppJda2Tly4ZM0lC1spMK7ufjg4emJl44yVlSNuLu5yLVFBZibjAwPcPDhgbWGRod4+6qqqyUpNI0KkSsEhKCKjiI2JQ6kQ6+2iiYpUEBUlNlzEEBoWiX9gMF7efri6e+Ho4o6TqwfuXn74BgTj5Rcg16K5eHrh7u2Lp68/7l4+OLqKNNMBbz9/FDGx5BcVy5+D7f19rt64wf7hITv7exwf3eSdhyc8PzmSawpnhnoZaG+is76KxvIiKnIzyU+JJzsxhrzkeArSEslOjCVVGUlCRAixYUFEBwcQGx5CaqxClpNLcrOoKS2hvrKCyuIiinNzyEpNJUEZQ7hINH388XT1wNnBGUd7Z+ztnHGwN0qhk6M7Dvau2Nq5YGXtxKXLdiYptOB/vHWJy9a2FJRWoDXscvr0He49fs7dh085vv+Eo5NHErGe8PSx2HTyLsenT7l55yEjk4tkF1TIhFAZn0lqVjFCAsurW2loUVFa2URWXjmJqXko49OlFIYrEuQxKiaJ6LgkYkQ/v7gEuW7QX8ihp7fcmPT25Uty57q9szOevr6ER0WRnJIi1xTeuXePX3z3HV989RUffPQR773/vkwKn794wa3jY/RbBtSLS8wuLDIzv8js/BJzi8vML60yo15kYmaO8elZpucWmFtckeeMT88xPDZJ78AwnV0qWlraqW9oorq6jsrKasrLKykrLae8zEhFeQVVFZVUV1ZSU1VFTXU11dXVFFdWkl1RQXp5GWllpaSWlhCfKzYrpRMRn0xkQrLcZR0Vl4wiOglFZCJR4fFEhMURGqQk0CscH+cgfJ2DCHALJcgjnEB3I0EeEYT6RBPpH0uor5IA70h8vMLx9Y7AzycSb+9wXD3F+El/rJy8uWjrxltWzlywd+OisyeKzDxGltZ5/sW3PPnyt9z//yT5CQAAIABJREFU6l+49/W/cfrNv3P/Z3+Sx3tf/ZG7X/ye+z/7dx7/8i+cfP1HDE++YebgKTMHT1i4/gLNnQ/ZffIVR69+xc2Xv2Dz5CPUB4+Y3T1hbvsOM5s3GVzcoW18laruCfJqO0nKqyS3qoXq9kFa+iZo6BykpqWb4qpG2cg8OiGdJLGpJK+YorIqquubaenoobevn8mxIZZmRpmfHGR2tI/R3na53KIqP4/0mBjCxPIfa2s8bB3xcvDAx9kHfzd/gjwC5dpChSIdZXwewWHJePgoiIjNpbxtTErh+MYRI9qbDP4NKeyT5eNTuclENpheP2Fg7YSh1XtnDK6JEXX3pPCpdCf06k+RDanFpBK9aYyd7j6qc+sIjTL4gEH9Qwb1DxjSnjK0fg9zWti3fMTfHR7d58qtUw5unrB/4x771++yd+0OO1eP2T68jeHKEVsHt9jcv8mGYO/GGfrdGxi5jn7nOrqda+h2rqLdvorWcMi6YEvsNLxiZPMAjRBBE6ubByxv7rO0uc/i5t4ZC5t7COYFG7sS9cYu6o0d5jZ2mNULtpkxMa3fZlpvYMrMxjbTm9tMb+0wdY7XgnROsgw7TAi2d99gj4md10xu7zG1vc/0eQz7TEv2mDKY2NpjSrLL5NbeOcTX32diY4cxvYFR7RajOoGBUb1BPjem3+a/x3i+fJ18vRA9Ia1CBt94r81dJiQ7TGzuML5hRkjiNuN6I99/T+O9iHsS7zGi22JEKxAS+Qbrmwz/IBsMr28wrDmPniGNnsFVHf0r2jP6VrX0/wgDq0Ii30THwOpr+td08vV9K0I2f4DldfokGnqXNaiW1iQ9i6v0LKzKMXbd8+dG2amX6JSs0DW3Stec2GCioXterJ9boVNsPJlU0zk1T5cQmql5eqbm6J2cYUD8gz+3wLAoH4+O0abqobC8jNBoBRb2dtg5O+Li7oq7pzuuHq64uLng4CxKoNZYWVsQGOhPaloy1dWV9PWpWFicZ2x8lJaWZgoKC4iNi8XH10dutHB1c8Pdw4Og6ARiCuuk9AkBVFb0oCzvIrayh/hq1Rlxld1El7UTWdREUm0Pxb2ztKqFEG7RtSjYpG1OR9PUGs1Tq7ROr9E+q5G7jXsWN+hb3mJwdZsRzS4jmh2G17YZWjUwsLRB37wW1ZyG7tk1uqZX6J5ZlV/3qtcZWNAxtLTByKKe8bk1pqaWWF7Ws7l5wPb2VZaW1hkZnUKzviml8B//8f/i6rVbNDW3oYyJI0BIoatInxywtLbm0uXLWNlYy7WEQgqFCNqLDSayXGyLlY2NxNLaBkur89jKXcwWlnZcvmzLpUs22Ng64+Hhj2iJ4+MTjIuLtyQiTEFWWiaDqn7u3rzN737995zcvsvU6AQVxWUkxsTh4yYmhLjJReiB3r6EBwUTExFFrJDCkFBC/AMkoQHGo4+HJy6OTjg7COl0wdPdAy9PL7y8vfESa9u8fPAU69zEujcxus/RBXdvPwJDI0hOz6Krb4jtg2sc3rrDzuEN9DsH7O/vc+twn2s7elZnxxnsbEbVUmekuZb22nIaywupK86jtjhXUpYtyslCDEVaGIwyxJ/4iGCyEmMozUmnujifxsoymmsqqS4poiQni6zkJOKjowkPCiXQxx9vd0/cnd1wdRLpoJgAY8LRzSiFtkYpFEnhhYs2iET2JxctuWznQGF5Fbqdfe4/e1euH7z78Bm37j3i6tEJBzfuyE2PYs27CCz2rh6ztXeD/pFZWSYWZdCElDzSs0qkBObkV5JXWEV6dgkJKblSCKNikgmPikcRk0RCciZpmXlkZOeTlVtAVm4+6Vk5pKRnEBoRiZOLK29dvMAlCwssbWxwdXcnIiqKjKwsBoeGuXl0xOdffsWnn3/OR598yocffyzl8NWHH/L42TNu373HlWvXMezusa7fZEWjZXFFg3pplbmFZSmJZlkUwjgp1hxPTNE/PEpHdy+NzW1UiZJyqeiDJ/o65pGRmUN6RhaZWTlk5+SRkyvIJzcvn5ycXLKyc8jIziEtN4/kggIS8vKIycoiMi2NiCSxTlUsU4ghKFJBQFgEIeFRKKJiiFcmoIxQEhkSSZh/KCHegQS7+xHo4oO/kxe+Dh4mPPF18MTX3gMfew+8HTzxdPTC09kHH3d/AryC8fEMwsXVFxtHDy7buvC2pQM/uWzH27YuXHL2JDw5k/aRaQ5Pn3Lt6cfceO/n3Prod9z9/F948M0fefztv/P053/i2S//zDvf/Qfv/vo/efTNHzh49g2LV5+yfP05epEGPv6CO6++49nX/8TDT3/L7ukrZrZu0zu3QUPfDBWtYjDAND2TK3SNLVDfNUxpbaukrK5NHgvL68iVU0lKyM4rljJYUl5FXX0Tbe2d9Kj6GBgcZmRokIkhFTNDnSxN9LOuHmVzaZqdlXn215YZ62wnPzGeACcHfB2c8bZ3xcvODU9bVzxsXOTawqgIMYIwF7+AWOwc/PALSaS4YYCJjSPJqE7sjL5Or+YGXWs36dTcep0Uau/SJ3cdizLvKX26U/q1pwxqThlaO2V47T7DmvsMae4zIIRPbEjRi96G9008oF/sMtY/pE/3ALGpROw0HtAZZXBI/5ChjUcM6x8yrLvPyPoJQ6a0sF9MNDm4dZ/9m6fs3Thh9/o9dq/dZfvqMYYrt9k8OGJj/xb6vZvodm/8KNqd6xi5xvr2VYnGcBXN1iFrgs0rrJrZOGB144AVE0sb+yzo95nX75nYZV6/i1q/y9x5dDvM6naY0W2fIQbIT5mY1BoQiKadU0IKt3aZMewxfY4zcTPsMWliwrCLmXHDLoKxH2BCyODOFeZ2rzJrZueQ2Z1DZgTbVyTThgPMTBkOmNraZ/IcE5t7mBnf2GVUa2BYI4RqSzKiNfC/i/m14iheO6YXwrcrmdjYRXLufc3vbz5Obu7xPc7dr7h3cZ645tl9iff5Ac7fx189Fp/xDQZXNxhY0RtZ1TNgYnBVCOP3GVrb4IfZZGhtkyGNkcG1jbPrmK8nj+b3WdExsCJkVEf/spa+ZS29S+v0LmokKlkmFqXiNbrnVyXGdHCVzlnRlX6dviU9vQvr9KpX6ZlZkkLYMaGmY3yWrvFpesYmpRSOzi8xvrDEwMQEXf29lFRVEBETjbWjPfZCCt1ccBdiKBBi6OqEo6MdDvY2hIUGkZWZRkN9DcODfaytLDIzNU5XRxtlJUUkJcTh7yfm1jrh6mwkKDKGuMI6MlvHSGkYJKGml/jqHhKqVSTWqIir7EJZ1k5UcTMRBQ2E5dUSX9lBUc8UrXMbdCyIDSUGVMsGOuf1tExraJ027i7uUmvpWdCjMknh0Oo2o5pdxrS7jOv2JCNrBgaX9PQJcZ5epn1iQdI5uUDX1CK9c6sMLmgZWVhnbHaFickFFpd0bAgp3LnGmmaTmdkl9Bs7PHj4jK+/+SWG7X3qG5pRxsZLKXR2dZfJn/jP+6dvv8VlSwuZEAohdBLrCN3c5G5kIY0XLl3i4mUL2cJGtLG5eMmCCxcv8/bbl3jrLcFlLC3sZMnT2yuAyIg40lJziRZjx/zDCfALIyMtl6b6VjbWN/ny06/4f/7v/5dXL14xNzlLSV4RMRHRuDm44GRjj5udA95OzoT7+5OkiCY1JoaYkBBCvb2I8PNFGRJEXHgoYX6++Lq64OHoIHF3tMfL1QVfLy/8fH3x8vTE3dUNF2dXnMTaR2cPXDz88PILJjo+hbaeQbYPjzi8fR/D4W3Wxaa+TQMG/Tq6pVmmhlR0N9dKIRzubmVyoItRVRtDnc30t9ajaqqhq76CxrJ8ynNSyU2OIS0mnPjwQFKiwyjKSKKhrICW6jLa66tpr6+hvqyYstwsclKSSFIKoQgjNCCIIB8//Dy98fYw9tRzdRWzot1xdHCVf642InG1dsLSyhELSwcuWdpz0doeGxd3CiqqWd3c5vb9x9y8+4Crt0/Yu3abzb1raMUSo+1DWXnSbh2yot1FvbJBV+84RWUNJKUVyFnZGdmlpGWKsWP5JCTnEJeYRUx8BtGxqUSJHoCKBOIS08nILpRzmkvKqiitqKK8spqKqhoqq2vlOlBPb2/euvA2b1+8wIVLF2X6rIiOpqi4mJGxca5dv8EHH30shfCTzz5H8PGnn8mvX776gOei+fajx9y4dZvt3X3WdRssrWqkDKplYriCOIrUcHJGzcj4FH1DI3Sq+mhoaZPr2PIKS6Soxos5zAlJxMQlyo1LYm2qeC4hOfUM8X1lXAKK2HjZXzEuKxtlRiZhSUkEKGMIjFYSoogmOELsyA7G3ccXv4BAFBGRpMTGERcZhSI4hAi/ACJ9/Ijy9iHU1R0/Owc8LKzwtLTGy8oWT0sb3C5Z4vz2JZwvWuJsaYurrRNeTu74u/vg4+aDSIXFJq2Llvb89JINP7lozds2Tlx28iQ4LpXazn7Wdq+zefSE/Uefcf3ldxx//A/c//JfePLtv/Liuz/z6rf/KXn/N3/h6Te/5+rzr1m9/pT1m8/ZOfmA68++5P5H3/HyZ//E009/xfbxc8ZWdmlQTZJRUo8yNZ+Sug5U4wsMzazQNThJU7uKqvpWisR0oYJS0rPySEpJl6JdUFgiJbytrYOhwSGmJ6eYnZ5BPTfH3NQ4M8MqpvtaWJ8Z5IpWzenVLT54cMwvP3iPWxta2suKifRwJdjZBV87F7xsnPG0dsLDypFgrxDilOkkpxTh56/EwsIVd58oCmp6mNw8YlKUkHU3GV6/QZ8oG2tu0ak5ekMKRUpoFDopddr7DK4LGXzAsOYhI+sPGV5/yKA4xySEYrqJnJe8+ZDBjUeSAf1DU6n4tRAObzxiZPMxIxuPGNU/YFR7yrDmHoOrdxgUs4+vHD1A8FoOzWJ456/EUAjiGXsiNbwphdGcGOp2RVooBPEa2m0hiNdYF3JoxiyJ8niF1a0rrGxdYUlywNKWkcWtAxZMzG/uY2QP9eYec4KNXcnsxi6CmY1dpjd2XrNpFMIZwz5GXsuhWQzflMLxrR3GTIxu7jC6uS0Z2dxGML4lyrH7RvHbvsK0CSl+5+VPyJdJxMxiJoTKzKhum/OM6bY5w3Te+DmpM1/jB4/nriuvb7qWuL4QOCGckjff89zrzO9lvmezQL4psuI8ed/ma/7A8Uwaf0hs35BIIY1C8oT8nZe3N2Xw/Nc/LIWvZVEIobyeSfyE/J1HiuAbQtgnhNAkhaoFDWdSaBJC0Xqmc3aF9ullOmZWpBT2L28wsKxncEnH4KKQwxW6pxfpmlTTPT5D99gkfZMzMikcmVtANTpKW083RRVlRMYqsXMRUzhEomWLvYOdlEI/fx8CAv0IDPAlKNCPpMQ4SooLaGttYnxsmPW1ZdRz0/T1dlNXU0VmeiphIUF4urvh6uyIg50tvqFRKPOqSG8eJqmun1jRs7CiC5EMxlf1SCmMKe8gurSN6JIWFMVNJIukUDVN84xOlo07xW7jhQ3a53RSCkXbGdFupkf0I1Rr6Zxbp3NWlIjXZBqoUov1gzr6l/T0L+oZWNTRv6CVYqiaXcWMEMJ+tYaBhXWG1GuMTC8xNj7H5NQis3OrqOfXmJldZmp6gfmFVXT6bfb2rzE+OUNNbQPJqWkEBodi5+CEpbVIAW2xtrUxYmM82trbydTQzsGYFtrY2WFlbYOFpdWZGAo5tLK2w87OCVdXLyIjYsjKzKemqhFV9xAz00s0NXaSmpIj5bCspJrB3mFWFzVc3b/Gw5NH6Nf09HX1UlFUSkaS2K0ZTnRoBEnKGLKSkijMzKSioIDKwkJKsrPIT02hID2V4qwMSrOz5NrE3LRUUmJjiAwKxMfVBU8hia6uuLm64uToiJ2NLba29tg7uuDg4oWbVwC+gWHEJWXQ1T/K3o273Lj3mL0b92QVZ2fvgCs7W+zqxJi7MUZ7O5ga6mFlZpSN5Vk0cxMsTg4xN9LLZH8no90t9LXW0VFbRkNZPhV56RSkxlOanUpbdRmjPW2M9rQz3N3BQEcrnQ21NJSXUlmYT2F2Nlli/WRyCmmiTU1MHIpIBcHBYXh7+eHk6IqVpS0WFiKFteXyZTusrUXJ3804qcM/mKAoJbmlFXQNjDAyraZXrM3tG5Z09o/QPTBG/8g0wxPzDE3M0zc8Q3f/hFwzmFtYTXJ6ISkZRaRmFkspTM0sIjWjkMycUnLyK8gtqCAju4jkNJGmFVJYXElFdQNlFTUUl1VQWlFJXWMT7Z3d5BcWERgczCWLy1II377wNq5urqSlZ9DV3cPyyiq3jm7z4uX7Ugw//fwLKYQv3/+Ap8/f4fTBI46O73Jw9Rq6jS3UC0tMiXLx1AyjE9OMTc6cPR4YHqW7d4CW9i5qG5oorawmt6CY1Ixs4pNSiYlPRBETR5Qy1ojoUSj43tcxREUbEVIYnyZGZBaSLDahZWYRnpxMZGISUQkJRMbE4B8SKndX+/j5ExEWLn9OE0TLnYhIYkLDiA0OJT4wmAhPL3xE/88LF3G5eBnXSxa4X7aSeFhY42oh1tJZYXfZGkcrOymHLnYuctmApa0zl6wduWBhx9sWdly0dZFSGJqQTlPvCFvX73L10SvufPgr7n/xL9z55HfcevUbjj/6ex588c88+/aPZ5x++jt2H37Kwv4DZrfvMrd9F/XOXZYPTlm/9pDl3WOGFg00DcxR3jpAXmUrGcW1FNW0Ud3aR01bHxX17ZRU1ktKqxooqawjX7SGysknv6CYyqpamlvaGRMzwjVaDvb22d/bY293jz3DBru6ZfY0MxztrvH41i6vHh7xzcun/MMXn3Bv10B3VTkKbw/CPTwJFv+OeAeRGhVHSXoutSW1tDb10twySGJSAY6O/ngHxFDc0M+M4Q7ThjtSDEd1txgQu461t+nWHktEaxqV7p5MB41tY+4bW8isnzIg0kGZEhrFUEqh9gH9emNCOLDxgEEhhJI3pFBvlsJHmKVw9Mek8OrxI64eP+Tw9kOuHN3nQKaGJjE8fJ0YitTwr9gXZWWTKJol0VRSFsmiOUGUcmiSxDNBlKJ4yNr2VVbOOGRl+5Dl7UOWzBiusGhiwXDAvJmtfea39lFv7TNnYnZrD4lhn1nB9mtmTGVfUQIWYngmhVu7nAmhkMGNbUYkBob1W2eI50X59ceSPyltZtkSEmaSJiFK51Mzc6IljiJtEzJ3ltKdS+jE+5whpPM8pu+dFzfzNYS8ifcUgnQmUeaE7o000iyM4h6kHOp3zoT2fIooRFF8/0xez4vsucfnZfcHH58TSfnnohGbEb6fCP6ffn0+BRRJ4A8h0kHJkkj9REpoTAqFFIqEsGd+VSKEUNAxs0Tr5CJtU8tSCgdWNhle22JUs8WYSCmXtFIMe6YX6JmYpXt0kt6JaQZn1AzOzNE1NERzZwcFZSVExcbIDSZih6z4T8jC4rKUwtCwYKKVUcTFKaUQFuTnUFdbhaqnk+mpcXTaNZYW1YwMD9Da0khBXg7RUZH4envh4uSIjZUFnoGhROWUk9o4KEvF0WUdKErbESIoUkJBbEUnMRUdxFV0EF/RTkZjP6W9MzRNa2mZ0UoZ7FDr5PpBkRTKdYRqnVw3KGSwdXKZprEFGkfmaBiaoWlE7MBeoGN6mZ65NSmEIi0UDMmjEGetlEEhhILBuVWGJhcYGZ1hcGiS3r4xVL2jDA1PMTE5x+jYNL19w7R3qGhobKGyqoasnDyCQ8OkEF62tJY9CV3d3WS52NJKSJ8FFlaWiM0mQg7FOkORGor+hRaWotRsKY9W1rayxOnl5U9EhJKysmpGR6bY0O9yfHSfly8+QbO2RU11M+mpubQ0dTI/u8T8zKKUw9bGNppqm6ivqqO6tILi3AJy0jIpzs2nobKKnpYWVK2t9La10dvaSk9LM91NDXQ3mmhqRNXaQn9HO03VVWQkJRDg5YGnizPOjg7YifY5lpZcvHCBS5dFCuqEo6s3Hj5BBIREkpiWjWpogsPbp9x+8Jyrxw/YuXbM4dXr3Ly6z/VdPRurauYnhtDMT3Kwscbx4TbXtrXsapfYWJphbXaMhbF+ZoZ6GO9tZ6izia76SpkOtteUM9HXiW5+mrWZCebHh5kc6GOoq11+jtbaGhqrq6kVu2vLK6kpr6C8qISs9CxiYxIICAjBwcGFt356iZ9KLnPhgjW2ti64uvkSGBJFTFKanD+cWVhCTkk5GQXFxKdlExGbREyS2K1dQE5RBcWVDVQ1dFDT2EmFKAFWN8vScWZuGSlCCtMLpRwKIczIFiXBckrKG6ht6KShuZuK6iYKiispLq2msqaRusY2KqrqKCwuo6S8gtb2TkbGJqiurSNSoZBLEi5evsRP33pLLscoKS1lYXGJ3f0Dju/e49k77/L+Bx8ipPDDjz+RQnjn7gmH126wtb3Lytq6lMG+gSF6evvp6RtE1T8k1wyKxuaqvkEpgzX1TRSXVcoSdmJKGtGizBupICg0gmBZ5o0kNCKKsEgF4VHR8rF4PigknKCQMElIWAThkQopkEmZ2WSXlZNVXkFKYRGx2dnEmZpaxyQmyv6Lrl7GpQli7WuCIprEaCVJJlKiokmNiELh44eXaN30k59g99O3cPzpBVwuXJZpoZ+dI+5WtthdtODyTy9g+dYlbC5YYnPZBmsrsRbaGQuRDlo7Sjm8bO+KhSgfJ2bQPjTJlbuPuffyK55/+3te/Pov3P30H9l78jX7T7/h5vu/4uTT33H62T9y+tn/5Oj9X7F59xUzBtGo+ZDuuS2ax9ZoGl6iYWCOmu4JSpoHyKnpIr+2k5L6LsoausivapFymJZfQWpuKanZheSJXwZqm6ltape/FBSXVFBRWSOXpKh6+1lb1XDn9h3eff4OT5885eGDhzw6vcvjuzd4dnzAq4e3+PzdU37+0XP+4YuP+P3Pv+HR1QP66qqJ8fMmWqasAaRFxdNSVsvCyBQatQadZo+l5R3Kylvw9BJN0xMoax5iTqyB3D2RYji+eVs2sBa7jXtMiD6FveekUPQVFLuG+zSnDKydMrgqSsgiMXzIkEgKf0QKhzaNUji48ZABkxCKdYRDeiGFj2VSOLppSgp1pwyL5tgyKTzm74QUHh4/4srthxwcPWBfrN+4ccLOtbsYDu+wdeWYzYPbbOwfsSHKybKkLMrK5tKyKC+bS8zGMrN2RwjhDdZ3rqPZFlyTrBmusWa4eo5DVg1XWd2+xsrONVbE0SSIy2KN0RmHLBoOWZBcYcFwhXnB1gFqgeGAOcHWAbNbRiGcMRyYUkJjWijW/omkb/INJgx7CEQSKBjb3MWYFO6Y5NAoiaNyDZ5IAfeNbIrjHuNm9LuMCXRCnnYY1QoxFImdifVthteFIJrQbMnvi9dPbYkys5krTG1dYcpwhekzDpk2mHn9vDhHnnv22gN5T6O6nXPvY2Bk3YTpXoz3JpI/ca/G+x7XC/ETpWbxGUWJW5SN95k0f85zn838Gf+7o7j+jyLuRdyXZksiJOtvI0TsbzO0KiRzg0FRKl7+cfqX9fQvi/KxSLgEWvoWxcYIkXqtIxPDeQ2q+TV61Gt0mZNCsUZOLcrMOnn9oRU9wyvGtLBPvYpqetEkhROyhCzEsHd8ko7+ASmFZdWVpGZmyF2N/oGib5sH3l6eKJUK8vKyKS0tpKKsmKqKUhrra+hsa2awX8XctPhtdpnlxTkmx4ZRdXdQVV5KenISUeGhBPh64+bsQEC4gpj8StIaB4ir6iKyuIWIwiYUJS3ElLcTW9FOXGUH8VWdJFZ3kVLTTXbzICWqKerGlmkYX6FpcoUWuY5QQ9vMOh2yKbVJCmfWaBlflEJYPzRD3cCkFMOWMTXtk0t0z6zQq9bQP6+hT71G39yqLBn3zq0g6FevMjC/xsiChskFDXNm5jXML2lZ1+2ws3cVvehDurjG6NgUYxPTTEzNMDA8QnVdPanpmbLlS3xiErEJCQSHhuLu6SnlTySHYqOJtY2NLCE7u7hi7+CItbUt1iIdtHfE0ckFf/8glNEJ5OUUo+oZRK/d5vj2fd559gFffvYL9ndu0NneLxtqd7T1Mje9xNDABJVldSTEplKcV0prQyuq9m7aGlqor6ylo7GFsd5+liYnmR8bY3Z4mOnBASb7VEyouiRTvd1M96tQDw+yODHKaE8nVQV5xIWHEOzjhYezE/Y2NhI7GxvsRFIoyrDO3nj4hhAUpiQlswDV8Az7Rw+4ef9drhw/Zvv6CYfXj7h1/ZBbVwzsbqyyvjSDYX2Jm/ub3L91yPHhDtd39OzrV9haVaOdn2R1dpSlqSHUo32Mqdroba5lsL2J+dEBtpbVaOYmUY8OMt7XI6VQ1dJEd3Mj3S0tdLe2093WTk97B+1NLVSUlpOZnk1khBJ3Ny8uiXWDl0RPSZHKusp+heERscQnZZCRW0ReWaUUQ9GwW4yaC1bE4hsSiVgCERmXTGxKFsmZBWTmlZNdUCnb0IjHouVMRk4p6aJsnFViTAqzShCiKBLC8qpmmlpUtHb0U1PfRklZDaXltVTVNFLb0EpZRTV5BUUUl5TR1tHF5PQszS2tJCYly2bo4pcJO3s7wsPDaWvv4MrhNe6enPLoyVPeefGSVx9+JKXwxctX3D6+y8amgcXlVfkzKmRQXLOmroGq2npq6oWItlDb0IwQwSrRiqaqluKyKrmuMT45lfAoJYEh4Xj7B+LpK9LgENm7UE59iVQQGhlNkNikFByGX1CoPIrehiER0UTFxBOblCpnN2eWlJNZWo6YlZ6Qm098ZhZxKalEx8URHB4uN6X5+PoSGhiAMjSYlBgleakplGRlUpaZTnl6KtnKKKL9vPF1sMHD0gLnty/g/PZFvCytCLC3x9vWDhcrKxytrPBxcSXcP5BQ/yA83LywtnPGQgihlb0sI1+yMyaFUcnZ9E7Mc/fZK55+9is++M2f+PAf/osHX/wTh8++4eDJV1x/91tuv/9Lbrz4lqvPvmL75COWDh4wsnZIz+wGLaMr1PQNNVh6AAAgAElEQVTOUtE5RklzP4V13eRWtZNZ1kxBTTuVTT3UtqooqGgkJaeUhIwCkjPzScvKl+mgSIjF331FZS3FxaWIpuCtrW0MDAyyu7MrpxL9+pe/5Off/IyvvviCrz/7mJ9/+pLvPn2H33zxHr/7+tX/R9l7h8Vdpv3b2+yaYnolhBQgBELvvffeYWAGmBlgCn2AgaEMvacX0mPiGmNvsa6uu+6uva7uWtbeoilqjLruc77HfQ8QdHef5/f+cR7fYSqTQ+Pp57qv6+LPD93Bs4/cx0u/e5ijEyNUZKbhab8afydnwtx9SA2LpSK3mDZDAz3mHob6t9HTu53MLBVrHdxZv8mf5IIqGof20zC4n1oxr7BnN1q5wWQPyq69M6i69qHq3C8RTSJKyySq9knK2yapMO9H3XYAzWwpFOcFxR7k6aSwW5wZFCVkWzOJOEt4+Tzhf0gKhRS276XCvJuK1l38YnjnIYZ2HGRw+wEGtu2nf+uk/EumZ2wP3SO76BreSefQDjoGt2OZZmA7loFtWPpttPdvpb3PRlvfBG29E5h7x2ntEYzRIrCOSpqtozR3C0Yk8rHecVr6xmkR1ymae8dp7h3DJOgZo6lnVNLYM0pjzwgNVhv1PSPUSYapsw5Tax2mxjqM0Tp0mZlkbRhD7zQjGPr+HX3fCPq+4Rl0vcNIeoRwDaPvsqHrHmYacf/0bXGd/Tx5e/q+/3S1DmOwjsxiFGPPzxnD2DPNzx6zjmKQXH4PvXXE9jv85PPEfbOZ+j1/8pz/fp+ua4jqzsH/R8RZyf+LQXQdg+g7h9CL639BZxlEZxn4CdXt/fwnqtr6qDT3om3tQTML8fM0l++3ommxoW6xom7upsIkEGVQUQK1UdbUiaqxQ3bTltS3U1wrxq60UFTTjKKmWZ4pFOcKJaLZRFeLQqtDoa2mWFNFkVpLoaqMghIFOQX5pGVlkpCSTExcDBHhYcRERVCQl41BV0mtsVp2vek0ZVRWKNGUlchrvaGKNlM9zQ011Oor5X2FOZkkx0YRHuiPn+cW3Jw3IrZpBCRmE5yrxjOlCKeoTDaGp+EclcnmmGy2xOfhmVSAd0oR/uklBGUqCcurIKa4msSyGlIqaknT1JNV1Ui+OLBd3ynLxsrGTpSidFxjJl9nIq+qQZJfVU+RvmlKBttQ1rWirG1BIba/VNWSU6EjR60jT6OnoMpIqbERdaOZmrZu2npH5GSDHXsPc/j4KU7ecT933f8IDz76e04/8jj3PPAQt991L7fddTen7ryLm2+9jQNHjrF99166RFd9XR2FCgWxCQl4+fqybsMG2RxwrUwNRSp4PddffwNz5s5j/vwFsgli2bKVrF5tj4e7D3ExSRQXqqgxNGLtGmB8ZAc7t00yuecoFnMvymINqUk55OUoKS3VkZVVSmhIIi6bfOX9dfoGusxd1OsbqChRo6+oxFxTR39LC9bGRjpqa2itrqJBzAksyqWutIDmilLaqypo12mwGCppKC9BmZ5ESog/Aa7ObFi1kmULFrJ25Uqc161n/dr1LFu2huvnr2DZakc2bPImMDwRhbaB7rEDDO0+Qe+2I3SNHZB/luPjo2wd6WO4v5PeLjODPe2MD1rZMdrPtuEexge6Gem1MNjVSm97I92tdXSYjJjrqqmvKkOnLJTUapSY9BqMFaWoi/MozclAkZ1OcVYaJblZciSPRqmiqqwcnVqNVlVGXlYu8WLVok8AG9Y5sXjRMsS8wpUr18rVhd5eQURHJRIdk0xYdAJBUXH4h0fhHRyOV1AY3kER+ARHyqtnQBge/qF4+IXh6ReGl38EPoFRchZhYFg8obI8nEJoZDLB4YmSkPBEW1KYIGSsiMzsYhKTsoiMSiBK7GuOSyEhMZ2o6HjZtBEVHSPnAVbr9FL+wiLC2eSyiU0uzjhvciYyMoLaunoOHznGb0+e4tbbxHlCcYZQcA8HDh2V5zjL1VryCxWkpmcREy/K1iK1DCcwJFwOQRbDy/2CQuW/m95+gXKYeURsAoFhkbh5+bHOyYXVDqK8u1ZuO1m5Vgyk34SDkyvrXcTmIg8cnN1Ys9FFIm6v3+yBi5c/XkHh+IfH4hsWjXdYFF6hkRLPkAjcfPxxdnVjo5MjGxwd5f88rV/nwIY1K9m4agkhXpvlsQFVbhoV2closhJRJIaTEeZNlKcTW+yWs1KI4a9/zYqrr8T+hmtwWDCH9UsX4rJ2NfEhgagL8yjOzsLHw4u588TYoblcefX1spnoSjHv88YV8qxfdWMHJ+56iFsffIo7n3iJO558jeMPPsPkHU+w++Qj7Pztg2w/fh/9e0/SNnaQ2u7taJsHKDW0UVzdQnF1M0WVJgrUdeSqdGQpNHLeoEgHk7OLSc9VkJlTTHxyJqGR8YSExxIZHS83w8THi73cyXIOZFRkNKHBwcRGRZGTmUm5SsXW0VEePX2a1195mVdeeJ4Xnnmal59+iteffZK3nvsdb/z5YV79w2le/v39vPLEg7zy+MMcGx9GnZGC99rVJPr7U5qWhTavhPKsAkpSs9GpxN/XVjosI2RmKnF09GbTllDSig00Dh2QYljXvw+jWHfXs5dy6z5U3bPoEs0jB1B2HqC0Yz8llkmU7fspa9tPufkAFW0HUbcfQm05RIVF7C+epKJzUoqhWoihYKq7WMhgeYdoSNkvzx9qOg+i7TokzxNWdh2kUjSadNgaTYQQVrTu5BcD2w/Sv+0gfdsO0Lt1P70Tk1jH9tE1uoeO4V1YhnbSPriDtoHtmPu3Ye7bSqugdxY9E7RIxmm22jB1j9HUPWqja4TGKRo6h5mmsXNYPm7qEQI4QXPPZcR9NsZostpotI7SMEV99yiCOusItVPUdI8gMEpxG5KH3/Vds5I96zD6nhEMvaMSY98Yxv4xagbGLzM4Qc1PGKdmcBxD3xj67lF0nWLm2gi6rimkaI3Kx2xyNobROo6xZ5yanglJbe8Etb1bJXV9W6mdoqZ3AoPV9r7ivQ3dYzasY/J+8Zh8L/F+sxD3zzD9mu7p32EM8b51/dsu07eNOontd7D9LrbfTfyeQjhn3s9qex/x+1zG9l2rO4f5vxmiquP/prpjGEPXKHXd47MYo67bRm3XGDZGqem0YewcwdhhwyBeP41lGINlGL1lCJ2Yg2fu/3+jtZ+q1n4qW/ok2pZetM29aJp7bJh60Jh6UDf3oG7pQdXUJYUwU1tHpqaGbI2RPG0NhdX1KAxNlOgbUFTVoNBUU1iuJU9VQW5pGQVKFQqlUs4701ZVojcaZCdxlbaCGn2lbBDYu2sb+3ZuZetIP4Pd7bSb6qitFl1wKup1YjyCnuZaHY2GSuqq1WiVRZTkZpKTkkBKTASxoYFEx8UTlVlEeIEGr+QCHMNTWBecwMawZJwjUnGLycIzMQ+/1CKCMksIyykjIq+cyAI10YUa4oorSSypJq3cSJ6+GaXYTtLULaVYdBSLbuJCvYlCXSPFBhOlNc0yDRTlYa1IXUW53dhAvlZPemkFcbnFJOQrSC4qJaO0guJqI5rGFkzWAYZ27OPg8VPc9+gfeO61N/nHJ1/y0RdfcearS5y9+B3nv/2Ory99x7lvLnLm/AU+O3eeMxe+4suvvuHFv77OLbffQc/AAJV6PamZmfgEBGC/bh2i0/iKq67i17+5gl//+jdcf90cKYTirJvD2g04OboQGRFLqaKC5sZ2Otp66LMO098zSm/XMN2WQeqNrZSXVpOfXUpmRikpqSWER2bi7hGJw3pvcrPLGOqd4Mi+Y4z2jdNcZ6a9oZXh9k529/awtcPCcEsz1hoDLeUlGPPSMCly6apUMlhbSX+Nlh6jBotWSb0ih8qsJFKC/fBYL0aCLMPTaRNRAUEEePmxZo0TV92wjCWrnHDcHEBwVAaFGhOtgwfo2nYCy/gx2kYOYR3dxfDoKOOj/YwN9zEy1MPIoJXRgW5GB7oYG+hmbNDK2GA3o/0djPS0M9TdSn+HCau5nrZ6HU26CllSFmcOZXKYl0F+ajyZ8VHkJMWSn5ogt59oSxXUVFbSoNdjqqmhwWCgQnTQpmcTHR6Dl7u33HYiOrfdXL1l805yUialCjU5uQqi41PxEYf+QyLxDY0iKCqe6KQMkrMKiUnOIigyAU//MMTIEEdXH7mpxNUzCE+/cAJC4+RGE9FsEhWXQURMGuFRKVIIQ8LiiRLjaZJzSErJITomhZDQaEJCoggPjyUiMo7Q0EgCA4OJiIgkOzsHrbYShUJBUnISIaHBhEeEERUdSXFxEQODQ9xz3wOcfugRHnjwEe4//TB33SNG0tzF9p170BvriI1PkgLo7uWLs5hN6eKG4yZXiUj5BCLhE93jIgl0cfcmJDJWDjTf5O4jZ1cus1vPguVruHH5GsReZLuNm1nrvIV1m71Y7+bDWhdP7Jy2sMbZnXVuPjh6BeIRHE1QXCrhyVn4RsSx2TeYTd4BuPmF4BEUgbMo5a9bj53dajZu3ICbmysuziKRXozdwquJ9HVBU5BKu7GMTkMp3fpi2jU5NJakUJUVRaynE+vmz2HRr37B8it/id21v8Rp8Q14rVtJjJ87DZoSju4cY/tgDxlJSdw4b6FMh3/z66v45a+u5DfXzOPqecvxCIylvm2A+x57mnsff457nniJu554idsee56TDz/DsXueZN8tp9l66DbaR/ZR1dwnJTC/QqwF1VFQUYOq2oS2tg2Nsdl2vrSyhuKyKnKLy8kpKCUnt4isrDySk9OJiUkgNiaB1ORUcjKzSU1OITY6hrCQUIL8/PD19CA8KIDMlCTKSxTs3bGNF/78FOc+/YQvPvqAT997ly8/eIdvPn6LHz79O+fefoEPX/4Dbz39KH/74yP89YmHuGl8EHV6In4OqymKj6PTUEd3rQlVei4R7r5kx6Vj0DbQ0twn//7YvDkAd58oskpraRoWUniA+oFJjH17qerZR4V1kjLrflTWSRvd+1F2HUTZeZASywEU7fspaduPsu0AZeaDlLcdoqL9MGrLYZsUivOGU2Ko7tqPRHQai4RQDKoWj1v2o+7Yj6bjANrOg1QKMRTXDjHwey+aNpES7qRCjKSZLYQ9E5P0jE/SPbaXrpF/l8K2/ikxFHIoBVFI4rYZQWzptclhs5A86zgm65jkshyOzsjhtCQ2dYsk8KdSeFkIx2nqGf9fpHCEum6bFE4L4WwpnBZCQ7dI44Yx/Cch7J8lhEIOBycwDoz/G0IKDUKeZiTsPwicFKxZQtg7IQVtWghnrrOkUErZtPBNvX5aJuV16j2E6M0wJZvicZvU2T7zJzI6/fyfP3f6s6zj8rvMiF/X6GXR7Rz5ifwJyatsH0TT1v9TzP1ophAjSmZT0Srm2P0vtPSibhECNiViUwImJGwatRiA3GSlorF7hvKGLgRlDZ0SVX0HM9R1UForOl/bUBjNM5QY25jN7McUBjPTFIsBp/pWinQtMxTqRBdtC4WirKozkaGuJUlZTYqymvSyarLKRRpmkHKYrzGQV15FbmkFWcVK0vKLSc7NJzU7l/SsLHLycilSFKMqL0OjqaC6Uo2poYato0OcPHGMO06e4NbjRzhxeJJ9O8YZG7Ay0N3OkNXCSG8nA11tdJubaGusob5aTaWyGGV+NgUZKWQlxclzUoEJGWyJz8EpIpW1gXE4BMbhGJbM5ugM3GIz2RKXhUdCLn6i/JJZSnhuGVEFamKLK4lXVEkpTFHpydTUye+bK84PCgmuMJCtqSFXW0eeOEdYWUd+ZS25GqP8M8hQVZGhqiRTpSGnoopiXS1ldSYMbV009w9jndjB8J79bD98EwduuZ1b7nlQCuEfn3uVv77zIe9/fp4Pz1zg4y+/4uMvzvPRmbN8+PkZPvr8Cz468yWfnj3PuYvf8u2P/+KDzz7nL889zx333MP+w4cZHB2lsbmFElUZCUnJuHt6sXTZcq688iqZEq5cYcfGDc54uHsTHBRGRloOWrVOSmFDbQs1+kYaaluxtPYw0DNGa1MX1Zo6lMWVKIqrKSzWk5CswNM7htVr3ImKTKdaXUtHcxemmhYM2lqadHV01Tcx0toyQ199LeaKUoy5qTQVZ9OpKWGwRstIo57xlloG66tpLS9Cl5NCWXoyRSnJ5CSJs32JZAjBD4nA1dWXZXYuOG8JJigilZScclSGDkz94tD9MTombqJz6030ju+VMwtHh/sYHuxhaKCbwb5OBns7GLC2099tprezlR5LM9a2RimCPW0NUgqFGHaaamgxamUpuUZdgr6siIrCbBRZKVIGizKSUWSJXcnZCCnUq9UYtVpqq6owaispVyjJz84nJSGViNBI/Lz9CfALITgwgsgI8R/pbArylWRkFhAVn4JfmEgJI/AMDJXXoMh4IhPSCIlOwi80Bs+AcDz9w6UIuvuGscU7BCGGAjGfcItXCB4+YXj5RuAbECVH04RFiHEuiYSFi4aCeAICI/DxCcLXNxh//1ACA8MJCAwhICCIkBBxXCOBrKxsMjLEXMAkEhLjychIIz8/F4NBLzuO77z7Pu6+9wHuuOtebr3tTo4cO8Huvfvp6OqhSKGUqwy9fcUWG9Ex7CuvXr4BeHj74ebpI0u8zq7uUg7FajtR7vUPjcTTPxhHVw9Wr3Nkqd06blxux/xldixa5cCytRtZsc6ZVRs3s9rRjZUbNrN8/SZ5tdvkgYPoqvYNxSssDv/oJDzFekifYFzkDu1gtgSE4ejmgb3DOuzEdqSNG9iyxY1NjuuxX7aQpTdcQdCWjSiz4mmpVtBVU8pgg4rBeiV9NcV0VOaiiA8i2GkNrstvxGPVQnztFxHmYk9CwBZy48OpLS9ipMNEW62OhKhIlixeztw5N8rd5NdeN5dFy+yxd/QkOqWAlu4xTt33BHc89Gfu/N1z3PXEi9zxuxe47dHnOHT7Y4xM3kJL/04phAXaJtIV1aQWakjJE00j4u9SLXnKaorKdJRW6Ckpr6ZAoSYrv1QmhJlZ+WRk5JCclEZcbCJxsQkkxieSkphEZFi43BftusmFLS6b8Ni8iUAfL+KjIsjLTGd0oI8nH32YT959hzMfvs/5zz7h688+5NtP3+G7j9/gq/de4cu3nufDV57ijT8+wrMP3MWxsQHqFXmk+HtRmZONta6J4dZOOo2NNJZXoSvVoirWkptTTlRUOh4eoQSGpZBb3iBlUAhhTe8e9FZRPt5LmUwJJ1F2T9ElBk8fpLRjthQeQNl2kDLztBAeuSyF7fsoF3MMpxNDUU6eSgeFEJbJx6fE0HJZDLVCEC2idLwHtXkX5S07KRfDq/u22hLCaSG0ju+je3QvnSO76RjahWXQlhS2D+xgNiI5lMwWRSGIUynizwVxRhKFBM5KEYU4SomcSgr/TQj/qxSOUN9tk8LLQjhMTfcwRiGBs/lPQtg3Ro0QwllSOFsGDQPjGPrH0E8hpNDYezn9+4m4TYnXTDo4LWT/4Tojhr1bZyRv9n3TKaK42tK9WYmfSP9mUr9tM4nj7NeL30ukflL2ukbRz2Im3ZxKO2dSv45hRHI3k/BZhqi0DM6gbR+QgldmsqIydV9GpEhN3bIJQQwwnkZ0qk4jhhr/JxR1FlmOLBLCpWumsPoyBVUmpsmvbGKaPG0judoGcjUN5GjqL6OuJ0ddT3ZFHVnltWSojP87ZZcfT1camCatVI8gtVRHasksxH0qA8lKHfHFWqILyokvUpNSosUmQ1VkllWTodSSXqySMpiYnUdsehZRyalExicQGSNGYsSSlJJMemYGxcWFctSM2dTA3p3bOH3vXfz+0Qd58tEH+cOjp3nw7tu4/eajnDi0j5sO7OHo5C72bR9j62AP/Z1m2htrqKtSU6VSUFEsGhqy5KgN99BYVvlEzrA2IBaniBTc43OkFLpEpSPwjM/BP7WI0GwVUQUaEkp1JJbqSCrVye8pvqsgQaElJr+MyOwSEovUZJTpyVbXkFmuI11ZSXy+ktDUXPzi0ghNySI6K5+sMi261g6sW3ex+/gtnDz9CA/96Rl+9+yL/OGl1/jTq2/w9Kt/57nX3uLVt97nzQ8+k0nh2x9+xt/f/5i/vv0eL73+Js++/Bovv/Emb7zzLu9+/Amfn/+Ki//8Ucrhh59/zt/feYcXX32Vp555htOPPIIYJDyxbTtlFWrcPT1lCXnJkmU4OGyUQhgRHk1GejalCjGctg4hhBWqKnIyCyktEsmhha1je7B2iLSwhcqKWqoqTegMFnLzq/D1T2DZShfcXIOIDkskKyWXwmwFysJyqpUaGjWVWHTV9NbXyaRwsLGeNrUSY04qjUVZWCqKGTBq2Npax2RPGzssTXRWqajOTqZZo2KwrZXx3j5MegMl2TkkxSQQHByDq1c4YTGZZORXoKw0UW0Saz33YB49ItPCvl0nGdg6ydDIKMODVgb7uujv6aDP2i7LyD0dLXS0NtDaaMRUV42pphKTSCqbDPRZmhi2mrG21tNWWyXTQtGhLMRQpIVCDJW5GZTlZ1FekI26KB9NSTFapZJKlUqiKVWiLFJQmFdETmYu6ckZJMUlkyhKtnGpJMank5KURXpaHonJmUTGifOEsbJsvNk7QJZCt/gG4xUYgVdguE0IA8LxD40lNDqFoIhEPPzCcXT1xX6DG8tXO7Jk+XpW2Ys9w6IzNwBf/0jCI5MIDIrByzsUN/cAXN3EsGYv3Ny8cffwxdPLHx8fsY4wkMDAIIKDQggJDiU6KpqkpESyszNRKkvQ66vp6LCwY9duTp66g1tuvZ3jN5/k4OFjjG/dQWd3L9oqPYnJabhu8cTDyxe/gGCCQyMIi4whKiae8MgYmSDKNYdBoQSKuYOilBwchleAWHnoy/pNbqxy2Cg329y4zI55S1fLtHCB2Hiz2oFFdhtYvGYji9ZskCy2d2T5+s2scnKXYujsE4JbQASuIlX1DcFVrLET+AXL+YTi3PK0FIqk0GnDOlYuupH5V/4aL6e15CaGU1eeS6ehhLEWDdvbq9hh0bGtrYrGklRyI7xI8N5Iip8zGUEu5Ef7UZoWg6Ygg6qiLHQluRSlJxHs68PqVfZSDG+8cZEcSeTk4kVwVCqFZTVY+rdz9NYHuPmex7nt4ae583GbFN7+2PPs/e1pzEN7KdGbyS6rJTFfQ0xGKTHpxbKbODo1n6iUPKJT8kjOVpBTVE5ecTlZeaWkZhWSmpFHWnoOaamZUgoT4pOJi0kgOjJGCqGXuwfr7NeyYslSHOzscNm4AR93N8IC/UmIjqSjxcS9t5/izVdf5tP3/sHFs19w6ctPufjJ23z93it888FrXPzodb5460Ve/8PDPHHqBEdH++nSqdFkJNOoUkop3N7Vz9Gtu7n7yM0MtveSm16E+5YQvLzC8fWNIjohj0JNs5RBY89u9N07qRar7sSu4649lHbtpbRLbCTZR2nXfkpl6fiyFJa2H0DVJlLCw1S0H0HTcRRNxxGZFJa170UwI4ZCDjsmZUIohFBKYfs+Kton5VgbMdpGJoYdomFlH9q2PfIsYVnzDsrEmjtRMu6Z2I9VlI2FEMrS8Wwp3EW7EMOBnVIQhSTaRHFKFkVpeaq8bCsx29LE1p8kiFunyssTNFsFIkWcYjol7J3A1COwlY1lQiiF0JYUNlrHEIjycb1gSghrp0rGNjGcJYVdtvNxP0kJe2xlY0PvGLJ0LERvqoQsBFBKoCgT942i6xulundEUtUzgk68ViZ5Ip2bwGid5nJp93IJdlY5tlsI2hRdYz+RNH3XdPI4jkEkd7NSPPn+Mgmc+ryf35afb/vs6deKq5BA2zqxAbRi9+wsxC7aGcwDMynfdNonrmrJT1O/8pYeWUqUIidGlIh1Z9OIOXY1bZJCMeS4xkyhUZy7a5WIs2miYzVfrEnTN8+QW20iW9tAZnkNGbMkTQqd0mgTtVKDlDQpayX6GVFLUVSTrKiyUVxF8hRJRZUkFmhJyNcQn6/+7xT87LE8NXF5FZLY3Apic8uJzSknJqfMRl45sQUVxBRUEJVXRkSOkpi8MhKLKkgt0ZBcXEFiYRkJ+aUk5BSRkJlLXHo2MWmZRCWnSSmMEGvCYmNITE4iLSOd4qJCKjXlWFqbECvK/vD4o7z8/NP87ZXneef1l3n1uT/z9JOP8fuH7+fR++/i9F2nuP3EEY7u28nusUFGejrobm3EXGfAZKiivkpNbn4hfjEprPGLZn1wgkwL3eKy8U0tJCRHhU9KAZuj03EMS8I1OgPvxDyCMkpkUpioNJCkNJAs5LfUJr8xYtxDdgkhaQUEJmUTma0gSaElTSSlCo38zhEZBVIIPcLjCUnOkuVipbGB7okdHL3zPh7683O89I8P+ODCN3z8zSU++/YHPv3mOz48+w3vfnZuBlE+/vt7H/PqW+/y3Gt/46nnXuZ3Tz3Dn194hZff+Dtvvf8hn549xzc//JNL//ofLv3rX1z68Ucu/vAD33z3HWfOnePvb7/Nn595lm07dpKZnYP9Wgc2OjqzebM7/v7BJCWmoihWUqnRUV9jklJYlK8kOiKBjNRcTPXt7N9zlJH+bbQ0dmKoNlFf14WpdRhVhYmwyGzWOHixYYM3m5298XUPJCYsgezUPFT5JRiVZbRVaulrqGerpZ2JtlasOg2moizMyjyslUpG6qrY19XMzeP9HB7sYrCuivqiTAZNddy0eyd33HScoc4u1EXFpCemEhOdQkBYMslZSlTaRozNvdRaxqiz7sY0dBDLxHF6dp6kd3wffYOD9PV00NPdjrXTjLWjVdJtacZsqqXBWEVtdQU1VWXUVCox11cz0NnMxEAn/ZYm2ut1NOvVNFaXUadVyi7kypJ8uRlFXZSLoKIoT676UxYUUJqfb2s6yctHkV9IcUExxQUKFAUlkoLcYnKyCslIyyM5KYu42FSiopPkzDj/8BjcRVq2xVuekduwWQxa9sZpiw+bPPxx9Q6WUhgZnyHFcItPKGsd3Vm8cj3XzVvGlVk2bMAAACAASURBVNcuZO6Nq1i6YgPrN3rg6RNKRFQyvn4RuGz2Yf0GNzZsdGWjoytOzm64uHjg6uaFp6cPvr7++Pr64eHhyWYXVwIDA0lJSUYpyuI1Bjo7LYyNjbJvcj8nfnurTAf37T8khdAsNjJV6mXzSEBQKA7rHdns5iGlUIyWEXuME5LT5PnCkPBofAJCCI2MIS4plbjkNALDo3Dz9mfjZg/WOrqwcu2UFC63Y+6SVZI5S1cxZ+lq5i5bw9zl9pJ5K9Yyf9U6Fq5xZLHDJlZs3ILdJi8c3Pxw9AjAxTtIJoXOnv44eviyztkFO3t7Vq9eyfr1Dri4OLN+rT1LxJimX/4SV4dVpEUFoFek0WVUsLNDx4H+eo6OmDg22sxgfQnG/GhUSf6UpwSgTg2iOi+OOlUOjZoSKgszKE6NITEsAJ8trqyxc2D58tXyLOmK5Xb4+EeQkV+OrqGLntG9HDhxN0dve5ib73uSWx/6C7c+/DSnHn6GbUfuRG8eJD63nMh0BSGJeQTGZhEUm0FwbDqBUSn4R4hu4kSiRWd5TjFZ+SWkZhaQkJxNQlIGiUlpJCWmIIQwPi6RmKhYIkLDCQkIxMXJieWLlzDv+utZvngx69fYsdlxA56uLgR4e1JTpeXE4QO8+Jc/8dHbb/L9V+f54cIZKYXn//ESFz9+nX9+8Q4X3n+NV39/mtPH9nNkpI8RUy1tGiXWGiNDzW1MDk1w300neeGxJ9nWN0ZcZDILFqzBcaM3QUHxpGQoKa4ySxnUde2gqmM7Wss2yuVImt2UdO6hpNMmhrbVdAcosRxEMVM+FknhoSkpFEJ4TIphuUXI4l657m5aDIUcioSwfEoIxeNlbXspb7sshhrLATRCDtvEhpTdVLTsRGXajqppG7/omTiAdWI/3eOCSbrGJukc3UfHyF46hvdgGdpN+9Auibgt7usY3o1livZZj7cN7kQysAOzoH8Hrf3bae2z0dK3jZZeG829W5H0bKW5Z+uUENrEsKlnAol1giarkMJxGq3jNFjHqBd0C8R5tFFqu0epmUGcJxzB0DmMrkPsXB200TlEtWiU6BqmuvunVHUPI6jsHkLbJRhE0zmAumOAio5+yi19lLf3obaIjl6RnolSqg1t25Dc5aoxD6IxD8hdr+rWfioELX2UC5p7KROYxJm0aaxyN6yy0YqysZvShm5KxbWxW/4s7pOPNVlR/jfka6deP/Va8fqS+i4UdZ1y/6zYQfvf6aC4toPiusso6jr4TxTVWigwmMnTtZBb3SzJqW4mp0pgkmRXia7UJrIE2kYyBZoGMiT1ZKjrSVfXXaaijozyOjmNPktVyzSZqloyVTVkKm1klBqZJr3USHqJgTSJXo4mSFXomaFYT0qRjuSiapILq21XcftnpBRVI5i5v7CKJEklSQU2hFwm5ttIKNSSIMqrxVriijTEFqqJK6yQUihkMDpbQWhqHmHiHFNajpTCjMISCiu0lOmMaPVG9EYjdfX1NLe0YOmw0NpioqnOSKe5mRNHDvDMn57krTde4cN33+SLT97jw3f+xtt/fZHXX3iaV555ihf+9ARPPXaaR+65nXtO3sStR/dzbN9ODu2c4MD2MSa3jjAwNITY/FMu5F+c6+wepaprFG3HMJr2ATK0DQRmFOMSkcLmyFTcotLwScghNKtUlo5FSphWZiS93EhyaTXx4rvmlxObpyImp2SKUmJzS0nIV5JUWEaWqoqi6jrUDWZMvcMM7ppk/y23cccjj/P7F17hhbf+wZufnOGjC9/w6cXvOPPdP/niu3/y+cXv+PSrb/n0wrd8cuFbPj7/De+fOcc7n5zhzQ8+4Y13P+T1d97jrQ8+4r1PP+fjL89x5utvuPDd91y49L1MC89+/Q3nLl7kwreX+PKrr/jg40944823eODBh2RiqDMYyc7JJyQkAn+/YKIi40hNyURZUkFDjRClTspKtCTGplGQU0q3ZYCTx+9kx/g+zKKErG3AaOyg3jREpcFKnqKOuGQl0TE5RIQkEhEUS0xYIglRqahyS+isqWeyr5cjI8PcvG0rJyZGOWBtZ4dJz+4WI/stDRztbeXW8V7u3TvOnTuHOdzbxkSTjtHmOkbMrfS2tFKn1lCSmUVydAKBgdE4u4cRmZBPcXk9BlM/NZat1PaIEtQBjNb9GLr2UmcZxmRup7WlEXNrE21mE52WVnq72xns7cTaKcrjDbQ21dDaoKelrpqe9kYmBrvZMzEozxe211dLIRSjakT5WKvIRZWXIcvGYl2eKCHnpyWRk5JIZmICGVNkJSeTn5lNcX4xKoUKtUpDlbqKcqUGRVEZudnFiDOFUZEJBAZF4u4ThJO7DxvdvKQQOmzagr2jK3YbXFi1bhMr1jqxcq0z6zd54uoZjItHIA6O7iyzc2TRMgfmLVzN3AWrWLxsHSvtxKYOkdaFEBIah7dPGJtdfXF0dMfRaQtOTkII3aUQurv74unhg5eXN54enri5urHJeROhISHk5+VSW2Ogw9LG6MgQu3fv4tDhI1IKhRAOj26lta2Tsgoticnp+AWGIHZbL1+5hrXrNsrzhKJ8LErHvv7BeHiLRg8PHBxd2OLtT3BENGEx8XgHhuK0xUs2j4hu6xVrN7J49TrmL7dnzlI7bliymusXr+K6xau5bokd1y5Zw3VL7blumT3XL3fghhXruWHVRubZOXLjGmcWObiwYoMb9s4erHHawsr1Liyzd2LZ6rUsW76C5ctE5/dyOeh+5dIlLLz+Oub88pe4rV1BWoQPhpJkBhpLOTpcz8ltLZza2capHWZ2Wiro0KRSmx+OLisITaov+rwoGsuzaTOoplCiLkgn1M+bJYuWMn+uGI01T4588vQJISOvghpTH6M7jnHy7sc5duohJm++l9033c3kLfdz+LaH6d9xBJWhldCEHAKi0/EOTcQjKBaPwGg8A0TzUTSBorM8NpWk9Dzyi0RneakcMRQRFU94hGjYiyIyLILw0DDCgkMJDwklKiyM2Ihw/D09cVrnwCqxC13MA120kFVLFmO/Yjnr7VZTmp/L5Pat/OWJx3j3jde4dO4L/vnVF3x/9kO+PfMW333+Jt9/9iZfvvk8Lz5yN3cf2MWhQSvjLXVY9Vp2dHZwfPsubt41yb7BMUbNXZRmFeHm7MWcOSvYuNGL8FAxE7McRZWZKstWKtu3ommboMI8gbJNDK7eSbFlN8Ude1B07EXRMWmTQctBitsPUNS2H0XbAUrNh1CZD1PefhR1xzHUHUcpFwmiec9lKRSl4lkIGfyJFM4WQ7khxSaF5c07pBCqGrfyC+vEAbrHD9Al2U/n2H46RyfpGN2HZWQvluG9tA/vkYjbHSNCGKekUTw+Rfv084Z20ybZRdvgLswDgp209guEJO6gZYrmvh00927HJKTQaqPJuhVB4wwTNHZP0NA9Tv1MU8IYdV02RDOCUTKKsUswgq5jWJ6BkylZ+wCi/CmxDKCxDE4hbg+gtgxQYemX4lfW1odKdB62Wilt6aakuRuFqYtiUyclpm6UQuxMvTaaRHomsEqpK6nvRjEjZB0U1VgoNLZTYGgjXy+EStBKbrWghZyqFrIrm8nSNpGhbrShESI1TROZ2v8FTROZkkYyNFNMv4+6gfSKWagbyJDYPsf2GVOv1wqJE5gk2ZVC7pp/QlalSX6WeA/b+9aTVi6ok6SW1ZFaVkuKQFVDslJgJKlUYCCxRKAnsUSUI22In9NKa8hS1ZM9Qx3ZKhtZqjqylILaGTKVtWSW1pJRWvNTSmrIEChspCuMzFAiRPIy8nnTz5++Xz7fQJrCIDvE0or1CFKnSFHoZXomyqlJpdWSRIWWxELRTFFKSHIOXpFJeEcmEpqYTnxGLsXqKmpbLXQPjzG6dTu79+zl0KFDHD9+nFtP3crundvptpixtrdw64kjvPL803z8/tuc//ITvv/2AhfPfc75Tz+Qh54/e/dNPn77df4hJPG5P/HCH3/H048/xB8fuo/fn757hoceeog7H32SWx5/mlsef4aTTzzLTQ//kX13PsT48TvQW0eJL6mSMugSnoRTcBxukSkEphYQU6CWIphZUUOOpo70MgPJikpJamkl6aWV8rsK+RXfNyariJQiFRX1LXSO7mDfzbdx12NP8udX3+Cv73/EW5+e4f2zF/jg3Fd8eP5rPv7qGz7/9jvO/vAj5//5L8mFf/7I+R9+5Oz3P/LllCh+IkTxq4uc+eZbzn77LecufceF77+XiNtffnuJz7/6hk/OnpNnDkUDimhGEecNvzh/gU/PfMlb77zLcy++JBsErD39pKRk4ucbTFBgGGFhUeTnKmisbcFqGaBKbSQjOReVQsvowHZO3/0Y+3cdpd1kpbKiDp3eQk3DELWmMWqbx6ltHqOsopmcTDG8OoPo0CRC/aNR5iiY6OjmoWNHeOT4MR67+TiPHjvMA/u2c/fWPu7Z2sd9OwY4vXuYRw9s5Ymje/jd4V3cv2eU28d72dZSR32pgqKUVAqSkslNSCQuNAr3LYEst/fALyydvJIa9KYBDJYd1PQeoqpzP6VN28jVD1Kqb0err8FgqKauzkBjYx2W9hb6+7pk84koK/f3dtDT1YbV0kx3WyMjfR3s3TbMob1bGeuz0FYvRumUYigvorIkl7K8DIoykshNiiUrIZqMuAhSosKIDwsmKiiQ6OAgOag7PiKCzORUivOKUKvUGKsNNNU3YayuQVNeTVGBkpSkTEJDovHwDGCdkxvL7DeyesMm2VCx1tmNlQ5OLF61jvlL7bjuxmVcM3cJ8xfbsXT1Rtl5vWi5A/MW27Fgib0UQ5EQCiFc4+CKo7MoDwfhHxiFlzh76OaH8yYvNm3yYNMmd1w3eyKE0MvLHw8Pb7ZsccfV1ZVNmzbh6OhIREQ4ZSolXR3tUgj37dnFkcOHuemm41IKt+/cS3tHNxWaajn82s3dG7u1G1i6wo75C5awZNkqVto5sGadI2vXO+GwwVk+vmSFHfMWLcN+wyY8/ILkWUJXb38cnLeweoOL/M7iz2Hh6vXMW+HA9cvspQhes2gVVy9azVWL7LhSsHgNVy2x58ol9lyxZC1XLBbYc8Uie65abM+c5etYtNqRRavWM3eJHdfMX86cG5ewYMFCFi+8kcUL50sWzr2B+VddyTwhhfbLSA33wFiSwLhZxR27W7n/YCcPHOzk3v0Wjg5WM96UT4cmgYbCELSpHhjzw2hRZ2JtqGCis5b9I+10NVTKJrcbrr2Bq664mit/cyVzbpjPFo9AKYUN5iF27T/FA489x7FbH2Rsz3FZkRzefZQdh07S3r+NPJUO75A4tvhHsskrBMctAfKogONmL9y9xQijOOKSMsnKLUKpUqMoUZKUnEpAYDB+vv74+/oS4OONv5eXbCQJ8vUlJixU7u2ODgnCz91tZkj8/Guv5YarrmTO1Vcx95qr5frG8f4ennjwPt58+QUufvEZP37zJT9e/Jwfv/2YH87+g0ufvMFnr/2JZ+6/ldt2j3Ogv5OtrfUMNxg4sXWcx2+/k3uOnKBDX0eifwhuDs4snreCa65ZzMYNXkRHppOTr0VRaUbdOkpF6xjlLaOomkcpad1KoXkHhW27KGrfTbFlD8WWfTYZbD9IYdsBCs37KTIfQGE+hLL1MGVtRym33ESF5ShlbQdQmnejMu+mrG0P5aKMLKSwzYaUQvMeyiR7KTeLHcpiZd5+uTZPbd6DunUXM1LYMMEvhLS1SnbKw57iwGeLkLW+HZiEsPVuw9SzjSaZ5m2z/Szum6JJPrZtlsgJgbNJnBS5rjHqO8eok4xS1zlKbcc0I9S0D1PTNoRxFoa2ISTmQQxT6M0D6MwDVAta+yWyc7S1H62kD21rH5qWXiqae5Dn38SZt+kzcM1WVALRRSoRt60oW4QAWi8LYFMnRY0dFDZYKKhvl+TXid2vYpNDJ4q66SROpHGdFNV0UGgUAijStHby9WKWm3lK/lpnyZ9Numwi12QTOXWjlCybYE2LVv1PhU7InZCx2cwSvp+/9v/vzz+Rx1nve1kAbSIoxC9FJaSvdkr6akiaET/jlPgZSFDoiS8W5cdq4opsxBZWEVtYSUyBQCuJFYlckY70YuOUzInrLJmbvl1sIH0K0dL/HykykDaNfK5Rvu+MGE6/l2L6s/6zQM68d5GetClSi/QIKUyZOmsnmjAkympSSypJLqogOquYoKQsQlNySMpTUKDSYGxuo3d0K7sPHeXQTSf47S23cPvtt3P33XfzwAMPcHD/pOw67rG0curmo7z24jN8+sE7fH32M3787isuXfiCr898xPmP3+PcR+9y9sN3+Owff+ODN17m7Zef5fVnn+Klpx7n2Sce4enfPcifHnmAJ554nAefepZ7n351htv/8Dw3PfQH9t3xIC1je+Xg6eCMIvyT8/COz8I/KZfwrBKZgKaUVpNZbiRbXUtGmYHUUlEmriS5WCO/p/iugqyyasrrmqnv7GV4zwGO330/jz39Ai++/S7vn/tKJoFffv8jZ3/411QqeIlPv7nI5xcvcebb7/ji0vd88d33fCkRyeGPkjOXfuCzi9/zxaUfuPDDj1z8H7j4r//hm3/9i6//+SNnL33H519f5JPzF/joiy9lw4koKZ/95iLnL17i3NcXOXvhaz7/8hwff/o5f3vzHW45eTstLRY5j1BRrKKwoAR1eZVMClsaLGjEiIvUfHkwvLdzmN8evZ2tw7sx1bajVhrRaFrQ6nswNI5isuzC0ncQfY2VovxK0hJySYhKl2KoU1ZyZHwbL56+n5cefICXHzrNSw/cy/N3/pZnfnuAZ367n+dOHuCFU4d48fajvHTncZ49dZjfH93N6T2j7O1oprlcRUlaOkXJKeSLodARsfh4h2HvFEBwdA4Fqnr0piEM7TsxWA+hsUxS3LCNrKoBiqvNqKuN6PVV1NfX0NzciNlswtLWTKelRdLR3kxHm0kmhmKOYV9nCxNDVnaND8gxNdNSWFmShzI3lcK0BLkvOT0mnNSoUJIjg+VO5Oggf8L9/YgI8CcyMIDY0FDSEpLIz86TSaFICesMtVSpq2Uqm5tdRHxsCgH+Ybi4erHawUmenVu6Zj2r1juzUoywWeXA3MWruF7s0J23hKvnLOaGG1cwf/EaKYdzblzBtXOWMH/hapau3MCqNZskQgzXrnfDxdUPH98w/PwjCAiMIjAomsDACAIDwggOiiA8LIbIiDj8/QJxdXWTMiiEcOPGjTIpFMc5TI31tJtb6O60MNDfJxtNdu2ZpMvaT2W1kbSMHPwCQ1kjzgEuW8WS5atZKlhhx7KVa1i+ei0r16xj9doNrFjtwEJRBl6wlFVrN+Li4YOHXzDOHr44bHJn9cbNrFznzFL7jSxYvZ45KxxkInjtYjuuXrSKqxaulkJ4xaI1SIQELrbn14vs+ZVg4Rp+tcCOXy+w49rF9swT0rzEnmtvXMEV1y/m2jkLmDdvHgvmz5HcOO8G5l9/LfOuvIJ5v/olnutWkhPrS7MmnT3WSh441Mkjx6ycPtTBPftauWlYx652BQOGNFqVEegzvTGVxtBbp2Bbdx17BkwcHBNSqCEhPIgb58znuquv45orr+HG+QsJCIpGpWmka2APk0fu4r6Hn+HoydOM7b6J7tE9csrJ4PaD1LX1kZ5fhrt/BK4+oTh7BLLRzZf1zh6s3bAZly0+BIREEZeUQUZWHoVFJeTm5hMTE4eXlw+e7p54u7vjvcUNL1dXPDa74LPFjVA/H7mrOyLAjwDPLXg4O7J+1UqWiq1H117DnCuv4Npf/0puF+o0NXDnzcd44Y+/58sP3uXS2U/4/vxH/PDV+1z6/O98/f4rfPrqU7zy6N08euIgt+0a52B/JzssJm7ePsHDN5/k5p17MRSV4u2wEbsFy5l7zQIphS7OfqQmFVKirEWps1BuGqbMNIzKNExp0zDFzePkt24n37yTgrZdFLbvprB9H4Vt+6UQFpj3k986SWHrfopbDlLScgil+Qhl7ccoaz+KSnQlt/5MCqdKxWVt+ygz75VJ4mUp3EtF2z6bEIrrz6RQ2TDOL4ztUwLWNohBYB6UNX596wA6QUu/pLq5D0FVcy9VpstUmnqobOpBK2i0SjSN3WgaulEL6ruoENR1Uj5DB+V1HZTXdlBWa6GsxkKZsV2iMrYzjdLYzgyGNjm3aLpT1HZtpdjQSpGhVXaHig5R2Smqb6HA0DqDOOMmz7rVCrkTtFNULwbzWihqsPybAObVmhHk1rSSIzC2kCsG+hrbKBDpn0wAp1NAkQTaRNCWBtqEUCSB02mgLXmzSaEtkbMlgPK2TOb+PZ2bfv3/df1pqifeZ/bn/PT2tJBOX2cSyik5vSyIQkwvS+q0EIoE0Jb+zZLAEr1NBBWXRXC2BEbnaxFE5WmIylMTKchVE5WrJjZXQ0JuJYnT5FWSOJtcLYkzzHpebiUJudp/Q7xPUn4VKQU6UgptpBbqmKFIj5C8nzP93JSCapKnya8meYqkomqSSkRCKJovbFIoSqw56hrZdZxVrpdNF7lqPeo6E43tXfSNbWP34Zs4fupOTtx6G7+95SQnT57k1KlTUg737t6JtaMNKYUnjvLK83/h43ff5NxnH3DpwhkufPYhZ95/i0//8Tc+FyXl99+SUvjxm6/x3l9f5I3n/sTzTz7GUw/fz2P33M79t57gtlOnOHbHvUze9fAMe+94kF2n7mf7b++mbeskZc3dpKtrSC23Nc6IMvF0U0mqSk/6FGlKHYLEQjXRWQrCUvPILtdT2dxFx+hOdh8/yZ2PPMbvnnmO5974O3/78GPePXOWT76+iJA7IYXn/vk/Mhn88rsfpAx++vVFPjr/FR+cPc/7X57n3S/O88G5r/lIlJC//m6KS3x+8XuZHn714/9IOTz//T+lEJ755iKfnv+KT85dkEnhJ2fP8vmFC1IKRVJ47utvpBSe+fIcn3x2hnff/5Cnn3mee+99kJuO3cLePQcZH9tOp6WHWn0T5SWVFOUqpRQW55VRqzPR1zlCa30nenU9ZQodpaX1FKtaKNf1UNM8gdk6SZWuk7ycClLjc8hIyicnrRhLvZm7Dx/j3T8/xQfP/IWPnnuGj575E+//4RHeffQu3nvsbj584l4+fvJ+Pvj9fbz3+H28/sCtPHViH/ftHOLoQBfj5hbaDUaMpUpKMzLJiE8hKioV35A0kjJFk0krxuYR9O070HXZzgQpm3dRVD9BeZ0VXW2jFMLWVhNdXRZaWhrR6zSUKYvQqpXoq9XU6LXU6tTU6Sow1VZhMdXIDSgdpho5lkY0mZQXZJKTFEV6bBgpkcEkhgXOkBAWSFyISAiDiAkJJjY0hISICFJFJ29apuxAVhSIMrJSNp5kZeSRmJBOWKjY1x2IGGC9wn6jbKpYsMKexUKeVtozZ/FKrp67WKaE8xavZsEyextL7WW5+Lo5S7jiqvnMvXEly1dtlAnhspUbWbDYnmUrN7DB0R1Pr2DCwhNISc0jJ6eE7KwiMjPzyc4qIC+3mPy8YiIjY9i82ZW1a9eybt06NmzYgK+vD8lJCXKveF5uNpnpqeTn5VFVrcPc3oW22kh6Zi6BweFs2uzO8lX2UgTXrN2Ao7OrTAdFUrhslT2r7dfLpNB+vZPcVb1kpT1r1jvLTmMXD1+ctnizwdVLJqSrNrjYpHDVOm5YZs+1IuVbvFpKoUwKF6/hysX2NqYSwt8sXsuvF6/lN4sdJFcuETLpwLxlDsxdsobrF67imnnLuW7eQubOncv8uddLKVx441wWzLmeeSIp/NUv8Xdeiyozkr7GEo6M1vHo8T4evamHeyfN3LqtjiMDWnZbShipy6JTHUd9QSBWXQa7e4wc39nL3oFmRtp01JTlEBcagN3K1SxdtIQF8xewaoUdSSm5tHWNs2PfSQ4dv49b7nicwzffz65DpxjdfYy+iUk6BnfIUTOJWQq2+IZL3HzCcPEMkkcH7ByccHTxwDcgXG6miUtIlevpEhKSCA4OZcsWD7a4bsHD1Q1P1824u2zCzckJNydH3Dc54enihJeLs8Rzk1hFuQ7ntWtYu3wpy+bNYe5VVxDi44mhQsXeiREeu/cu3n/jNc5+8BbnP/wbX3/4GhfefYlzbz3H53/9M+8/+3v+/uTD/OnOW7h7cgeHB7s5PDzI4ZFxRloslKfnEOTkygbxz+4NS7nh+mV4eYRTlK+lSteGulYcGxtC2TREaeMgJY1DFJrGyGveRl7rjhkxLGjbQ4F5kmkhzGvZR0HzJEXN+1E0H6S09bAUQ1XbYVTmn0qhSAtFOiiFcFoKW2cnhf8PUlg2JWaqmnYks6XM0IZyilK9GYVuapBklYkiQeVlCrVNCAo0jZJ8TSN56oYZcivqEeSU182iltzyWnLLLpNTVss0ohtJoqohW5wzU9Vc7ipVGsgQnaMqA2kqg+wOFR2iqUr91LmoGtIraslQi5ly9WRqG8iqaiCrupFsXRM5+mZyDIIWKX1C/LINzTNk6U0IMnVNZOiayNKZyKkWZ+oul4Cny8A/F7efitp0KdYmbFLahLhVirN4zbKkLErMNoRo2phOH/+36/RzbVfbewhBnWZaUn+eXE7LqpDS2YL430rD0+mgrQxsSwNlIqjQEScSweJqYoum00BbEhidLyRQIwUwIqcCQXh2uSQsu4zwrDIiMsqISlcRlfb/MfbW4VVd2wPtvTU0StwTIEESLLhrcGLE3f0kJ8dz4u6uENwKFAp1b6m7l7ZUsKJBg0NhvG/tAIV77++998f49tlrr733+YCmI3OuNWds31F8/j9Y5BuHhF8ci/4PvPzjWRKQKMmikMsVjxKSKgmjkMb/xQMZfUw2A5NZJghNYXlEqpQ2FgK1KlaUZ8kmXKaR6vTFK3NJVOeTmV9GYU0TjZ3drBO7bl94hRdef5s9L7zEzl272L59u5Q+3rp1Ky1NDRTl51BakCOVofn+aIlQnAAAIABJREFUy085/vsv9Iho4dk+ITx+6EeO/PwdJ34/yNkjhzh7+FdO//EzJw79yK9ffypFCd996Xle2LGZbWva6OzspLZzHcWdmx9SumYrlet2ULtpN/kt66Qd9PE5pSQIxAYiZQGhGVr8E+VSylhEC1dFpUpRQiGFS4LjmLk8QEqPh6cpKW3pZtdr7/LFz79x7sZNrohI3r17XLl3j4u379Bz4xZnr9+SpPDS33Dp73tcvHOX87duc7L3Cn+e7eHQydP8fPw0Px45xa8nzvHn2cscu3iV45euSYIoNqKcu3GHi7fvSWnlc9ceRAh7OXHhEicvXOL0pcv09PZyXoigSB9fvcaF3qtcuNSLkMLTZ89x8nQPPecucvHiVU6fOsdPP/7K+wc+Zk3nejLTlHgvWy2ljkWkMNg/kojgeOIiUokLTyE2PIXosBRCQtLxC5YRFptDanY12sJOElPyCPCLkaQwLCCWpBgZjWV1fLD/JS79cpCrvx/i5pE/uXX4N278+h3Xvv+YGz9+wp1fvuDuoa+4cfAzLn/3Ecfef4XPd63nheYKdjdVs725kbW1dRRlK0gOCSXUJwB/vwhWrE6QooQpWcXIc+rIyG0lJX+ttFA8UbS/0neRrqsmW6NHp1NTXFxAdXUFGrWC8LBAvBbOwWfVUkKD/YmJDCYuKpjEqGCSY0JJi49AlhSNKiNR2mgiuptEB3qzfN50lsyegteMyRKLZ05h6expLJs7k2XzhAjOY/mC+RIrFi1k1ZKleC9bhc8KH3xX+uK3ypcVS1fhtXCZlDaeOkW0wZvCcLcxWDuINKfYVGGHoYUtg4dY08/QjCcGGEtSKNLIDsPcsXZ0Q6SNjYbY0X/gEP7970EYGllj5zASl+HjpDWFAw2sMDa1x9F5NGPHTWPJUj9iYtPIkucgk6lIT5OTkZ5NVqaSTJmCVSt98HD3wM7ODmdnZ4YPHy6Va5k5czoLF8xjoud4hro4MWrUSBZ5LSE6Lgkf/yCmz5yL6wh3HJyGYW5pK60lFGsKp06fjftYz750sp2TFEV0GyXqE45l2AgPKXUsNpQMGzUGV/fxjBg7kZETpjJ8zEQcR4yRpNDUXohdX4RQRAklRMTQ0pn+VkPpZ+nCM/d52nIoT1sO4xmr4fSzcWWAjSuDrYdhZOWCkYUTBuYOkhgamFhInX2MDAZKUihSyCJ9LKTQ6IknmD1uJBlR3rQUZ7C7PZf3d9VIUrivQ8OW6lTWlyXQWRBNoyaYsvSVUrSwQRvJzrYiXtvRQVeVDn1qKFF+XnjNmobHSHeGOQ/DwdaeEa4jiYpOoX3Ns+zY8zabn32ddVteYt22l1gv1hRu2iNJoaqgmsikbLxWBSNkcPxUUaJoIeOmzMV1tCe2TqKLzxg8J89izvylzJnnxZy5C5g5U+zqnYy7+xip5/Y4d3fGjx7NmJEjGO06nBEuzgy1t8XRyhxXRzs8XIcy0WMUU8d5MNNzHJ6j3BhqY4nZoP5MHTuacH9vinUqntuygYNffsaJX77j9M9f0nPwE4mzBz/m3C+f0fv7d9w48gvHvviQj/buYHdrPZ0lRZTJlWRFxBLitZz5Yyfi7uiGpbEdJkb2zJq+lOQEJSpNBWnqSmKEDCorJSKUlYSqagnSNBGka3kohiH6DkJy1kgRwmBtF0GaToI1XYSq1xKuflQMRTp57cNI4YMU8qNSGCsihUIKJTEU6eP/H1IYnV5AVHoB4hiTUUisrKiPzCLi7hOb+WCskNjMQmJkhURniHvyiUzLJSJFT3iyjtAkLSGJGoIT1ATHqwmKVz2GNJ6gJiRRoOlDnMerCIlX3kdFSMLjhD5yLolmgpLg+wQlKAlKVErNsUWD7IfcL1MiypcECUFNVhGcoiI4VaAmKEWgIjBFSUCy6OOaLdWg80vIkhbaiwK+PiKF9oDYdHyi0/CNSsEnKhnvSEESqyISpZTairAEJELjWREaz/L7x4fjYX2ptwcpOHFcFZEkrdXyj0njIbFp+IuU1qPEpbM6LkMiQJQEiZc9JDBehkSCjMAEGUGJmQQnZRKalEnI/0LU1Pt/ISTx/7jvv56VRWhyH2EpWfQhJyzlAX1j0pykLOm7BIvv9vDdGYQkZBAa/4B0QuP/ISw+nbD4DMISMghPkBGRmElEYlYfSVlEJInzTMITZdL1vnkZRCZlEZ2STUzqP0SnZktjYjxKQk5Uyn2S5UTdJzJZdCMRZD0ck66lZhGVlkV0+n0y5MRnKkhWqElXaUlX68hQ61Do88gtLqW8qob65hY61nTTvWETa9d209XRSWdbG23NzbQ0NqJTKYkKCSI2NIjOxnq+/vhDjv/2C+eOHZbqZPUc+Z1jv/zA4R+/5djP33Py0E/89csPHP3pW37/9gu+OvAmb+9/juc3r2NTawMt5UVUl5dSUllDXnUjuVUN6CvqyK2sp6CmieL6VnTlYrlGCSnqXJJVfSSK9nNZGmJlKqLTFUSlZhMh/l4TMgiKTZX+PJIVepT5FTSu2czuV97ho28O8ttfp+m9fYfrd+Ha33BFRAWv3+FM7w1OXbrOqUs3OHX5Bqd7b3JG4gYnL17l2LnLHO25xOGeS/zZc4kjF65w/PJ1/rpykxNXbnLy6k1OXbvNmRt36Ll5l54bdzh7/XbfxpQrNzjVew0RcTx79Trnrt3gvFineOMWF67f5PyV6/RcusJZwcVeiZ6LVzh38Sqnzl7kjyMn+fHn33n9zffpXr+d0rJ6tNoi0tJVJCXJSUrKJjlZQXq6hqxMPdnZ+WSJqKGiGHVeLSXVXTS0b0OTU05UZBJ+3oEE+IYQvDqcUn0hb+19ngu//0rv4d+5duww14/+wdXfD3Lll6/pPfgll3/8gos/fEbPNx9z8ov3+e3Aa3yx/1ne3NTJ9sZqGgvzyMvKJCsultiAACICgogMjyUyLoP4FAWpmTlkKApIUYraneXEqyqIVwrKSc7OI12uRJYpk8iQZRAeEc6ixV54TvRk6vRpzJ47h/kL5rNg4XwWLVyA16KFLPZaxLIlXvisWEagz0oCVi3He8kils6fLUWAhAx6TZ/IommeLJg6QTounjGJZbOmskQI4/RJLJ4xmeVzZ+Pt5UXgypVSl4u40BD8V6xkway5TPGczASP8biPGC0VELeyc8FQpIrNbBloak1/Y0v6GZrz9GAzKX1sZuuCtZMbZjYuGJvbM9jYin4Dh/Dk0wYMNrTA3NIJG7thmFk4YGBkyRAzOxyd3HAfPZ4li1cSF5eCUqFDIVchl8nJzsxGla1Ena0kIjSMRfPnMXnCeMZ5jGb0CFdmTJmI9/IlhAetZv6sabgNdWS4ixPTp05nlfdqFixYKq1HdHNzx1nUEHRwwdHFjZEe45k4ZabUmWTU+Im4jZ3AyPETcfecwqjxIiI4AbGJZujosbjcx3nkWJxH9OEychzOI8dh4eDKIDM7+hlbM3CIHYaWjhhaOWNg5cJg675I4EArFwZYuvStLRTRQ/HZeigDrIdiIKKpFg6YmNthZGaL4RAbDEyGMNhoMIMM+2FgNABDEyHU/TEY9BSGA59gzgx35GkBtNXJ2dGl4/Xthby6Wc/ermy2N6WyuSqW9UVhrM0NZI0+gE7dajaXxrOnWcsLXaV0l2ZSkRlCesgSVs2fzlh3dyaMHcfUSZNZtGgxyZkaqrt20Lr9FRo3v0DNuj3Ub9hD8+a9NKzfSVHjWqmKSLxcj39kEvOXr2bK3KW4T5rFMPeJuLiNwcnZjREjxzJx4vS+AuSz57Ng9jzmTZ/JtAmTGD/ag/EjRjHebSQTXN0YN9yVscOGMVrIvq0tjhbmDLe1YZSzE2NdhzFuhBvjR49ipIuLtOHEsF8/5kyfhjwjne7ODt589RUOHfyJE7//zNlfvubCTx9z8edPuPTrp5w/+Al/fXWA3z58q08I2+qk9HG1VkVRtpLs+GTCvf1YPG0W40aIVo8umJi5MGPWcuKTVGSpy0lUlhORXUGkkEJ1NVGaWsI1DYRom/qihSJiqG0mSNtCoKaVIE0bITmdhOeuIVzfRZi2k1B1B2GaTiK0XUTquojM6SBK3yYRndtOHx1E595HL663Ey3RIa0/jMntkDamxOZ2EKdvIy6nlVhdM9HaJqLUDfwrPLmQCEFKIVFpxcRklBInKyc+s5yErIrHSMyuJElRRVJ2JQnyCuIyy4jJKCYqrZDwlDxCk/QEx+sIitMSGKshMEYtHYNiNQTHaQlJ0BGamENYkpBIIZO5hIvPiTrCE7SEJ2qJkNARkdRHZLKOyOQcogQp/01kio7/JCJZQ1iS+iHhyRrCk9UPCRPRTBHFFFXT48Qu1wx8RSeHiFRWhSezMiyJFaGJEstDEpEIimF5gCg3EixtJFjiG4iXz2oWrfJnwUpfFqzwZf5yH+Yv976PD/NX+Ejj4vrClX4sFM3YH2GxT4C0U3WFaNQeEPI/EOOhrAgMZWVgGCuDwlgVFI53cAQ+IZESvqFR+IZF4RcWjV94tFQ0OSg6llDRWk1CfO47F+3WJOLiCI+Ll3ryRsQnEpmQRFRiMtFJKcQkpxCbkkpcahpxqenEp6WTkJ5BYkYmSbIskjPlpGRlkyrPJk2hJEOpQqZWk6nRkKXVIdcJcsjOEejJ1glykGv7EHOyNAIt8odokGseJ1ujQaHVotTpUObkoNLrUefmPoYYE9cUOh3ZWq2EOBfzNI/MFfMezr0/X9yj0Gmld4j39J2LMV3fOx+8V7w7R4sqR4NSp0ahU6HQKiWUGhUqjQqlRolSLX4bVKHVatDrtOTn5VJcVEh5aQmVpaVUl5VSWVxMWUEBxbm5RAUHMWuiJ3MmTaRUn8Pn773HX7/+yrmjR7h6+iQ9h3/n2MEf+OO7rzn8wzcc+/Fb/vzuSw59+Sk/fHyAAy/uZe/GtaxvrKahUE+hPJ08pVx6d05ePpqcXJQanYRap0ebm4dSm0OWUk2GXElalpCMbOkoU6iRq7XIVTrkqhxkcg2JojNLbDIqXSEdazfz6lsf8NHn3/PDL0c4cqKHnktXuX5HlIWBa7eh98Y9zvfe5tS56xw/c4Wjpy5z+OQljpy6zLEzV/ir5xonz13n1IUbnL50UypLc+bGLU7fvM3pm3c4dfNvTt34m5PX70icuv43p2/0IQTxUc7e6NvBfP5m3yaVi2L94s079Fy9yenL1zjbK4TxJheu35I+nzwv3n/5Ppf45fBJvvj+V958/zM2bN9LaXUz6twysrXFyJT5qHPLyS+tp7SmlYq6Nqoa22nuXM+6rTvZsecFKmsbSU2TSR0xvFeJgrlLUcuzeXn3Ls4d/p0LR//k0vEjXD52mMuHD3H594OcO/gtJ779nCOff8gfn77PoY/f5af33uCr117go3272NRQjS49mQg/b4lwP29iQoJJTkgkU64kI0tBukxOSkYWCelyYtPkxKRlE5OuIDZdQXxaFgmp6cQmJBISFo63nx9zFyxkjOckHIePwNl1JC6ifZoQsxHuDB3pIUWyRDRr+EgPRo72YIy7B5MmTGC2WCe4cAFL5s1myaypLJ42gfmTxjBr/CjmjB/FwonuLJ0ylkWeo5k31pV549xYMs0Tn/mzifBeRmpEMKrkOMK8VzB38iTGurnhPnQYI5yccLJzxMLaEQMLBwaY2vC0kSVPG1rQz8iSAcZWGJjZYWLlhJmIEJrbM8jYkgEGZvQbZMozA4yl/rpGJhaYDrHCRGBqhYWlHY4OLlKESpQjSYhLRKPSolYoUcmz0GTLyVEp0atVZCQlEBUcgM9SL+ZNn8z4UW54zZlOXFgQ6oxkfJcuxGOYIy621owb7cGs6fOYMmkmY9w9cRvuzjCxOUb0aB45hpFjPBnrOY0J02Yzac4CJs9fhOec+YybMQf3qTMYOXEqw8dNYuiYCTi7j8NhpAe2Q0dh6eCKnctoho3yZNS4qdg4jewrszPIDAMTW4ZYuTDEeiimYqe1SAtbD8XQ2oXBVs4MsBQpZQf6WTrS38qJgVZOGFraY2Jui6mZtfTnYSyihMbGDDQaQH+jp+ln+BTPGD5FP8MnGWD0BAamTzB30ViUmjA6OtVs6Vbx/CYl+zbKea47g52dKeyoj2JrSSA7igN4vjqCV5sTebkplX31MnZXZbKhIJ5WRQj6mOUELpnB+LHuzJk9Ez9fb+ISEpDnl5HfsZXC9XvJW7sLXccOCtbsoKx7B+Vrt5LbtAZFRSMp+lKiM4UrpDBriY/UsUWss3RwGcGwoSNwHzWWSZ5TmTV9DvNnzGHxzDl4TZvJ7PETmTLSnYmuI/AcOpwJzi54ugzF02UYY52cGWFji7OZOcMsrXCztWOkgyMjnJxxdXbBwcaOIYbG9HvyaRZ7LaaisppX33iTz7/6hj+OHOPk0T/pOfQtl376kKu/fMqN37/gwo8fcvDt/by9Yz3bGytpyJGjT4oiT5ZCvlKJMj2T6OBQli/wwnP8FGwdR2Ji48bUuauISlKRqi4jVlFGSFYp4coqorV1xOY0Eik2muia+8RQ00iQuoEAVQOrlfUEqBoJ07cTU9RNVMEawnLaCFY3E6xpJkTTQqi2hbCcFiL0rUTkthJ5n4jcNh7j/nUxR4xHPkDfSpS+hWh9s7ThJUp8H209/wqMzkUiJpeQ+ALCEosITyomMqWEqNTSx4hJLydOVkFsRjnRaaVEphQTnlRISEIeQXE5BMRo8YtU4RuhxDdcgU9YtnT0i1DiH6kiIFpNYIyGoDgdwfE5hCTkEBKnJThGRXC0kpAYVR+xKkJj1YTGqQmLUxMer+kjQXNfGh/Iozh/nPAENWEi6hibTXCMXDqGxikIjcsmNL6PkFg5wTFZBEbJWB2Zhl94Cj6hSXgHJ7IyKF5iRWAcggfnonDmCv9gVvj5s9zXj2U+vixZ5c3ilavwWr6CRYJly/9h+Qq8VqyUEHPE3KXePhLLvH0QrPD1Y6X/arxXB+K9OuB/ExCId0AgPoFB+AYF4xccgn9wKKtDwggIDScwLILA8AiCIiIJjowiNDqKyNhoYuL/N7EJMcQmxBKXGEt8UhwJyQkkpiSSlJpESnoKqRmppMnSyMjKkJDJZWRmZyJXylGoFZIAqbQq1Do1ulwt+vwc8gpzyS/Op7C0kKKyIorLiympKJEorSiljxJKyh9FzCmmtFIci/6hvJCS8kJKK4qka2VVJZRXl1JRU0ZlTTmVtf8gxsV16Rn37yurLKZc7LSsLpXuE9cfzqkQ361QoqisAInSfIoE98+LywoQiO/wkLI8Skr0FBfrJIqKtBQUaMjTK9HrFBI52mx0ajkaRSbKzAxUWTLU8kw0iixy1UoKdVoKNBp0cjnK9HRWLlyIq50dbnZ2ZCcl8fYLL3Lom2848euvXDx2lDO//8bxgz9x5PvvOCzE8Nsv+eWzj/jmvbf46JUX2L9lPesbqqkv0FGUnY4qIRplcjzqzHTUCjkKEXHKSCczPU06ZskykGfKJLIyM8mUyZDJZGRlZaFSqdDpdOj1ueTlFpCrL0CtykGepaKxsY233v6Qk6cvcqanl/MXr3Ppyi2uXL/DtVt/c/XmXXqv/c3F3r85e/4mJ85c5eiJy/x5/CK/Hz0vHY+cuMzx01c5de4mPZf+5vw1sdbwHheB8/eg5y6cuQOnb93j1M27nLzxACGKdzlz8y5nbwnuSfTcuse5W/c4/whis4pIO5+4dI0zV25w4ebfXL5zj7NXb3LsXK+EiFpeuClS0vc4d/1vjp2/woEvvmfjrv3Utq+nuLYVbXENeZWNlNS3U9W6lobObtq617H52R3sf/VV3v3oQ7o3biAnN4eo6EhWea9k9uyZiJaFu7Zu4vivBzn1xyF6jv3J+WOHOX/4d87/8Ssnf/qOP778lIMfHeDHD97lh/ff4eu3X+fjl/fz7t5dtJUXkxQWxJLZ0/Ff5kVUgC8psVEosjLIy9NLv2woFHIpCpgmyyA5I52kjHSSZRmkiLaJWVmky7NJTE1ndXAoC7yWMGHyNJzd3KVNHcaW9hiY2zLYzEaK0InI1ANExM7IzJohZpY4OjgxYbwnixZ5sXj+XBbPmorX1HHMmTCKaaOHMsN9KAvGu7Fs0igWjRvOXHcn5nm4sHzaWAIXzSLefwWK2DAKZIlE+Sxn9oSxjHZyYIS9LcNtrLC3ssHMQrzbnn4mNjxpYMGTBub0M7JikKkNg0WkzNwBI5EGNbVhgJE5/Q2G0H+wqcSAwSYMHGzMYANjjE3MpO9sZWWLg72I7g1l0fwFJMbFk6PWoFVmo5bL0CvlFOVoKMsXRd/lKNOSSAgLYuWCOUwc7crKhbPJTo6lukBHhN8Kxg5zxMHcFDcnF8aOnoDHyPGMHO6B69DRuLp6MHzU2L5U8BhPRo+bzIQZc5nhtYzZK7yZ6rWU8XPm4zFjNqOmzMDVcypDx03CyWM8diM8sHYegbntUOycR+HmPknq0GLvPIrBRlY8098UAyNrzC2cMLNyxtTKGZMHWLtI0cOBFg48Y2bHM+Z29LOwZ4D092qDqZklonC0iVhLaGiKgbEhg0wH0N/0aZ42epInBv+bJw3/xTPG/2KQxRPMWz4eTVEMazbmsGmDgp3rM9i9Po3nBOtS2N0cxa7y1Txfvpo3m2P4dEMGb7el8nxFPFtyI9mgC6NbFURZ0iqivOcybcoEVq5YSlJiHLpcPZqqelRtm8nu3IGsdQupjRtQtG5E37GJgo4N6Jq6UNS0SJ3GUnOKpGzFIr9g3DynYz1spPQLy5jR45g4bhLTJk1nzvQ5LJ41j1Vz5rNKiOHEKcx2H8t0t5FMdhmGp4OTxERHZ8bZOzLK2pah5pYMs7BiuKU1w61tcRG9z23ssTK3xtjAhP5PD8DPP5DuTVv55uAv/HL4GEdPn+P4kT859t0nHP3gBf76+GVOffYav737PO9s62RTTRG1Ghm6hDDSglehSIwhV6VEq1SRHJ9ISECQ1G/b3XMWzh7TmbM8mIgUNQnKYiLlJQTJSggV0UJ1LdG6BmmjSaiIFmoaHxKoqsdfUctqZR2hOS1SQeuogk7C9C0EaRoIUtcTqK6XjiE6IY7NhOe2SITltvD/ir5Feo54lnSfvokIfSOR94nQ1fOvxX4yvHwz8PJNZ7FfBkv8ZSxdnSmxLEAcZSzxF+MZ0udlATIES1eLMXFPGl5+KSzyTWahTxILvBNZsCqB+YKV8dJncb7QO5FFPol4+Sb14ZfMYoFvIl7ecXh5x7LYO64PnziW+MSzxLePpX4JCJYJ/PtY6hdPH3Es9XucJb6xLPaJlljiG8My/ziWr45nZWACq4ISWBWciHeIaKr9gERJCn3DkvELS8E/IlWSxcDoDIJiZATHZhIWl05EfApRCYn/RXRCItGJScQkJhGblExccgpxKanEp6aRkJZOYnoGSRkykmWZEimZWQjEuRhPShdkPI6Y/wBZpjQ/NUtOmjyb9GwFGQolMqWKTKWaLJWaLLWItInom5pstZJslfz/g2wUaoEQPQUqrZIHsqfJ0aDVax+iy9UhkacjJz8Hfb6e3IJc8ovyKSwREiWkTsiZELFyKmoqqKytpKq2iuq66ofU1FfzKLUN1dQ29lHTUEV1fWUfdRVUC+6f14hizQ1VD+eKex7OrxPvEu8sk0RQfJbuvf+MqvvXH50jZFKIoxBIIZQPeExOHxHV4tI8iopzJCEsK8ulqqqQ0hI9+XlqhAzm6VUU5msRuztztUq0CrmETpmNXq2kQPTBzdVTqNWiycxElpjI8vnzGeHggKutHbFBwaxvaeWtffv5+sABDn//HX8d/Ikzvx3izO+H+OvgD/z57ZeSEL69dxe7uzvprqukNk9DsSKDfFkKupR4NGlJqGRpKLJkZAsBFCIoy7gvh+nIZTKyRa/abDlKhUKSQSGESqUShaihqM0hP6+QstIqGhtaWbtmAy+++Drfff8L5y5c4/xFwfWHnLt4jZ4L1zhz7hqneq5y8sxVjp++wrFT//DXmWuc7LnBmQu36Ll0h/O9d7lwXUghXLgH5+7C2b/h9B04JUlhnxgKORSSeOYREeyTwj5JPCNS1SLNfJ8HQnjs/GUpxXzx5h2u/H1Pih4eP/+4FF68dQ+BEMafj57gg69+YN8b79G9fS+VLWspEJHDoiqy80rJKS6nsKKSrg3reeO9d/nljz945fXXaGlrQanMllqizZo9k5jIcDqbG/jiwDv88vUXnBDrQ4/8welDBznx47cc/fZLfv/iE3755AN++vA9vj/wNh+9tI99G9ayproMfUYK4T4rpDV7Ef4+ZCXFSTJTmJtDWVnJQ0rLSikpL6O4opyiigqK7h8r6+ppaGmjqq4BuUpNSEQkcxctxtVjvLR+T8jgAGMLae1ePyMLnjGypL+xlRStGzTEFqMhVpgOsZDkatzY8VJv4AVzZrFw+iQWTPJg5lg3Jo90ZvpoFxZOGMHKqR6smDKaZZNGsnKaByFeM0nwX05G+GqUcWFok6IJX7mEOZ7j8HBxYqQoomxjhZ2lFSZm1vQ3saGfsQ3PiELURlaSFPZ/8J1EGtVECKJNXzrU1JqBRub0G2RC/0HGDBhkxKDBRhgamWJiao6FhTX2tvYMdXJ+TArV8iyy01LIVSmoKS2ms6meurIiirRKZPHReHvNY/yIoaxaOAetLJmWymKiVvvg7myPlaEhzjb2jBruwYih7gxzGoGLgysuLiMZ6uYuRQqHjxqH6+jxiK4sE+csYMqiJUyYu6BPCKfOYMTk6bhNfCCFE3AYNVZaR+g4fIxUd1FI4agxU7BzGiVtoBkwyJxBgy0YbGDJIEMrBkp/DrYYiLqMliIi6IQoV/OkqQ1PDRHY8oyZDYNMrTAyMcfIyJTBg40YOMAAA2MDjK2MMLE1ZKB5f54yepInDf/NU4b/pr/JE8xd5omuJJ51W/PZulnNrg0ZPLchnT0b09m7IZ29rbHsqQ5iX0UAr9SFSWLO75LqAAAgAElEQVS4vyqCLbnBdMpX38efyhRf0sJW4L1iCZERIcizMsgvKkBX3YiydROZrVtIqV9HbGUH6XVdqJu7yW3tlqRQXd+OvLyOVH0xcZlq/CITmLdqNdMWLGWW6FU9ZyEL5y6S+mkvWbAE38XLCV3uTdjSFfjNXcCyqTNYMM6TmSNGMdl5KOPtHHC3tGaUwNqWkbb2uFnb4mplw1BLa5ysbLC3tsPGyhYrC2sszayIjUtk74svc/jkGY6LdcjnL/Hzj9/x3vPb2F2Xy86aHJ6t1rGpTEWrXkZFdjK5SZHII/xJCVxBdkI0eqWC/Bw9eo0WrVJNapqc0Ng0fMJTCI6XE52uIyYzn/DMIoIySyUCZaUEyErxl5Xjl1lBgKKW8JwW4orWSNG8YE2jJIVCEIM0jQRrGwnRNRGaIyKFIppYR4C0HrH+/ri41kdIThMhOc2PIM7/m1AhlLoGwnX1/6Ct5V/TFkYzZX4kk+eFP0IYk+aGSnjODmbCrCDGzwyUmDArkMeYHYinYE4fE+cE0UcgE+f0MWluEJPmBj7OvPtjc1YzabYfk2b59jHbl8mz/fqY48fkOX5MEcx9nMlzfOnDh8lzvCUmzfbmUcT41Hm+TJvvx8xFAcxZEsS85aJtTjhePpEs9Y9meUCsFA0UkUIhg0IEQ+LEmjUlUSlqYtN1xMv0pGTrkalyyNaKdKZIR4pUZh7avHxyCgrRFxWTV1JKQVk5heUVFFdWUVJVTWl1DWU1tZTX1lFRVy9RWd+AQIyLeQWl5fcpk+4Xz3jwnKJy8YO/8v98nnhOVX0D1Q2NVDc2UVlfR3l15WNRueKyYh6lqLSIBwihe5y+uY9G9cS9IgIoRQLFvdI9xVIEsLxKyJiI3lVSVVdFTX0NtY211DfV09DcQGNLI02tgiaa2/6hpb2Z1o5m2rpaaO1spqWjieb2RpraGmhsrX9IQ0sdjYLWepr+Y7y+Wbynhrr7kihEUQhjXVNN37i41iS+zz/iKebUCNmsq6DqftTxgVA+iDw+iCxKsiiii6V5FBbpKCnJkYSwsbGCqspCCvM1khQKISwvzae8JJ+iPJ0kgrkaFYJ8nYbiXD3lBQWSFKoyMkiJiWHp3HmMcnJiuI0tfouXUKBUsb65mVd37eKbA+9x+LtvuXD0CFdEk/ZDv0hS+PFrL0lC2FScT7kmG31aApqkGHJSEyQxzJGlosxIJSsjjezMDClaKORQRAxlaWmSFAoh1KiU5Oi05ObmShFCIYQZGRmo1RoK8otoqG9m1849fPThZ/z88++cOHmeK9f+5lLvTUkMz567wskzlzl+8iJH/7rAkePnJY6euMixU738dUZEBR8Vwb+5cOUeF6/e4+I1uHgDLtyBc49ECU/d/kcKJRm8fY+zd6BHzBOI81t9Qnj6+h1OXb3Fyd4bnOy9Lm1O+UsUvz5/mcNnL3Dy0hUu3rwtlbMRaeT/lMJLIt39N1y+c5dz129x6vJVfvjzGK8c+ISurc9RVNtKijKX8MQM4tOzpF/Cmtrb+eDTT+i9fp1vvv+OPXufo6qqgri4GIQUBgX4U16Yxws7t/HZu29x+OD3nPnzEMfvRwh/+/xjBIc++0iKFgopfPu5Z+mqLJWivLGrffBdNI/l82aTFBFKsVZFbVkxdVUV1NXW0NzcSEdHG2vWrmHt+nV0b9rI2k2bWLNxI12i/uWu3ex/5VWe2/cC9U0tZCqUrPIPZPSEyVKEsL+xBU8NMuGJ/obSho4nBprwlIG5JIZCCkXpFBFpsrdzYIzHWOaIQsAzpzNvygQpSjjdfRgTXR2lXauLPEfiO3M8frMm4D/Hk5BF00j0X4oiNhR1QgSq+HDkMSEEL1vEnInjGDt8KCMd7RlmY4WNuSWGJiJlbCmtoRtgascAU1tJCsWawqfu87SBOQZDbDGzFlEzRwxMrHhmkAn9Bho9lEIDQxMpWmhubomtjS0ujk4snDefpPgEKVKokMnISIwnT62kraGW3Vs30d0majIWSaliv6ULGTPcSZLCfIWM7qZaYoNWM8LBDpP+A7A1s2aYY58MOtoMxd5adAgZjtOwkX0bSNzccXHzwG3cRDymzmTsrLmMnjaTEZOnSTLoNmkqIyZNY9h4ESmcgJP7eIaPmSSljEeNnSpFCoeP8sTOcSRDzB0ZbGBF/wFDeOopQ5582ogn+pvy5CDxd2SDoYVIuTvSb4gd/za2knjCxIonTSzpb2SOgeEQBg8yon//QTz1VD9JCi3szbAeaoGxrSH9TJ/mScMneGLQv3lq0BPMXTqJ3PJkNu0sZvtWLbs3ytizMYPnN8nYJ+iIZ39dmCSFQgxFxHBrri+dWSupT1pGU+pKWjO8qU73R5MUTHxsBLKMFPQ5GorLStHXNqNo2Uha4wbiKjsILWwgUbRoreuQhFBECnOa16CoaiQtt4TYTDWRadmEJWcSHJtCUFgMgaJlpk+A1DbRd4Uv4X6BJAaHkRwYQtRKHwIXLmbFtJnMHzOeacNcGWtjx3BjU4YZmzLSyoaxTi6MtneUpNDF3BIHC2tsrWyxt3XA2dEF16FuKJRq3vvoYy7duMX5qzfo6b3G5598xPq6ElRBXmT6ziVl+XSSls0g1XchGcGrSAtaSfLqZSStXo48PoocRTalhUXUV9XQ0dJGU3MnVY1rKKztKyofl5lLeJqohlJIcFYZ/ulFrErUsyxOx7KEXJYlFeCXVUV0fgcZNVuJLxF1CVsk8fOVV7EyowzfrCpJBkWh6xCtEMZa/BU10pxgbQOP0yeRQdpGHiCkso9/5oZoGwjV1hOqqX1ImKaGf/mGKfAJzcYnVI5vWDZ+4Qr8BRF9+IVn4xsmxyc0C5/QTLxDZNJRfPYNy8IvXI5/pJzVUdkERCkIjFYSFKOSCI5V8ShBsUokYsQcBYExCoJi5ARFZxEcnXkf8fkBmVKaV6R6Q2KyCI55MEdGUJQgg6CodIKi0giMfISoNGk8ODqdkFgZoXGZhCdkSTudolMUxKapiM/QkCDTkpSVIwlfmjIfmaYQua4EZV45msIqdMW15JbVk1/RSFFVA6U1dVTU1lFVXy9JWG1TE/UtLTS2tSH+p9HS2Ulr1xra1qylfW03Hd3ddKxbR6dg/Xq6BBs2sEZiozTetmYNzR2dtHR0PKS5o4P/RLre2UlLZxetXQLxnjW0C9aK962V3te+pou2zjZa2pv6eETEmiU5a6SppUGisUVIW30fzfU0NguRewQhdk311DfVUd9US11jH/VC+hpraWiqo6FZcP8Z4rmtgkbEu4QEtjygvYlWifsy2NFMe5fYjNFKx5oW2rrEeCMt7Q00tQkpFDJYS0PzA2pobK6h4T71zUL8qqlrFFHESkn0hOwJQRTzxL3/Sd+zamhoqqZeyOPDe0Vksvy+JJZRUVNKRbVIW5dQXlVMRVURlVVFVFcXUVdXipDCmuoSSkvyKCzQUVaaT3VVCdWVJZQXF1CUl0NRbh/FeaJAtSg9k0+BVotKlkl6QgIxIaEErlhF4IqVpEbFkK9QUV9SyrqmZp7bsIE39uzh0zff4It33ub9l1/ktd3Psq2zjcbiAvIy09CnJ6NLTUCfnkSRQkalTkW+Movs9BRSEhNIT00hS5ZOtuikkiXIQqXIRiNSxSKNrdORk5ODRqynVIjOHVnk5uVTVV1Ld/dGXnv9bX766RDHjp/mTM9lLvXe4vyl6/RcuMrpnt4+KTx1ieP3+evUJU6e7eX0+WucvXiDc723uXhV9Cm+y6Vr97h0nT4hvAbnr9+j5+Y9zt6+y5k79+4DZ24jRQZFdPDMrbucvvk3ZwQ3Huf0tTucunJLksHjF69y9HwvR8QGlvv8daGXU2KzSe9VTov2ehevcFKklXtv0nPtb87fuMuFm3e5dPuelGK+fAfEPV8e/I2X3/2IxrWbSVPnExCVRFRSGikyGWVVlezc8xxffP01b7/7Ns8/v4e1azrJz9NL7dFkqclUFuWzpauNd1/ax6Fvv+DkoYMc/eFrKUL466cfcPAjESF8i89fe4kD+3azq7OVclUWsb4rCFqykFXzZ+O3ZCE5Wels7Gxl+4ZuOlubqK6soKWpkXVru9iyeSObt2xm07atbNi6hfWbN7Nu0ya279rF8y+8yJ59+1m3cSO1DQ0kpKYxdfZ8TKzsGTzEiv6GQ3hqoLEkhf/ub4wQr4FDbDC2csTc2gEbWweGugyT6vhNnz6DWdOmMHfKBBZOGcfy2VPwWzSbAK/ZBCyYTsC8KQQvnEao1wyiVswjKWA5mZGBZEUFI4sIJDXUH3+vecwYPwZ3F2dc7W1xsrTAyswCIyEyIgpmaivtljUwt2egiTXPGIjNJkN4cpApTw0agoGpNeaSFDowWEjtAEP6DzJisIEJRsZDJCEUIiv6WzvYO+A6dBhLFnmRmpRMvl5PrlZDjlJBTVkJm7vX8Mq+vdKfaXt9NUU6FYmRoaxYOEdq3VdTnMfmzhZSosIZ5zYcKyNj7M2tcbFzwcHKEWszGyxMrbC2ssfOwQUHl+E4D3OTys+4eYxj9MTJeEydxgjPSQwbO45hY8bhOm4CbuM9pc/OozwQuHmMx2PcZMZNmMp4z2l4TpzBlCmzmTF9HpM8ZzDcZRRmJtYYGZozyMBMWk9pYCLqM4oUvw0DTSx5ytCMZ4zN6W9qwcAhllKhalMTS4wNhjCgvwFPPtGPwYaGmNtaYOVihbGNCQOGiFRyfwaZDcTYypDFPrPJr5Kx8dlyNm/Ws21tJs92Z7Jrg5w9G7N5ri2Z3dWRPFsUwCb9KtYol9CS4UVNghflMUtoSPWlSxlKuy6e6pxM8kU5Jb2evFw9+vwCFCXVpFa2E1/RSVRxC2H5DSSUNJJV2Yy6pgV1TTPq6mYUZbVk5ZeSoclDmV9CTmk1uSWVqDV6stJkJMfEExkcSrCvP3FBwWRERJAZHk5KYABx3qsIX7KYwLlzWDllEjNdh+FuYYabqTGjrCzxcLBnlK0NrpYWDDU3w8nCEntLa+xtbHGyd2CYkzNpaem8+MqrHD99hjMXLnLx6nV++v4b9m3qoCY7FmXoMiLmT8B/2ihCF04lxtuLxIAVpIb4SP/e1WlJ5Go0lJWU0VDbQFd7F93rt7Ju+z7WPPsyVR1bpQYdWYUNyIpbSSvtIlpXJ4nhsnghhXqWJubjKysnPKeZpLJ1xBR2EJbTSKCqltXZVfhmVkhHIXBRuc2E5zRKMheiqSNUW0eY7j+pJ1T334Tp6nmcOsK1tURoRb3E+2iq+VdOcRv60nbyyjsorFpDSe06yuo3UNG4kaqmzVQ2beqjcSMVDRsor18vIT5XijnNm6hp3Uxt2xbqO7bR0Lmdxq4dNK0RPPsID8bE9Qdso6lrK81dW2np2nKffz43r9lCc9cDNtPctZnmzk00dWykUdC+gYb29TS0r6O+TdAtIc4bO9bT1LmBpq4NNHdtpHmNYAMtazZIR/G5j/U0r1lPy9r1tHZvoG3dRqngcNemrazdvJ3urTtYv30n67ZuZ530A3gj6zdvYuPWLdIP5i07trPt2R1s2/ks23ftfAwx9p/8M2eXNFe6/uwOtkpsRzxv8/Zt0rPFD37xno1bN7Nhy2bpveLdgnWbNkqs37QRic1932vD5o1s2rKBLVvXs/lRtqxnk8Q6Nm4WdLNxUzcbBGLDgmDDGtZJiH/Y/83j1zpZu66DNd0ddK1tp0uURBGC19VCe2cLbSIK+EAE2xppkWigpa2P1rYG2joaae9sor2zkdb2elra6mhqEfInpE0IXiV1DRXU1pf/T2rqyqipLaW6tpSqmhLpWN9QKT1DPOv/orm1luaW2ofvamiq6nvf/XdV15X1PVM8t7aU+qZKWtvqaGuvo6m5irr6MmprSyUxrK4qpbamnPq6SuprK6ipLKOytJiKkiLKiwspKyqgJD+Pwhw9uWKdU7YCRYaM0rx82uoa6G5pp6W6lqrCYsr0eZRodRSp1VToc6krKqa+uJjKXD3FaiU5sjTk8bGkRYajFH2TszIo16moL8qlrbKUUr0GISdRkREkxMeRJsQwU4ZKKSKDQgJ16HNypM8iKihkMFuhRKFSo1JrKK+spqOrm9179vH+h5/y62+HOfbXGU6evsCZc72cfoyrkgCeuSB2/N7g/OWbXLx6i0vXb9N74w5Xbt3lyu179N66x+WbcElEB6/d4/xVkdK9y5lrYkPJbUn6eu7c4/zf9CGig0IIr9+WdiOf6L3Jid4biOOpq7c5c13c+zenrtzm5KUbHD13hT9OXeD3Uxc42tPLiUvXOXqul99P9PDrsVMcPXuBs1fExpNbnBG7my/d5NTlW5zuvc3Zq3ckQRRy2HPtpjT34JHjbHv+ZRR55QREJRObnEFmdjbaHB2FxUVUVlfR2dnOs9u28NzO7Wxct5a25gaa66ppramgs7aSV3Zt58fPPuT4we85+v1XHPnqM379+ADfvfM6n7y8j9e2b2JnRzPNhXpUsREELZqL3/xZ0kYNkUJurCjhw7df58N33mDL+rUU5+fSUFPFujUdbBP/fW9cz7r161izbi1da9fQ0dUpHbvXrWPDpo1s37Gd5/Y8R1FpGUtX+mBpL2r+2UvrBgcaW/CMwRD+PcBY2txhZOmApeNwHIeOwNVtFO6jPaSOH6IV3PTJE5k7xZMVc6eRGOJPgSKdvMxk0sP8CV08i4hlc4letYBYHy9ifZcS47ecWP+VxK1eJbFi7kwmuY/C1cEBJysrbE1NsTA1kzaIiA0lRmLHrJUTJpaOUlRwoJEF/QzMeHqQKU8PMmGwiSVmlvaYmovC1UN44plBDBgk1hKaY24h1t5ZY25uha2NPUNdhuI+chQrli0nIy2d0qJiqsvLaaypZsOaTvbt3sU7r7/Gnh3bWNvaTJ3InoglMnIZFYV5dLc2sW1dF9kpScyePJFh9na42NrhZG2H9RBLTA2MMRwwmCHGplhaWmFnZ4+zswuurm6MdHfHffx4PDwn4ObhjpObK85urgwbOQK30WJTitjo44qLqysjRC/u0R5M9pzEnJlzWLZ4KVGhEShkcrJSMvBZupJxoryLgzN2VrZYDLG4jzlDTETtQRMGGhhiYGyCqZk55lbWWFnaYWPpiIWpDQYDTHn63wMYOMgIEwtzhthZYmhpykBTAwwtjbFytmSohyO+4csprFHTvbWa7u58utvkbGiXs2WNiu3dGrY2prO5NJq12tXUpy2mKGoG+eGzyAudT0HEMppkYWwuTGd7TS4bG6vpau+kpqqW3Jx8MuVqEpUFhGurCM2pJyKvkaiCZpKKGsksqZOEUV5UKZXwyi4oQ1tURn5pBXUt7azbvJ1NW3fQ0dpGXWkJeQo56bHRRK72IzkkAHlkCKroUBQRQWSFriYzxI/MIF9SfJfhO20C05xt8LA0ZrSlCSMtTRlhaYqbhQmu5qa4WJrhaGUhtbmztTDHxmwIIUGBdHZ1ST3T/zhylN6r1+k59Re/fPUhH+7fQnuRgiTfBfhM9yBwwTTCVi4iMdgXeVw4elkSeWoFhfkFiM5JlVW11NU10bV+G9v2vclzb33Gxn1v07Z1P/Ub9lKzcT8Vm15CUbeJSG0t3in5rErJZ2VKAT4ZJQQqqqR0bqimjhB1NSGqakI1NYRp6wjX1RGZIzqg1BGT20BcfqNETG49UTm1ROXUSERLR3H+/w8xPyan+h+0lfxr885X2L7ndXbue4u9Lx/gxTc+5tV3PueNA1/y9offPMab73/FGwe+kHjz/S9564OveOfjb3jv0295//Pv+fCLH/n4q4N88vXPfPLNz3z67S//gRg/+A9f/8Rn3/zE59/+xBf/g8+//RHBZ9/80MfX3/PpV9/xyZffSnz8xTd89MXXfPj5lxIffPYFgo+++IpPvvqaT7/+hk++/oaPv/qaj778ig8/F9c/48Ann/DuRx/x9gcf8Ob7B3j9vXd4/b23ee3dtyRef/dt3njvHd448C5vvv8eb31wgNfeeYuXXnuFF15+kRdfeYmXX3uFV15/lVffeI3X3nz9IeJcjL/06svSPDF//0sv/BcPniPmvfLaK7z86su89OpLvPjKi7zw8gvse3E/z7+wj73797Jn3x52793Nrj27eHb3TnbsepbtO3ewfacQUsE2ia07trFj1w6e27uT/S/sfox9+3cjeH7fLp7ft1Ni7/PPsmdvH8/t2cHu57aza/c2iZ27tvLszi0S4rMYf3TOzl1b2PHsZrZt3ygJ6KbNa9mwsYt16ztY291GlxDEzmbaO5poa2+kta2elta6xxCi1d5RL8lWa5sQtWoamyqpbyjvE6+6UmpqS6iuKf4vqqqLeEBlVSECcS7ubWmtkZ4pnv2QzgbaBffHhOAJxHvFfPFuIXwNTUJEyyVqhfzVl0n3bdjUiUDcI75TXV0ZTY3VtLbU09JcR3NTLU2NNTTWVVNfU0VtlRDEcirLSigpyCdfl0OuRkuuRiexY+MWvvv8Sw7/fIg39r9Ea009uQo1KdGxBK/yIWjlKgKWr8B/6TJ8vbzwXrgAX69FrF66hNBVK8mMi6FEo6K5vIS1DbVShKqmtAhZmqitF0x0dBTJyUlkZWWi1WopKiqisLCQ/Px8cvR6FEoV6RkyZFlylGot+rwCGlva2b7zOd545wBffvMDfx79i2Mnz3LsZA/HTp7jr9MXOHH2EqfOiZIvfdHAS9f+5srNe1y/Azfuws17cAu4eZ9rd6H3dl/KWGww6blylzO9f3Oy9xbHRcma67c5d/sul+7Sx99I3U1OXrnJ0QsiCniVI+eucOzCNekeIYSC05IU3uTwmcv8erxH4mjPFc5cuSONfffbcT774RC/nTgjlavpFVFJ8cyeqxztucbx8zc4cfEWZ0U089Y9eu/A1btwHXjjg0/JLW8gKDqVxLQslCoV6emp0vrBJUu8UMgzWb+mgzde2s+7r7/CB++8yYvPPcu65nrqCvXs2biWr957k8PffsGRbz7n6FefcvCDt/n8lf28+exmtrfU0ZSvRZ8cS7zvclZNn8SqmVPxmz+bhODVbFvbwV+HD/HHrz/y3PYt5Cjl1JQVs66zjR1bNrJx/Vq6ujpob2+ltbVZSi3X19dSXV1JS0sTe/c+x2effYKQRLG20HGYGzaOQ7EQbdcs+tYWivTxQFMrzEQkbLjY9DCO8Z6TpPpvEyZMZOzY8VLLsHlTJ7J6yXzys9PZua6DLe0NFGenEr1qEXF+S0gMWE5CwHIiVnoR4DWPwCULCFu5hEif5SyeOZ3xI0dIcmVnboG5oRFmxkMYIja1WDlKqWFzWxfpaGxuh4GpVd/awcGmPDPImMHG5pia22BsaimtJfzXk/2lTSZm5tbY2jpgIzYNSJtMnBjhNoIJ48bj6+2DPDOLqopKOlpb2bZ5E/v37OHt11/jowMHeGHPc2zo6qSjqYF1HW1sWbeWHZs2sHvrZnZsXE+OQs5Kr4V4uovSJc44WVtjaWyMQb9+9HviCQwG9GeIsRE2VhY4O9oz0m047qIw8lh3PMa64zpiOA7O9jg42eMy1AlX16EMG+aMi4sjQ10cGTHMBQ/X4cyc6Mkqr0XEhoZQlqtn5/r17OjuRieTsXzuXKaNHYP7UBecrSxxMDfDxsQYSyNDhhgMxnjQAMxNDLG1NMPJzgZn0X/Z3hU7C2dMB1vS79+DGTjAGAMTMwwtLBhs9v9Q9p5RVV3b4/Yd7y25Sey9a6xREzVqjCVRY4zG3ntX7L2DgAUFRQWR3ns5h3LoIAgIih1Bem/SkSLFbvK8Y60DxuT+vvw/PGPvs+sZ1oc515yzC1907EjXvj0ZMnoIE2Z8x4bdqzl/7TTWLuLfxXOYGx/ByuQo9pZaONvoYH/lINant2J0YCk6G35mz7zR7J3/PYeWTENrzXxMj2jgc0WXUDtTQj3dCQkIw8bKER1RNLL9gOxVvHi3LksP6rNOjIY8a8nuMyYcPG3IYZ3z7Nc8za6jWhw+dYaz+pe4dt0UT4WSmFtx3I2/S3iASv55M9U/g9a+HWxftUSuVz2xeSXa21ajo7EG3e1r0du9kYsHtnJhz0a2z5vGrG8GML5PB77p3oYhHf/L0M5f8HXXtnzdrT1Dunfkqx5d6Nu1E93bt6HTF5/x2y8/ywinr68fiYlJNDQ08OHNS35vruVtTRGhHjYc3rSMBVPGsPSXyayc+yvb163g5P6dGOhqon/2DOfPG6Cnf/kjlo6e+EbeJSoxj7AHGQTEJeET8wSvmCTcop9yyTWUvfo2rDysz7KD51m8/xyL9p2ViH1xbNURfdaduMQmbSM0zpqiccaELdpX2aQpxvIasee8GfsumLHrrDEaOpfZpm2IRgtif5u2OPZ3rrBN+1Muo6F9me3ahh/R0LrIP27dSyH2fiq3H6ZzNyGLB0m5PErOJyG1gCdphR95nJLPg6Qc7iZkEP9YXJshudcqgElZPHyazaPkHB6l5PBYkJorSUjNJSHtf3mSlktSei5PM3JJ/htPM3IQJKVnk5SWTWJaFk9SM3mSkkFCspDINB5JWUzhQWIyDxKfcv9JkuRhUjIJKak8SU2T28fJKTx8msz9xETuJSRw59GnYnhbyp8QQymFMVFSAIUESm4JWYxW70dFSvmLiIokMvomN2OiPiKOCTlsFUIhgkLsVIH++AUIsVPJfSF6AnGuVRaDPkpjIAHB6vN/3ueHr79vixT6oPT1lgg5VKOQkihEUaDw8cLb1xMfXyFxImLwKV5/+Swk8O8iKGRPyKAQvr+jlkT1cU8vFymE7h4tUUk3e4QYOrvY4uRsi6OTjcTB0Ro1VlIYhTR+xMkKRydLHBwtsHcwx87eDBvb61jbmGDVInCt8tYqcOZC5D7F4qoUOyF3AnGdED9xv8TGRD5PPPPvWP3tPeK5ZkJOza9wXUhiC0Imbe3NsHMwl89Qv8sICxHtFD0CTY2kEF4zNsT4qqGUwrKlCNwAACAASURBVMsX9dHXO4fB+XOYXTPG2c4eTxdXlO4e+HoqiIuMJiMphYzEZFSeSgxOn+PI7n3s3LCJ9UuXsX7ZcjYsXyH31yxcyIq5c1g5bw6r589jw9LFaO7bg9nFC3jZ2xDmp+RudAThQf64uzpjbm7G1atXuHDhPGfOnEZHRzQ11uLkyZOyuEQUlhw5epRDR46ieUob/YuGmJpbovDxIyYunuS0TPKLSqiqqee56PdXJ9LCTVTXNfO8/hU1DW+oa3pH/csPNLz+XUph81tofgcv36tpFpL1HprE+r23tEQL/6BetK559TvPX4mUsIj8vZNiWCnW9okehU1ineBrShteU/LiFSX1ryipeymlUIihkETJ8yaKqhulABZU1lNY9QIhhaV1rz6KYnphBUVV9VQ3veZ581tKa1+SX9FAQWXTRzEsrXstI46VjW95/vI99W9+59bDpxhZu7D/xFkOn9CWUrhr1w6WL1/KjBnTWbNqOYf37eactvhPQZfL+nro655C5/B+Tu7Zjsn503jbWxOudCdC4UaklwsB9la4XbuMpZ4uBkf3c3LbRvasWsLm+bNZMeNHVsycxsrZM9i6YglXz+kQ6qfAX+HGVf1z7N62GT3dU1IK/RQeeHm44urihJOTA46O9jg42GFra42VtSX29rb4+npz82YEtvZ27D1wiGkzf2Pk6HF069WPL9t34fP2XfhPu6580bEH7br2pnPP/vQfNIyR34xm3LjvmTRpClOnTmeq6G34/Vh++3EC+7esw9TgLJaX9LikeYhTuzZxbNsaDm5czu41i9i2fAEbF81l+6qlHN62Ee0Du9m5fg1L585l6g8TGTl4CD06dqJTe5H67Uqbjj0kYq1gO0GnnjI92r5zT9pJesjilw6de9BWpEq/7MD/9+8vpBR27txdymCXLt3p0KEzvXr2YeSIb/hx8hTWrl6D5omTmBhfw8HWDh8vLwJ8fQhS+RGkUuFsZ4vxpYsYnj+HxTUjXOxssDW/jvFFffS0taQUHt6zix2bNrB6yWLmzfyFSWPHMnTAAHp06kRPIWjduzGgXx8phGPHjGLChHFMnjKRSVMmMmbcaIaNGMqQYYMZ9vUQhg8fyuAhXzHgq77079+bQf37MmxAfzkecMfGDVw8cxqzy4Y4mZtjY2zM6aNH0Vizhvkzfub7kSP/Rwq7tm9L5/Zt6dqxPd07d6RX1y707taLvt0H0LvrALp37COnabRv24Uv23Xk83bt+KxtW/7z5Zf0GdiPKb9OZt3OlZzQO4yJ/RWcFBbYO17ExlxTSqHltSOYXT3IlVMbOb97PqfWTePIsh/YPXcUBxdN5OSqWehtXY7F8Z0oLp0i0MqIIDcXgv1DcbB14YKeIYePnJJTzracMmbrGQt26dtx4IoLRwxtOGlwHc3zl2URlxDD0wZXsHZwJjA4hJjYOBKeJPEk4Yn8YSvQwxl7Y0MunDzCYY2NaO3cxLm9WzA4sI2LBzUwPLyDK0d2YnR0F4YHt3FwxRxW/jiGX0b2Z8KAbgzv1pbh3doxskd7RvbsyLBeXRjUqxuDevdgcJ+eDOnXm59/nMz6tWs5duw4BgYX5QCAEH9fUh/G8TzvKSqH61IKF08dx/Jff2LV/FlSCk/s3cGFU8flD/ytUnjugiECc3t3vMPvcPNJrhTD6KR8opIKiEgqIizpGW7RyVz3ieG0tS/7Ltkj1vEtOaDHvF06zNp2kgW7dVh+8ByrRQubYwasOX6RNccNWHvsAmuPnmfDCX02a11iyylDtkouse3Upxiy7dQn/I8cClkUciikUC2TrWIopTD3WR2t5JXUk1/6ggLRUqJMbF+QX1pPXkkdOcXPSc8r52lmMYkZhX+SXsATST6J6QV/kpFPYkY+SRkFJGUW8lSQVURytpqUnGJSc4tJzy0mM++vZOQVk5FXRHpuIek5haRlF5CanU9KVh7JmUIWs0lKzyIxLZMnqRk8SU0nISWNx8mpksS0dJ5mZJGclc3TzCySMjJ5kibOp/AwKekTMbxHzN07RN2OlZFBIYXh0TcJi44kLCqS0KgIQuU2UkphVGwMt27HSmLvxMltTNwtomNjpBwKKRQRRBEFFOInRNBH5SslztvPR+77+vvJ4+oooP9fpLFVHsU1f6IWQhEpVEcLRcTw73jLKKKIJCp9FSiU7nh6iTSSM14KF4lC6YoaN4T4tdIaDfxU+MQ9QvpanyGigR6eTggBdPdw/IhIUatxwM3d4ePx1mvEPQL1c9TPVH8fIZbie4nv6ISHlyPunuJ+e9zc7XB1s8XF1QZnF+u/4ORsJaN1ImL393Piszgv5NLGzhRr2+tSMIVkCmztTD8i5FNInjgmrm29XsqojUhpq6OKFiKK2YI4JiRS3OfgJP7ztcBWrIkUazfFukpjQ4yuXsLoyiWMLhty8YIeZ3W1uXDuDG5OTtyOjiH58RMynqaQm54pyRN/fu8+wM3OEa1DR9m9eRsaa9ezacVKtq5Zy471G9i+fj2bV65k3RIxi3ahZPOKZZw7cRRXSzOig1SkPLpHxbMCSoryyc3JIikpkfDwMJycHDEyuirFULSeES1oREGJ4PCRIzJlfF7fAEtrG5Q+fsTevktmTj4Vz+vkuLjm129pFnOIxdi5prfUN7/jxcv3NAgZfPW77E3Y+OYPGt9A0xvktuE1SN6oRVCkjhveqsVQyKGIGja+V6/lq//wO9Wv31Ha+IqiumYKaxopqBaNrRspqVdHBssaRJuZ11IMxeQTMQElu/S5JKf0uZTBktpmSoU41jRJIRSyKATxWY36eHn9a3m+sLKBnJJa8spfUFglpPKl3ApRFJ9F9LCy8T3xiVk4KUM4b2SJzjkDjp04jobGVhYtWsCUKZOY9tNkfpk6hdk/T2X+rF9YMn8OKxfOY/3iBYiCkWM7tmKgeQyTc7pcP6eN2dlTGB4/hM6ubRxav4odSxewfs4vrJk1nXW/zWDD3JmsnzeLdfNns2mpaHOxFYNTJzh38gj7NDazaulCGS10sDYnSOWDyleJt9ILpdILhcJT4unpjoeHGx6e7ii9FTJaaGNri+5ZPTZr7GLKtF/kvN7/fN5WtngRFatfyBnDXfi8XRc5x3fI0OFSCqdPn8GCBYv49efpTBk3mh+/GynnIJ86sAtD7WMYnz6B2TlN9I/tQXPHBg5sWM6edcvYsXoZx3Zs4dKp49hcMcBAW4uje/eybvkKpoz/nt5dutKhbQe+aNORf3/RiX9/3oF/f9aezz7vSJv23ejYrQ9devSja68BdOs9gE7detOuYze+bNtJFpj867M28t5OnbrRtUsP2rXryH8/+5JuXXsw+tvRzP51Fhpbt8l0nkg/uju7EODni8rbGy83V5yEEBpeQvfkCdkmyviSAc621hgZXECI4MZVK9A6eggL46vYmJpw8ewZThw4wLrly5k2cSJfDxzIkAEDZIRw6OCBfDf6W6ZM/oHp03/i11m/8OvsmUz5abIUw29Gj+Sbb0cwcuTXDBkykP79+9Cndw/69e7BV716Mufn6Zw+cRxfsTzIygqLy5e5cvYsFzQ10T18mM0rljN1/DgphX27dKZnh/YyUthdyGCnDlIKu3QQgtiObh270qNTb3p16S+jhf17DqarqNj+sh3//Owz/vmf//D//ec/DPx6EEvWLuLMlVNcs7uMo7cNnv72uLob4WijK6XwmuE+Lp7ZyqndC9i/7Ad2/vYNu+Z8KzmybAqnN87n8p71WJ3cg4f+SXzNDPF3diJQFYqzowdGV0zRPX1RrqM7csWJI9c8OG6qQNPCB21TV84Y23Dmsgma50XEUI/LZlYEhN4gNT2DjKxscnLzSU9P535cDBF+Yh21KSbndTl9eC/6R/dy9cQ+TDT3Y3rqIBa6RzDXPoSp1n6Mju5Ea9MyGS1cOmkU00b059teHSWjenfi2z5dGN6nG0P69mD4wH58N3woE78bxaTvxzF54iSmTPmRn36aKgus9u3UQOlgSX5CLF4WhhzeuJTlM35g5W/TWLPwNymFx3ZryL+feqIfbUukUAjh2fOXMLV1xSsklsjH2dxOLeZRXjUJRfU8Km7gwbNmbmXXEPa0FM/YNAxcQtmuZ8myQxeYraHJj2v2M2vrCRbvO82KQ3os3X+GhXt0WLRHh6X7dFhxQLeF06w6dIb1x86zResiW//CJbZqXWoRxlZx/HR7ma2nLrNNYojGqUstGKKhdYl/VL94S1X9GyrrPuU1FbWvqKh9SdnzZkrFP7IVL8gveU5WQTkZ+aWk55WQnvuMtNxiUnMKSckuIDmrgOTMfJ5K8niamUdyVh4pWfnyvLguTYheXhEZ+cVk5D8jM7+IzLxCMvMKPpKRW0BGbj4ZOXmkZ+eSlpVLamY2KZlZJGdk8jQ9ncTUNJ6IaGBKCgnJyTx++pRHSUmSJynJJKWl8jQjjaT0VBLTUkhIecqjpyKl/Jh7CQ+Jf3SPuPvx3LobR/SdGKLioom8dZOIGCGAEYRH35CERd1AIM7F3I4hLj6O2y3E3Ykj9vYtYuKEFN7kRuQNQsNDCAwJRBWgwlflK2VN6aOQW1+Vj0wF+weqCAwOICDIH7Ev0sP/J/6++P0/4uMnpFD85+CIpxQyJ7ykHDqjULqglLii9Bb8KYfqfVeUQh5bRLJV3MT9Ut48HeVzW2VPvf30PZ+8S9HyLm9XvL3d1Pi44yPwVePtI76D+F4CJxQKJ7wUjnh5OeAp8BTY/42Wc63XfLL18BTRSmvsHdVRRyF/dvam2NubqXEww0HgaC4R10kcRBSwhZZ7xH22AimYalEUUiikUwioo6MldiJF3iKFxiJKaGTIdRMjLEyvY3rNGOOrl7E0MyUiLJT8rGxqK6tprK3ndUMzNeVVPMst4Mm9h3g4uqB7QotDu/ZyYPtO9m7VYJ/Gdrm/X2M7uzdvZsf6tezcsJ49mzdxeOcOzC4ZEKL0lEPcS/Kyed30gjevmnj5sonaulrS0tOIvBkpx+pdNzXl9JkzaIlG3CdOyMiXtq4uehf0MbO0Qunrx624eFIzsql8Xif7D755/zvv/viDN7//wct3f9D0Rh0RFKlitQD+QcNrNS9eiUISUVn8B3UvxdpBqBOFJYLX6vWEL978QYNYX/judzXvf6dBSOGrt1IAhfDlVdaTW15LfmW9XCvYKoSl9a94VttMXkU9mc+qyCiuJLO4iuxn1VIKy+pFtO8Nz543k19RT3G1KCx5I1PDZfXqlLEQv9zSerKe1ZBb9oLCymYphbllDWQU15L1rI78CjFx5S13EnNwU0Vy2cyBM+cvcezYUXZobGXliqXMmvULP0+dzJTvx6r/Uxk7msnjxjBj0veINXSiYGTHqmUc37EVnf270N6tgdaOzS0yOJ/1v81g9cypLJsuijWmsHb2dDbPn8XWxXPZtmyhFKsDm9ZxfOdWDmzZwMbli1k4+xeO7N2JpYkRKoUHPl7uKDzdUHi546P0ws9HiZ+vQMzWVqJUeuLl6Ya9vR3XrptxWk+f5avWMmLkaLp060XnHn3p3Eus5RPrDHvRoUsv+vQfzPAR3zJhwkRmzPiVRYuWMHP6dH4Y/Q0TRg5l+ZyZHNm5BX3NI1zX08bR6AJGOkfR2buVQ5tXc2DTavZuXCMjpYbaJ7G+chHjC3pc0NXl4O49zJ05i6H9v6J7l+4yUvhZm078+7/t+de/2vCf/4hJJV3o3K23bGwtJp707DtQfm4jIpttOsq1hCJa2KZtJzp06CL78bX5sh3/+ffnUgrHfTeORQsWskNjB7o6ujJSaGtljZuzCw62tlw3NsZAT09OEtq/aydH9u/D6NJFFG6umF8zkr1FN69dzeUL5wlR+REbeYMApQJnayvOap6UwjhjymQmfz+OsaNGMv67Ufw0+QdmzZzOvDni12ueZObM6UycNJ5x40Yzdsw3jP52OMOGfEX/fj3p07ML/Xp05aseXVn06y9c1TtLbFgICgc7TC7ooa95gkvaWlw5rcPBrZuZP30qowYN4Ou+vRjYrQv9OnekT+cO9Orcnh4d29K13Zd0afMFXdp2oEvbbjJK2K/7QAb1/Zruog/lF+35578/49+ffc5nn3/Jt2PHoLF/O9YeVjj5OOAR6I5XoAtunqY42p3HylQLY8PDXDizg6Ma89gy9zvWTR3K5pkj2THnO46s+JkzW5dhdFADW53DKC6fJtDmOuFKBVERt/D3C8HZwQMzMweuWnth4BDIeccQ9BxCOGcfjL6NEkNLUYdgzfmrpugaGGHr7EH8g0c8r6mlrLycwsIi0lNTeBAbRaRYzmRnge0Vfa6ePonZ2RNY653A/vyfWJ85gvmpfRgf3c5pjZUcXDGLDTN/YO74YUwY1IPxX3Vj7ICujOnXleF9uspI4cjBA5gyfgzzZ/7M9CmTGP/dWLn8oHfvPrRv156fJk7g3IlDRPu5Yn5Bi73rFrNy9k+sXTibTSuXsGfrBjQP7uW8yBToiUJEUYBqysWr1zG4ch0LRy88Q2Jl6jgu7RkJhXUkl78kueotyTW/k1T9gSeV74jLq8chIoFTlkq2njFlyf6zTN9wiHk7NFlx6JyMDK48dI4l+3RZuk+b5fu0WbH/FCsPaLPqgA5rDp1m4/FzbNO8gIaW/icYoKFlgMYpwcW/0SqAl9h+SnCRHX/jH2WVNZRWPKe0olq9rXxOqaCimpKKKp6VV1JcWkFhSRkFz0rJK3pGbmEROQWFZOcLkcsjIyeH9Ows0rIyScnIICUjneT0NDUZafJzSmYGqVkZpGVnkp6TRUZutiQ1M42nqU9JSkn8SGLyExKfChJ4kvSYhMRHPH7ykEcJD3iYcJ8Hj+5x72E8dx/cIf7+be7ci5XcvnsLQfz9WO49vM29R7fl9u7D29x9EEf8g1vcuR/DnXvR3L4bTdzdKGLjI4m9E8Etwe0bkpjb4cTE/Y3YG8TcimghkltCEm9FEhMTSXRMBDdvhhMREUJYWBDBIf4EBPrhH+CDyt9bEhDoS1CwipDQAMLCg7gREUJ4eDChoYHyenHPXwj2JzhYJRH3BQX7ERTkR+CnBPoinvsp/v5K/Pw88PVxVePrhp+vGyo/d4m/ygNBgMBf4Im/RH1cpfKQ1/n5usv7xL2tqPz+3BfHfAXyPS74+Ljg4+2Ct7cz3kpnlAonicLLEYWXA16eDnh5OODpYd+CHR4etnh42ODh/v+Gu7sNgr/f5+5ujaurJc7OFjg5mf8NM5yc1Dg7mSFo/fzX7d/vM8fJ2QJHZysZIRSRQnV62wRLKxMsLEwwFZHCa5cxM7uGo4MtCk9PAv1VRNwI5+6dO2RnZFBTVU1zQyMvG5t51fSSFzX1VJdVkZuRQ1TYTRys7TG5bMzl8xe5oHtWSuKJg0c4svcAx/YfkBGL0ydPYqinh9W1awQqFDy+HUdeWgqlBfnUVFZQVVlOWXkZRSXPyMnPIy0jg4cJj7kZE4NfQAAu7u6YW1thbHodCxsb7J1d8AkIJDb+HmnZuRSXV1LX9FJOKnn14Q9ef/gDsRW8fP8HzS2FIy9ei5F2H6hpfsfzpnfUNL1X0/yBGlFM0iKFdaK45JX4/Ds1zR943vye6qa3EpHOlcUfoq1MvVjjJ1K6jRRVvZAUi3nIzxsprhbHGhFRvvzyenJLayV5ZXXki4kpIsJX84rS2lcyJSwjfjWvZCGJqDQuqX0lJTCrRfyyn9WTXy7e9ZqSmrfkljWSVvCctIIackoaKKx8TWR8CuaOvpzSM+KE1mnZ9/HQvl0c3LOT/bu3s2/HVvZu28SODWvYsGwRy+b8yrLffmGVWE83bxYHNqzm7ME96B87iM5uDY5uWsP+1UvZuXQ+2xbMRmPRHHYsmYvGot/YNHcma3+dxvYl8zi8aS06+3ZicOIwJmdOcf7YQXZvWM3CX39m75YNXDp9CtvrRlhfN5KCaGthiquDLUp3F3y93FH5eOHv64Wv0h2lpwsebi64uLhgY+eA5ikdVq1ey7Sff2HM+IkMGCammozm61HjGTVuEhMm/cRPU2cwbfoMfpo6nSk/TmXCuHGMGT6MCd8OZ/3ShZzTPIqJ/lnEOi9zfV0uijTy3m0c2rqO/ZvXsWfTOnZvFNv17N28gWP79qKrqcWJI8dZs3wVUyZM4pvh3/LVV0Po3rOfnL7Rpk0nvvyyI+3bd6FTlx507tpLzhYW84U7dBJRwo582aYD7dqLauNuUghFP752bTvStk17vvyiHX379OeHCZNYumQZmzZuYt/efRw/dhzNk5poi/ZhR4+zT0xo2rKVzRs3ylF3okWTWHMYGx1DRFgYnm5u2FpZERwQQMLDh6QnPyXp4X0e3o5B6eqI/plT7NyygXUrl7Bo7q/M/20Gi+b9ytKFv7Fi8VxWLZvPiiVzmTtrGtOmjGfy96OYOHYkE0Z9zbdD+jO4TzcG9OjIkF5dGNGnG8tnTZd9Rm/6euFlZYqZni6GJ49wRfMoV7WOcWrnFrYtmceinyYwc+xIJg4dwOi+3RnarQP92n1Ov3b/pV/7/9K33ed0b9OWjp93pNOX3ejRoQ/9ug6ka8fetG3blc/bdpaVyz37DGTqzNkc0T6Fq783rv5KXFRKnLzdsXe1xtrmKpaWF7EwN8Dk2lm0Dm1h65IZrJ4xjvWzJrBpzmT2Lp+D1pY1GB7ci+OFswTbWHBH5UPibfFvXC5JCanE3XpIaOhtlEHxOPjfw8LnDtc8ojF0CsfYwR9zey+sbF2wtHHG3NoJVUAoKanpNDU1UlbyjMy0VB7diZMjPAOcLVFaXcXVxACHK2dxMzqDwuQMSmNt3C6dwOH8Iax0dnP9xFYMD6xFd+tCDq+cgcbciaycOorZYwcz/Zu+TB7anbH9OzG0Rwd6dWzL1wP6MnPKD1Lw1i5fwoolS5gze45ck9q7Zy/Gjf6WjSuXcF7zEIe2b2DD0rmsWjCLLWtXsHfndk4ePYzeGV2ZETIxNZfFqxaOHlg6eWHlosDRNwzPG3dRxacSlpDLrfRS4vOe8+BZIwmV70isfk9SzXselr8kOLEA+/AH6LsEcfCyHWuO6bNJ6xI7Tl9lzzlj9uip2alryNaT59h4RBsNMZrz9EX2nzVkn64+e7TPIRqAC/Z+RI+92q2cZ6+24AJ7dVrRZ6+O4AL7PqLPfh19/lFUVEChJB+xX1xcKCkqLkBQWJRPfmGupLAoj6Jn+RQV51NQJI7lkJufSXZuOpnZqWRkJpOWkURqeiIpaU9ITk0gOS1B7qekPyEtPZH0jCQyMp+SkZVMRtZTniY/5NGjOO7fj/nIvfvR3LsXxb27UdyNv0l8fCR37kRw+/YN4uLCiY0NI+ZWCNExwURFB3EzKoCbN/2JFET6czPKn6joAKJiAoiOCVRzK5AYQWwgt+KCiI0LJu52MHF3QrgdH8Kd+FDi74Zy926Ymnth3G3lfhhxt0OJjg4mMiKIm5HB3LwZQtQniOMR4YGEh/kTGuJHcJAvQUE+BLcQGurHjfAAbkYGER0VSmzMDWKiw4iKDCbiRuBfCQ+UzxLX3wgT+MvnhoWqEIhniXcIQoJ9PxIcLN6nJCjQi6AAD4ICPAkK9CQ40JOQQC9CgrwIDVIQGqwgrJUQBaGCYDUhQQp5nbgnOKCFQE9Cg7wIC1b+5brgIC/57KAAdwL83fD3c8XP1xlfbye8FY4ovezxEuLnZo27qxVuzpa4Olvg4mQupczFyZSPOJvhKnAxx03gao67xAJ317/i5mqBGvV14tpWPr1WXuNiIZ8nnqtGvOP/Qn1evPvjM9ws8HCzxNPDFk+FqOYW1Z6mshjG5PplTM1E4cw1rgspNLmCtbW5TOvdvBlJUlISpaWlNDc38+b1a96/e8/7t+95+/otr5pf09zwksb6JqrLqklNSiM6IoYAnwC8XD1xsLLH6JIRp7V00Tx6kjNaOhic1cPSxBSlmwdRYTdIfPCI4tw8qp6VUFZYRHGeSB3nkC5/+MqkqKyU2oYG6hobKauqIq+4mAeJiYRERqBQ+eEfGkpYVDTxjxPIzC+k6kUj9S9f0/z+Pa//+IOXH/6Q84yb3/8h5xu//gOaP6ijfXWvf6e66Z2cbywqgOWc4xdixrGo6P1dLYZCCN9Azas/qG76QEXDe8rqxHSRl5TUNFNW+5LKupdU1v9JRW0zZTVNlFQ3UFRRT0FZDfmlteRJ6igoq6ewooGiykaKq5p5Vv2K4uqXnyA+txSQNH2g5tXvFFc3k17wnJTcajIK68gpEYIpJPI95fUfyCtrkueSc8T5evLKmgm8+QiDa07sOXyaAweOcnjvbrSPHuTSWR3Mr17CytgQO5MrWBhe4NyxQ+zbvI7tK5ewZfE8Ni+YzfFtG7iieQRj7eOc3r2N/auXsGf5AnYvncfupfM5tHYZmlvXcXTDSjQWzmbF1B/YtWw+p/dux/TsKRyvGuBtbYr1JT2Obd/Mol+morFqqRyDJ9LK+tonOK99gqsXzmBz/SqeDjb4uDkSoHQj0NcDf6Ubvp7O+HuLv/sBhISEyqITfX0D9uzdz/zFyxg1fiLfT5nOjN8WsGDpKhYtW8WSZSuZM2c+E0WvveHf8PXQoQwfPJAfRo9EY91qrl/Sx87UGLOLelzWPcm5Y/vR3KMh13vt37qR3Zs2sH7ZEubNmM5P349j7fLlnDx6Al3tM+zU2M3iBUv5eeovjBs7gaFDRtC371cyDSymcHTs2EU2ohbNqDt27CrbzYg+hCIF2rZtBzp36kbPHn3oIlqwtO3Al1+0lduOHTozaOAQfvxxKitWrGL16jWsXbtesmrVGpYvW8HCBYuYPes3fp4+Q27F5z279+Li7EpWVjYF+YVkZWaTlppOXm4+pSVlVFdWUlddQWNNGSkJ8fh5OWF08Sy6Jw+yf8dGtm9cydZ1y9i0ZjGbVi1i08qFrFs6l8WzpzHrx/H8PGEU08aN4KfRwxg3pC9fKga2mAAAIABJREFU9+7EkG7t+KZPZ8Z91Z21s6dyRfMgYW42eJoaYnVOE+OTBzA6sZ+rx/dyYf9WTm1bzcHVC9g0+0cWTfiGacP6MqZHBwZ+8U8Gt/knw9r/h2Ed/0vvL76g3b/a0PZfHej03270aNubLu160759bzp06U/fr75hxKhJLFq5iTOG1/CNjMYjKAwHHxXW7p5YODhgamWOpY0ldk522DvbcVbnBNtWL2XFrOms+m0Ga+bOZPvyxRzdvJkLBw/jctWYGKUPaXfuUpZbwKumV9Q9b6KkqIbMjHLuJhQRcjsHz/Bk7HzvYeJyE2uXEJxcVHi4eaPwVOGjDOR27F2KCor48PY15UWFPH1wj1siIOJmh5eZAV6mF/C2uIjK+jLBdpe44XCRMJtzeBufwElvD5antmB8ZDX6uxejs2U2x1ZPZe/iiWyZM57VM0Yz/4ch/DyyJ+MHdGBQ5y/o9Nm/GNK7J/Nm/MSRXVs4tm83osn53p27mfPrbIYNHsKIIUOY/P1Y5sycyvzZP8sfAlYtW8TOHRqc1NLivL4+RtdMsLS1w9bVE0fvQFwDIvAIjkIRFosi4i5eUY/win2K7910Ah/lcCPlGbF5NTwoe8WT6rek1H8gpf49D0obiMmuQHknGSOvUA5fseXYVWtOGFmidc2K02b2nLdyRueaFYf0LrFTU4ej5y9y2tiUcyZinr0hh3VPc0hbR3JYW4fD2roc1jn9N85wWOcsh3XP/Q9HdPVo5ehpPf6RlpZMamoSKSmJciv25efURFJSE3manEDS08eS5JQnpKYlSlJSn5CcIo4/JDHpPglP7vI4IZ6Hj+7w4GEc9x/Gcu/Brb9w/8EtefzBw1gePIrjwaNY4u/eJC4ujFu3Qv4kJpgYQbQQqEBJ1E0hVEL6VERE+HHjhi/h4d6EhSkJDVUQEuIlCQ72JCSkhVBPQkI9CQ3zkoSFeyEIv6HgRoSSiEhvIm/6cDPKh6hoX6KjfYmJ8fsL0TG+CCIjfQkP8yU0xJewUD/Cw1RS1oS4RUh58ydcSJuQtWBfgoO8CQpUI/bFfeIece3NiCCihVAKuRQyKaUwgIgb6meJa1qfKYVQyqCf+tkhQgJ9JOK5wYFqggKVBAUoCQzwItDfg0B/97+glkQPggP+RH3MHSF1rdcHqNwI8HPF39dFovJxRiA+i+PynDj/ERdUvgJn/Hyc8fN2wtfbER+lI94Ke5Redig8bPFyt8HTzVoKooerFe6ulmpZczaVMujmYiY/CyHzcLPA093y/0Sc+yhtH8WxVSDNP7nXSgqdkDr19S2yKYSwVUDlu9Xvbz2mlsLW56m/i7ubNW7utji72EgplMUosqWNqFy+JgtqxDrOkNBA4m7HkpiYSEFBAXV1dbx79453b9W8efWG5qaXNNQ3SiFsetFMXXU9+dkFJDx4QlxUHOHBN1ApVbg6uGJ53RJT0eLA3BoXe0dUSh+iwiN4dPc+WalplBcV87y8gsqSUsqKiikqKCA7L5fM/FyeVZRT29hAXZMoEqmluKKCtBxRKPaYmPh44h8/5lFyCmm5+RRXVlHb/Ir6V6958eYtDW/f0fDmPS/evKfhzQca336g6d0HGt5+oP71B2pfiajfO0RxhqCqUUT/3slIoBAxIYKtiOreioZ3lNaJNO5LCiobKZBi94JnVS8or2mkSkxGaXhN9YvXVNW/lmJYXCHWMleT+6yanGKxrZFSKOYol1Q3U1L9ipLnrymsbCKv7IUkv1wI30uKqoQoNssIY05JHal51VL80gtqySyql2JYUPESQWZRHUlZFSTnVJFT8kI+0yckjiPal1m8SoNNm7ZzcNd2OQXD8uolFE52OFmYYHlZnyuntTh9eJ+Uoj3rVrJ9xUJZTay7RwPL87rYXTzH5eMH0dq2niPrV7B/1WIph6KNxvFNqzm+cRWH1y5j38pF6O7agonOCRyu6GNveB7bS3pc1T7O8R1b2LR0AdtXL2PfprVyprDeySOYGOjhaG6Cr6sjN/y9CfH1klLor3Al0NudYD9PQgN8CQ8NJjw8HB8fH5ydnTG+ZsJxLW3Wb93JinWbWSxmqi9dxfxFy5m3YDEzfpnF2PE/MGjwMAYPHMSwgQOYOOZb9mlswdnaApW7C562ljiIPp9nT6F7aA8Htqxn0/IlLJ49i19/nMKUcWP5/tuRrFuxknOnz3HV0JgjB4+xesVa5s1ZwIzpvzJJNHseNZYhg7+mj5iH3K2nLBoR6wTFVA6BkEExsk3di7AXfXr3lxIpjn/xeRuEEHbv1pMhg4fJSOFvv81lzpx5zJ07H7E/Y8ZMKYuicGbiD5OZNHEKS5csZ8+efVy9asyNG5GUlpZTXV1DWVkFz56VUlVZTX3dC5oaG3nd/IL3L+vIz0wiMsQXewsjLp/XRvPwbg7s3MiuLavZtn4Z2zcsZ+fGFexYv4yNy+excv4vLPn1R+ZPm8DsiaOZOHwAw3t1lFIyvHs7RvfuxOqZkzHSOshNLwd8LK5gd+EU17UOyvVyxif2yUKKMzvWcWLDEnYunMGaaeOYM3owP/TrwtA2/2JY238xosO/GdHpvwzq2JE+HXrSvV0vun7Zg07/7UrXDn3p2XMoAwaPYcz46UyfuZjNOw5hcN0an4gYFGE38Qi+gYsqCHsPLyzt7bBxsJftzpxcXdA7oyNHAa5fOJfd61ZxcpcGBidPYGlwCS8rO6L9Aki5c4+SjBzqK2p4/+Z3XjV94EXtG8rLmkjPrSM+uZKQ+Hw8QhOx8LiFg2cEHl7B+CkDCVKFER4SxYO7jyjMzaOproai7EyexN8mJkhFiJstSouLeFsYoLK5TJC9EaEOhtxwMCDE6jRelw9jq6uB+ckNXDu6BsP9S9HZ/CsHl01kx7yxbJo1RkrhoklD+XVMX6YM68aYAV0Z3LML40cMk8shju3eitbh/ZzW0uTYoSMsnDuf4UOGMqh/f0YOG8zYUcP5ceJ4Zs2YyvKlC9m9aye6Z85yxfga1nb2uHkp8fQPRhkWg1/UXYLiHhN+7ykh91MIuJeO3/1MAh7lEPwkj5DEAoKTCgl6WkxEZgVxhbXcLaknNq+Km+kl+N1PxzbkNpdcA9B3UKBn7YKepSMGtq4YOnpgYOPE2euWaF8xRu+6OYbWdly2tsPA1IxzV65w9vJlybnLlzl3+YqaK1c59xEjzl0x5tzVa/+D3lUTPuUfd+/dIT4+jjt3bn3ktlg7dzua2LgobsXelOlRkSK9FRtJ3O0oSWzcTWLjIrkVK1Kq4UTHhBEVHcrNqBAibwYTERnEjchAwiMC1NzwJ+zvhKsID/cjPFwI3ieE+RAe5kNYqLckNESJICRYQXCwF0FBngQGehAQ4I6/vxsqlSsqlYvEz88ZPz8n/PwcJb5+jgjkZ5UjKpUj/v5O+Ac4ExDoTGCQiyQo2JW/0HI8MEhc50RAgCv+/u74qzwJDFAgJExImYjUCRFslUG1EPrI84FS0hR/u95HXisEshV1JFAlpbH12EfBDPGVkilEsFUCxbvFdwj0VxCg8pLfyd/PE5WfOvWr8nVtEbVWYftkK8StBRHRE6gFzkFG9kR0T+H5p8i1ypwUOlchWtZS7jzdbWQUUOEp0qV28l5vhQM+AqUjvv8H4ngrQhgVnjZS4v6UQCu8PKzlcaWXDUov2xZs5DGFpzVeHlZ4ugssW6RPLW7iGa3PEc9Q03qdWiRlBFJKYWuE8jouTq2oj7n+TVLFPSIVbe/QWpwiClREL0YTGSk0tzDB39+bh4/iycxKI18I2bNnVFZWUl9fT3NTs5rGZhpeNFInKnqrauRWRArraxp4VlhKenKGFMP42LtE34gmPDicIL8ggvwCiQgJJ/ZmNPfi7pBw/yEpT5LIy8iSIvi8rJyaikrqqqqoqqygVKSPy0t5JlLJ1VWUVFZQWFpKTpFYx5tHanY2KVlZZBUUkl9azrOq51TU1fO8sZnqxiaqGwTNPG96RW3zG2pfvlFvm99QI1O+76h5+V6NSCG/Es2gP8hZw6IhtJwt/FpI4e9yTZ9aCF9T9LxZCmFumToFnFdSQ35JNSVV9VIKa5veUiN5R2XdK4rF+sJnVeQUV5FVWEV2UbWUQiGEpc+FEL6SkcL8sgYyi56TXlBN9rM68soaySoWIlhJUlYJyTkVUgrT8mtIzXsuEfutPM2uJCG9jJTcKhmBrH31Hk//G2zYcZTxU35j8aIV7NPYioGOJs6WpoSrvLE3NeLc8UMc2raRg1s3cHDrevZtWMWu1UvYvXIx+kf24WJ8CaXFNWz0T3P52H5O79oiI4N7ls2XYrh3xUIpimf3bMPo5CGsz+vgds0QD9Gu5oyWjBoe19jIse2b5Cit3etXSTkUEUNR9ehhb8UNfx/uRd8g+cEd4iKCCVS64ePuQIifJ9FhAdwMCyIsJIigoCBCQkIIDQ3FPyAQVw8FFrZOaJ25wLotO/jltwVMn/kbP037hQk/TOGbUd8xsEUKh37Vn0nfjZIRlQCFB3ciQokJVhHh64mT6VW5xnDPxjVyjvCYYUMZOWgg3309jEljRrN902auG13H3sYRba3TrF29gaWLV7B40TLmz1/Ezz/P5IcJkxkx4lv69hkgx7R98UVbPvvsC4kQRFFQIiKEQgj79/uKbl17yrTx55+3oYscyyfavnzNqG/H8P33E5k4cTKTJ/8ot999N47hw0cyUvZeHCelcOeO3ViYWxERcZPU1HRqa+slFRVVUhBraup42fyKt29e8+51I+9e1lGYncytiEDcHCwwuazH6ZMHObJ3G3s11qEhimy2rObQjg0c3bWJAxrr2L1pJdtWLWTdwpksmzmZqaOHMqJ3R/q3/zeDOn7GsC5fyObf13WPEh/gSaC9KU4XdTHXOYLpqUNSDg0PbefMjrUcX7eI3YtnsvHXSSyeMJKfBvdkZMfPpBCO7Phvvun8Od/27s2ogd8wrO8IenboS5t/daBH1wEMGTqW8RNnMmvuClat28mhk2e5YumAZ0gEPpExBN6KJzA6Dq+AIBzdRBN0Z3U/XBdnKYU7N6xhx+rl6B07hJPJVYI93LkbEUnG4ySK0rOpLiqhobKG5vqXvHn5B6+bf+dl4wde1L+juPI1KUXNxCZX4hedga13PK7e0Xj7hhPkH0ZEaDS3ouJ5fD+B7NQ0yvJzyXqaSMLtWOJCA7mhcMLfzgh/28sE2hsR7GBMsN1Fgq3P4WdyEufzezA7uQHT4+swO7mea0dXSyncvWAsG38ZwZrpI1j200gWThzKb+MGMHNMP37+bgjTxn3D3GmTWb90Hgc1NnDy4F7OnBJLHI6ycO48hg4cRL9ePRnYrzdDB/Zl7KgRTJsygcUL58oWX2fPn8fUwhJXTy8CQsIIunmLkLgH3Lj/lJjETOLT8olLKyQqpYgbycVEpDwjMrWEoIQ83OOSsQq9h3NMEj4PswlKKsD/cTa+99NR3H6KW/RjHG/cw8IvgquuPlyyd8fQwYMrTl4YOXtyzcWD6y7uXHd2x8TJDRMnV0wdnTBzcMDM/hMcHDFzcMTc0ekTnDF3dFHj5Ip5CxZObnzEWey78o+IyDDCb6jXwon1baGhIt0Q0LKWzY/AQF91bzt/bwICRO87X9n/TqRG1b3wvAkMVBIgCFDg769A5e+Fn8pTrm3z8XPH29cNpSwqcJFFBV5KUVCgLioQa9H8Ve4EBAjJa0WkI1txw18lcEUl0pN+LuoUpa8TPj5OeHs74K20RymxQ6GwQ+Fli5eXNZ6eVn/DEk9PS7y8rFAoBNYoldYovW3+gkJpLc97KSzx9LLAw9NcPk+pEO9ykevoxJo7KYj+IoWq/BixE5G71ohdgP+fwiauFQQI/EU0TyGvCwn0JrQl8tcaAQwJ8kGNd0vEUaSE1XIp7hXPkBLo64FKrP3zccfXxw1fb1d8vV2k6H0qZWoRc0BImzp694n4edjg6S4ieK3Ruz9TvC5OZrg4muHsYIqTnQkOttdwtDPB0f46Tg5CokTUTQiXEDQhYrYoPe2kGIr3i6hha5TR368l0igikeL3088FX6UDQvQESk+1BHor7PBV2uHrbd+CkEx7fBR2eCvENTYopPSpha81oijTvG6WUhrVzxPPFZL5qRia4SaihDJtfR0Xx+s4O5q0IPb/VxBFetveTrTIEW1uTLCzF2sMraUYir6LokG3+IGprLyYV6/VhR5NTU2y35WQwrraOmpr6qh9XidlsKqimvLSCrn/orYRQUVpFYW5RWSlZZP8JEX+Q5lwP4GEBwkkPU4i/WkauRlZkpz0TLLTMinMyZNSWF1WTn11Nc319byor6emvo6K2hophfklxWQXFZBZkE96Xq4Uw8KyMkqrn1NZ/0JGB2tfvuJ5UzPVDY1U1L+grKae0pp6KkQrmoaXVDe8ourFKypevKJKRPOahBy+k9HC+rcgRsa9eC9Gxv0hJ4SInn9iYki16CXY+I5SUehR00xBVaOs+s0prSP72XOyRaFIYTlF5bVU1jYjpLC26R11ze+pevFaRhGFFGYXVZJVWEl24Z9SWFL9kmfVLymqbCb7WS0pueU8zS4lLa+KzKJanmaXc/9pPnGPsniUWiyjhEICRTQwMbOcJxllPE4r5VFqyUfEvSU1jTS9/4Czwp+5yzbRd9B3/DLjN3Zv2czlszooHG2lFNkYG0oZXDN/NttWLmb/5jXs37haTvHYu2YpV7SO4GNtSpirPQqzq9he0MXw6D4ZMdy7YgG7ls5j+6LfpCQaax7G29wIlY0ZAQ6WKCxNMDh2AA3RCHrJXI5s28D544dklHCFWLc491cu6WoS4e9D8v075KclUZGfxZP4GIJ93FG62hHmr+BOVBi3IkMJFf1O/UWGJZK7d+/y8NFj4u8/4lb8Q8xtnWRz7snTZvL9pJ8YM/YHRn77HUO/HslXg4Yy6CtRbdtPSqHWof1EBPiRGB9HQmwUD6PCUdhZYKB1jG2rlvLj2NF0bduGbu3aMbRfXyZ9N4a923fiYOOAt5cfBhcM2bp5O+vXbmLDhs2SpUuXM2vWHCZMmMTAgUPU1cT//ZJ//+szOapNtJsRMvjVgEEf6dG9F+1boomiR6GIEn799UiGDRvB0KHDGT78G775ZrQUwUGDhshehgMGDJLiOXnSj2hpanMjPJKCgmIqK6ppaGhCiKCIGBYUFCHk8EVDA81NjTQ11NBYV05O+hNuRQbh5WKDxbWLnNc9zslDuzi4azM7N63i4I6NaB7Yzukje9A5vItTh3ZydOdG9qxfxqbFs5g9cRSjB3Tjq46fMbjTfxnW+XNW/TIJSz1NEm6ouOFmg4fxeazPnsBC96iUwksHReHEGo6tXcj+ZbPZMX86q6eN49dvBjCuRxvGdP2cUV0+Y3T3NvwweDBTv/uR8SMm0r/7QL74Z1v69/2aHybOZP7i9WzceoBDx85w9uJ1Oa3H2T8Ev6hYIh88IfphIoGRUXj4+ODq5YmLp6eMFhqc1+PA9q0c36WBw7WrxIcFk/s0kfrySnj74SO/v/mdty//4GUTvHkJ717DW7FspBGKaiEhv5HQu/k4qh7g5X8b/8AowkNucivqDvfvPObJgyekPn5CVmICKQ/uSSm8K37wUHkQ7mZOqLMJIU4mBDteI8BaH5WpNp6Gh2SU0OjwKq4dW4O55kYphtqbZqIx+xtW/ziI5T8OZcmU4SyaNEymkBdMGsbSGd+zev4vbFw2H401S9mzaQ0n9u/hnLY2WsdPsnj+AimFvbp1o1c30XqoM8OHfsVEUZQydxY7d+3gvMFFrOzs8Vb5E3Erlsj4B9x8mExsUhb3M4tILKjgUX4V8blV3MqqIjqjgptppfjdz8Iy6A5nHf25rIhQy2F0Is5Rj3GOfIB7TAI+d1MJSsjBPeo+lj4hGLkoMHJRYuyixNzLDwdVMB6h4Tj6BWDlqcTS3Qt7hRI3Hx/cfX1b8MPdrxUV7ioVHir/FgLwUAXi4d9KEB7+QTLa6RkQjMDdP5B/RN8M/ZjGFKlMyY0gbt4IJFKkNWVqVES1RDRMRK18CA32JuxvhMr1ZkpCggQKggPV680Chei1rDdTtQqdjzpCJdKMIu0YqHIlyL+FgE/2W4/JrQuBKoEzAQI/J/wFvuIZDqh87PFrxVtIhQ2+Smt8lNZ4K6xasMTbyxJvhSU+AqUVvt5W+PpY4/cJ4piP0hJvpQXeCnOUXmYovazw9rL9m/CIFKtIqYqUq8BdbsUxlY+LjMjJaJxSHY3zUTjyd3wVTvgqW/B2ws9bpGBd5P0qH5HGVfPnO1rf9b9bkdINEN/H15kAXyeJv6/4NRJy5ojKxwE/bwd8lfb4KoS8iT5etniLqJynWrYU7lZ4iUicWEsncLX4KyK1K+RL4G6FuF5ImrJF7MSzxDMF4h0fEaIn3qu0x09uxftt8Ja/rlb4KKzxVYjfM1v8vG1RedvhJ7HFV2kjz4trlZ5imoQFXu4C879hgcLDUl7Tep36WnM83czwcDXFw8UUd+fruDmbqHG6hqvEBFenT2g973xdrkUUVc2i5Y2oaBb9D0UzbrGm0NrGTBYflZYV0vzyBc3NjQgpfPHiBbW1tVRXVVNRUUlZaQUV5VXUVNfyoq6BWlFoUlVHZUUNleWC55QUlZOXXUhGaraatGwy03PIycwjL6eA/JyCj9viwmeUl5RRWVZBRWk55aWiyKSC0qoqnlVXU1BeRk5JMTnPiskrLaWgokIeL6uro+LFC8qFANapKa9voOJFA5UNjXI03POml3IKSHXjK9njT4hgdbPo4/eOmlfvWyKDv1P3Fmrf/EHN6w88F9NJmt5S3vAaUS0segsKGSz6BPFZVBGXyHWDLyitqGuhltKKWkor6ymtfPEXisvrKSytI6+4hpzCajLzKkjPLSc1p5yU7HJSciokT7PKeJxazL0nedxLzOd+UgEPnhbyMKWYxy3y9+BpMfcSC7n7JJ87j/OIf5zH45QSUrKrSc97TkZ+JZn5ZVy3dmPuks0MGTGRubMXcEBjC5d1NXG1uEa4twdm+mc4sHkN6xfMYvvKRbLyVox127ZkDpsXzOLS8QNS8GKUrqisr+Nw6SzXtA5zbs82jm9axcnNa9DcupYLB3ZgrXcKP8truBoZYHHuFAZH93F86zo0lsxl+9J5HNq0Bp19OziwcTWbFs9lx8olmBuc405YABkP75Cf/IiSjKek3I8lLtyfGypPbvgLvAjzVxLs70tggEq9tjA4UKaRLW3s0Lt4hV37j8jU8YQp0/nu+8l8O3o8X48YxaAhw+k7YDD9+w3gq759ZbHJxlUrZesWq2tGGJ0/y3nNo+zbsoEV82bz8w/jGfP1MP5/vs46PKqsy9ffc2fmzsz3tTfu7tpoN9K4O4GEECBI8EBwbaQba9w1xKtScXdPCDEggRA87oKECM57n7UrRdM9PfeP9zlS55xKKgRefmvvtVs1bkKLhtJypSkdW7fGzGQup06cRafz5OJFGw4dOs62bbtYtdKSeXPnM01mOI8YTb++/WnfrgP1vq/Pt998xzdff8t333xPi+Yt6dKlG9269qB9+47q62nVso0SxLZtOygB7NXzB3r36kuvXn3o0bMPPXv1oVfvvmrbtXsvOnbuTldpzP1DfwYNHsa69VvQuXiQkHSTlJu3Sb2TQXxCCoHB4bi6e+Ps4oGT1gWts07N5JYhQM5aG65cPsXJEwc4emgPB3/dwd4dG9m+0ZINlkvZunY5O9etZNe6lWqViy2rFrNpmTkbl5ixfqGJWhbNdPwwjEb8iPGoQZiOGcwvK+bjev4otyP8iPfWEOJ4AZfTBzm3awN7V85n52ITtpsbsW3edLaYTWPz3CmsnjaKuUN/YEK3Vozp1IxRHZowokMzfu4iYxcH0r/rALq26UbrRm0YO3Iya9fu4Mjxyxw/dZVTZ+04fdGRMzY6zjq5Y+8dgmfEdQLiUvCNiMcrOBKPwDDc/ENw8QnAUeOCzWVrtLb2RAYFcy81jcKsHCrLn/O+9p3iw6v3vH/1gTe1H3lVA29q4e1rvRQ+r4aiF3A3p4rI5Gx0/il4ByQQFBRHZEgssZEJJMSmkBJ/g7SEZDKSkkhPTOBOwnXSrkVzI9yPRH8tMR5XCdGcw/fqMVxO78L+oBVX9izl/A5zTm6ey7ENJhy2msX+VdPYbDaMZZN6s2BMd+aP+4F54wdgOqYvs0f2ZvaoPsybOhIL05ksm2eChdlslpjOYvNaSw7+to/f9uzD1HguvXv8QKuWrWncuAn16tejTdvW9Ozdk1Fjx7Bw2XJ2HzzMyUtXsdW54x4QgntoNO6RCXjF3SIgOYPw248JTn2C743HuCU8wD4ylYv+8Zz0iOR352B+tffld10Ip7xjuBh4nashCTiEJ6KLvYl3UgbBt5/gHHmdC27eKhk8p3XlsrsXNp7e2Ht54eTtga2bC1e0Gi47OWCjscdBa4+Dsz2OCgccnQVHHHWCE04KDU46LU4uzn/gqsPJ1eUTmrr9f8SE+xMd5kd0mC8x4X7EhvsTGxFAXIS/Ijbcj5gwX6JCfYgI8iDU35UQfxdCDQS4EioE1qGOXQgJ0BHi70yQn5ZAH+l47oifyJ2nHT4eemHxdrPB18MWP087/AWvPwjwsudPeBtes8Xf6w/8PG3w87yK7yes8fEQruDjfhlvt0t4uV7E0/UCni7n8dCdw8PlHJ6C63m83PR4u19A4XZBnfN0O4+nq1x7Fnfdadydz+HmfPFPwuOh0wuOh8tVBM+6rbvOGnfnK7hpL+OiuYTO6SI6xwtKpJRk2Z9DIxMa7M7gaHsGR5szONmewcnuLFr7czg7nFf3yL3yDHmePN/LzUYJn4+ItIc9vp4O+AleBvSfsb+X/afP0s/LDj9PW3w9bfHxsMHH/SrebtZ4Ca5XlHx5iogJImWC+j7le9Ujx3KNXP/pHrn3f7tPewFXQQTNgNM5XD5Hcx6QYOW0AAAgAElEQVRXrV7O3V0u4OEi7yE/J/l5XcLL7ZLa93S9iIfIu3z+2rO4aM6gczqDzvE0Oqc/cHE6g4tGXj+Lax1yrZxX1zmextnxFFqHk2jtT6KxP6HH7jhOihN12+M42ulR5+1PoHO+iLu7PZJwixQeP3mAEycPqaXyrlifV8Mq8vIzeVn1jKqqSjW5RFLCsrIyioqKyM3NJzMzh/y8Qp49faHGGD5/9pLCgjJyc2TW8DMqX9Ty7GkVxUUV5EiCli3tGYRCsrIKyMrMJysrn+zsAnJyCsnPL6GoqIzCwhKys/N4+DCTR5k5PMkvJLO4hEeFhdzPy1Pb3PJySl6+pKy6hvLaV5TV1FLw7AWZxaU8KS4lp/wpBc9fUFpVw3MZU/hWxE9W+3hFWfVrykUEpTT85gPP3n7k+duPPJNE8A2qCXVJ1RsKZHm5p1Vklb5QrWMeFz/jUdEzMksqlRjmS9sYGXtYK6Xntzyres3zF7WUSPuZ3GIeP8nj8ZN8Hj8pIDu3lKLiF1Q8q6W0vIai0mpy8p+T8bCQlNRHJKQ8ID75AdeSH5ByJ4f0h8Wk3S8iNukh/mE3CItNV/KXeq+YpNt5Sv5iEh8RlfCQyOsPiLh2j7CYu0TE3SPldgEPsyu59+QpibeyCI2+xW+HLjJhqjk9eg9j+qTpbFy2iMM7NmJ9dD9uV85ybOcmtb7vgiljWDZ7iloDdfmsKcwdN4zZw39k/7oVBNhf4rpUEGzOY39kH2d3bebQ+pXsWbGQ/WuXcWTTas7t2ozD0X14XzrFhb3b2G4xD4tp41kybZyambzcaBJr5hqxafFc1s6bzQqT6WxabIb9yd+5ER7A45RrZN26Tk5qIg+SYkiLC+V6mA+hnho8HC7iobmKj7tMNvHETafF0c6GY0ePsGLVakZPmMLg4aMZMHg4fQYOpscP/encrTftOnalZZsONGneWq0a0kIEr01rRg0dykKzuZjPMWHKmFEM7tNLrRHcrpmIYAPat2xJtw4d6dC6DU0bNKL+t98xeeJU9u8/grPOCzd3f7y8g7lw4SrbtuzAbM5cpk6awvCfh9H3hz50bN+BJo0a06RhY2QGaMvmLejWtRs/DvyJAQMG0qVLV5o3b0HHjp3p80M/Bv0k6wUPUUgCKJNjBgwcTL8Bg+jb/yf69v+RvrI/YDD9Bg5hwI8/M3joKFZarufCFTu8/UPwkvG7vkFctXfm92Nn2LR9D0tXWmE8dyHGc+ezZLkF6zZasnHLWjZvW8e2nRv59dftHDm4l6MH9nBg73b27NjEnq3r2LtxDbutVrF9lQUbl5qzZdlCdlkuZf/6lZ84sGEVhzdbcmz7WhxP7CPS1ZZ7MUHcifDlZrA7oU4XOLd7PVamU7AynsgWs6n8stCIvRYykcKM3YtmYTV9FAuH9WXe4J6YDuyGUb+ujOvdk0Hd+jCgWz8Gdu/Pjz36s3bFBpydfUm68YCI6Bv4+Efj5BrIeXsPfr+o4ZzGFwffaDzCk/CLuUnI9dsEx6cSEHsDv6gkohPSuJl6jwf3ZQJqofo76nnFS6pf1PKm6i1vq9/xtuYd72o/8Lb2I29e6YXwXZ0UVtXo08InBVUkpObiG3qLkLAbREckcy0yietRySTE3CA5NplbcQncjo9XYvjw5k0e30rhUXIsj64HcyvUlSjXK3hfOYLD0S2c27lEyeCprfM4u2MBR9Ybs2f5JLYsGImVyWBWTO/HsmkDWG40lBXGo7EwGo751CGYT/uZFWbTWb9iMWuXLWHZ/LnMnz2DzVZWHD8s7cNOY7F4JYN/Gk6Hjt1o3KwlX9arT5PWrenYoweDR41mrsUKdhw8xuELVznnILOMfbnqFYy1bwQ2QXE4RSThGpeKNiYV24ibXAhM5IAmiE1ntWw47cROaw/2awI4pAvmiFsYp7yiuBwo9yXiIZ/9zftEZGTjFn2dS64enLa3x9rdDefAQHQBfmi83XB0dcJe54Ct1g4bJxtspaev/flPONhfQOEgnTgufcLR4TKOjldwdLTG0VHfV1jfY9gWR43dJ5y09vwjKtibyGBPRXSINzGhPsSG+RIXric2TI59iAn1IirYg/BAV8IDXBQRga4oglyJ+IzwQBfCA3WEBTgT6q8lxE9DkI8jgd4OSvRE/kRU/Dxs8fe0JcDLjkDBW0+Qtz2f8LEn2MeBYF/7vyXIx44gH1tFoI8temwI9L5KgJc1/p5X8PO4jK/7RXzcLuDtev4P3M7j467H1/0CnyPnvd3O4eV6Fi+XM3jqzuHufAE3rUjTn9Gfu4y7JGRaETnhIq4a4QIuTucVOsdzCM4OZxVa+zMIGjvZyjl5Xa4VobqonuOhE/kSgROZE6mzxdfDTiEy7ecpAmivtoZ9+XwDvPUYBFovzyLhVxU+7tb8b3i7XUHwEdyt8XWXz9HmT8+U533+LC9J91wu4SGJn7NInHxW53HVnPtb5DV33Xk8XES+LyhxF3kXiTdgkHm5xt35LG7aM7hqTuOiZPCU2rpoTuOqOYOr9oySRhFHdSznPkPu+QO59xQ6x5OfcHY4iaB1OPEXTuIqQuwlwyAcuGp7jhOnDqpVVayl3OfiSPz1aPILsqh8+ZSq6kpqa2vUJJPCwkKys7PJzMzmsawjnFfE82eVvHv7nufPX5KfX6rEr6yskpqad1RJu5aySvLzyygoKKewsIKCwgpy80rIEjnMLiQnt1gdFxSWUVzylIKiMp5k5pJ+9yEZjzJ5mJvPk+ISHhcV87CwkMySUiV8IoMVr17z9PUbyl+9puBFJZklZYpcKZ+9eKlk8cWbt7x8957nr99SXvtGJYAVr9/z7C1KCEUKn775QMVr6TH4gZLqtxTIGsRPq5Feg4+LnysZFCEUnpRUkl1eTZ6sHCKTUiRtrHnL86rXSoRFiHNzinj8KIdHD3N5+DCXzMwiCgqeUib9BosrySt4weOsMtLSs4lPvEtM/G2irt0h8lo612885tbdfG7cySU8Nh1332sEhN0kLukxN+8WkXArBxHCiGv3CYvNICQ6XREafYfIOFkdqYDHOVXcuV9GeEw6Gtdwtu48wfgp5vQfOBaTGcbsWL2cYzs2cmH/LmyPH2D/htWsnjOdhVPGsMpkmkr2LOdMZ9744cwaNpB9a5cpGbzm5Yy/7QU0Jw5ifWCXksCT29dxfs8WrA/8gt3hvTge3Yf2xEF+37CKFUaT1P3zxw9n+cyJrJw9BRHDpTMnYmk6g40LTdm/fhXOZ4+RFOhFekxoHSGkRQdxMyqA+GBPAnQ2aC4dx9nmHJ46qby4YWd9iWOHD6ol+qZNn0H3H/rRrXc/evX7kT4DBtOtVz/ad+5B63adadG6A01btKV581a0bNZCNWzu27MnI4cOZfCA/mrcYONvvqL+l//iG1n27csvaNOsOb279aBL+440rt+Qr/75BUMGD8NyzSZOn7XG1V26PNzAxdWbfb8eYNF8c6ZPmcqwIUPp0/sHunbqTJuWrWjXuo0SxO5dujKg/wBGjBipmgp3795DSWH/fgOYPm0mixZaYDZ3PrNnmTBlynRGj5mgxkQOGjKcHwf9zMBBPzNo6EiGDh/DzyPHMWzkeEaOmcRCi1Xs3neYY6cvcujYGX49eIwN23azaPkaps+ex8+jJtKt90C69OzDgMGDGDV+BJOmj2emyTTmmpuwavUStm+xYrfMLN++kV+2rmf3lnX8usmK3zas4Zc1K9iyfDG7LJfz+5Z1Kv29emgvTid/x/X8CTwvn8LX5gwRLrakBHnw4FoIGdEB3InwJlJ3hQt7N7J2ziTWGk9QUigiuG+ZKYctzTmwfC7bTSezZuLPrBo3iOWjf2TxiIEYDf6JMf0HM6L/UEYNHM7YQSM5sPsQCfGpPH3+lidZZaTcfERI1A2cfaO4oPXlsksQVz3CcfK/hm9MGlG3nhCd+oTIm4+IvPmQ9Mxi1af4Zc0HDFRXv6e26h2vq97ypvqd4m3Ne96++qgSQkkJDUlhjTSxr4G8kmr1+xkanU5kdBrXom+REH2D61EpxEcmkxSTTGp8EhmJSdxLTuZByg0e3Ugm8+Y1cm5GcSfSiyipAF46hPWBdRzZYMqBNTM4vtmU87sWcXTTHHYvn8TGecNZazKYlbL6yswfWWk8nFVzx7NizliWGY9m+ZzxrF1swibL5VitWIrFPFPmzJjK5nXrOXPyHOfPWrNiuRVDBo+iQ6ceNGremn/Va0CDlq1p3aUb/YeNwHjxcrYePM7BCzacstdx2dWHy57BXPaL5EpgHFeD47ENTeByUDxnfOM47BbB5gsuLN53nsX7zmF1yoFdtl785uTPIZcQTnhGcCkgFsfw63jE3yTg5j0i72XhFnWNSy6unLazwdbDDffQYNyC/NB66rB3tsHe2RYHnS0OztIR46K+m4bdaTU0SoZH6cfOS9eNczjZn9ejJndKF5BLODleruMKTk7WODldRVOHVmPLPwJVmUFLgJeGIG9ngn11hPi6EOrnSpi/IPt6wgNE/tyI/Bv+KoVhAX+WwmBfpz/E0NuQAooEGqTPgRBfR0L89IT6ORHqrycsQIOB8EBpyWHAibDAzwhwJCzAkdAAB0L9HQjxsyPY17ZOEK/g53lJL4fuF/D5DF+Pi/jV4e95Se37elxA+EMOL+CpUjS9/IkYGgTQIHCGY5FDD50gQifpmkidNd5uInYG9IKnUlIvBwJEmBWOBHj/bzjgL6mgp14CRQ5FEn3cbZQw6p8tsmajJM4ggp8LnEHkDNvPrzEIpEEoA33sEYJEzH3l83Qk2M+RIF8HdV6uk3sMzxeBNAilbEUUBcO5v0qot/tlvNwuKgwi+Pn2kxRKqd/5rBI/ET2D3Mm+SKCkiB51gumu0yeKcv5z5Jo/IZJvwFmecVa9h5JKJZ+fSaWUuV1tVVJo73hJNbyWVVh8/NxUSph+9yZFxblKCmtqq3jz5g0VFRVqBrJ053/8WP63XaCSPSkbV72soaLiBYWF5Ur+KipkLOI7Xrx4pUTwyZN8cnJLKCx6SlHxM3LzS8nMKlCIGGbnFCFSWFL6jKKSCrJkosr9xzyQpLCgiJzyckVuRQV5z55R+OIFxVVVlFTXKPGTpLC0uoaSl1WUvKympKqG0upaympeUV77WqWET1+/5dmbdzx7815J4NM3+jKxJH2l1W8ornpNoSxFJ42l65afkzWKs8v/jmolhvJaTsVL8sorKSp7QWnpc0qKnqrEND+vlNxcST1LyMoqVmL4+Ekh9x/mk56Ry607WSTffMj1pAyuJd4lNiGDmIR7xCU9ID7lEbEJDwiOTMUzIAG/UEkL7xKb9Ji45CcKEcPwuHsER91Wr0XHS9qYyc30IjVTMik1D++ARC5c8cRq00EmTFnIoCGTMJ+zgP2b13Fqz1bO7N2u+GXVYpYaTcJ88mis5s1mj+VStlnMVxK3cNIo9lstx+XsUUIcJeE4g+70YZxPHvqEy5nDuJ07hvbkQS7v28HxrVZsWzyXJVPHYjJykNquMzNitck05k8YwdTBfVlmNJk9lhac/20H2rPHCNLYEO7qSISbI5HuToS5ORDsaoev5gouV09jd/Z3nC6fxk1ji6ers1qTe4OVJWZz5zB5ylSGDB/NT0NH8uPQEfQf9LOSwjYdutKiTUdatulIq7adaNu2Ix3atadz+3Z079yJH7p3p3vHjrRr3oym331Ds++/o1n972nVuJFa7aNX1+50bteBZg0b8+2XX9OtS0/GjpvKilUbOHvehqiYJLy8/Dl+9CRrV1liMms2w4f+rJoH9+zWnS6dOiPbfj/0YdDAHxn28zDGjB6jVpno2bMXLVu2YuLEyezY/guXL1lz4vgp9v12ACurDZjMMWPYiDH8PHw0Q4eNUgwbOU6J4NgJ05g4xYhpM+eoFHD+4hUIs0zNmTTdmLGTZjBy/FSGjprIDwOG0r5Lb9p07ErHbl3o1rsLPft2o3f/HvT/6QdGjR7CjKnjMDOezqL5JqxYMp9Nq5eyd+NaDm3doP6s/LphDYe3beT8vl9wOH4Qj0unCXK0JsrNiTgvLdd9ddwI9iA90p8HcSGkhnqR4KMhwPY0l37bzC6Rv0Wz2LnQiF0LjdizeDa/Wpiwy3wmW4wnYDV5OFaTh6ntmikjsZg8EbPJM5g9YQbTR09m0rBxHN53hJTkNKpkbG9ZNZnZ5aQ/yCf57hOib2XgFZmIjWc41u5heEbeICYtk+sZeSTcyyf5QSEyIayiUlY0+kBV7Qcqq99TXfOe17XveVf7nrdCzXveCLUfVFIoaeHrWnhVC7WvQZa+lEUw0h8WERV/n5jYdCWFIoNx4YnEhl1XSeG9G2nkZmQoIbwVG8uNyHDS48J4nBCiksJwGft/bh/n96zit1Uz2LNsEkc3mnBprwWnty/g0LpZ7Fo2gQ1mw1g+vR9LpvRl8fRBLJ45XAmhyOGaBVOVFK5dtogVixawwGQWs6dOYsv6DVw6fwXryw4sX7qGvn1+omWrjjSQiU+NmigpbN6hE70HDWGmuQWbDxxVUnjWyQ1b7yAcg2LQRqWgib6JXViiksNzvtEc84hgnyaIjeeclRSa7z3N0oMXWX3sKtuvuCkpPOsXp5JCu5A4dNFJ+CTdIfTOI1wiYrjorOOU7VWuuupwkQbnft44ummwcbJWUujk6oDWzQGtTvr/6idgyvh5Gcqlk+qkoCaB6sf5u2ilE4hMJpVWcXWoXsJ2asEKWbTCVeHIPzydbfDQXlXIvreLHT6u9vi62ePn7qCQfX8PkTZnIoPdiQrx+IQcRwa7KUQMJSX8OyE0SKFKDH1EKvQE+zoq+TNIn2zDA7WKiCBnhMhgHVEhf0Oojqi/EuJMVIiWyGAtEUFOhAfK80VqJD20xt/rsl4OPS4iMqiEUETQ8xIihAFel/H3uqTw8xRZ1Muht8iLq170Pk8ERQgNyZ5BDuV1Sff05XERJ5ErkSkNwX5aVVaX0np4kCvRYZ5ci/IhLtJbERvhRUy4lzofFepBZIi7ui4sUMrxWoJ8nZQ0ihiKEIoIynuJgBpk1Nv1ikr3JOH7q4jJORFCP4+rShxF6kTulPz5OijpCxEZFxGv+zkYfh7hQc7qnLwm1/ydIBokUUTxc8n8/PlyX7CfCK6I8WW83S8pZN+AyKGSQikt/0UKDQmgQQY9XaTkr5dLGSKgl7/PZFF3HnWNq/wM69LIuvc0vLf8fPU/Y8NQAxluIO99ARfni2i0l3GS1VV0Nuhc7dRM+oTEGNWbMyf3EWXlBUoKX72q4cOHD5SXl3Pv3j1SUm7w4MEjVeYtK3tGeR2lpc8oLn6qyqfPntVQXf2Op0+ryckpISMjk8ysQoqKnlFS+oK8/FKeZEppNU9tRRDzC0opK39OSdkzcvKKePAoi0fZeWQXl5BfJ4IlIoJVVRRVVlLw4gWFlZUUvXyphPDZ69e8fP+el+8/8ELKxa/fUlYjaw/XKCpevVErjlS+/6gSQkkGJeUrfikpo36FEVmOThAZFEQOpUxc8EKu0ZMnaxGXV6nE8GHhU+7llfEgt4TM3BLycospKiynrOQ5FWWV6rMoLHpGVnYJ9+5nc/PWfRKTM4hLuKPSQZHBhOR7JKTcrysfPyT6egbhMbcJjpAejCl4ByXhE5yMf9hNgiLTiIy/T/yNbK6lZKm0MDAiVZWN41MyuXGngFt3i0m7V0r09YdoXML5/ZgdKyz3KCkcPmIGy8yXcnz3DvUP/IlfNnNw0xo2LprLQlndYNIolRIe3baOA+tXsXmRKauNp3Jg3QrsjvyGx8WTuF84oQTQ58oZgh0uE+lsS7jWhjAna3X+1I4NbDY3YaXRJBaMH87cMUNZOWuyKiWvNZ2B0bCB/NihBYumjkXex/nsUbRnjqI5cxTt2aM4nzuG7vxxNOeO4nD2MHZnDmFz6gDWJ/djf+EEOgdrXDQO7N21nTmzZzBm9AjVsmXytFmMmzSd4WMmKDGU1FDWP5aVTSQt7NC5h1rhpHvXbvTo0pmObdvQulkzWjRqRPMG9Wle/3vaNmlE51Yt6N6+LT06daRn1650ateeFo2bUv+b72jauAVt2nRm+MgJ7N57iIio6/j7h3Dx/CV2bt2Gudk8Rkj5uPcPKi3s06u3WnJsxLDhjB87jvHjxjNh/ASGDx9B794/0KZNWxYuXIRWo+N2Wjox0XH4ePtx+vQ5Vq5ay8jR4xUjRo1j5OgJjBk3mXETpzN1hgnGpuaYLbBg0rTZDBk+VjXsbtOxu1pSr0mrDrTr0ouuvQfSrktvWrTtQuMWbWjYrAn1Gn/Htw2+4ut6X/BNvS9o3qIBXTq2YmDf7oyVNaunTWDlQjP2rLfk+K5timO7tnF+/x4cTx7G+8pZIlwcSAn04m50MPfjQnmcEK54FB/G/dhgkvx1hGku4X7+d6wPbOPo5hUcWLOQvctMlRTumD+dbWZT2TJnEhuNxrF+6kg2zRjN1lnj2D5nCpvnz2XDkhWsnL+UedPnKDE8ceg4abfuqDkh1bUfeF75noqX+qEbZa9eE5/+CDuvcM44+uEWlkTcnWxuPC4hLbuCewWVqul7Ze17at98VFL4ouodNZIKvv7Ix7cf1VjCv0qhCGFttZ5Xb+D1Bykhv+J+ZhlxSU+4Fp+hpFCEMCY0nsigWFJik8lMv8+zvDykdBwfHEKktyfJIT5kxPqRHKgl2Oks2lN7Obndgh2LJ7DNfDSH183G+rflXNyzhFPb5nFonRFbzEexbFpfFozvybwJfZk78UcsZo1k7YLJbFo6S0nhCvO5LDQ1xnTmNGZOHMfWjZuwsbbD3s6ZpRar6dq5N40at6J+kxZ817Q5DVq2oknbdnTrP5Bp8xayad8RDl205YKzJ5rACNxjkvFNuY93ygMcI1O44BvFCfcwDjkHs9vOl3WnnZQUztt1ErNfjjN351HWnXZQUngxOJHLQXFYB0ThGHZNpYWBt+6hDY3kvFbLyatXuKLTovXzQePtjp3OAWuHyzjo7HD20ODqpcXNXRaN0I/VN4zZd5d5A642Cg83W/RI1xGZ5yCdSRzrkAUtpGOJdC5x/sQ/Ajw0BLg74e/upLZyHCh4GnAiwMOJQE8nQnycCfd3JSLA7Q8MJWTDVtJEVV7WEebvrAj10xLqqyFEpMjHiWARJMHbUe2H+DqhkkE/DaF+GsL8DWgJD9ASEeBMRKABabfwd2iIkAQxQL+V/YhAJ8IlPfR3INRPxFDKzFf1eF8lSKg7DvaxUeIY4qvfBvsaXrMm0PsKAV56iZKSt6+7DT4q8bPGW6WAV9RW9uW8vK7K4lIGVwmbSJaWsEARQR0RwS5EBrsSHepGbLgH1yK9iIvwJFYI9yAmzF29FhXiqq6Ve8IDnQkLEKHUICItUi1jLtV4QcPXo97fWglfgMiel41C5MuA4VygtySo8nnYESSlefl8/BwIkYTVX9LWz3EiLEBPqLzm76iuCfETiRTk+/yffHqmeq48Tz4HSXY16vlBviLM1vh5SYr7OZfx9RBBlFKyyN4FNf5ThO9zvFxlOMAFdY2PDA9wF+mTcaNn8XA+q9/qpIQmY0jP4yUY7pGStRo/KqVrOW94tqSO59T9kh4KOu15NBrpVXgJJ43I4WWCQ7xITUsgL/8JpaV5PH9Rwsuqp1RXv6CmppqSkmIePXrInTt3ePwkk4LCEopLyimW2cdFpRQV6cvDxcXSEqOalzLz9lmtSgczs4rIL6igtPwlZRVVahJGVm4xQo4kagVl5BdVUCjl4+IKcvJLeJJTQHahzKB9RpEkgFXVlNbUUlJTS3FVNYWVL9V5kT5JBJ+9eUvVh49Uffyo5O/5u/dUvH5Lac1rSmpeq/3n7z7w/O0HlRSWv/qzFEq5WIRQSsYGRAxzn9YgImhAJppklb3kcfELHhb8IYVZuSXk5xZTUEd+TrEaR5mZWch9WSP99iOSk9NJSEznWp0URsWmEhF9k4joW4THpBEee5uw6DRCo1IJjUojLPoO4bF3/yAug6j4B6qUHJvwiIjYDIIj0oi8JmKZya07Bdx9UMqjrGfEJz7Axt6XLduOYLFsKzNnLWX6tAWsW27JKWlavXcbh7esZc9qC9bPn63G/S2eNo4ti804smWtGje2dYkZa0xnsHO5OUc2r+HUzo0c27aOw3X7l/btxO7wr1w9tJvL+3/h2DYrti0xY8m0sZhPGqVSwQUTR6rEcdNCE5UUGo8cxIieHVhlPJVze7fhfukkdkf3c3bPNk7v3sK5X7dzcf9OLhzYyfmDOzl3cCdnD+7gzIEdnDq4ixOHfuXwgV+xslyBNOAdO2YkI0eNZuiIscisYzXJpP9PtOsiJbO2ijYdu9GtV396ygSOnr3p2a0bHdu1o0XTZjRv3JiW0rKjaRM6tmxB13Zt6NGxA906dqRrx060a9WGJg0a8e2X39CgXmOaNG1Dz94/YjpvCQcOneTgwWP8smMX69esYd4cU8aNHs3QQYP5efAQVUqW5HDEz8MZOWwEw4cNZ9iw4Wpd2j59+qpxhTNnGrFr116uWtty5YoNly5Zc/DgEVZbrmP6TBOmTp/N5KlGTJoyk0lTZykJnDLdhGkzTZlmZMqocVMZMGQk3X4YSOuOPWjQrC1NWnWkTadedOzRj1Yde6jjek1b8U2jRnxR/xv++/sv+c9v/8l/fftPvm/4Lc2bN6ZLx3YM7PcDY0YOY+EcY36xWsPpX/dy6feD2J08jvOFs3hfvUywkx2xHq6kBPlxJzKUjNhwHiRE6bkeSUZcGGEudtif2M+ZvZs58+sWxeEtq9i9fB6b5s1g49xpbDCdynqTyawzGo/VtDFsmDGOzbMmsmXONDbOn8v6JUtZab6EBbPmYDRhCnt37lHCfPfeQ55kF1JYUkn5i9c8l96jHz9yJ6cIv9hb6IKuE5x4jySZtJX3jAclL8l+VquGhbx884FqGSry8jWF0k/0aRXPK2uoqdw72boAACAASURBVH7Fq5o3vH4lzfjf86r2HbU1emqq3yt5rH39gVfyd0dlLU9yykhJzSIp+QGJ8XdIiLlVx01SE2/z6PZ98h8+JiPlJgkRUcQGBpIU6k9qpC/XZW6CTIi8dISze9ayc9kMtiycwL41xpzasYRTOxZzfNtCft9kxu5VM9hkPg5L01Esmz2KhTNHsXTOBCwXTMdq8WyWzzfG3NQYM+PZmM6axRyjmWzesJkzpy9x6vQVTOcuoW3b7nxfvznfNGzG142b8X2LVjRq254u/QYyyXQBa3Yf4Nez1pzReODgH45T6DV9ShiRgiSER5wD+M3Bl19svNh0wZXlh68y95eTmGw/yrzdJ1m07yzrzzrxmyaAkz7RnPeN4op/BA6hMbjEJOGdmIp9QDBn7O04fvk8lzQOaHw8cPZxVyKolRXDZGUxH2e8fZ3x8ZF5BLaf0Acxdvh723+GA/7egiP+3jK/w4AGf7VAhTN+3gZ0/CM60JuoAC8iAzyJ9Pcgws9dEe7rRrivK2E+LoQK3jpCvZ3/wEdHmOCrI9zPhQh/wZVIIUBwUXIY4a8jXPBzJsxXS6iPhhBvJ0WwSKFXHbKv0L8W4uNE6Cc0f+xLsujzByE+joT4OCiCpRTtbU+orwNhfiKDToT5O+r35dhPzusJ93cg3N9RERHgyF8JD3BA4W9PmL+9kkolQZKmiUTVlVX1YxplXKOgPx/iKxIqpWxJKjVEBElyKUmnC9GhrsSEuRIb5qaQfSE61EWloXKdpKP6dE5fJjekqCK8Ss7qyuryPurrkKRPJt/IuD8vW4J97FQ6GuJnj4FgVUqXcroeKa0bXlNbf3tCDChBtEPuCfK1VTJtuE9t1b1196t79OV6KdmLTIYF/oEkteGS2H5CPg/5vmRogIioDUG+Vwn0sVYEiIB7X1GJriHVVWV/Kf3XJbp+HlLir8NwTl73kLRP5O4MHjoZB/o5Z/F0OYunzoD+NblOcHeWyUSncdOewk1zElfBSY9MbNFqzuPoeAF76Vtoc1r11czISOHp0wIqK0uoqamgurqC58/LKC8vobAwX60Q9CTzMTk5OeTni+gVq21eXiF5+SXkydjBoqeUlVfxovI1zytfU/60huKyl5Q9reHpi9dUPH+ljnMLK8grekZhaSXF5S/JL3lOTmE52QVlaptbVEFB+QuKX9ZQWvv6T5TUvKK4WgTxlTpfLqVhaUb94SMvP6L+kZD9Z+8+UPHmPeWv31H+WiRRT/nrD+il8B3FMqmkUqTvDynMlMklJc+RrV4Q9QmiJIQihJklL/RjDQuf8iC/XDWkFrktEsGVBPR+FvfTH5Fx5xF3bj8iNfUBN27cJSnxNolJ6SRIyfh6OmERyfj6x+DtF4NPwDV8gxIICE0hJPIWEbHpxCU+IulWDok3c7h+I4tryZmIDEZfu09kbAbh0emERt4mOu4eCUmPSb0tk1vKKS6p4cbNR1y85IyFxSbMza2YN8+SxeZr2LFuI2f27uD0L5s4IO1Glpixzmwmy40msnzWJLYumcvBDav4be0ytlqYsdZsJuvmz2KDubHayrjAxVPHsnzWZNbNn82WJWZsMDfBap6ROjdv4ghmDhuIyejBiBBaTB/HitmT1RhCef688cOYMaQfWxabYvP7HryunEbk8rc1FuxeuUiNXzy0cRWHt1pyZKcVR3et48gvVhzeuZY9m1aqfnoWC+exYK4xc2ZNY/LEcQweMlSNmevY/QeE9l170bR1R7UWcv2mbVRq1mfgz/TtP4g+ffrTq2cvOnboRMvmLdUYw7YtW6lycZd27ejWQYRQVj7pQIc27WnRtAX1v6vPl//9Jd9924CGjVvRpn13+sh4t7HTmDbdmLlzzFg0fz4ms2YxZeJEJowdy6TxE5gycRJjR43m58FD+bH/QAb060+/vv3o+xlDhw5j3LiJzDQyZsmS5WzcuJUNG7eycrUV5ouXY7ZgCSZzzZklPRFnmzHNaC4Tp85m9PhparzgoOHjGDBkNL0HDqNzr4FKBtt07k37bv3o0KM/Ldr3oEHzDnzTqAX/atiI/6z/Hf9R7xv+/fuv+Y/vv+ar+t/ToFFDWsnEmq5dGThgAHNmzGTHGivV2Flz9gJ+jlpCXdyIcHUjys2dOC9vEv39SQkO5lZEGLfjIkmPj+bu9Ri173r1PPu2rGXLqkUc2rmBy8f3cWz3ZnasXMhqk6nqPweWc6ZhaTwVS5l8NH08VjMmss5oMutnT2PtXGNWmS9g6fx5zJ89G+OpU7GyXMORo8fRuHgQGZPA/Ue5FJQ+p7z6FS8/fiSrvJLkBwXEpGWTKBO1cp9xv7SKHFmh6NU7nr79QNX7j6qBfcGzSh7IfzwLSsgrKaO04ikvXlbz6s07Xr99T+2rN1RV11IlKzXVvKa65g01tW+pkec8ryEnr4y7GdmkpT3mRvJ9UhIzSE15wJ1bj0lPfcjdWxlk3EwjLfEGN64lkBQdS1JEKElhfsQFuBHu4Yiv4yUuHtrBbkszNi+ezi8rTdi3bgEHNy7k0ObF/L51idoe2LSI3Wvns3GpCSvmzWTFfCNWLpjF8vmzVcnYeKYRxkaz1USnhfPNWb9uC/v2H+eXPUeZPHUuzVp04cvvmvFFvab8q2ETvm3eioZtO9Cp34+MNZ7H0m172XHiAscdXLnqE8pFn3DOeEdyzC2UfY6+7LziyuYLOtad1bLyuAPz9p5j2sZDzNz8O+a/nWXNSTs2XdTxi503B5wDOekRwmW/MOyDo9BEXMMlJhFrLx9OXL3M0fOnuOh4FY23K25+7nj5ueDn76zwD9AREOBMsHICB8IMvvJp66gPxOqG1OlDHQ2h/nXUBXAhflqCfT/HmX8kRQaTEB7E9bAA4kP9iQv2JTbIh5hAL6IDPIny9yBSRNHXjTBvHSHS8sBDo7ahXs6EeTsrOQz31RHh50KknytRBjn0dyGyjgg/HeG+cq2WUG+NIsTLCSHY01GP7NdheM2w1cujA8FeDgR76gnytCfI045AD8FWEeBhQ5CXnZLEUF8RQSfC/ZyI8Bc0RAZoiArUEh3krIgJdubviA7WYiAqSEOUiJ1CQ2TQ/w/9dVFyf4izIiZUhxAb5kJsmCtx4XrkWK6Ra+WZ4ZKiicTWJZuSbirR8pcfuqNKPiX91Keg/zMJDfHVy6u6NsiJiCBHVT4XMZM/NP9/5L1EDEUGbQnyFVmzIdBHhO2qGpcpk3c+JauSqPrZqutDA+z1fyiVAIoEOhIR7KSIrNsajqWkr0e+NgfCA+0IC7Al1N+GEH955lWCfK0VgT5XMBDkc+XT+WBfawR1Tq7xvkyAt77sL+NAvesmB8kEIQMiigrdaTx1p/FwPqVw157ETdCcwFVzAhen47g4HlPoHI4iqFnLTudwcjyHne0prlrLaghuPHqUSk1NOa9ePeXN6+dKCsvLi8jPzyY/X0RQyCU3L5fsnDyysvPIzMrliYz9y8zjicwqzimhsPgZFc9qeFb5mmcv3/C86t0nnla+oVhauRQ/J79EVgCp1jd3lgkduSU8zCkmu+gpBeUvVS/Bspq3lL95T9nrd5RK8vfKwBvKZPLIm3dUvH3PMykbfxAh/AM5fvbuIxVvPlL26j2ltW8pqZH08J1CJpUUVb3+JIUyPlAkUIRQZhsbeCKrkdRJomzl+LFMPPlcCmWGcU4xWQ+yyUi7x63kNG4kpZGUkEZiQhoJ11MViYnpJCXfV1IYGBSPs0sQGl0QOvdw3H1i8QtOUimhjClMvpXD7YwS0u4WqwkkIodxkhBGpxMWeZvwqDtqPy7+PknJT7hzJ4/cXJn5/ZbbaY84c9qG2UaLMDNdgcXi9axbvZVfN2/jzJ7tyASRX1cvZtP8WVjNnc5q48lYzpnKtiVz2bd2KXtWL9ZL4TwjJXWLpo5RS5lNG9KPMX27MWFgL6b/PIDZowYzY/hApgzpy6RBPzDxx96MH9iTWSN/Qu5ZaTyFZUYTWTx9HIumjWXx1DEsmTpGSaDj8f14XjrJqR3r2Th/FmvnTGOzuTE7l81n96qF7LVawq8blvLrBgvFOgtT5s6cyPjRw5g2aSzGM6cwZdJ4+vbvT5NW7WjUoi1NZVJJ647Ua9qaL+s1pV7TNrSXmaxDpHfhUPr0HUjPnr1VH0Dp99e6VRu1FFj3Tp1UOigJYZcOIoTtaN2iNU0aNuXbr77jn//5L77+qh71GjSnQePW1GvYku/qt6BDx+4M+3kExjNnYmw0E5NZRgpjIyNmzzRi/Jix/NR/ID2kFU2XrnTp3BWZZCJiOGjQYLp160HTZi1p1LgZffsNZNp0I+abL2HpCkss121m2SorFlqsVKXi2aYLmTbLjLGTZjJ4+Dh+GPgz/QaNYMDQMfQbMppeA4bRpfdPdOo5kA49B9Kue3+atuvO903b8UXD5vxXg8b8e4P6/FuDevyf+t/zb/W/55/16vFNvQbq/Vu3aU+Xrj2YPG4S6y1WcXrvQVwu2RLjHUhiYBjX/YK55u3/iXjfABKDQ0iODOdGTCQ3Y6NIjgrnyuljWC6ZzyLTmezdth67S6c4d+Q39mxYzdoFJqw2m8UK6atnMh1L4+msm13HrOlYzZ7B6rnGLF8wlyXzTTE3nY3Z7BlYLF7EWqsN7N1/GK2LF8k308nML6akskr9R1B+r7MqanlQXM2Dkhrul9aS+eI1RbJi0Ud48RGqABlG8qS0ghuPskl7ks2DnDxyiooof/GCmrdvef3+PdWvXvHi5Usqq6qoqqmhurZWL4fVUv2opqCgjMePc8nIyCIt9TGpNx9z904OD+8Xci89i9TkdJLiErlxPYXUpFukJqaQHB3FtRA/YgI8ifBxJcjNEevj+9i7fgmbLGazZZkJ21aYsttqIQe3ruD4bivO7NvExd+3c3r/FvZtW8tmy6WsX7GINRYLWG4+l/lzTJg5fRazZ5myYP5iViy3ZK3VVjZt/Y2Va3YybNQMGjTpxD+/acZ/f9eE/6rfmK+btaJ+24607/cTw43mMn/DTjb+fppDV7Vc9AzihM6f/Y6+/HLVky0ig6ccsDxhz4pjdiw6ZM2sHScYZ7mXKRsOsPjgRbZcdmXrFTfFTht3juj8uOQbgl2QpIXROIXHctndgxPWFzl2/iSXHa3RervgFehOYIgHEeEehIW6ERLsQmiwjsgQLTGhTsT+CQ2xoX8QE6IhRq4LqXOaIC3KaQLFh7SE+39GgDP/SAgP/CSE8kPQC6E30QFeRAV4/EkKRQwjfF3/ggvhvoJI32dIqdmAr+xrFSKFnyOiKMKoUGmjIXWsO1f3miSN4b5awnw1CpUiqsTRkRBvkUX7T8hxmK+jkkG9EGrqhFD7FyHUEROiI7aOuFAXDMSKxH2GQexiQl0woJc8F2LC6vj0mo7oEMEgfFLuNkicoaStN3mRPBFCfan776VQRFGE0XCtXkr1IqmXRMMzHZRQigSKECop/EwM9RL2hygqefv8OnWtA2GBIpD2iOyF+ksiqJdEkcL/QZ006mXRhiCf/4U6yTTIpghlWKA9kcGORAY7EBHsQHiQvV4SA+0IFVGsQ6QxTOQx0E69LiKpZPLvhNJHSv36MaFqbKiMC/1sbKiabe527pM46lPF0yg5/IsYKiF0OIrW8SRaGdcig3ilr6OLNXGxgWRnpysprK2pQHhZWUpZWYGSwpycTLKyHvPkySPuP3hA+t173L6ToUi7fZebt9JJSrlNys27ZDzIJie/jMLi5yoVLKmopvRpjaKo7CVZeWXce5yvkD56D7JkcoT018vh7uM8tRycrBdcJOsIV79WQihSqHjz7pMIPn33XqWBzyUB+PBRCaH85f9cUsL3IoPvKXv1jpKaNxRVvVLyl/9CxglKSVhmEOvJfVZFzlP9pJHscn35WFJCRYk+NTSI4qOipzwoKOd+XhkZOSWkZxVxV76X+1k8uPOQ+7cfcC/tPum3MriRdJvr124SF5tCbEwysTFJxMXdIj7+DlExt/D0jsTG1gMHJz88fGIICr9J1LUMVQpOTpWEMJuElCziEh8jE0mkXBwhrWdk5mNMOlGxGSolTErJ5E56AU+eVFBcJCvNvCf11iNOn7yK0XRzTE2Wsdh8LWtWbGLX+k2c2LGJY1vWKCncutCEDfOMWGsqCc10tiyaw+6VC9m5fIFK89YtmI2lqaxsMlmJ3bwJI5QIGo34iZnDf2TGsIFKDqcN7a/k0GTMUOZNGslSo4msnWeE3G8+ZTRTh/RVPe0kIRLpPLljPdYHdynk2NJ4CqtnT1ZSuGv5ArYvM2PLUlM2L53D1hVm7Fi9gDWLjDEzmsykcSOZMGY4Y0cOZeigH+neoydNW7dXUihi2LB5Gxo2b0uD5iKJndS4uu59fqKr6lvYXa0YIquGCJIYdu7Qka4dOiBJYae2bWnfqjWtmrWgaaOmNPi+Id98+S3/+q8v+eJf3/LlV7KOcWPqNWhJ46bt6N6jL2NGjcXMxASLRQtZu2olq5Ytw9TYmAljxvFj/wHq+c2bNKW1zEaWiS6du9CjR0+khCz9Cus3aMzX39SjVet29OrdT808njtvEVYbt7HCcj2LLFYxZ95ips40ZdT4aQwZOYGBQ0bT58dh9Bs8Uklh38Gj6NZ3MO269qVN5x9o3fkHWnbqTaNWnfm2cRu+bNiCL5o051/Nm/GfjRvy7/W/49++/Zp/fv8939ZvQMNGTZSctmrdlgE/9GfaqPFYmi1SYhikdSfWJ5BYL39iPHwU0e7exHj6EOvnR1xwANEBvoR6e+Dr7MTJg7+ydqk5KxebcWjvdrS2F3Czv4wkiJpzxzm8fYOSQ2mMvn3JfH5fs4L9Ky3YvWQB283N2LzEnHXLl7Bm+RJWL13EisULsFpjyZatOzhw+AQaF0/iE2/yIDOPwmeV6vdefteLqt6SX/mGvMo35L58Q371OwpffaDkDVS8g+fvobTmFfcLSohPf8CN+4+5n5NLXkkJ5ZWVSgpffZLCKiqrqvVSWKOXwhrpMvCihqJimXRXwP372dxOfcytG4+4nZpJRnout289IiUhlevR8aTEJ5OWnEpa8k1SYmO4HhrwSQoDXR24cuxXdlstZv2imWxYbMTGJbPYt8mCC4e24Xzxd9ysj+Fldwp3m1M4XjzOldNHOHd0PyekfdCubWqN46VLlmOxZAWrV1mxfv0WLNdsZtnKzZiYrWTg4Ak0bNqZL+u15F8NmvPPhk35qlkrvm/Vjta9+jFoihGzV21k9a9H2HvellPO3hzV+nLAyY89dt5su+TC+tMOWJ12ZM1pDStOOGKy6zRjVu9h0rp9Sgq3WbsrMdxwXsumC1r2O3hwztOfqwFhSgqdo+JxDAjExs0ZG2d7NF46PAK98Qv1ISTMi8gIT8LD3JUYhoW4EBnq/CcBFBmMCxO0n4gN1RKrrpNrxXn0QVh0sARjOqKCXBSRgToiA134R3xogDJyQ0JoSAmjVDnZXZ8S+rmprUhiTJCnIjrQg2gljW5E+LkqIQzzkfKyllAvDSGCjEP0clLHkg6GeWs+yWGETFrx0xEd4EpssAexIZ6f4UFMsOCuiA5yQ4gKdCUq0IXIAB0RMlHDT0u4jEH0dVIYyspy/FcZFCP+c0IoMuhCrEEEw1y5ZiDclWv/AzeuRbgRH+n+Z6I8iBci9VyLcFdJoCEFNCSAoTL2zkfKvDYEeMpSVNZqX9LAPwuhI3KtSgml1C0p4ScplIRSq5LFqGC9cBpSRsMzlBD+VQpF9urkzyCLhuROkrzIYA2RIZ8hxwp92icyKWIoE3WkzY+h1Y+/p0zaufyplCttf/Stf6T9z99QN+5Pxv75e10hNMCO6DANMeFaYsI0RIc6EVVHZIgjUZ8hr31Crg3TqGvlOoNURgTZK3EUmZTU0YAhfZTU0ZAoiih+mlmuys1/iKGkhTrHY/qU0P6o6m2ocTyrhNBbkuogV27eiKYg/4GSwurqMqpelvL8WRGlJfnk5WUrIXz46D53M9LVWsgJicnEX0/6RGTUNYJCoggKieF6Yip372fxOKuQ7LwyVSaWUnF+8XOy88vJeJhLcup9Em9mkHjrniIp9T7JaQ9IvZfJw+xi8kulEXU1xS9fUVL7RiWEZXWp4NP3H5T4yVgiKR1JyViVjUHJ4dN3H1S6WFIrSeArRARF/LIrKsksk9RPUsCnaptZ+pyssheIDEpS+Acy6/gl2VIurutVKEJ4X77+3BLuZBWR9qSAWw9zuXH3MSk30km6lkJqchr3bt/nfvpDbibfVjIYGXGdiPB4wsOuERmZSHT0TULDknB2CeTceSds7LzwCYgnLvEhKWm5pN8v5c79UhJuZBEec5eg8FT8glPwCUwiKOyWksKYa/eIlfGF1x+Selsm7TylqLCWivK3VL74yK0bDzl53JoZU6WsuQTzeatZZbGOHWvWcWSzFYc3rlJSuGPJXCVi60XgzGayydyY7RZmqoy8edGcT2VjKSMrOTSeqmYqz580ilkjBzF5UB+mDumnxNBk7FAsZk5knbkxWyzM2LlyIVuXzlMJ46DOrZg4sKcSTUkIRQjP7dnC4U2r2brYlKVSZp45gU0LZrNn5UI2LzJhtSyJJu1MFsxgo4UJqxYYMW/WFKZOHMOonwcxsE9PenTtRPsOHWnWpoOSwnpNWvJ94xY0btmelu270aZTT0Xbzr1oJe1pWralRYtWauUQaSLdvWt3unbsrIRQGlS3a9mSVk2b0bRhY1U2/u7r7/n6i2/48p9f8d//9RX/9/9+yX//8zvqNWhByzZd6NvvJyaOn8TCefPYsHYt+/fuYdf27cw3NWXoT4Pp0qETjeo34It//pP69erTskVLJYadOnama5du6mv55pt6/Od/fcEXX37Lt9/VV82pp82YzcYtO1m1diOLl65Ss4zHTZrJwKGj6fvTcEW/n4bTf/AoBgwdS5+fRtK514+07NCTZu26K5q07Ua95h34qmErvmzUkq9btOa7dm35onlT/qPed/yfr77gX999y/cNGtJAvl/px9igEa2btaJH206MHTCE7SvW4m7tQIS7DxFuXkS4ehDh4kG4zp1wF3fCPTyI8PHC30WL89XLXD55jP07t2C1YhEbVi3h5O978dDaEBPszd2EaB4lx6G7eIpNFvNZbTqTg1YrsT+wl0u7tnFsvSW/iRyuWcGOdZZsW7+Gress2bLOkh1bt7J7z28cOX4Gjc6D6LhE7jx4Qm75M1UhkP8YynARQX7/K959oPTNRwprP5JfDcWvoOItFL6s5U52AZE3bpOQfo972Tnkl5VS8fIl1W/fIlJYpZJCvRS+rK6hSqSwVkrI76isfEVp2XNy84pVu6nbaU+4mfJQiWHarSfcTM4gMS6FuIhYkq8lkZacxp2UVG7ExSGBVWygl0oKA3T2XDqyl11rFmJlPp21C6Ypft+2UglhlI89sf5OxAc5Ex/sSmyQB9Gy8IaXC97OdjhZn+fE4d/VijYbN25j69Zf2LlzLytXb2SO2XLGTDChZ5/hNG7elW8btuGrxq34okkLJYXftGhDs6696Dd2ClOWrGbJ9t/YduIiR/4fYe8dHlW9tWGf733POTZQegkJkNBBEBWxVwRsSG/SexWQoiAiKiqKHVF6TyG9l0mmpPeQRhLSey+T3ij3d63fTAJ6zvt9fzzX3rNnz2QQSe48a61nXXbi+6vuHLXz5chVbw6edWbP71fZ84c9e085s+tPJz744gTTtx3mnV1HFBQevODGx6cd2Xn8Cjt/u8gX56/xq6MHZ70DFBQ6hUbjrDfgqvHDPcALz0AffHT++Ot9CdJ7YdC7oxMw1LqiC3LGECQVyC4Q/CsMhmsd6FJY0DXCghy7ZTK8HAnVOBGicVYKljmHAGdxCqV0fM8tlBKyOIZhGi9CAzxN8vcgNMCDMI0n4YFehAd6EqaRa+4IHOp9xEF0RKBQ42GvgDDAzZYAVykLm8FQQaHJLRQgFGdQSsvBfs6EBrgRpnEntFtuhGjugWGwv0s3FArJ6rqh0IEgb5N7GCjDKqoH8aoCRIFFrY9JUjbW+dgrq1TgUO8n9qmDSULLSibXUJzDbpnLvl2lXyn7ChiG681waHAh0uBKZLCbSQY39VjAMVwnfYPXEHgTl1DgTuN1CX8P6fszQaGcd0Nh91CMqXwsfYwmIJTeRlPpuBsIzWVpU3naBIkK4vzFdRTIs8VwP+RpbNH/h0wQKPcpBQpk2ZuksVcT3F3PCUCKcygT3Mrp6y4pCyCKM3cWAUQFia7S2yfRP/epq/9PjqoHUMq9Z9H4XETBX+BVdTTB3WW0AZeVayiQpxRwGV2AuIpX7gGg2VlUDqJyFAUCz/+l/OzvJSVncwlalZjNU+Xu4h7+PXJIysvHcVVB5b/9paQs5WPZhuJ07QwBfteIDPcjIy2aivJsWporaW6qoKmhnPq6UqqrSigvK6KgIIesrHRSU5OIi4slLCyC4JAwQkLDCQ2LIECjw83DF1cPP/TBUVxPzlCO4c3sYrLyy8ktrKKgpEa5hDcyC4lLykRAsEvxqVkkpeeSnlNMXmk15bVNVMhKuub2biCs7rytvuHX3bmrykHiDirdlh8Gt6ntlP7BTgWRpU3t92Cw2gSD2RW1CgYFCLuhUJWFjSqkWuBQwqpF0jdoKhPXklVSw83iKtILK7iRX0ZKbilJ2cUKCBMy8olLyVIuaXRYDPFRCSTHp5CScIPYqOuEBsdggsJwggJD0QSE4ecfhoenAVs7b9X3d9XOB//AWGKu55OYWkpaZrUCQxkeCTKk4K+9jq8mHh9NHBpdIoaQVMIjM4iNzyUpRYK+KyksMFJR1kJtVTsNxtvEx6Tz43d/MGvmQhbOWcHqZZvZtn4nB7Z9yNHd2/h210YOb1nF/rVLTKXbZXPZ8cFcPlqxQIGhDIbslefWLuXj9cvYv2mlAr1dqxez9YN5rJv/LsvencbCGS+z9O3XNvpgGAAAIABJREFUWTFrOusXvseu1Us4uH0dn21fx8Fta9mzdqkqJU8dZclbUyfy8boPsP31KCe/OoD0Dn66cTnbF7/PqrdfY/3709m9fL76XB+vXcyHy01QuH3FHHauns+Gpe+z6P2ZzJz2Ki9MfYqJ40YyasRwbEaOYvjoCcjUbV+LYaqpftCwUWrIQvrrZNhi6KjHsbIZi5VA4TBrRo4cw/hxExk3djyjbEZgY2mJ9RBLhg8ZwjCLIQy1kCEUK4ZZDsdm2AhG24xmpM1YNX08Zuxknnn2FaZNn8XsOQtVT+Gmdev4ZM8eZJ2aAMyiefOZPPEJFVrdp1dvHnrwQXr36s2gQYOxtByqtpvIpglZbSdQ+NDDj/LvBx7hf//5IBaWw3jl9ems3biN7bv28fGnh9m7/xDLVm9i2ttzeP7VGcolnPTMS0ye+orqJ3xi6iuMmfQsw8dMxnLE4wy2Hs+AoWPoazmK3hYj6DXEhl7DbOg1wka5hf/u34//7fUYD/Xuw2N9+tOn70D69htIv/6DsOg3mOF9LZgyYgKbF6/i7LHjeFyww/eqI4EOLvhfvYb3RVs8LlzF44otHg722J49w+/HvuerTw8oiNu2aS07t23g6y8+5fQfv+DpbEdcSBA34yJxv3qeo5/u5YuPtnPy6y9wP3kCx99+5tJ333D6q8Oc+OZLfv3uCL/+8C2///w9fx7/kdMn/+Tc+YvYOjjjH6gnNiGZjJxCCquNKmNU+oVr202RUwKGRpkUvgUV7VDSYjpWd0JxQzMJOfkERMYSlpRMWn4epbVV1DQ30nyrg5bbnTS1tVLf1KjU0NxEY7M4hm20tHbQ0NBCZVUdRcUyeFdIcnI28XEZxMfdJCH+JrHRqWrdXbghnLjIOLXmMyUhmfjwcCKC/Anx80Tn5Yqfkx0Xfvueo/t3cHD7ag59uJbPd67jzA9fEORyibSoIDJidGTGGchKCCMrMZqs5ARSYiKJDdGh9/PG7tJlfvrhV74+8j1HvvqOL788yqbNH6lewqkvzGTshOexsJpA38Ej6TXYmp4WVmYNZdDoCTz5xtu8vXIjq/YeUiXkb8/Z8d1lN7538ONbe38OX3Rn/6lrHDjryqHLPhy45MPqo2eZueMr3t31NWuPnubT827sPenAtp8vsu3Hcxw8bcuPdi6cdPflor8OB30EroYQfIJ1BIQE4R8ciJ9BQ4BAoc4TvcCg1hWt1qUbCv9aPra7DxLvuYVhQQ6YwPAaYaoCanINxRgLUWDoRIiCQif+ERccRJdig4MwKZDY4C5piA3WEBMcQLTej0idLxFB3goOBRLFOTT4ynCKE0GSb+hhAsMAdzsFhHIU11AcRIFGU++hOH3SbygDKeIAumDwdzEd/VzQKzmj9zNPOfs4ofVxJMj7GkHeDgR6iezReJqnmT1Mk8z+7lcQyXSzQGKQuZlSJppluln6C2UARYZATNPOXeemoxpOUQMp5uEU1d8nkGaCMkOAuFkOhAQ5KOAL0zoq+IswOBOhANEMiepcwFF6B6WP0FRKFnBTMTnmiWjp8dMpV8/UZ6eGMqQvr7tZtAsIryrYE1dQ4nbkM3RLHgvEmd09AbngIHtCddcI0TkQor2n4CAH9Zw83w2ACgQFCP8qfaAd3dKY+hOl3NulQD9zedlXSr33ScrNZknpWen+56U0rF4r910gwOc8/t7SQ9gFcGfw8zyDr6fpKOd/lzzn43Eab/dTeCm4kwDyP/BwPoG7kwnuBPCkNCyPuyTPK7mcwMPlD/UaT1fz0RxirsrL6vwPdY8EmDvZy3q8X9W6vWCdKzeSQyjIvU51ZTbNjaU0N5jUVF9GQ105xtoKyksLyMu9SXpaEgkJsYRHRBAaFk54eAQRkVFoAnW4uvvg7OZDkD6c+MQbJN/IJjktl5SMfDJzy8gvqaGgtI7sgkrSskuU0iW7L68M2QtcUF5DaU09VQ3NGFs7VOB0bZc7KC6AwJ84Arfvqm/6tapfUErEnZQ3tysXoKi+mYLaRnKr6smpNJJdUUdWeS1ZZTVKOeV1yhkslNgZFUEj5WKBQCM5ZbVkld4DwLT8clJzS0nJLiY5q4ikzEISRTcLlK6bj4lpuSQmZZAYl6ygUOAwPDiS8OBowkJiCQmOwaCPUm6ht7eea45+XLH14qrIzht3z2B0IcnKJUxILuJ6aglyjIrLISQineDwdEIiMggVhacRGppKTMxNMjKKKS01UlpcR0lBDSX5NVSVNtBQ3UZseCLfffED01+ayby3F7B26Xp2bviQA1u3cmTHJr7ctoZP1y9l9/J5qpdwy8J3Ve+fDALsWjFflX1lpdne9csU5B3Zu40vd29hj2wpWTKH9Ytns2HpHDYtm8f21YvZtX45+7as5sCH6zm0ewufbF3DjtWLWbfgXea8/hwvTxrFuy8+xfZlc/np0484smsjn2xYxvals1kzaxqLXnuWlW+9woeLZ/HZxuUc2PAB+9YvYfe6RQoIBQyXz5nBW6+/wFRxCMePYbTNUEZYD2PkmLGMevwpBX79LG14dIAV/S1HMmTEBKxGTcJqtEnWYyYycszjjB4zgZGjxmFjM4ahVsMZPGAQ/R7rxaC+/bCUtXaWVowdMZonJkzi+anPM/2N6cyZNZeFC5ay7IM1rFu/jV27D/D54aN8evAL9uzey4fbtrF71y4+2buXzRs2Mv2NN7EZbsNgceD69ad379707t2HPr370rt3P3rLsVdf+vQZQL9+g+nTbxCP9OjFP//5EL37DGDs+CdUQPX2XR9z+vwVrrl48fX3v7B644e89f5C1Uso7ueoCU8zeuIzCgjHTJrK6IlTFRgOGjZWwaA4hQOHj6P/8DE8NtSGhywtecDCgn8PHsy/Bg7kgd79eKiHlMX70a+/BRZDrBk6cBjWfa140mosy96az7d7Puf8sRM4n7xMgK0rbmevYvfbGS7+/AcXT5zi4umz/PbjTxw6cIBtmzazcf061qxdxZr1q9m8bRO79uzgyJHDnP7jOE5XL2N38RyXzpzk6umTOJ8/h8/ly/hduYr/VVv87ezwvmaHu7Md3p5Oak1tWEggkZGhxMTFcT05lYysXApk0E3SCmqaKJW4KImOqm2h1NiioqZqJZT+lskdFBisuXWX2tt3KWpoJDYzC8/gUAwJ8aQV5lLeWENtWyONt9tovt1OQ3szxqZ6jE1Gs+pN/YXNLdTXN1JZWU1xcSmZ0peYnElsfFq3YmJTiI5KICo8moTY66Qk3SAlMYXY8EhCNRoMvj7ovL3QuLty7fwZTh37luNff87J77/m3M/f42t/haRQPeWZN6jISqcqJ4PqvCyqC/KpKS6mLDePgoyb3IhPIMg3kCsXHThx/Aw/HjvO118dY+3a7bz2xizGTngOm5FPMsRqPP0tRtJ78DB6DLTgkYGDeXjAYPrbjGLSK28y84O1LN91gI+++Ykjpy7z3SVXfnQM4AenIL6181Nl5CN2/nznEsw3LsFs+cWWWXu+U1p79Az7z7ry0R/2bPnxApuPnWH/n5f57rIjx508OOXhr8DQSavHN0RPUJiOgOBAfHX++Gm90QS6EaRxQhsockYX6KR6CqWiFqy5cp+uEhIosr0njS3SWxiq+gvtCAmwJUR4xv/efIXBzwHRPxLDg0mMCCYpMqRbyVGhpESbFRNKSkwoydEhJIRpiTb4m8HQh/BAb2VzG/xc0fk4o/V2ItDzGpr7wVCgUErKAoXdk8pOpkllc7SNxNyYgrKdCBK4VDKHZns5opH39HQgwNMefw8J2bbDz93WrKv4ul1R8nGVPMXL+MlEs6etisCRKebuGByPK2pTigRmywYV2aQi07oytdslGVS5p/P4uprk7ynDEOJcSbnS5MQFS61ee40wnaMCwEiDM1HBLkrRIa7d53JNwDFcIFHnqF4jr5PXC8SpYQzzYIgq7/oJLJqkl6/nfxVDgK2CP3lNF5gKnIYESqOpgKHJ8RPgC9M7EhHiTHiwk0kGJ8IMjuq6gkXtNQWLCg4FEBUk3oPCbhi8Hwz/Bo0GKd+aJe/TLa09wWZ1A6nA6d8krxUg9HL7Ew8FaSdwd/79/1NuTscRuToex+Xabzg7/IKT/c842v2Ew9UfcLjyA/aXj2F36XslOZdr167+iKPtT+peeY2r42/qfeTrChTKZxDAFNAU4FRAKg6j11l8Pc+qVYd2l35WuYXRYZ4U5cZRVZqGsTqHJmMhzfVFtDSU0NpYRltTFW3NtdRVl1BckElmehJJ1+OIjIwgPDycyMgoYmJiCNLqcXH3wtHFE402hJj4ZBKS0olLTFel4huZReQV11Bc0UBheT35ZUYKyuspqmyktKaZqsZ26ttv03z7Li137tJ2F1rMZWHpE+ySOAB1t1Hf8Kva71DeIn1EbRTUNSkQFADMKKkmrajSpMIK0osqySiqVG6fQKGsrytrkB8kpnzCgqoGcmWNXXE16dInmFOi4E+5gDdyiE3JUopJySIuNZv4GzkkpOeRmJGvQDHlZgFpaTlkpNwkLjIevZTRvTXoAkMJD40jPCxelZEFDF1dAzh7zpE/TtopMHT3NBCoiyc8+ibxyUWoXsL4XKJic4iKzSYyNpvYhDyuJxeRlFJMbFw2EeGpqjxcXFilIjQaa5spL6ikIKOYivwq6ssbiTbEcGT/l7w8+Tlmv/EO65asYs/G7RzYsonD29by2cZl7F21gO2L32PT/LdYO3s6a95/k40L3mHb0tnsWLGAXQKFG1fw5d5t/Pzlfn74fB/7tq5l9eL32bB8ATs3reTArk18/vGHfP3ZHr45tJevPv2IL/bvZPfmVaxdNIsFM1/hvVen8uZzT/D+a8+ydt7bfLz+A3aumM/Ghe+yUoDwjeeY9dwkFr8u2xve4sC6pXy2eQWff7hG9RIKGG5e+h7z33qFF6dMZJTNMGyGDWGY5SCGD7Ni1LgJTHj6eazHP0n/oaPoOcCK3hY2DBg6lsE2ExgychJWYyYzcsLTKppm0uRnGCnO4pDh9OkzkJ4P9+SB//knjz3cg0F9+2MzdDhPTZzM6y+/xoI589m8fhMH9x/k6DfHVNzHxUsOuLj6oAkMwd7emR9++Ik9u3fz4fbtbNq4kQXz5jPlqSn07dNPadDAwQwePIQ+ffrxyCM9+fe/H+Kf/3yA//l//kWPHr0ZONgKSysbevUeoKDwgQd70rvfYKysxyBQqA2OJKegDFevAD4/cowlKzcw9aVpDLQayeDhYxhiM57hY55QcDhR9RU+rVzCnv2H0t9qtALjIaMe51Era/6n/wD+d9Bg/m01lAeshvPP3gP4n3/34MEHe9Gv/1CsbSZgYzEKmz7DmDhwNLOff4uPlm3l2L4jXPrhNL6XXbE/foGTR37h50Pf8fM3P6rw7s8PfcHmTVtZMH8xC5d8wKIVy5m/YhmzFi9g5pz3WbhsKZu2buGzgwc5e+YMgYEaIkLDMPhp0Di5E+odQII+jLSoWFJio0m8HklaRgLFJdnUN1TQ1GKktaON9lu3aeu8RWvHLeqbOymvayO/opnc0gayiurIKTVSXNdKVZtUD6SdxNxacvcuxrt3KGyoJzI9DeegQIJio0gryqGytY7azkYa7rTQeKeF+vYG6pprqW2qoVaAsaEGY6ORhsYG6uqMVFZWUlxcTGZ2LokpGcQkpBITn0p0fIqqGMTEJhIbk0Di9RRSUzMUGEaHR6H3D0Tr44/O1x+ttx9e15xwPH8Bx3Pn8LS1I9DVjcTQcMoys+morqOzxsit2npuGxu509jKneZOOhtaaalppLqoguS4VPy9ddhdduHP4+c5+vXPrFi+iSnPvIaF5ViGWI7D0mo8A4eMovegofToP5CH+/bnAfmFxGo4E154lTcXrWTp9r3s+PJ7vjhxnqOXnPnZOZBf3YP50Vmr9hr/5B7C7wHx/BaQwEen3Jh34BfmfPwDa4+eY99pF9VvuPHYOTYcPcXe3y/y9QV7frJz4biTJyfd/bAPCMQv1IA+MhhNSBDeWj98NB74+zuj8bMn0P8aQQGOaDUSbydGk3DJJfQBJhkCLvPfFOx/hS4Z/C5j8LuCwe8qBl9bJb3PVfQ+tvwjIVRPQphJ18MNiBIjRAKKZkUFkxhpID5Ma3YM/YnS+xGl8yNC60O4rMWT9XiqpOxBSIC7qe9Q1fWltv9XhQS40SWDvys6Xxe0MnouYPlfpICxGxSvEej9dzkQKA6iWbKGT+/vhEGFajupc52/Izq/a2h9HVT2YZCPvXk8uysjsev4V/fQ5CqaNqWIq2fqwTNBoXLlBMoEzpR7KA7if1cXwJmg7h7EdZVo1VH195nKv10gKDBoAkJxKQUI7329rvdUUNgFhoEmp9AEfGZwU3BnKiHrAqS/8ApB/pfvOXa+4tpJH55JAT4XEXU91ojT5ycl3Sto1VDIVXTSyyf9f6q/z15BpgCnkt6RUL0JQgVQQ/Wm6yH3uZfyOikTdzuF3mfx9zaBmJ/XGf4iBWoCbKfx8ThldggFJv9QECmg6HLt13uQaPsT12zNIGj3M872v6jnu2BQ4PMeDJ5U79kFhKava/osXZ9HdmA7XPlFBWtfjw2gujyNRmMeLY1FtDaV0mQsor46D2NVHsbqIow1pVSVF1BalE1+juwPTSU5OYn4+HgiIyMJCQlRUOjrH6T6CiOiEkhNzyY1PYeE5JvEXE9HSsb5JbWUVTerieMyiaoxtlJR30ZVQwd1rbdovHVXxUY0dt6mXmJm2jpVOVhNHd83eSw9hmXNHZQ0tlFobCavppHsSiOZZTVklFSRXlzJjS4YLK5SgyHiAMo0sZSGxSEslq0lsrFEcgmlVCwuYXE1NwsrUQ5hTolyBwX8EtJyFQzGJGcSnXSTqMQMIq9nEClH6Y28nkZcXAoJ0YkEB4Xg5eqNi4Mrvl4aDLpI5RbKsInI3T1QQeGpMw64e+qIikkl+UYeaZllZOXXkpEjPZeVpGaUk5JeRnJaGanp5dzIqCDtZiU30kpJTS4kM72E0qJa6uvaMFY3UVNaR3leBbk38kmNTcPdzp0DOz7hzWdfZeFbc9i8fB17N25j58rlbFs0i83zZrJ+9pusnfUGe1cv4tu9W/nx010c3rGePWsWs3vtEj7etJJPP1yvoPDowd18c2AX+3dsYNvaD5Q+XL+cXZtWse/D9RzcvZVD+7ZzaO92Ptu7TUGhuIjLZ89g9rQXmPbsJN59eQqrZk9n9+pFbFk8i1XvS1/i87z77ERen2DN7OcnsWnuTD7fspJDW1fx2fZVashk15oFCgrnvPkCUyaOxnLwAMaMtObJSRN4ZsrTPDX1OZ549hVsJjxFP6uRPDpwKOOeeoFpsxYpPfHcG1iMnMiI8U/xxNPPM/W5l3n6mReY/NSzpuzCiZOR7SVPjH+ciWPH8+xTU5g/ex67tu/k8MHP+e7roxz/+Tdsr9jh66shNCya6JhEriem4+cXxB9/nOSTjz9my+bNLPvgA2a8OYPxY8fTs8ejPPpoL/rJdO+gwerYq1dfevR4jAcffIR//u8DPPJIL/r2G8wgi2EKUi0trRlsMZz+Ay3p3c+CDZt3EBAUQmFpNRGxiTi6+/Drn2f55NARVq7fxhtvzWHU41MYOFSmrscxdMQELG3GM3j4OAYOG4uFzQTVXzh4xAR6DRvJA0OsTEA4dDgPDB3Og/0teLBHP3r2HEC//lYMsRzF0IE2WPceyrh+I3h13HMsfPV91s9ewa7lW/hsy152r9rGloVrWDt3OasWrWDFspXMnbuAadNm8OyzL/DCy6/y0pvTmDHnfZasXc2WPR9x6OsjHP/jDxwcHNDpdKSmppJ9M5OMxBRSImLJiE0kLymN4rRMCjIzyM25QV5BOsWl2VRUFlBWXkRxaQmFpWUUl1VQWlFFSWWd+qWysLKFwspmCiubKJY0g6YOZGOR8ZYpfUASCFSV4c4dCuqNhKWmYO/nS0B0ODeKsqluN1LX2Uj9nWYabjdT39GAsaXuL2BobKijoaFerfvsgsKs7FySUjPUJLSAoYLC+GRi45KIj0skMTGV1JR0kpNuEBMeTbBGS4hGS6Q+hJgQKSfrCPX1J9xfQ1xwKKkxcRSmZ1JfUs5tYxN36pu409DM7fpmOuqaaK29p3rpi07LJSo0Hg9Xf07/cYmvPv+epYvXMnnySwwcNIrBFmMUGA62HE0/i+H0GjyEx8yyGD2OqW++w9x121j/yWH2ffcrX5+6xNGLzhxz8FdAKFD4k7OOXzzDOO4Xx08+Mew44cT7+47xzq5v+ODw72z9+TKbfrjAuqNn2PDdafYev8iRc3Ycu+KowPDXa25c9PTGPSig2yX0CvTBO8AdH19H/LxtCfA1g6FaJiFschGt7wW0fibp/C7yH/K9iE7kY5LW+wJa74tovS6h9bpMkOclsy7zj3sl4yDiQrTdig/VIkoI05EQLtISFxpEbIiplCwlZTmPDQm4p+AAYpX8iQn2U4o2+BKl9yVS50OkzpsIrVe3wmWnssYdvTiNUoL2+6vk+l/k74peyswBrt0K1rjyd4Vp3YnQexJp8FLHcL0H4Tp3wrRuhGldCQ1yJSTQFBAdrHHiPyVRMX+XqQQsUHY/yHVBYvcAh9nh0/peRknFrkj0yj33734XUBy+bqgzQ59c+w+ZHcEuAO0+djmF5tdK76DAW1dJVyNDF74CeRL3Ys4E9DqnHDAfj7N4u59R+X+SAejlJuXYLnX1/0kfnkDaOfUe8l6BMv3rf0WBoZSdg7UOCgYFAMMMToSLxKVUDqVTt0Mp94mLqJzJLpdRK68XuDRJL/2F3bqCPvAKeo18LVNfodZfAFX+TFJ2FievCxRPKtAT4BP465IAo1y73xU0OYMmGJTXi7pgUNxBed8uyWN3Z9lJ/Ss+Hhe4kWygubGAjvZybnVU0dleRaOxkKqyTMqK0ikryqSsOKdbpUU5FBbkkJubo76xCxRqNBq0OgOGkAgio6+TciOT3IJSsnKLSbqRrQZKBAqldFwhv8U3tFPb3Eltyy3qWm9jbLtNQ4cpR6xRGsVbOiivb6FUJoXrWyhqMEsGRozNyhXMr20it7qB7Mo6MmUAxOwOCgymFZkkgCigKDAowyJqcEQNjzSY+wYlXqZOAWF2qal3UMAws6iKDIHDvDLlGkrZOD4tl+jkTCIS0giNTcEQlYQu8jraiAR0obEYDFGE6sLwdffF/rIDl89ewdXRk0D/YIIN0coxlFgaLy8d5y84c+6CM/rgGAqKyqmobkAmtCtq2yitaqW4opXC0mbyi5vILWggJ7+erNw6snJqycs3UlRQT0lRPaXF9ZSV1FNd3khDVQt1pUaSo1PwdvLl9+9/Z+f6D3nv1Zksm72ID1dvZs/GbayfP5eFrz3LvJeeZMErU1jyxnMc2bkB93PH0Tpf5tyxL/hs62r2b1rBoR0bFBB+sWcrh/dsVWXhgx9tZv/OTXy0ZTVb1ixh/bL5bF2zlJ0bV7Jn61oFiPL8ni2r2bF2KRuWzGb+jJd5/ZnHmfn8ZJa9+wa7Vi5g/fy3WTrzZWa9+CSvPW7DlKH9mDF5NBvnzuDrnes5vH0Nn25dwd6NS9mxah6blrzLrDeeZeLo4fTr/SgTx49RQcuz3nuH196cwZSX3mDE40/TZ4gNjw0azrR3F/Dx4e/Y/dk3TH9/CYOsJyD9hU9NfYlXXpvOmzPe5e135zBnzgIWL1zCyqXLmDdrNjNen8ast97hkz37uHzhMs7XnLlm64DDVXsMWgPp6TdVPqf0lMkO77CwaC6cv8jBA5+yYf165rw/m+effY7hw4bzwAMP8fBDj9CrVx/69x/IgAGDGDjAgn59B/Joz948+MAjPPzwY/R8tC/9Bgxh1OgJPPPsS0x6Yooq4z740GMsX7keD59AistryC0sJSMnj7jkG+jDY3Dx0rBj32eqp/DR/lY82ncIPWUyepA1luL4jX+aoaOfUGA4wHocvW3G0HPkaB62GcmDw20UFPYYPJRe/S3p29eSvv2slFto0Xcow3pZMbr3cJ4YPJbnbJ7kxTFTeHncM7zy+FReGPs0z46czNM2E5k4cgJjR49nxIjRDJUIHwsrrKxtsB43lufeeI0NOz/k9/NncfP1JiI6mqysLOWy1dbKLzRG6sqrqCkso7awDKOoqJSa0mIqKwopLculsCiTnNwbpKYlEZsQT0RMHHHXk0m6kU56dgG5Un2obqOsrp3Khg5qmm9hbL9Dw20wSnuJbC5qlcGzO9Tevk2+sY7gpEQue3rgFxGioLCmo566W40YbzdRf6tJQWF9q9EEhk21yi0UKKxvqEc+t0BhSUkJ2Tl5JN+4Sdz1G8otNEFhCvHxyVxPSCYpMZUUgcLEVGIiZA2enihDKEnRcQqGMxOTyU5MJj81jbKcPGpKy2mqrqXD2Mjdplaz2uisb6ap0khtcSX15bXKKWyuaaQ0r5y05GyCAkI5d+oqn+0/woL5K5k48Xn6DxjBoMGjGWI5FgtpIbAaQT+rYWrN3UDrEYya/DRvzF3Eqo8OsOurHzj06ym+O2eroPDbq15qg4lAoTiGv3qG86tPNN+5h7PlFzve3vUtb245zJx9x1jx5QlWHfmTNd+cZOP3ZxQUfqXex57vLjkonXJy4Zq3J54ab7O88PRzxctbAqYv4ycbwWSRhZ8dGl+JkTtPoPc5An3uKcjnPEHef5PXeYK8zhPoeQ6N9PR7nEPjfo4At/P36QL/iNZriJKsQrOi9dI7qCHaEKAkvYQx0lNohkH1WEAwVENcaCDxYYEkhAdxPUKkJTFSR2KkHLVcjwwiIVzukXsDiAnxJzrYlyiDD5F6byJ0XoQGemAIcEOvgE+gzyQT+Lmp54JloEXjTkigOyFB7oRqPQjTehKm8yRcpPckQu9FhMFLgWBUiDfRoT7EhPmqY3SoN1EhXkQGexJh8CBCIFHvTrjOTW0SCdO58neF62U0Mf0oAAAgAElEQVTTiMhNKUwn20ckesbcl2eGQxnCEOBTES7m+JZ7W1HMW1Ikz8/7IoESw+JzySRfUyla4E/cxW7IU+emknBXaVgd/+Oe+15zHxgKpMpn8Ze8P7P8JBzayxwO7XkWH48zeLubINBTAp9dTuLh8ifuzibJuVxT+6FlJ7Ss/5OcQO/zCjAFCoMUFArI2SMOoDiDJhh0JiLERSk82NkEhnpHdY9Aodwv5WmBSSkphwdLqVsg0lEpLFjA8tp9ciDM4ECoXsBTStPifopTeYWggEto/KQv8Rx+ZkD0djfBYRcEdjmC0nsoz4nT6GMGQQWEf3cl//ZYSskChY62v+J7HxS2t5XR3lZOW0sZxpo8yovTKSlIpbggnaKCTEoKsxUYVpTmqcGT8rJScnJyiIuLIzAwkNDQcGJir5OcKt/EiymrqFWbSVIz8hQUpmUVqWxC2UIgQFgv37g7JEz2jum88y5Nt+5S33FLDZgUVDaYXLzqRnJrzJLz6gZyqupNzmB5HTfLZI1VFWlmd9AEhZXKLbxZWq0GSmTCWBxB5QzKe1QYVe9gVkk1mQKBZgkQ3q+bBZWk55WpnsKEtDzlEobFpaKPuI4mJBY/fRQ+2nB8A0MJCAhG66/D09kL+0v2CgqdHNzw8QpE4x9MoCYUbWAYdnYe/PLreX49fgHfgGCy8wopKa+muLyOovJ6iiuaKK5ooaSyjdLKdsoqOygpb6OwpJmCokbKK9ow1t6irrqDsuIG8nKqqCipp6W2naaqJiK0kZz6+RQHd33KluXrWfTWbDYsXsnHm3dyYOtO1syexVtPT2D6E6N4b+rjLHz1GX77fC/XtV7kXw/H7fzvfL59Lfs3r+SL3Zv55sBHHPpoC/u2rmGPxNTs3Mhn+7azd/t6tqxZyuolc1izdB7rls1n48pFbF23jJ2bZHPKKnW/gOHid17n1afH8/qUCcx/8wU2LHiHZe+8xtzXpjJjynieG2XB+P6PKLdw07yZ/PDxNr7atZ79W1bw0bpFbFs+hw2L3ubdV6cyYeRQ+vZ+lClPTmLhvNmsWL6M9+bM58Vp7zBm8rP0HTJClY6XrNnKRUdPLlzzYMPO/UycKpl+03hjxntqQ8iCRcuQ2Jd16zaxbct29uzYxZb1G1n1wXJ1/PP4H4SHhKkf5rpALb6ePiQlJFJdWU17eydNTa3U1jUpN8jR0ZlvvvmGLZu38N677/HUk08zZIgV//znv/n3Aw/Ro+dj9OnTnwEDBmMx2IpBAy1VEHaPRx7j4Uce46FHHqNXn4FMmPgU09+apaBVALFnz76sWLVBDW8JFFbXN9Hc0UmzlE5lsr6mkRNnrzDtnXn0GWzNw48N5H/+1ZOevS2wGjGBsZOfx3rsk2roRHoK+44cR++xE+g5agwPWQsUDuMxS2sGDhnBoEHW9OtnRa9egxnUa4hyCsf2Hs7YPtaM62PNqMcssXq4PwP/9SiD/tWLwf/qzYB/9eLRf/bgX//7AA888Ag9e/aiT98BDBk2nBGPT+CNWe9y6Oi3+IcGcyMnm2qjkbvAnbt3uX3nDrdv3eZO+y3uNndwu6GVztpG2quNtBhraWyspqqmhIKiTNIyEomOiyLIYMBXo0UXEk54dBzXU2+SmV9BSXUbFcYOappuUd92h4bOOzRK33HnXapb71DeJH3Ht6npvEVebY3qJbzo5opPqIHUwmxqOxsUFCowvNVIfUcjDe0NCBjWiWPYVKvKxyYorDNDYamCwpS0m8QnphKbkEJ0fBKx8UnEJySRKOHV4oImpZJ0PZm4yBjlEF6PjCErJY3S3AKqCooxFpfRXFFNR30Td9tvQdstaOmA5nbuNpnUIZtXSqopyy6ipqiS5qoG2mqbqZVEh7xyIkPjuXjGlv17DjH3/aVMGPcM/foOY+DAEQwZMpohVqMYLFFNw6yxHDma4ePGM/mFl5m9fC07Dh/ls5//5NtTl/jp0jUFhV9ecOXIZS9+cAzihFc4v3lF8JNnBEccDaw/dokZ27/i1Q2f8vaOr5j/yTGWHvpVgeGmY2cVFH559irfnLfl63Oiq/xu58AVNxdcfd1x9zfDoZ8rnl72eLpdxMfrCv6yatbPjgAZAPWWActzaP6bvM6hMUvBoBkIA9zPEOB+Fn+3s/i7nlPyc5Hz8/wj0uBPhN6PcJ0P4VIK1voQpvU2y4sw7T2F67wQRei9iTT4EBXsS3SIH7Fh/sSF+xMfEUBChIaESA3xoogAdT0m1I/oEB8FbOLahencCQ1yIyTQla79vmqHssZF7frVa1zRm58zBLqpPcDBQaadwCHyWnkPgyfhwV5ECOyFeitFhfkgkmvhwe6EGdwI1YtcCdG5EKJzJlgrcron2SYiIdJyTeek7gnROxMqMrgQ1i1nwu7rCZR+OVWi1dipkGaJfLmX7ycDFtKDeG8AQ0BNuYUCU6ovUSJXJGblb+Xg/wv+7hsY6e7V+y/X5DMJdGmlTKwR2f5VAVcJCrhCoP8VNH6XCfC9RIDvRfx9TFKlYykni/wuq/vkfnkvXaAteuXwCZxJn+A1QsUNFPgzg2BEqCtdkmvyXKjBBIWG+6BQgaH0HurNEuDrlh3Bunsy6OwwCAxq5evL5+gCwov4+55XQOjjdQZvj9N4CRS6/fk3nVTXvWTqWMrP/02ep//rdXk/mUi+dvlHPJ3+ICrElbzMcApzYijMiaMoN4Hy4lRqq7Iw1uZjrC3EWFNCVXk+pYU3Kc5Lp7wkn5qqCirKS8nLzSEtNYXUlFQkrzD1Rib5BSVUVddTWl5DZo4MTmSRlVdGaVUDNQ3t1Eh5p7mT6qYO1UtY2dBKdVM7tRJU3dxOSW0TeeVGNQEsG0TyaprIq2kmv1sSLyPXBBIbyalqILtry0hZHbKTOLO0RknKxibV0uUGZhaLE1hBen65cgNv5JaRlluqJBCYkV/OTdlXLPmJOaWkZBaScCOH6MQMQmNS0IXFE6CPwlcbjpcmBF9NCDptOOGGSML0EYTowtAHBuPrHYirsw+XLzly4vdzHP32F3Z9dJClyzazaOkGPtr7OT/+cpLT5+24bO+Ok3sgvoFRBEekkpBcQHZeLRVVnVTVdFJZ00FlTTvGuk6aG+7QWNtBZUk9+dnlVBbX0lLbQkN5HVrPAI4e/IqdazazddlqNi5Ywv6NWzi2/zN+OniInSuWMu/VZ5j94mSWvvk862dPV+5gWkQQBclROJz8iQ9la8Ly+ez/cD1HPt3N3m3r2LhigQLADasWs3XjSj7cIpl869ixdR1rVy5i0bx3mPf+DBbLVPLi2Wxas1SB48cfrmfJ7Bm88OQ4nhlvzcuTxzDj2YnMNGva0+OYOtKC8QMeYdoTI9m+ZBa/H97L0X1b1VTmrrWL2Lh0FitmT+OdV6cyZdI4RtpY8+ILzzF/7hw+WLaMuYs+4K25S3nqpTcZPOJxBgwby7od+/DUhhEcl8IlZ0+++OE3DnzxLXv2H2L7jr2sWb+FxUtXMVfWyL37Pu9Mn8HaFas4+PF+fv/lN5zspE/ZoBTg7YunixvSF5afk091VS1VlSalp2eh14dga+vAl19+zcqVa3j11TcYMXIMDz7UgwcefISHHnmUHo9K3MwA+g+woP+AIapk3Fv6GR/rx0OP9KJnr/6MGjuRl1+bzutvvs2Lr7zJs8+/yscHDuOrMZBXXEFJRS2VdfJvqIU6+bdT38o1Nx82bN+jwrmHj3qch3r2p2cfCwZajWLY6ElYjpjA4OFjGSBQOGIMvUaNoeeIkTw8fDgPWQ2lj6U1Q4aMwHKQNQP7WtLn0YEM7WPF+P4jeGbwOJ4fOolXRjzNi9aTeXrIWCYMsObxATZMHDCCsf2tsewzhN6P9cPSyponzRmLH6xey66DB/nx1EncAjUk5WRTWF1FXWsr7XfvqjzAhtY2GppaaGlspb2+lXZjC+11zbTVNdHc0EhjSz01DdWUVBaTU5RNSkYaMfGJhEclqHJtUmom6ZmF5BRUU1TWTHF5MyXlzZRVNVNlbFPfX+pablHbfJualjvUyjaSjg7yqisxxMdxydUF31A9qQVZiFNY2ylqwChl5M4mGjuaaWhvor6tkfqWBtMkcmMTxroGqqok/qmC3Lx8bqSnkZB0nbjrcUTHxRATG0NcbCwJsXEkxseTlHCd5HhTgPX1iBhuXk+lJKeA+ooamirqaK0w0l7VSGdtC3caOrgrqu+E+k7u1LZxq6qFltJ66vIqKcsoojavguZSeU0zTeX11JXWkhSVhO2Zq3yy4xPmvjOfx0dPon+vQQzqO4QhAyRvcyiDLawYZGWFteRxPvEEL0+bzopN2/n8h+N8f+oSv16053dbZ46ev8bBP+347LQTxxwCOOUTyXHPcL5zDubgZX/WfHueGdu+4rUNnzJz+5fM3nOUxQd/YdWRk2z54QJ7j1/i8OmrfH3Ojm/O23P04jVOODhzxd0VV19PPAN98dNr8A3yxtvHEU+3y/jKymB/R9VXGOhvi8ZPflZfVEcxbJRpY871NaVzyIKIS2hFypS6SJDZpAr0ukigbEDrktdl/hFh8CVM502o1pOQIA+CA90xaNxQYBbggsCaznw0aFwIltKrVvb0uhMmDl2wF8qZC/MhJtyX2Ag/s+Tcl+gwk0snDl2Y3o0QrQsGNTXjiE5Wumkc0alJGpmmcTEpyAW91iSDzpVgnRvB8lqDO6HBHoSFeBIe6kVEmDeR4T5ERfgQHelLTJRJ4aEeGHQyoePwFwVp7AnS2Jkk4BRoj1Yd7dAF2aPTOqDXXcOgdyRYQMbgREiwSWH3D22Y++VCZFgkyMGc8SeZfqZ+PdWzJz14UjqWPjwBQQlp1kgvomTx3ev7+78ATwZRunv0unr1/s+jI6EywCISV04+vxwNTgraQgXMgp1NgKYgzUk9J/cEy5/3Psnj7tfKawTslOS8Sy4KAsO7ADDMjYgwNyLNRzkXMBQolK8rnyNYL1/HAb3WXoGlLkj+m9uiC7qKVhR4v66gDTSr63l1zxWCNFcIDLiMxt8EhL4+5xAg9FJAeApPgcL/kFy/J4HDe49P4uFulgy9uP2Ju8j1D5NcTuBs/zMOF7/D5eqPBHqeJdrgSGyIKzEhbsRH+JCfHUNjQz63Oqu41VnLrY56jDXFFOelkZtxnfLiXBqN1TQ3GGk01mKsraakqJibN7NIS8ukqKgMo7FJgaHsN76RmU9ecSUVtU3UNnZQ3SClHin5tFBc3UhhZb2aIpQeQ5kelMGP7NIaFQkjUJhf00J+bQsFta0Uyh5io2QPdqmdYmOb2k1cKPfJKrrKBnLK69XGEXEBpRScnl9BWl45NwT0zBCYKlPFmUUk3SwkSfYT3yxQAKjCqHNK1XT0jaxikjMKSEiRMng6oVFJaENi8ddG4KMJxdNPj58mhJCQaOKjr3MjOYPcrAKyb+YRrI/E3s6NY8d+Z8eOT5g3bxkvvjSTkWOexnL440yc/BIvvz6L9+etYtX6j/jo4685+uNZLlz1xC8whqTUQgWE9Y13aWi6Q1PLHVpb7tLZcpfW+g6qS40UZpVQVVyl+o2MpZV42Tuxb9M21s1fxPalkkG4mmN793Hh+++59OMPfL5tA8vfeY0PZr7Ehnkz2bNqIddO/kjO9TCKbsRy8bejrJg9neVzZ6oS8ZcH97BtwwoWzZnJrLdeY96ct1iyeA4bN6xk374dHPpsH+vWLuPtt17j1VefZdq0F5k581VWLJvHvl2bOfTJDpbOf5epk8cwdvggxlr1Y4xFL54aacFLT4zitSfHMGXkYMYN6MH0p8awe+UCzn53iB8P7uLQzvXsXLuYtQvfYeFbL/H2q8/y8nNTmDJlCtPeeIO5c+ewZOkyFq9Yy6LVW3j5rbkMnzAFi1GT2Pnpl4Rdv0GxsYns8ipu5BehjYjB1smNYz+fYMfu/cxftJxXX3uTJyZOVtmEyxcv4dTvf6DXBJkUEIjG2xcvFzdcHRwJDtKrSdL8nAKKCoopKyknL7eAlFSZCo/m9NmL7PpoH+/Omsvjk56ix2N9eOChnvzbrEce7aMcwb79LVTP4EAp3fYdpKZ/H360L8NHjFVbV6a//T7zFi9n9YZt/PL7aXQhUWTll6phk9yiCtVLV9PQhrG5E21IFN/9dELF1ch2EykFCxT2GTRMDaIMGjpaDaMMsh5DX+tRPGYzgp7DrXlk2DB6WA2lv6U1wyxHMnyQNRZ9htCv5wBG9h3GFIuxvGH9FO9OeIkFU6Yz9+lpvDXxRV4bM4XXxjzD62Oe4cVRTzFh+Dgsh1jz1JTnEPf1kwOfc+aKLbrYONJKipUzV9HaQm1nBw13bqvd5DWtbZQZZZtRHbU19TTVNNFS10yrsZW2hjaam1tpaG+htrWRioZaimsqyC0uJj0rn9T0PDKyisjOKyOvoIr8gjoKCxvJzzOq8Pbc3BqKSxqoqG6lpl62Kd2msfUuxrZOatvayKssJzguhiuuzviF6EgtyFQ9hTUdRkR1nQ00dDbT1Nmm1NjRQkNbC40trTQ2tVJvbKZG1m+W15Cfn096RgqJyTHEX48gOjaU6JhQYqPDiI+KICEmisTYaJLjYrkRl0BGXBJFGTkYy6q51dTO7foO7tR1cKemndvVbdyuauVOdTt3azq5W32LW+WttBU10phbQ+3NMspvFFKbVU5TYR3tZU10VDbRUd1EVvwNrp29widbP2LejPd43GYMA3r0ZtBjfRnSZwBD+g1k8MBBDLYYzOgxo3l6ytO8/d57bNu9j59OXeDkVUfO2LtyxsGNo2ft2PfzOT7+7Qrf2/pyzi+a4x5hfG0fxN7THqz46jQzBQrXH2T6lsO8s+MICw/8xOqvT7H1p0vsPX6Zz09e5chZe7694Mj3V1z409GNK+7uuPp54aPTEBQejMagwdfPFQ8ZqpXZCeGyINluco1AjS2Bmqtm2RL0dyNI0kO65xVkLkI2jpkXXMjyDN/75GfHP6LD/IkM8SXc4E2Y3otQnSchWg9CtO5mh85NuXni6BmkDy/IpHtg6E64wYPIEE+lqFAvRJGhnkrKsROgE7gLckYf6Ig2wIEgf2mWtCco4BpauWYes5ZRa6UgZ5XDo9M6mwBR54JB70qwuH7B7oSGeBAW6kl4mCcR4V5ERoi8iYr0JizUHYPeCZ32Wre0QQ5og+wJCrJXRzm/Jzt0Wnt0Ai0CL/prCgqDgx0RhYQIRN0bmDBN8JqiXpRbKKVkGeZQ2YB/zQSU6/8NAruA779BYddz/7/HrmEOc+9eVw+fuHcKaAUK7wM7gbguyLsHa45/gUIBRAWLXVBpBspQgeP73tcEeib47Lr/frjUC2BrHRRsm8Db9D9rkOYqosAACYG+hL/fBfx9Ref/U/KclIf9LhLgb1LX/X4KBs/i5XkaT49TeLidVEAnUHdPcu2e7oHgqXsgaAZCBYJmIHRz/YNuuZzARaacrxzD9eqP+Ln8gcH3AjqfCwR6nCfQ6xLxkT7kZUdTVpJKaXEaJUU3yUyLIyFKR0yYhuz0RGory2iqr6XRWENDXQ2lJSVkZWaTnpFNcUkF9Q0tqrxWVFpNZl4JReW1VNe3Ymy+RU1jB5WygqoLCqvqKZEJWtlTKrAn20WqTAMhhbUSPN1GkbFdqbhedhV3UNrY+ReV1HdQLPfUtlJQ3UxeZSM5ZUYyi2u4WViloFAcwVRx/swwKEMk8TdkiCTHNFWckqUcwcT0PAWCAoPJ6flcT80hNvEmEbGpBEdcJyhYQqTD8QmQncV6VQbW6yKIDIvhelwyGTeySE1KV6XjEyfOs3fvIQWETz75AjYjJtFngA09elnRf/BorKwnMf6Jl3j+lfd4a9ZylsnmkT1f8fXRPzl/0RVf/3CCQxLUQEpiUiYZ6XkUZJdQlFNCXkYBWak5lOWV0lxdj7GkHNdLV9m+fBXL3n6XrYsWcWDtGn765GOu/PgD9r/+zNE9H7Jl0XusnzeT7UvfZ+/axZz67hBaN1v0ng789MXHrJgzg43L5vHVwd2cOvEDXx3ax/ZNK5UjuHH9crZsXcfBz/byy6/fcfrM73x+eD/r1i9n4aL3mb/gPebMfZutW9bw7ZFP+fWHr9iwegkvTJ3IhJGWTLAZxOPD+vP0aEtemDiCFyeOYPLwgYzq+zCvTxrFhx/M4c+vD3Ds0518vmsDuzd8wMal77N01hvMnvEK019/mVdeeYWZM2cyZ84cFi35gCUr1/PB+h1Mm72EcVNeYcSk5/hw/xf4hcaQnFtMVOpNdDEJ2Lv78POJ0+w7cJgVqzfy5sxZTH5qKsOHWtPrkR4snDOPs3+eIiI4FF1AIL7unrhdc8Lh8lWunLuAj7v8HIgkNekGWRnZFOYVkpdTwM3MXBISb3DF9hqfHDjEnPmLeeLJqfTs1Y+HZRvKo33o8Vg/BYD9BloyaMhwrIaPwmbUeKxHjmOYzRhsRk/gqWde5PXp76gdx+s2f8i+T7/g9PmrCgrTMiXWqYTcokq1J9z0b6mD6IRUrji48slnR5jx3nwGWI6gZ18LHu03hMf6WdJ30HB1bcDQkfQeZk2PYcPoOXw4j9nY0NtmBIOG2jDMwoZhA4Zh0duC/j36M6K3FU8OGMXrwyYzb/LrrHtjPuvfXMiK12az6KV3mPPMm7zzxCvMeOIl3nzuDd54faYqxX/+xTdcunoNfWQM2ZVV1Ny5Td3duzRIqPzdu9Tfvk1dZycVzc0U1dZRXF1LdXU9jTWNCgybaptpqmvGWN9EdVMDlU31VDTUUVZfQ1FlFQLE2Xnl5EnmaXENhcUChEYK86WNoo6sm1VkZ1apa2UVLVTVtFFrNK3ZrGtup7a1lYKqCsKvx+Po7UlQZCjpxTnKKexyC2XgpKGzheZb7WYobFVQ2CCg2tCKsa6Zqkoj5WU15OXnkZ6RTFJKFAmJ4cTGhxAbG0p8TDjXYyKVEmOjSI6LIT0hkezEG5RlFdBYUacmie/Ud3C7poNblW10lrfQXtJIZ1kLtyvauV3RQWtBI/WZ1dRmlFOTUUZNRinG7Eqa8mtpK66no7yRWzVN5CTcwOnsFQ5s/Yj5099lovUoBjzyKIMf7Y1l735Y9R/IUAsLhg0byhNPTOLVV19m0ZLFfPzZYf68bM8FR3cuOnty3smDo2ds2X3sFLt/Os/RK16c84viN7cQvrjiz84Tziz74iRvbT/Cm5sP896ub5n/yY8s/+IPNh67yI7f7Nh3wpZDf17lq7N2HL3oxA+27px0cueKuweuft746oPQRYYRFKLFL8AdT/er+MsgrdaDYIOnYiIxsnS6a4pduvnFbA6JQSS6f/BT9f4LO+hEsqjD2SzT+T8SorXERQYRG6EhJjwAgcSoUD+iQn2JlJKvWRHBAo0Ci+L2mdxCExiKa+imXEBxAu+Va00lWynX3u8MCgwqIFRNknYKDGWHn6xs6VKgxpFAjRDwX68reAwS2HNGryDRhWCDQKIroSFuf5FcCwl26VawwZlggxMGkd7xPpkgUEBQyWByCcUp7IJCORr0Dsrh+nsIdBf0Se6fAKI4h12g1wV13X8JZohTvXcCcvIXZi5Dy2v//jr5i+z6y+w67zp2v6d5sCMi2BmRvLf8TyBA1gV4XTDXBYICuOLcdUGb/GYRGHAVjQyoBAiwmSTX1W8dyk21RRtoetz1vNwf4HcJf99L+PlcxNf7wn06f9+56bqfzwV1n9wr596eZ/Fw/z+ATrl9p/DyOKXAz9vzDN5SIpaj52nlDArkCfS5u/6Jm8sfuDqfUEc573b6lOPXBYr3ALHbHexyCeUo79XtFN7nFsqwisOveF37jQC3k+gkW9HtFO52x3G6/AvezqfVjmmDuN4BTgT5ueDtZouz3VlcHc4THaalOD+b6vJSKkqKKCnMJy8nh5sZmdy8mUNJaSUNja3UyUqoyjrlEpZVN2Bs6qCx9Q51zbeobuyksqGdcqPJMZTzaikpt9yiqqmDisZ2yhs7KFPwd4vSxnsqa7qFUuMtytT1TkoFFs1QqBzDqiZyy+vJLpWomRpuyvBIQSUChuIOSo+gxMvINHHk9XQiE0SmDSuxSZnEp2QTn5ylJEAYGXeDkMhEdKFxBOqj8AsMw1cTird/MD7iFvrp0PhpCQrQo9UY8PUK4P/l66zDozy3tb+/c87eu7sttLRAcSvuUKxQKF6gSLFSihYKFNfiWlwDBAhRIsTddaKTTNyIEZeJ20RJkP6+63kmAbr3+b4/7ut9Z+adybSZi/nlXmvdS//xE86eucrGjTuYNm0ePXqI5u+BdO0+SALhFz2H0q3XMHr3H8OAIZMYOuobxk6Yy5Rp3zNn3mpWrNrC5i0HOHDoHOf/uMO9+8ZYmNnj6eJLiF8YkSHRJEYlk5+RR31ZNTVFJdgZm7J9zc+snjufbctX8PumjVw/fAjjq1ewuHOT2ycOt0XCrGDf+uVSJ3du4vKxvVw+vo+jOzexfe0yzhzeiZnBPYL83LC3MkFP9wa3b1zgzu3L3L17HVMzfdzFHvkgH2ztzNF9cJuLl05z7PgBdu/5lUsXT2FmLHpXDTl2aCdzZ06WbuGMCSOYN2U0syYMZ/rYwUwa2pfhPT6nz8f/ZMrgvmz94TtuHN/LpSM7OXdgG8d2bWLfLz+y7aclrF2+kCUL5zN37lwWLVokoXDVmp+kU7h2614WrNzAVzMWMHrqHLbuP46+pRNmjl5cuW/A7mPn2LB9Lz/8uJ453y3h6+lzGDN+CgMHDaf7Fz3o+K+PWLZosczbay8X2z21kjCor/sQ3ds6WJmJ0pYvkeFRJCeI6dlsMjOyESXk2PhkzCy0ULhcQOF4LRR27NQFAYLdRZm2z5dvYXD4qPGMm/A1X38zS4LgwiUrWL76Z9Zu2MKvv+3j4O+nOPPHNQyfWOKrCCPh2XMJhUVltZRVN1KpeYFwC5PScvAKCOPOA0NWr9tCrwHD5MCJ6C/8oENn6Rp2+qIvndTSAdkAACAASURBVHr0o0PPPjKnsGP//nQeMoTuw4fTs98gen3Rl56f9aTbJ93o+nEX+nboxtAOvZjSdQgrx89h/5KN/L56OwdXbWXPis1smL2cJeNnsXjiHH5ZvYmjv5/i7n097B3dUKpiScrMIbe6htLWFqpev5JAWPNaBMu3Ut7YRHFdPYU1tRRX11JVXYeAwfrKejTlGqrLaigTOYAVZRRWlaGurqCkVgyTVFFQUkl+USUF6mqKSmooVNdSWKjRQmFODdmZVeRkVVFQqKGkrJGyiibpGJZXNVNZ10x1UzOFVRXEpD7DXeFPWHw0WaX5b/sJtT2FDdS90kJhfesL6VjWNjVSW99ITU0DVWIorLQadVE5OTk5pIqIrmQV8YnhxMUriY8PJzEukuS4aJJio0iMiSQ5Jpr0+ESyE1MlFNaVVPFK00xrZZN0/JqL6mkq0NCYX0NzYR2t6kZeqpvQZFZSmlhAaWI+1eklNORWvVVjfjXN6lpayjRkxiRjb2TB6T1HWP3dEkYP0EJhj0860fuzLvTv3oOB/foxbNgQpk37msWLv2frtl85d/kaRlb2mDu6Y+7kzhN7N67qP+XAtUccuGHIZVMXDD0juOMQxGkTd3bftebnc49YtO8yi/ZfZs2pe/x6zZhddyzYr2vDET17jutZc/qRORcMLGW8zW0rFx7bu2DRBoVeQQEEqpQowhR4+7rg5iK+q0UFzoNwpRfKMDfCwhzfkxPhSicilE6olM5vFRXuQnS4CzHhrlLvzt2IVbr/RX9LjgslKTaYxJggEqIDiY9SIEAxLtKfWJXfW8VE+KAK9SAs0FlCoBYOtYCodQ/b4M/PTlsS9rVpcwSt8RPZOl5W+IrmSM+nUj4eFkgJOPS2xtfHRnsU597W+HhZ/Yd8va0Q8hNOowRGGwL8bVEEaBWosENIAKFwC8OVwkV0kVIqnVGGORMW5kRoqIBIB0JD7AkR5c22EnH78X0YbD8PDLCUwxUipkVM9ooQ5/aycLsTKMrJooQreg/bIS0ixIH/lyTACXhrKyf/BQrfA0IBgO0w2H4U97XDpfhZ4meoRMk22F6WhIU7J0ri78OhcPS0bp62jCsgT4BdO9R5uBnz72oHPS3IacFPXOPuaoSrswEuTo9xcniEo/1D7G0ftEkXe1tdHOwEqAlgE+AmAE5fPsfNxRA3FwP5PDube9ha38XWWuedbO4i7rcXeYR2uhL2HB0evHXv2oHPyeGBfExcI/SX6yUgCkjUgqL2Oe1w2HZ8Hwjbz99zFtsdRzfHh3g6PMTb8RG+LvoEuBvhanOfp4ZX0b979q30dM7x4PY57t04z+2rp7l+8Th3b5zHw9mW56lJFOXlkJOZTkZqMumpqaSlpfM8M4fikgoJhZr6F5RX1cshisraJuqbX9EohktevNH2+gg4bBB6SbWYQhaPadtp5LGmFSpfQHkzlDX92aY3lDYKvZYN5AIKJRi2QWFRzQsEFLa7hW/BUF0tB0rERHFCRgHRyVkyWkYZm0JoVBIhkYmEqBIIi0pCGf2MiNhUKVVsqnQI24HQPygSn4Dwt1Ao3EI3TwXOzl442Dpj/dQO8yeW6D0w4NyZy+zYcYAFC5YzaNBo/vu/P6bjpz3o3msofQaMoXvv4Xz+xUA++bw/H33alw869ObvH3Tjv/6nM//1P5/zzw++4KMOPen/5TimfrOIlau2sG/Pca5fuoOpvjlu9h6EB6rITH5ObXEF1YXFWBsY88vyVSybMZPNS5ZwcP06Lu/fh/7FC5jdus79s8e5dHAHJ3as5+CmVfy2ZjHrvp/F0pmTWDJzEhuXf8f+LT/x4MZ5gn1dZB/ps4QIQgM98fF0wNvLES9vZ8IjAknPSKJIncOzlDiU4Qpc3ewwNHrA5StnMTF+iL+PC6EKT65dPMXSRbOYPW08P8yfzsblC1g2ewrfjh/KuC97MLDzJ3T7+38ztncPxO7ks3t+4ey+rZw7uJ3TB7ZxdNcmDvy6Vk46r16+lIULF7JkyRIJhStXr2H1+l/4actuFq/5hekLV/D1vKX8vP0gp6/pcvDMdeYt30D3QePo3HsInbr1pVOXnnTp3pcefQYiSriffdqZj//5LxbOnc+VCxext7LB8omZDGV+dPc+Ny9f5dLZ8zzWfYSDrWgJCiQqIprU5DTSUsQe8Axi4pIws7CWTuHyVT+9hcLPuvSQIDh42GjaNXLMBCZ9PYOZcxawYvXPbN2xR+45PnjkJId+P8Wxk+c5+8c1Lt+4i7GZNR6+QXK6VTiF5TWNsi9XQGF5TROZeSXEJGVgZe/Gr7sO8uXQMXzSuSf//Ohz/s/fO8jjx5/1oEPXXvzrix78vXs36RL2GDWK/uPG0/vLIfTo3ItuHb/giw5dJRT2/KAz/f7emTEd+7L6q7mcXLuLK9uPcvm3Y1zceYxdyzbyw6S5rJi2kLOHT2Nv54IyIob057mUiV7imjoK6uoobGqk/GWrhMLqlyJgXuwd17xVaW2drCY01jRRJ/qNi6soLSwjv7CIzII8MtX55FeUSCgsrqpGXVGLukwjVSyOJRoKi+ooyK+T5WPhFubm1FBYWCehUIChuqSeomKNbF2pahLtKdUkZT1HoQonJi2ZvKpiGUUjJo/l9PHrRupfNUunsL61Gc2LRmoaG6jW1FNZpaG8rIZidQWFBaVkZWWRkpYgoTAxSYVQUlIUKUkxpCXF8yw+RoJhcmw0GQmJ5CalU5qZT526gtbKeppLNLIUXJdThSa7UusC5lbzoqCOF/l1VKYUk6vKID86U0Lhy+IGXhRqJBjWZVfQUFBJk+ifjk7Cwegp5/YfY83CpYweMFg6hT0//Yy+nbsyqHdvRgwZzPjxY5k/fy4///wTBw4d5JrOPcwcXLB09cbS1QtTRw8JhfuuPGTv1cdcNHFC30PJLbsAThi6sOOWBWvPPmTxwWv88Psttlwx4shjR44ZunDC2I2Txq6c0rd7C4XXzOzRsXFD38EVCxetUyigMCgynEBlID5+rni4WaHwdyZC6UN0lD9Rkd5ERroTGelGVJS7VHSUOzHRHsRGexAX7Ul8jBcJMd4kxXqTHOujVZwPyXG+PIv1IyXW/y/6W0JsIAkxCuJjAoiP9idOKMqP2ChfYqN83iom0puoCE9UolQbpi0Nh4vybYgzYcFOhAm3LsgBMaQRHCiGNmwJChBu1HvytyFQ9OC1S5QXBdCJ/j8pWwIChGzw9xeyxk/I732JErA1/gHW8jphmyqE6xUkZCsVFGxHcIh9m8S5kC1BIbYEBovrrFEEWaEItCRAYYm/4in+ARZSfv7mCPn6m0n5+Jki5Otjil9btp/c6iEz+0RtXpSLtds/5JaQNrdQG7/y3gaRtoBoGQzdXmYWpWVxffvQRjsItpWDRbxLuwQMSitYZv2JbSXvMgHfxcDYy+sF/EkYlL2RApLtJQSL0rGAYQG/wgkV1/j7WeLrY4G3lxmewu173/Fru+0lhlG8zOR1WnfQ7B1Iuhvj7maEm4BECXsC+ERZ11DeLwBSgKV4DfEzfMSAi3Alfczx9jLF00M8boSHlKH26GGE6BX0EkMkorQsy8fa34H8PfiaafsKfUxlCVqUl8U12jJ0ezn63VG8xluJnyel/Znu7uJ9GuDmaoCrS1spWjiQzu2u4UNc7O7jYq2Dm7UOHrb38HJ4gLOlDtbG1zHTu4T548tYGFzBwuAa5vo3MdO/jZ7OJW5fPonOtTO4OViSmhRLfvZzcjPTyEp/Rk5WJnl5+ajVpVTXaGh+0UpjUyvVtaL5u44qTTN1Ta9oENPGza9ldISIj6huei0lzisaWylvEGqREk6hcACLarWSJWQBfaJEXNVMXmUTeRWiVNxATrmYKhYh1Np+QtFTKIAwt7SOvDKt8svrtQMs6ioyxco6sapORM0kZBAWlUxgWKwsDfsGqmTPoJefss0NDMHNK0iWioUz6OUbim9AOIrgKILD4vDxC8Xa2hm9h4bo3Nbl2pVbnDtzkYMHjvPrr3tZ9P0qho+YwMcduvJZl7507z2MXv1H0b3PcLr2GELnboPp1HUQn3T+ko879ePDDr3410c9+PDjHnz0cXf69R/N19O+44flG9m4bhu7t+3lwonzmDwSEQ3+KP2CiFYEE+ruwZ2z51i3cBGLp0xh1YzpbJg7i1NbNmFw4Sz2D3Qwu3UZvcsnuXhoB7vWLmXVnCns+GkpJ/du5erpQ9w8f5S7l05i/PAmTram+Pu54upshdVTQ4wMddF9cIvrty5z/5EOTywMsbazwNBEjzv3b3Dm/Al+2/0rK1cvY/v2zZw5dYTLF0+ybes65s+dxoyp45g3fQKLZ01m4YwJzJ82TkbVTBk2gNG9uzFrzDA2LZ3H6d2bOb1nC6f2beXE3i0c+W0D+7b+xLYNP7JuzSpWrFzJqtWr+XHNGn5cu46VP2/mh3XbmL9iPdO+W87EWd8z94d1rNi0m8VrtzFx9lL6jphC7yHj6DNwpAyF7t77S7p070enz7vR4eNP+Nf//IPvZs/h8vkLaB1CYwx0H/Lgjg53r9/g9pWrGOvp42hjj7+XHxGh4STFJcq4kYSEFCJjknB08eTeA30OHD7B90tXMmjYaIaOHM/4SdOY9u1cZsz+jtnzvmfegqV89/0PLFqykp/W/cL2XQc4fOw0J85c5PylG1y7dZ+7Dwx4bGyBpZ0Lbl4BBCujiU9+TnZBKYUl1ajLaiku10goTEzNxsUzgN9PXmDat/MZMHgUnbr04n8++IQPO3aRfYYivLhj95582KM7Hfv05vMv+9Nt0CB69x3AgO796C+GEjp0pcsHn9L7n58x6B9d+Przgfw6Yxk6O0+ge+Acl7cd5tjPO9i2YDUrJ81h/Zxl3L14E2WoisysPPnHYI1GtIHUkVdbS7amhvyGeoqbmyhtbqKsqYkyCYa15FRUkF9RSVVtPS0NLTRUN1BVUk1JQSn5hSVkFqnJLi2lsKaa8sYGyusaJQSXVTVTVtlEaUUTpaVNlKibKC5opCivgcKcOgpz6ygubJArH0vU9RQW1JKfV0VJmYbKugZKa2vIyM8nOjmJ1NwsijWVNPz5gvo3bXr9gvpXLdQLmH3xgpqmRirr6qmoFptM6igt0VCsrqawsJLs7CzS0mJJTg7l2bMwUlKUpKWqZKtNdmoCz5NjSUuIIi0+iqyERPKS0ihOy6Yyu5C6/FI0OWXUPi9D87yC+txqmgrreFFQT0t+PS9yNFQmqslTZpAfkUFlUgFN2ZU0ZpVTl1GKJr2Y+qxiGvJKyIqMw9PMGp2T59m7biOLp01j8pDBfD1sKFNHDGPmhPF8N2sGPyxZxC8b13Fo/x7+uHCeew8fYWrrgIWDK+YOLpjYOnHtsTmHrj1i/7XHnHtsg46tDxdN3Tj8wJatV01YdVyH+bsusOTgNXn7pLE7Z8y8OGfhwwULHy6Zu3PF1IkbFs7ctnLjnp0Xhk4ePHVzx8nbE+/gQIKiVASFh+Af6IWvWPkb6I4q3J/oaAXR0X5ExXgTHftOMbHexMX6EBfnQ3ycLwnxviTG+5EU70fye3oW70+KUFzAO8UG8Le4GD/iYnz/othoH7TyJjbam5horzZ5EhPtSUyUB9FRHkQJQlW5oopwkXZleJgjyjAHwkK1LlxoiB1/UagdYaH2Usowe4RCwxwIFgp1ICjUXiowxI7AYFsUQkE2BAgFWuPfJnEeIMHOGkWwNYFCITZSQeIYLB63IiDIEv+gp1oFWuAnZY6vwgyfAFN8/J/g7WeCl68xnj5GePgY4e5tiLuXAW5e+rh6PsbVQw8XDz08PA0lgPjL6V0L7XSvGCzx0TZxCjiU8TTyPjHhayGdRRH6LKd8PUzxdn8idwd7uZng6SriXUxRiGgWAYPtAChKwG3TvOIopncF9LVDoRwEEe6izPyzlq6gDIVue432fkJRKhcwKEBQKQY/lOKvC+GeCsfUSf6OxDWiH+F9MBTwJiVKvG3n3gKGRfNqQHsfpqV8jrjP11cAnoWEPQF8Uj5a8BOPi9cWvZtyiEc4lWLoRLqz9gQLOG3r2wwOEn2c7bImONimrZ/TllDxuRGfF6WDVLjSASF5W3ze5GfOntBQAb/iv1uU/rWvFRQk2gLEAJF4D+K9iPckmnLN8fExkzDp6WmCh4cR7m6GuLoa4OKiL8vazk560p10tNHBwfw6DqZXcbK4jovlLZwsbmJvegNbkxvYm4nbOrKc7Gylh4u1IWaPb3H32mnuXDmJi60ZyXEqcjNTyX2ulSghl5eVU1tbR1NTM6/E5oGWV2gamikXAyZ1AgpfUi8cwaZXVDW8lGCozSl8I0vGxaLHsKqBwqp6CqvqtGvoRBlYQl8D2WX1ZJXWkVmi4XlxLRnqGtILq0grqCRN9A3ma5VeWElGUZXcbpBXWkdhRSPqqmaZZVamaaGi7oUsJxWW1fA8t5SElFzpBvoHReHuE4qjmz/WDp5Y2rphbumMuaUTFlYuWNq44uDsg4dXEAGBKpQRicTFZxAYFImpqTV/nL/CsaOn2bfnEDu27eHXX3fzy5bdLFm6hrHjp9G5a1++6DFQQmGPviPp0WeEBMNuYutA7+F07TWczt2H8tkXg/i08wA6fNqbjz7uRt9+I/l66nyWLv2ZJYtWsmTeYras3cSN81dwtXHCydwSy4d66F26yNGtW1g9axYLvhrHgrEjWTBqCAd+/AHD8yfxNHqEs8F97B7f4dbpg/y6aiHfjh3EoW3rsDS8JwP4xQpPV2tjrEwfYaSvw/3717lz5zI3blzg3Pnj7Du4iw1b1rF52yZ27N3O7oO72PLbZtZuXMOiZQuY9PUEBgzsx+ixw5nx7WQWLJjJnDlTmT59ItOmjGXahBFMHTeEuVPHsnTuVFZ8N53vZ0xk3sSRLJ81he0/Lubkrk2c2L2Z47t/4fddmzko9iNvWcP2TT+xecM61q3fwPoNG1i/cSNr129k+U+bWLhqEzOX/MSUucsYO30Bo6bOZ9jkOQyZOIvBE2YyaPy3DBn3DcPHTWHYqK8kGApw+rjj5/zrgw/5x3/9F/NmzuLSufPYWljyRN+Ah3fuoHvrFg9u3ebRHR3MDI3kwIkoL4cqgohTiSnTeBlWHBGdiI8iDHtnT3R0Ddi++yDTZy/g2zmL+G7xCn5Y9TNr1v3Cxi2/Sf20fgsr12xgw5bf2Ln3sOxz/OPKLe7o6ss+QtEn6ODihZObj8wp9PILJkwVR2JKJulZhWTnl5IvIpfyiknNzMc/KJyrN+/J4ZkJU2bQq+8gPvioEx07daNztz506dmXz3r14pNe3enYsxsfd+/KJ92/oHev3ozoM5Dh3fvRr2NXuvz3R/T7x6eM+KArc7oP4/DCtVicvI7piWtc3rKf3d+vYfPMJfw4cTbbv/8Rc10DcrJyqa2tlzE9jU0tlNXVk11TRXpVORnVFTyvqSS/XkP5i2ZqWlsprK0lvVhNZnExlbUaXrW8oqmuiSpRli0oJa+ojKzicnIrayiub6Sq9SVVYpK4/hXVta+orHlFRdUrystfUl7cSllBC6X5zRTnNlGc20hpQSPl6iZKCuooyK4i53kZanU1FTV1lNfWkldSQlp2NnklxVQ21tH05yua/nxJ458vaXjzkvpXL6lraaWm6QWV9Y2U19ZTVllPSWk9xcV1qNUaiopqycnOJj0tipRnCtJSg8hIDyUrI4K85zEUZiaSmxZLZnKk3Fuck5hAQWIq6uQMSlKyKEvLoTwlj8qkQmpSS2nM0/CyvIVXxS94md/Ii+e1VMUVkR+aTl5oGmXR2WieFaF5VkhtcgG1yflo0vKof55LbngUgVa2PLlyg0t79rJz5XLWzJnBmtkz+HH2dNYv/o5ff/6Rvb/9yqljh7h++QIP7t1B39CQJ5Y2mFrbSxlZ2nJdz4yjoqfwuj6ndUW0jCOnHtmw97YZG//QZ9mhG8zceopFey6x7doTzlv4ctFKwWXbIK7ZBUtX8a69L/ftfdF18OWBoy/GLj5YeXjh7OuDd0gwQVGRBKuUBIX4E6gQMxM+RKoURMcEEROrICben5iEd4pL8CdeKoCERCEFSYkKkhMVPBNKeKeUBAWp8QpS2vQsTsHfYmK8EYpt078DYHS0B+2KifEgJsYT7VHcL+xKV1QqZyIinAgPd2z74raXX+JhYeLL3I4wpVbKcHvCwx2IiBByRKVyJFzlSFiEE6FSjoSEOxCstJcKCrMjMNQWRYjNWwUEW6MIeafAUGukwmwIapMixBK/wDb4U5ji81ZP8FE8wTvABC9/IWM8/Yzw8DXE3ccAN299XL0e4+qlh4vnI5w9Hko5uT/A3dMAXx8zCXEC5N5KRNJIPZWAKKJgBBCKyBc/r/diX9qgUAChhEIRIilWzYhF1e2RLu3TvKGO2knetglebayLcF9tJAwGCshqew/iXEhCohgSaZueFn2T7Q5hOxSqIlyJEAoXJXUxrCN6Mu1kk6oYwPH1fYpPG+B5twOecPYkEFoTFCSgrk1tfZmBwpWUspGAKc5lz6aAvzYwDREOpRhyETDaJlHODw9vl/jstH9+2j9DDvLzJO4Xny3xGYuMdPkPqVQutCsiQrye9vkCIiUkhtrLQSEBnwIQAwPFhgDhNj/Fz89CC4beprSDodt7YOjs/Fj2GAootDe7ir3JJRxNr+Bkfg0n8xs4mQsYvIOL5V3crO/jYfcILwcjfJzNsTTS4e7Vk9z44ygOlkbER4WRk/GM/Kw01HmZVJSqZRhtc9MLWltf8ubNG1pfvqa+qYUqTRM19S/QNLZKMKxpi6MR4dW1Iles9U8ZTSMmkfPKarUqryVX7CMurZMgmFXyHgwWCRisJjW/guScMpKyS0jMFKvpiqTEeVJWMam5ZTwvqCRHXUM7HIpNKuW1TTLWQ/RnZeWXkZxeQGRcOkFhcXj7h+PiocDOyQsrAYVPnTA1d9DKwkHe5+Tii5dPCEHB0URGPcPXLwxDQwvOnP6Dw4eOs/O3fWz5ZQcbN21n3YbtLFq8mvETptOz92B69BlKjz7DkVDYdyQ9+42kZ/9R9Ow/mp79x9C97yi+6D2Czt2H0KlzPzp2FE7hSKZ8LfroVjN7xndMHT+FpXMXcurgUayNzTG+e5/bp05xesc2dqz4gRXTpzF/7ChmDR3AN/26seeHBZj8cZJACyP8nhri+VSf+38cY/Py+Xw1sDv7t/6EvfljYsJ85fYmb6enmBvd5/q1sxw5upejx/dz/MRBDhzezcat61m8cgmLVy5m2Y/L+OGn5Xy/cjHzl8znm9nfMHKccOJ6039gHwYP7c+IUQMZN344k6aMYfLEUUwYPYixQ3ozc/Iols3/hp/EVpMFM1g+ezI/L/qW335awhGx93jHBo7u2syRnZvYt3UtOzasZOv61Wxav5Z1Gza81Y8/r2fRirV8+/2PTJ77A2OnL2TopFn0HjGZz/qN5PP+o+k9YgpDJs5mxKRZjJk0g9Hjp9D3y2F82rknH3X4jI8+7MDHH3zAovnzuX7pMs62tlg9McX40SNMHj3ETF8fS2NjbM0tcLaxw8vFjWC/AGLCVUSrYoiIjCMsMoEgZQz+wSos7Vw588d1Vv/8Cz+u28KGLTvZtusAew4e48jxcxw6eoade4+w6ddd/LbnkOwfPH3+ipyKFu6gAEIBlx4+gbh6+uPs7ivdQjGFLAKSk1KzyMwtkltOcgtLycxVEx6VgKHJ0zaXchVDR4zjo46d+eTzbrKnsUuP3nzesyef9epOh26d+eDzT/hXp4707Nad0X0HMrpHf/p36EyX//MBgz74jMmd+rBi8ETOr9qK0x/3sDp9g4sbdrF5xiI2TPuOtZPncGDlBpxNLKmuqOL1qze0tr6iubmV8vp6sqsrSa0sJaWihGcVJeRoqilveSGHTQQUphQWkl5YSFl1DS9F7qOmkYqSSgrzS8grKpf5orlVdRQ3vKDq5Ruqmt9QXf+G6to3VFa/oaLqDRXlr6kofkVl4UvK81soy3tBaV4z5QVNVBY1UZpfR0FmJTnppRTmV1JWUSN/nrqsgjx1MSVVVdQ2N/GCNzTzWqrpzWvqX4q8w5dUN4ptS02U1TRQWtFASWkjxcVCDVJ5uTk8T1eR9syPjDQFmRlB5GYqKciKRp2VQEF6DDkpkeQkRZKflIA6KQ11YjpFCWkUxqeijn1OSXS2dAQbczX8WfWGN6UveZ3fREt6LdVxagpDn5MfnIpamU5ZZAYV0ZlUxWZTE59DbXIWdanPKYiIJNLBGSfdRxheuMD1A3s49esGjm1ey5H1qzn260ZOH9jNxTPHuXPtIgYPdHhiqIehkSGPjU15bGKG/hNzHj+x4PojE07eNuD3m4acuPuEsw+f8vtdc3bdMGHjhccsPXiNGb8cZ8GuP9h62ZizZj4SCq/Zh3LbOZyH7uEYeUdg7KXE0COUx65BmIl/T338cVco8FMqCYmJISw6EqUqBGWYHxHhCiIjg4iKDiI6LojYxEBik94pLimQ+EQFCUmBb5WYFPgWDJMTFCQlBJAcr9WzuACEkmMDSBJOoYTCNicwOsoToahID22dWuWGSjiBKgETLmi/dNu/wJ1QKh0JUzoQKr+A7QgJFZO6QjZSwcHWb89DQm0IDRWuj60WFMPsUApYDHeQUBim+k8wFFD4v4FhOyQGhtog1Q6ESluClQIirSQUvoNBU3wDtfILMuN9+QaavX1MAKNWJngHGEt5+Rsh5BdgSqBC6+oJZ046duIoYmmkxLaO99R2jXbyRxsNI+EvuC3OReT6CfgLdUIV9q4pNDLchXbJiJf2aBcBWWLCqA0I2x3L9qPIIxSg2D4MIhw8AXqivC7gTACggEPZWyncQqUzYaFiGMdeunfCMQwQJfn3p7JleV87kS0BL0SAlgA84Qa3N7c6tb2u1o18//WlIyldSUcJhQIO2yXcQuEUaiFTC2uBgeL9WhEgZLf3ogAAIABJREFUHL33JO4TEo8LBQWJ9ySkva19XPscf38L/PwEyL4vM3x9tRLuoI+PKd5i8tn7CV5eQiZ4ehrj4WGMu7uRlIBDKTHU4qCLm/Ud3Cxv4mZ1C3er27hZ3cHl6R2cLe7gaH4bB9ObOIpVeNZ6eNqbYKp3g+vnD3Px5D6snjwiOjxIQmFJQTY15Wo01ZXU19XR1NhMS0urdApbWl/R0NwqgbC2oUUCoaZJ/GPbSmW9NpewruWNDK0WOYXCJRRxNAViDV11A4XVjdr+wCptubi9ZCycQwGLGUXVpOSVk5hVTGxaPpHJ2YQnPCcsLp2QmFSUsWlExGcQmfCc6CSxsziXuJQcElKzESW3hJRs4oWe5ZCQkkNiSi4Jz7JlmS4uKQ1VdBKhyjj8FBG4eSiwtffE0tpVgqKZuQMWT52wtHLB3MIBY+On6D0y4t7dR9y8ocO5c5fZufMgK1au59tZixg99mt69x1Kr37DZRxNz36jaFcvAS4DxtD7y3H06DdaQmGXHkPp0m0QXbsOYNCgsUyePId5835g1vR5TJ84jWXzFnF0z0GM7uvx6PpNbp08ydmdO9i5agWrZs5g4VdjmTtiMDMH9uLg6iVYXDtPmK0Z/lbGeJg/5t6Fo2xZuYDJQ3qxfN5U9mz5iXNH93L5zGFuXTrJpbO/c+z3PezZt41DR3Zz4uQhTp4+wpETh9h/dD8Hjh3g4IlDHD55WKtTRzh0/BD7juxj94HdbNq6gZU/LmXBollM/3YSX00Yydgxgxk/aiATRvRn+oThfDdjAkvmfC17GRdPH8/KOVPYuHSOBMMDW9ZwfM8Wju3Zwq5Nq9mwYgGrly7gh6Xfs3jJUpYsXcbSZT+wcPEyvpn3vXQHh06cSb9RU+g+ZDw9hk6g57CJEgj7jZ7Gl+NmMGjMVIaMnsTg4WPpJXL7vujN51170qN7L/r37s2Gn35C/8EDgnz9CPT2RuHlicLTk0B59MLH1Q13Byc5lRziryBOFSWhUBkeTWBYNAEhkfgFRWDn7MXNu3rsPXScfYdPcuTEeU6eu8zpC1c5d/EGZy5c4/jpixw6dkbef/HqbW7qPOT+IyPpEj6xsMXC2hEbBzfpFoqNJsIpFCVksU4t9Xku+epyKmsbKC6vIV9dIR1ED28Fegam7Np7mCnfzOaTz7rRsVNXmYXYoVNnOnbpyqc9vuDjLz6XUPjBpx344vPODOrak8Gfdaf3h50kFI79vDeLB3/FrumLub5hD7ZnbmF0+AInV2+RMLh+6nw2TV/IsZ+34WZuQ3V5lQz0FlEyGk09pRoNeXU1PNdUkV5TTkplKTl11ZQKp/DVS4o0GtJLislQq1GXV6IR2Ytl1RQXlpKfKyasy8gsqZIh9WKDUUljCyW1LRRXvKC4VKiFkrIWSktaKStqpaKglbK8FkpyminJbdJCobqJsoJ61Dk15GdWUJBXQVFxOUWlWhWWllFWU4OmpfktEAo4FFDY0AaFNU0tVNY3U65ppLy6mfKKF5SXt1BZ2UJVVQvqogKynkdJKExPDZBgmJUeQm66ioKMWPJSo8h5piL3WTRFKcmUpWZR+ixTQmFezDPyVCnkKVMpjs6l7nkVb8pf8WeJgMJmXj6voy6xjPLIPApD08lRJJLhE0leUAIlqjSq47MlFNanZVISHUeyly+B5pZ4GRni+PAelneuYnzlHA/PHOXumWPcOn+KG5fOoXv7GkaP7mH0+CH3de9z7bYO13Xuc1v3ETqP9Lmia8SZuyac0HkiofDkXVN+1zFj/x0Ltl83ZfVxHeZuPyuhcN3Zh+y7Z8MJI3cJhndcIjD2j8M+PBWH8GdYBcVh5heJnSIC9xAl/uHhEghVSUlEJyUQGx9FbEwY0VEhqFSBqES6RYyCmMS/KjYhgLj3Fe9PXLw/8XF+xMf6Ei8rwz7ERfsQF+VNfKQ3cSohL2IjvPlbTFt5+C0MqkSsi4h3cZFOjlIp3B3xpS6+0MWXuM1bid689i9n0Z8X+P9SkCVBQeLL3AoBiu0KCbEmVIChcAtVzrSDYUi4I8FKrWPYDoX/7hj+BQiVtgS1AWFIuJ2EQt9Ac7xFiVghYFALgv7B5vgHWxAQYoEi9CmKUEsCw7QKUlryvykw7ClCwaHWhIXYaTd1tIUyy9JuW+6ftvdPlHrbgpxDHeXkT1SEKzGR7rLhMyHWm6R4X5IT/HiW6E9SnPileBAd4Uq0yu0vEs8TcCjAUOb9ialpAWl+lm+dSFGWfl/CnRS9f16eT/AQk74i1LINDoWD975jJ6GwbehG3C8gTU5mtzl8ssTb1oP4DgCFCyf+KBDOsAuRKjfZQiBaCYSbLF3kaE+ioz2JivJApXKTzqT4WcIpbP8Z4r0IAPX3t5Tw9g7U2gFNlHPfQVr7uQC39yVKvrLs626kBTjp8unjIiJq3pOriK1xNcBNTC+LHkJ3Q/k88dz3X6/9vP3ntR+9XB/j4/gAX4f7+Nhr5Wl7D3eru7g81cHuyQ0sDS5jZXgNe7N7uFobYHj/Mn+c2MOpQ9sx1b9LRIi/hMLKkgJaG2tpbqijsaGBhoYmmptbeNn6ipaWVzQ2v3zrEIrysVhiXy2Cd+teyLDq+tbXNL3+U662E6HVAgjVNU2U1r2gtK6VkrqXFNe9eiu15iVFNS0UVDWTVaKRbmFCploCoQBB//AEvENicAuIwM0/HHc/pZRHQASeChE4HYGHX5jMGBTRMiGqRMS0cVqW2KtaS2mlKHU3oWlsorxKQ6FYn5eeT1h4Am4egTy1ckHvsTk3bz/i6rX7/HHxNjdvPcTExBJXF0+cnTxwEPEORuYcPnyKBYtWMmHStwwbMYG+/YfTd8BI+gxog8ABo2VvYe8Bo+nz5Tj6DhxPz36jZRm5a8+h9Og1jD59hjNs2EQmTpzFzG+/Z+a0ucycPIPl3y3m4I493Lt6C50/LnHj+HEu7NnFnjWrWTN7JosnfcWCMcOZO7Q/R39eie2dK0Q6W6GwMcHN7JGEwm2rFzF1eF8mDO7FqAHdGT+sP4tmTeGXtcvYvnkNv25dy6/bN7D/wG+cOHWIi5fPcEPnKvf17/PA8IHUQ+NHGJobYmZjho2zDS7eLvgE+mBiYcSFS6fl8xctnsPYccMYPqwf40YOYMqYQUwbP5QZE0cwe8po5k4ZxXdTRrFk+nhWzf2adYtnsXvDCtnneHL/NravWy7LzAtmTWX2t98wfca3fDtzFrNmz2Hat7O1e4/HTKXb4HF80nsoH3UbyBeDxkkQHDxhFgPGTqfPyK/pM2yCDHTuM2AYPfoMokuPfvTq+yXDho5g8vjxHNi9G9unT0mIjiYtMYGctFRyUlPJTE4mPSEBVXAw3q5ueDi5IKAwISpGQmFIaCS+geESCAUUOnv4Y/DEUg6KXLl5j1v39NB5YMDte4+5cech128/4Oqt+4jHbt/T48FjEwmDBiZPERITx4amVhiZWmFt7yrdQlEeFuXjmIRUMrILKK2spbHltWzLKKmolWXkuMQ0AkMjZU+imGYWwPtxx878458f8/d/fsS/Pv2Ujt268FHXzyQU/vPTDnzW8VN6d/icPh92osc/OtDlv/7F1D5D2fLNAv5Y/Su623/H4tgVdHce59DitawY+w3rvp7HtjlLObdlD15WDlSVVdLU9EIb7FxeRUltLYWNdeQ2acisqyKtukxCYcmLJipftlJUX0dmeRmZxSXkq0spKSpHnV9CQU4RudmFsm9SBM6LfeZig1F+TQN5ZfXkig0++Rq52aegqBF1UTOlhS2U57dSmvuC4uwminMaKctvolLdTHlhAyV5GopyqinILSc3X01uoZpCsTu5vJKKOg2a1maaeCXBUDqGb97QIHavv3iJgMKqBm2rSWVtC1XVL6mpeY1G85qGhjeUlarJzYohPcWftDZlpASSmRKmdQhTIsl+piIvJYaS9FSqM/MoT82WUJgdmUhWWALPAxPIU6ZTk1rOm5KX/Klu5U1+M68y62lKqaI2voRi5XPSvKKItPHhmUcYBSFJVMZlUpuUSX1aFhUJyWQHhxHv5kmilyfJfp4k+LgSZv8ULxM9bB/dxfjuTe7dvILe/dsYP9ZF/5Eu165f5/iZc5w49wfnr1znyq27XLyrz/kHZpx5YCGh8OgtI47omHFY11oC4HoxfbznEgt3X2Tl0dvSPRRgKBzDu64qLMNS8Uspwj+lELeY59iFJeIekUBAVBxhcXFEPXtGfEYGSRlpPEtLIjUllvi4cFQRgSiVfqiiA4hO0EJhdII4D9CWk0VJOc6PmFhfraJ9iInyJibSi2iR5xzhQWS4O5FKNyLD3IgMdUUlFOLK3yIjPGS2X0S4dlJXTuiGOhEWop3QFU6SdjBB9H+Jfq1/lyhTtjuE2mNoiC3/IeEQyp5C0Vdoh1I4hWF2stwXEelMRKSLVHikC+EqZ5QRztqystKBkDB7gkPt3g6KKILaegbFoIhQkFaKIEs5QOKvsNAOifib4htgjn+gBYrgpwSFWBESZkNouB1KlT3hkY5ERDmhiv53ifsdCY90IDzSHqXKTpa8VeHORCpdJOxFhDlLl08b0uxIeEibQkWIsxgFdyEqwo2YSA/io734dyBMeQ8Kxbh4VISQa5u0bqEYKY8QfZoCzmTUjCgft4U/+wln8N22EnEub8vYGNHTZyZ754TjJsBdDJaIaWvRf6cMc5Rj6+LY3o8ngF/2+Mny8L/F9LT15Im+PCHRoyckegDF715kGIpevvZ+0Xdl2/bPzrvSbaBCW74V78tfOHpyWOQJPjKTUAyWCFBrHzQRwyb/KU9PQzw9BNgZ4OEuQE/E1ejj5ibgTwDhIylXFz1cXfVwc30sHxfXeXgYIp4vX9fLGG/vv8rL2xgvr/fkKdYHPcbfVReF8z0ChJzu4W2ng+vTWziY3pByNLuJy9N7eNgZ4utiibmBDtcvHOXCif08NdEjUhksJ48ry9S0NNXT2FCPpr6emroGNPWNcluB6CesbmiWf22Lv7hFKaa8rolSTTMlmmY5VFIj9h6//JOKxpcyhFoMkag1LZQ2vKS0/qUWCjWvKKl7TWn9G8oa3lBa/0oCY1F1k9xhLAKqn+UUE5eWhyopk9DYVAJVSSjCEwgIi8M/LFYeA5Rx2mNojAygFkHUkfFpJKbmyt7ColKNHIopqxbTijXkFZWS9jyf6LgUAgIjcHT2xsLSEX1DC+7pGnLn7mNu3H7Aw0cm2Fq7EOgTiq+7AndHb54YWLJnzzGmzljIkFGT+XL4BPqJQYfBX9Fr0AR6DJxAtwHj+aL/WLr3G0evfl/Rt99EevUeT/eeY+nRcwz9+45n2MCJjBk2lYljZzJt0jxmTp3HvBlz+XHpCg78tocbF69w4/wFrp48wfkDe9m9fi1rFsxj0ZSJzBoxhMl9erDrhyU8ufwHoTZPCbYxI9DGBNOb5/l982q+nzSCb0d9yYSBPZk6ciDrl83nrJhO3r+d37asZd3aH9i7cwtnTx7m2uWzXL/+BzduX+XarctcuX6RS1cvcO3mZW7q3EBX7x4m5kbYOFrzQO8ep88cY+vWDSxcOJsxo4cyfEh/xo8cxNRxw/lm/AhmTBil1bjhTB8zhDkTRrJ4+kR+nP8tO35ezvG9Wzl5YDvb169gxYIZzJk+ickTxjFy1GjGjB3HuK++YsxXExkyZiJ9R07ii0Gj6dhrMB92GyDdwiGTZsm+wv5jptFtyFd0HziaHgOG0b3vILr07E+nL3rRb9Awpn0zg9WrVnHx4kXcXF1JTkomM+M5BXn55OXkyvOU5GeEh0fi7ROAm4cPvv7aXd+KoHB8/MPw9A7F2y8cP0Uk7l4hWFg5c/+RCfcfGfPg8RMe6pty76ERd+7pcfveI3R0H3PvoQEP9E14bGyO4RMBg21AKKDwiRWGT6yxtnfD3TuQgGAVwcpYlJFJJKfmyGGTOjGcVS22edSQnVdKisjdTEhHz8BMDrCIDMQuX/Tiw48+5R8ffMy/Onbk486d6NClEx27fsanXT6j66ed6PXRp/T+oCM9/v4x3f77Q+YNGceRpWt5+NtRHu08ht7u41zduJv9i1azdvIsNs9YwI55yzi/VUChPVVlFbKPWFNbR2VlFSU11RTU15LTINzCStKqSskUfYV1GtT1DeRV15BZVk5Wcal0PEsKK1DnlVIgsjezisjNLyW3uJLc0mryxLrM8hryimvIKaghJ7+GPBFDo66nSK0Fw5LCFtT5zRTmNlKY20BxQQNl6kZK1Q2UFNajLtCQn1dOTm4hObn5FBSpUZeWUVJeTmlVOeU1FVRpxCo7DXUNDTKouvFFq6xy1DW1oGkQeYfNVFQ0SVVVNVNT84ISdSE5WXGkpwRpJfoKU0PJSlGRmyJKxzHkPIsm91kchc9SKH2WhTrxOfmxqWSrkngekkC6Xzw5walUJZXwquAFbwpbeZPXwuvsJppTa9DEl6IOyyTVPZLwp14kuYaSH5RERUwWVfHPqUnKoDw2mXxlNBkBoaQrgkgPVJCi8CXO05UIJzs8Lcx4oveYm7d1uKf7ED19I+4/MuD8tTvsPfkH+89c5uilW5y+ocvpu4acfviUEw+ecui2CXuu6LH/ljFHdC05rGvFpnP3WbTrDEv3nGPrOR2O3TPl9CNLLhjYcvWJI7rWrjxx9sLEwZWHT225bWiKgaUV1s72ePi6ExQeSHRiFHHJ0cQlRRCXEEZUTCDKCD/Cwr2JENPHsT5t8iYyRsiLqGghYc54EinnPzyIUrkTFeFOZLgbkeGuRCpdiQxzlUD4FgpDXfmbUoRABzsRKvL+Ah0IFqvgFMKV+uv0sIgyCQ12eAs8qnAXtHJGwJIqwplIKZe2Y/vtd8colQtaOROlalOkK9FRbogxatGjKCVHq4UL5aYdYgnXDkYIIBWAowUKi7cuk7YU2DaJ6t12FHtxfc0Q5URZ9g22kYMtKpUT0VGuxMV6kJDgRWKiD0lJvm3ykbfF/XFxnsTGuhMT40Z0tIt8jwLwhKLl/1zt/1gBfxFhWqnCXBAS/7MF4InrxPVxUZ7ERXvJ0XAxHt6u2Eh3BBAK8BOO4DuJ22JdnCgxi3KzGDgR6+TEQIpYLfefkjuDxd7gkDaF2hAWaotSyo7wMHupCKU9EUoHqXCl9j4B5wLiQ4IF7IkYG5FJKLaHiIljAWxtsCagSsjtf1HbYwLWRLC0mBwWoCc2j/j5iKlMM7m5RGwwUYh1dQECYs0I8H2Cv48Jft7G+HobyaOfjzF+Pib4+z4hwE8M47xTgK8J4nFxrY+3Ed5ehn+Rl4c+nu6P8XB/jKeHPuK2l6eBvEZc7yteW7yGkN+T92SCr68JPr7G+PgY4+1jhLd4fW9D/DweEuh2l2DXOwS73SHETQcfu5s4ml7G2uAiLk9v4+f4iGAPM8L87IkI8sLZxpRHOle4feUsDjYWxERHkpuTQ1lZKQ319dTW1VGpqaOsRkNpTS2l1TUyh0xdXUthjYaC6loKqrTKr64nv6aRIuEGNr6k/MUbShpeU6h5RUHtK4rqXlPc8Ea6g+qaVoqqWympfUVZ/RsqGv+U/UUCJquatWvxyuqaUIvXLNeQra5C7CxOyS4hOVMtt5UkpOWjVR6J6XkymPpZRj4pmYWkZavJyC2RvYW5RRXScUnLyiMxNYPwqDj8AkNx9fDF1lEMndhj9tQOs6e2mFvaYWFlz1MbRxwcPPB1CyTcJxJ/x0Cczd3Ru2XM5k37GDpuBt0Hjaf3sEn0HzWN3iOm0X3YNLoMnspnX07mk34T+LzPRLr1mkzvHl/Tq/sUenWfTL9eUxg+4BsmDJ3JpGEzmTj0WyYN/5ZZX89nyXeL2fDTzxzcu4/LFy5y+fw5Lp4+yZkjB9j1y0bWLPueeVMnM3HQlwz8pCM/zZrNnd9P4G30hDBrS+Ld7PDU1+HGvl/5Zd401s/5mh9nTubXZd9x58QBvC0MMLt7laM7f2Hlojns2bKOSycPc/OP05w9fpiD+3ex67etbP1lPRvXr2HD+jWsW7eGzZs3sGvXDo4cOciePb+x9ZcN/LjqB2bP/IbRI4cycshAJowaxjfjxzBjwjhmTvqKbyeMY8rIoYz/sh9fDx/M/MlfsXLuLLb9tIKje7Zy4sB2ftu4ih+XzGH2NxMZNWIIPXv3pk+/fgz4ciBfDhnGgOFj6D96Ej2GjuPz/sP4tM8Qeo2YwNApsxg6eRa9R03m8wEj6dx/GF36DaZLnwF80q0X//qsKwOGj2LJylUcO3WKx8bG+AYGkpiaRkpmNs/zCknNziMuNZ2IuEQCVbF4hUTiolDi4BuMrZcCO3cFjq6BuLgE4+UZToB/DD4+KuzsvTF6YoO+4VP09M15qGfKvQcG3Ln3EB3dR+g+Fv1cT3hsZIpemwxMzDEytZQxNCbmtpiYO2Dn5C0n4AOCowkIisY/MJrI6HQyskrlBG5hcS05+RVkZKlJSc8nMTkbUws7tu/cz1cTpzJg4DA+69yNDz/+hI86duCjTz7i0y6d6NrzC3r27kHvzl3o89En9Pnnx/T+x0f0+vuHLBs7hcsbd2J14jJ6u45ybd0OTi1fz/6FK/l19vdsn7uE3+Yv49yWnXha2lJVVsaL5mbtvwO1NZTUVJFbU0FGdRnpVaWkVZaQXlFKZnk5WWWVZJaWk1FcKodJCourqCjWUFJQRWFOGXlZJRTkl1KkLkddUk6RUHE5BeoK8gqryCusoUDkE5bUUVjSQGFxEwXqZvKKGsktaCC3oI78wjoK1XUUiaGQ4nqpgoJycnMKyMnOJT8vn8KCIvJyc8nKTOd5+jNyszJkxFZ5STF1NTW0vGih9UUrLS9aEX3SNTX1lIqp76JK1OpKitWV5OflkPU8gYzUcDLSInieHkFWehQ5aXHkpyWRl5pITkoCOUkJ5MQlkR2ZTE7ks7fKDE4izTeebEUqFbFqWrMbeZ3Xwpu8l7zJbaUpVUNNTAlFwc9JdY8m0tKPZ64R5Ac9oyIyi7KodEqjnlGsSqQwPJ78sFjSA0JJ8PIhxs2NOE9PEry98XNwlj3P526J8rApt/Wtua5nybEb+mw7c5vt53TYc/khh24acFiUix9acVD3Kb/dMGTThfv8dk2Pw/eecFT3CZtPX2fh9kP8uO8Ep+48xMzRlYdmT7ly/yGnLl/j+NnT/H70APv37eC3HZv55ZefOXJkJ1evnsDA4AZOTiaEiO1tKi9CIzwIjnAnROVBqMqDMJUHSpV4zLVNLoRHaKVt93MhQlT1BJ+18Zowtdrb06LCXYlSuhGtdCeqTdFKD/4WLNbOtW0aEdtGFL5i9Zw1Cl8rqQBfK4QC/axRBjsSHeFObKQnsVHvJLJw2qUFHpGN8/+TB/ExIkPnfb1/vRacxGuK0qsor4q+O1GuFSVU0T8nyqZiX6+XuzEerkZ4uBi+lZebsdznKyJkhHsWrLCWYCUATJRrRdk2Jcmf9JRAMlKDyUwP5XlaiJS4nfYsUJZ3kxN8SYzzISFWm/OTEONDfFsdPibSk2iVB1HtFqywYdsUFe4mibwdCt+HSVEmlqVhESwp18E5aKeN26eO29fpiWPIfyo81I6IMHtUSoe3igx3pF1RAnojnYiJciIm0ololSNREQ5EhtujElLaSUWE2SKltCU8zIawEGtCRJlfIdbNifgdsWHEQAKWm8tDXJxEXuBdHOx0sLe9g73NHWytb2NjdesvEvfZ2dzBwe4uzo66uDo/xMPtMd6ehm9BT+FvRmCAOYF+pgT6mqDwMSbAx0grX2MUfiYE+T8hWGFGaKA5YUEWUuI8WGEqH1P4GRPgZ4y/r5FUgK/23M/HEF9vA3y89OVR3JbXiOv9TVAEPCFQIfpDTQkMNJNSKEwJCHgi5edvjK+fET6+hlr5iGBqXYI9bhPmfhOlxy3CPW/ja3cVe+PzWDw6i4e1DuE+psSFOJIQ4UtSlBJ/DycsjB6hr3sHDzcXEhOTyCsooqSsghpNPRW1dZTUaCisqiGvvJKc0jKyS8vkZoPMikqel1fwvKyc52UVZIpyV1UDOTXN5Ne1UtT4moL6N+Rr/iRfA4X1UNQARZrXFFa1Uih6iWpeUlb3hqomqG35k4bXf9L4+k+a3mjV8OpPObBS0/xGZh+WaV5SUv0CdWUjheX1FJTVSRWW11FcWU9pVYPcxVwoBlvESr2CUjJyCkn4v3y9d3gU9LaGu88995xd1G1BEUHpvXcIHaUrIAI2VBQLVar0jvTeQgkkpPeeTHqdTMqk9957L4SO7vc+6zcZQPc+94/vmckkTAg+6sv3rfWtzDx0+mQCw6Jw8/bDys4RMwurZ5KPXTy88PEPJCAknDCtDm1kHDEhCcT7JxHsEIbzNTfO7b/CJ0t+oEu/cbz83lDeHjiRXmM+oNuI93lr6Pu8NnAGL/edwt96TuSVd014q8sk3n1zCt07T6NHl+n0f/d9Rvedw/ShC5gycDbjek1jdM9JfDBxLssWL+P7VavYumULhw8d4vDBAxw8sIc9u7ax5qfv+HTZYmZOnsjg7t3p9F//L3NHT+TAT5txuWiGzt6BomANentz7uzfxq5PP2LXF4vZ/dVSzm5ZQ7DldeqSY4hyteXIpjUsnDqB9SuWc3rPL5w/tIft635kxbLFLJ43iznTJzNtwhgmjhnJ6BFDGTd6JNMmmzBv9gd8OHc2C+fP5cM5s5k6cQLDBw1k+MABjBs2jKljxjB93Dhmjp/AtDFjGdN/AAO7dmVEr15MHzWKxTNn8t3yT/hl3Sp2bfqRtd9+ypdL5jJj8lj69umh4ObVN17nzc6d6fJed7r3H0yfkRPoPnQMXfoP460+g+kxfDyDTGbSf8J0ug4Zwz+79+dVuerRvQ+vv9uDf7zVhf9+5TX6jRjFN2vWct3KClc/PyLiE0jOzSelsIS0kkri84uJTM3CPy4RP30KmvgM3KNTsA6MwtTVj5tOflg7BuLiGIpRGUJZAAAgAElEQVSvVwyhQSkEBybi6RmGnb0XdyydMTOzw9TUkktXBAqvcunqNW7cNsfSVmJiK67dsuDqzdtq6N/c2o47tk5Y2rpiZeeJq2cw/sExhEQkEBAch48mmrCIVFLSyigpa6WgqIGcvCqycsrJzC5TcnbVsGPXQebOX8ioMRPo+m5P/vnaG7z8yiv8/R9/pdObr9G9Rzf69+1Fny5d6PnSP+nxvy/R868vK305aSbXNu7E79RVbqzfzp6Fn7F5zmI2zV/Cxo+WsmHBEtbNW8yB735CY+tAY20Njx7e58H9dtrvyl8KGyioryaztoKsukqDqivJLK8ks7SSrLIqssurKaysV12DTbX3qatoo6KoQd3yFtewtrKGuqpqaiqqqC6vpLKihrKKBkqlDqa6GXH1y6VqqkZK6u9TUNVOfmUb+RWtFMpmcGUzpdJjWNtOZd09yirq1fWZorwCSgqKKCsuIS8zk5S4GOLCQ0jWacnQx1KUmU59eRkPWlt5cu8evz18yNOHD2ltalG/h5LiCgWXhQWlFOTlkpeTSm52Ank5ieTnJlGYm0JJbgZlOdmUZGVSlJFOfkoqOTFJZIQlkB2RTH60wGEW+RHpZAekUBCcRZ2+goc5bTwtfMjvJU/5veQ37me20aSvpjwsj2zvROIdwsjy1lMamkltTAGVuixKtSmURaVQGZNOjT6b3JBo9B4aopzdSdYEkhseRbhvCDfveLDjnA37rzhz1MyLQzc82HTWhm8OXWflkRv8cMKctWetWX/Rjo2mjqy7bMvKEzdZvv8C3x29wtYLZuy+fJNvdx9i7nerWbFpKxfNbqDTheLkaMXpU0fYtOEHvvlsAYtmjmT2hL7MGN2DycO6sXT+WNb/sJBjh1ZjeesIwX4WytgKDLXDN8yOQNm1iPNAq/cyLOh27HRIS4dq6uhIZHVaF4yKjhJDz43YKDfidO7ooz1UmXV8tDcJ0b4kxmiUZLbwL7FyP1jrRXSkp5KcpdN19A5K96BSuESYcuDcSwFhkt4P0R/AUO9L4jMJOIpLJnNy4piJc2aMSD2IkxhWSRYsxCEzOGXyXF6Xr302Z9cRqcY9i1JdDFHqf9jEVRu5simrtn+tVK9gSKCNukQiYChuW4xWAMpD/Z4S9T4kx2sM0JforyJeiXkV2CrQNf5MPiTECpyKs2fI4WOlqzHKk2gpyY40SP6MjIrWynP5czNIgDZS9Td2bBDLWTxR8At69potYcEGhYfYEh5iZ1CoHRFq2cUebbj8PCJHdJFGOaGLFBkgTxshXyfLMQLGNoSHWCspIAuxUs/l9Ygwo2wVFMrXhQVbERpsSUjQHYOb96JDp7mFv68ZGu8b+Eg8K3Gt+1UFge6ulzFKoNBTwND9qvoa+VoBRI2PwcEL0JgR1KFAzU0CfG8gj4F+ZgT530JAL6wDEAUSw4LvECrwF3BLfT7I38wAfuLmyWsdrwsUioyvKSgMtlDQ9wwKO4DQAIaWvAiGwcEWCBwGBZkTGHiLUH9TIjXnifI9o8BQ63OaUPcz+DmeURGyj/15NI4X0Thfw9fFAh9Xe9zsrXCwNMPJxgJteCgFhUVU1zZQ39hCc2v7MyisEEewoZGSunqK5TRVQyNFjU0UNjQqFTQ0UdjYRqFEvy0PKW19TNndJ5S0PKWw6SmFjQYVNT2htPkJlc1PqGl5QnXzEwWGlU2ykGK4mVzeIHUzrUqyuVzZ2E5l432qmh5Q1SRn9B5So/SAmmaDqhraKatpobiynrziKjLySknOzEefkqlgMCwqjoDQSLz9g3Hz1uDo6omjqweunj54+vrjHxJGeFQMMfGJxCWmEJ+SRmxMEhEaHQF2IdhccOD8nkts+W4nH8xcxlu9RvHSu0N4s9843hs+jbeHTOONgdP4Z/9pCgr/0XsSr/WYTJdu0+jZZQZ9353FwJ7zGNZnPuP6z2PKoLlM7DuTUd0nMeK9icw2mc+Xy1ewfu06du7Ywa9HjnBw/z527djGxg2r+erL5cyf+z7jRw2j7ztdeOO//ptZI8axc+VarE9cJOi2BRleLiQ4WaK5fEqB4a29W7m2Zwu3D+/G69o5op2tcbp0mgPrfmDFh7PZufo7rvy6n+unfuXQ9s2s+e4rfvzmS35auYLV337Nj99+zfcrv2bd6h/ZtX0bJ44eYff2baz54Xs++2QJH0ybxsghgxnavx8jBw5k7JAhTBg2jEkjRjJ5xEgmDhnKuAEDlCYMGsSkocNYOneWcii3b1jF6m+W8cXHc3h/6jgGDexLp85v0aVbV+UW9hkwkIGjxjJ00gz6jTGh26CRvNlnEF0HjaLnyIn0GDGBdwaPplPfobzesz+vduvJy1268VLnd/j7m28zctIUft65G2dfDYFROuLSM0gtKCQxrxB9biFhyRl4RcZg7xeMh1ZPQHI2/sm5OIbrMfMKxtw1CDuXENyc5YpNLCGByQQFJODpYYBCS0sXbt2y5/p1K66Y3ubilWtcvnadm+YWCgpvW1pz/fYdTM3MMbtjjYWNPZZ2zljbu2Pr6IObVwh+EkuHxeMfFIuvXzThkWkKCotKWsjKqSIppYCk5HwFhkUl9URFJ3HHyoE9+w6xcNEn9OjZl3+89E9eevllXnnlHwoK3+name7vvcN7b7xBt7/9g55/e5mBr73JqC7v8tPsjzDffoDAs9e5tXE3+z/+ki1zP+bnuYtZO3cR6xcsYePCZRxd/TMBjs7PoPD+vbvcFShskX/na8lpqCa3ocaguhryamrJq6ojr7KW3MpaCirrqahspl7cvOJGCrIryUkvoTivjKrSSgWDVWUVVJaWU1FWTVl5vQEKqzqgUDpIa9oprL5HQdVd8ipayStvoaCimaIKiZyfQ2FJaa06TViQk0dFaRkNdfXkZmYSERiAi5UFFqaXuXzyOJdOHufGpYtYmpkRFhBAcW4u91paaGtqoamxmdqaBirKqykqlCWTXHKzU8jO1JOTFU9udjy5mQnkpSWSl5xEdmICGfo40mNiydDqyQg3QGGeLo3CmEwKtVkUhWVRoS2kOaWOJ4UP+K34Mb8XP+G3wsc8yGilJaGWam0RBQFppLlHKyjM90+mODhNxchlUamU69KoiE6nMiaDosh4skO0ZASFkRehU3U1scE67FyCOXbb26Bb3hy84c7WC/b8eMJCVcusOWPN+vO2rL1gw5oL1qy+YMVP5y354awFGy6Y88ul22w/b8qKX/Yyc8V3fLhyFRt37eDSxdMcPrSbjT//xLffLOer5fP4/KNJfPHhRL5eNIXvPpnBrp8/58KJzdhZniDQ9xZJcZ4kJvgQFedBcLQLobFuHVDoiS7Ok9g/t3LEyry/MZX1RB/nSXyc7DZ4kxjnTZLeR5ljyXoNKXo/UvQBpMaLAknVB/KX5PggkqSkOs5fKSHWj4RYccEMTpi4YfExEpn6PgfCeD8Vh0ok+hwMJVoVeDKAoICdwJcR+owxqLhfz6NQp2c1K+IAqkJmudQhFzpkUSNKQNRDRawKKp9t5spsn7y34f3leyjJFq8sT4SJ42mroDA4wBqRwKG4hgJhMpcnkChfp4qf5USccRu4YxNY3t8ArgZIjY0S8HMnKtxNSYq6tWHPJaXdRkn8bizvDg0Sp1XO+dkQoDG4mxq5COJ5C43Xbfx8LJSrGaC58+wx0O8OgRK9qsc7BPlbGiJYiWEDBdTEARVwE9ATCfQZJB+LEyfRq0Swgf4S495WTp2frxlGCdQFaMRVE6fNQgGgwKJAojiGURH2SrpIB6K1jsTonIiNdlaP8rF8XmBTfo18L/k+8t4CfQKJAoIChAoQXS7hZpTzRdycL+Lucglvj6v4eV8zyOsaGi9Tg+Q1n+sKEoM6AFEgUSTAGKC5oeTvewNRwAsgGShfo6DQAIkvuoTiBgr8GR1CeQwPN7iF8lw+92c4DA42JzzwGlq/iwoKtd6nifA6aYiRfa8TLsXXduewu3EIi8sHMLv4K9cunMTy5hVcbC0I9HEnJSmB6ppaBYMtbe20tMnZrbvIhYLK5hYqmpoVGJY2NlEqs3ktrZQ0t1AsamqluLmd4uYHCgpLWh8hKmx8RF7dI3JqHpKt9ICihkdUtz2lUa6XtDyhvOEhRdV3yS1tJL2girQ8iYfLlTIKqsgpqaOgoknVz1Q0GHoJ69oe09guvYhP1RWVmub7FMvySEE5SRl56OJTCY2Kwz8kEi+/INx9/HH10uDsIf9D1uDhK/FdCGHaaGISkklKzyQzt4C8ohJyC0vIKSwmISGdQI8w7K84c3bXRbZ8vZ3ls79izKjZvP7eMP7RbQhv9BlNl0EmdBowiX/2ncRLfSYrKBS3sFPvaXTrMVMB4eDeCxg58GPGDv6YCQMXYNL/A8b2nMrwrhMY1m08cyd/yLcrvmPr5i3s27OX48eOsX/vHrZs2qDi3MUL5zHZZCxD+/ehR6dOCgpnDB3F5i9WcfPACbwuXyXOwYpkF2viHSyIsTUj1NwU3+sXcL10Cvszv2J1/AAXdm5mz08rWfflMn7d9jO3zx7H8tJZTh/cw/af17L3l82cOLSPi6ePc/ncaa5ePM+d22Z4e8iYSAQONlb8euAAq77+mgWzZzF62FAG9+nDkD69Gdq7NyP69WPMwEFMGDqMKSNH8v6YsUweOowRvXrTv0sXZpuM54cvl7JlzUp+WPEJny2azaxpExg+bBDdukvlTR8GDhnMsNFjGDV5GuM/mM8Qkxl0HzqaTr0H8VbfIXTuP5y3B46ky6BRvDNIouWBvPzOe/ytU2defrsrr3Z9j0mz57Lv+ElCY+OISU0jNb+A9KIS4nPylUPoo43F2tsfUztnHIO1hKTlE55dikdMKnf8IrDyDMXRLRxP10j8BAoDkgjyj8fDPRQ7Oy8ECm/fduDGTRtMr5tz2fQGV6/fxMz8jgEKrWyUQyhgeMvSBks7R6wdXLF19MTeWaOgUBOoIyAkDr9AgcKYZ1BYWNxManopuuh0dDFpZOdUUFN3j4KiauLiU3Hz8GHNuo307TeI//3fv/PSSy/x2muv0KnTa7zV+Q06y0zhKy/R+X/+h57/eJlR77zL+4OGsXXJ59juPUboBTPubNnH4WXfsHXeEtbN+ojvZ85j/fyP2bbkc85s/IUQF3ea6iQ+vodAYVtbC7WtTZQ015PfXPdMUlFT3NhESX0zhbWNCg4LKuooq5ArJi2U5NWQmVJESnw2uRkFlBWVGmCwpIyKklLKSispLas13DxWUNhCmUBhtdw4N7iEueWt5JQ1k1/eTKH8d+AFKCwsriIrQ64v5VBTWc2De/cVFHq7OHH+6GE2/biKJXNnMXuKCXNnTGfBrFkc2beP8IAAmmpqVKT84P4D7rbdU2BYXFSuoDAnK5msjLgOxZKZEkt6fAypMdEkaSPRh4WiDw0jJSyazIhEciJTyI1KpUCXoRZMKnSF1MdX0p7dwm9lT/m99Cm/Fz7mae4DHqS30pZUT310GaWh2eT4JigozPCMJdMrloKgRMqj0pRLKGCoADEmhQp9CpUJz5WiTcTLP5arLpGcsw3iuLkPB6+7s/2yExvO27Hhgh0/X7Tn50v2rDlnxapTtw0weNWeX267s+OmAzuuWLD51EWWb9rO5OUrmLRoCR99uoxvvv6ULz5fwtJPPuSTxXP5cukcvv90NhtXLmTP+i84vvNHbl/ah7fzFaLDHUhP8qU0X0t+XgRJ6YFoE72JjPciXO9BpN6T2ARvEpM0atxNRt6MSk7UoJSkITlJQ0qSH6lJhqsmkpSmi5IDyUgOIjM55JnSE4P5S1pSCKmJwaQkBCklxwciUuvK8f4kifRGvQiBEu0aZuxUxCswKK6egFsHrBnn4gQCtbLoIIsJsqAgywpqYcLQtydxsEiATV33CHNUsCagJnN2An+Sgz93Gzuey2sdMgKcfG9ZyhAAlPg4UDZwO/QieMlzKY+WrsBg43US5dwJMDo+B8ZIFzXXJ+8ZEeJEWJDjM4UHO6Gk5i9lBtMow+WW/wsIJe729jAzgKG3gKH5H+Qvt3V9byOPATKbp7EwzOepGT2ZqbtjgMNAgUODwoIFEq3Vx0ZIExh8EQjFoXsmiXQFDP0EnsyVGyjuoEChuItRkfYGGIxyUnFzXIwr8XFu6GM7omids/q8uJERCg4NICpwKFGxn89NfMVF9DA1AGKHk+jhehmRAKOPpyn+PteV/HyuofF+LgWFmhv8GxQK8Ek0/EwGVzFY4udA+TkkRpZo2UIptCMyNgLfi0D4/LkBBv8dCC0IDhIovE6U/yV0mnNE+Z5FKzGy3xVigyyIDrDCw/oMN89u59yRjZw+/AsnDu3B/PolNB7OJMZGUZifr66W3L33iLb2B7RI8axcHGhrp7r1LlUKDluplJNWrW1UyK3TZ2qnrPUBZa2PlEtYKlDY0gGFtQ/JqX5IVtUDMivvUVj3kKrWJzS0/0ZV8yNKa++TX95CZmEdydkVJGbKuboS4tOLScoqIzW3kszCGnJLGyislJLaVhUZV9TfxaA2CivqycgvIz41R3XLBUfGogmOwMtPnEE/JQFDT00gmsBQgsIiidBJP1wKKZk5ZOTmk51fRE5BEek5eSSnZxIZGYuHvQ/mZyzZv/4QXy9YyfSRsxk4wITXuw/j5e7DeL33aDoPGM/r/SbySh8TXu4zmX/2m6pi5M79ZtC91wz6dZ/JsH7zGTd0CSbDlzBx8Dwm9pvO2J6TGNFtHCPfG89HMxazZtVadu3YxcH9Bzn26zF27dzJ2jU/8cXny5k3dxbjx41mcP++9Hq7C+/8/WWmDh7JqoWfcmzDdix/PUqw2VVi7c1JcrEm3dOBeGdrIu3M8blxkduH93Bs/ffsXrWCLd98xoavP+PoLxu5dfY4dy6d4dyR/QoIjx3Yi+n501jfvoHtndvYWd/B001SDymUTUHj5cmlc2fZvG49yxYvxmTsGIb178/g3r0Y8N57CgxHDxjIxKHDmD56DHMmmigoHNi1G11eeokpI4excvkiNq9eyZqVn/HtZ4tZPP8DJk8az6ChQxk+ciSjx41l3KTJmLw/mynzFzNq+hz6jjHhnYEj6NxvGJ36DObNvhLdj6Tb0LEKCv/RuSt/ff1N3uzRm95DR7D4ixWcv3GTpOwc0vILyCouJrO4hIScfLSpmfhoY7Dy1HDFyh6n4EjCMwvR5VXgGZOCuXcIlu5BOLqF4eWmxc8nluCAJAL99AoK7e29sLJyxcLCSUXI129acvW6Gddu3uLWHSssbe0xt5aNY6tn0bGVvRO2ju7Yu/jg5OqPu1cI3n6R+AVG4xcYg39gHBHadBKTi8nOrSUuPpfgED2hYfFkZJaqW7+V1S3kFZar03O79hxk2PDR/OPl13jltTd57a0uSq+++TavdnqL1195nTf++gq93ngHk4Gj+HjaPPZ9vwmnk9eIMHPC9uA5Tv2wld2ffs/GRV/ww5yP2fjJV+z+ejWXdh8h3MuPprp6Hty/r9oHWltbqW9tprylieKWBoqa6ylsqqO4sYGyxmbKG1oormkgr6KafHH/yuqpKW+mOLeKjOR8kuMyyE6TS0nFlMlSSFEJZUUyB1hBSVktJRWNlFU1U179RyjMq2gjp6yFnNIm8sqaKJT5w6oWKmplTOQeRQKF6VnkZmZRW1nFw/sPyMvMwNvJgVMH9vLN0sWMHtCHHm+9Qc+336JX13f4atlSbl+9SmpcHGUFBbS1tNDedpcGuc1cVkVhfh7ZGUmkpUSTnhJDRmosaUkxpMTqSNJq0YeFER0URGxQCKnhMeRFp1EQnUG+Lp38qHRKo3Opji2mMalaQeGT0kf8VvKY3wof8VveAx5ltXE/rYnGuApKgrNI94gh2UVLgmM4iU7hZGniKIkUpzCDMnk/bRqVcRnUJGVRk5xJeVwKhVo98WF6fIPisdAkcMU5ghMWvgoK9970YJeZJ79cd2PzFUc2XLBl9VlLvj99m9UXLNlq5soBe3/2W7qz57oVW89c4tNN2zFZ+gXj5n3EzAXzWPjRbBYvmsuSxfP4dOmHfL9iEZu/X8KBTV9z/uAGzM/vw8v+EtGh9mSl+FGcG05NaRwlRdGkZ4cSk+JHVKKPAkKtgkIfkpL9SH5RSX4KBI1gKPsTybJDkaAhRZJROX3XoRRZgtX7K6VKPU2s33On8A9uYZwfMjOnFKsxOIfiFqr4tGNzRbZXlJ5vyirnThYmVAnz8wWJ50Ao/X5yjeM5FBqeCyh2nG4zXvd4Vujc0ecnEbPq9ZMtX8McnvHSh+E9HdTJOIlkjfGxwKDAn7/Us/iYo/G+jY+nGT4e8jf0m3i731TPxbUTUDO4djJPZ63eQ95Lfn/y/mFB9gT7y91mG4L8bAn2l+8jc5fyOUcFhxEhzkSGGmJiiYoNcbG4oYalHXFDVdl0R/G0uJcCpEZoNT4qZ1AWNMQhNEpcQqNTqGDQmtAOEAwLsUFkcA07HjviYkNUbG2Y4euIhVU0LMsbwQbJx8/UETGHh1qrKFnFzvJeSob42RhDq5hZ3jNEZgRfeI8X3+//97mlIRIWgFOx8G0E7sTdk48F6MJD7hAeYkm4zBKKpC9S5gLldfWaFRFh1mgjbNBG2qKNsCUywuYPioiwwajwcGtEYcohfO4Mqsg4yBgZ3yYg4JZB/maE+F8j0u8yOv9LxAZeRR9yjbhgM2KC7hDua4HD7RNcPLqJE/vWc+rQDs4clSsPluh1kZQXF1JXU6vcwTbpHmx/iNw4bpaS2XsPabj3gHpR+33q2uWs1QNqnuk+1fceUH3vMVXtT6lsf0rF3SdUtBmi4mKJjuufkF/7mLyahwoKyxoeUtn4kLL6+5TU3KOo6q4Cw9ySRrKLG8gqkqWSWjIKasgokOWSKtJyK0jJKScps5iE9HziUmRRIIuo+HQipWQ4OpFQrR4BwsDwaKWQyBjCdXFExsSj0ycRm5jyTAKERuni4lV8HBQWgZfGH0dXd2xsHLEys+HOpTvsXreLJe9/zKj+Y+nTdwxv9RnNG33H0Kn/ON4aMIFO/U14rd9kXus/lU6DZtJ52Cy6DpxJj16T6dttPEP7TGPskDmYDJ/HpMEzmTxgEib9JjCxzzgmDzRh+fzlbF6/lf17D3Jg3yEO7j/M5s3b+Pa771mydBlz5i1gytTpjB09jhEDhjD4vd5MGjKaDyd9wKpFAoY/43T6KH6mZwm4cYFgs0sE3r5CgLkprlfOcmnnZrZ/tYx1Sz/i+48X8O2SD9m5ehXnDuziyrFDHN+7g11bfubQ7h2cPX4E0wtnlVN4/swpLp0/x00pe7Yw56bpVS6cPs2hPXv4/uuvmTNzBuNHjmB4//70f/c9RvTtx8Rhw9VMoUDhjFFjGNtvAL3ffItOf/0rE4cN5uulC9m2/nu2b/iRnRt/YvWqr/hkyWJmfPABU2fMZPK0aUyePpMps+YzdcHHTJj9ESOnzWbQhGn0HDGet/sP5y2Bwv4j6DpoNK9378ffOr3NPzp1ZsDIMcxa+DFbdu/FztWNvNJScouLyS4qJLOgkPSCIlLyi4lKycAnTIudpwbfqDh0WYVos4pwDtFxycaV6zYe2DkF4uVhgEKJjgP84vD0CMXBwQcbG3fu3HFWbuHNW9Zcv2nOzdsWmFvZYG3vqMDwtpWtcgnv2Dpg7eCMvbMHTm4aXD2DcPcKxsM7FC+NnFeMISQsiciodGLictAn5hMWkYyPRotfgI74pFxKyprIk97OlBwCgiPZve8Ik6Z+wDvdB/DGu4N4qdtQ/v7OEP7+9iD+3nkgL785gFff6E/v3hOYPn0ZX6/YwrF9V3Gz8EPrHoubmTc3jplzcvsZ9qzZy89fbWDXTzv5dcsRbp6+iTZIR2NdC/faH3G37T4tLe00tLRR09JCZXMjpfV1FNVUU1xTTVlNLeU1dRSVV5JTVExekSx81FAvzl9xDflZxWSl5pKbmU9hXhHFBcUUF8hjEUVF5RTJVnJ5A6UChTWtHU5hG4UqOjYAYU5JI3nyl8KOr6usu0tNwz3KSqvJz86lICuLyuJimmprKMhIIyrAF/ubV9j207fMGDOMIT26MrJvT8YO7s/S+XPYvm4118+dJtDLg/ysTGorKqmvqqaxpo7SgnwyUhJIjNOSkhBNenIc6Yl60vV60mPiSNbqiA+LICk8irzYVKpSiqhIKqA4Lvu5UxhdQG1cKU0pNdzNbuJB/l2eFD/k97InPC18wOPcdhr0FWR6xxNq5k3YLR8i7/gRYxtMikcUuUGJFEekURqVSUVMDuUxmZTGpFOgTSRZE06kgzd+zv64euuwCkzmikskxy18OWzmyTGbAE65RHDA2l9B4Q8nzVlz3ooNV+zYctOZXZZeHHSQ83VeHLFwZN9VM77evo/pn33N9CXLWPbVCtat+Y6f133Ppp9/Ytumn9i9+XsObfmW03tWc+3YNqwvHcTH/hK6YFvS4r3JSQ2gOCecvOwwUjOCiE3xIzrJl6h4L6L0nsTEexEfL8uw3ujjvdQxEXXkIVaWf92JiZamEVfDbKEsq4o5Fyas1dGpHOxAhPBLoMMz/SUx1h+JjONjNM+kj+5YoFCrywKBhiUK2ayVWbk/SuIPA6gZYc1wns3oDsrNXnEI/wyEMkvX4crJibeOk26GTduO824drxk+1/F+cs9XwZWdioTFDRTwE6CTOFbFst7itAkMdrzeAYNe7jfwcL2Gm/NVXB2v4OJ4GRfHK+q5m7MpHq7X8RJQ9BSnS2JdgTLZkLVRiy1+3nfw9ZSLJHKyzkoBosChgKE4hgKEEinLHKbMEhr/nFR9jaqpMUTehmhaZjhl21sWZ2z+gyTyNkii4mcSN1BgsAMEFQyGyiygxMcyPyixryHylZg3WhZKdBL7GhZMZNFEFkzkcxING2NggT8jLKqNYDVDaNgKFrfREA0bZgLFBRSXMdDvtsFlDBJIe+4yyvvK95DvJUsusqwHTdUAACAASURBVOwiSy+Jeg8S4z1JivckMV620mX7Wfof7QwwFy7RtfUzRUXYoNPaKUVr7YmOskenfS75tTE6B2JjnIiLdUYf56IeY2KcEEVHOyrpdA5ERdmj1doRGWlLRISAoSEuDg65Q1CwbB4bQNDf3ww/v5toNDfw1ch5w2sEaUwJ97tCdKApCWG3SNVZkRBhhU62sz1uYXntCCf2r+XQztWcOLiT8yeP4+vhTlFuDo8f3FcF1XfbH9F6V6DQICmlbnn4hJZHT5+p+dETGh8+oeHhYxoeGfWE+oe/UffgX9Te/52ae7+pzePKtt+paPkXZU2/U9LwG0X1TyiqlbhYQLCN4uq7FFe3KzAsq71Ped0D5FFAsbiqjfyyJrKLaknNKUefWkBUfBbB2kR8g3W4a0Jx8gzA1sUHe1dfXDwDVJecT2A4/qFRhOn0xCamkZolfYUl5JdUUFReTV5xOVn5UmydTVxSChHRsWgCg3Fydcfc0poLV0w5cvwkx46d4sr5K1hfM2f7ui3MmfQ+fd/tS/few3hn4ATeHjyJzoNMeGvgRN4cOIlOA6fy1qAZvDNsFu+Nnk+PITPp2WscvbsMYUivsYwZPAWTYdOZPMSEqYPGMm3wWGYMGcfs0VNYuXQFu37Zy5HDJ9QFlV0797Nm7SY++/Jb5i9cyuz5i5k5+0OmTZ/D1InTmTxyIhOGjmXMgJFMHzmB9cuXc233NmyP7cPm6F4lp3NH8TA9j/35Exz/+Sd+XDiHL2dN49MPprFs9gzWrljOwc3rOb77Fw78sokdG9ezd/sWju7fw6lfD3Fo7252/rKVbZs3smXjz2z+eQP7d+/m7ImTXDx9mq0bNrB00SJmmJgwZvAQ+nV7l1EDBiognGUySTmFJkOGMbR7T7q9+hqv/Pd/M3bIQFZ88hE7Nq7myJ6tnDt2gIN7trNu7Wo+/eJLFn68hNlz5zNj1lymz/2IaQs+YeqCT5gyfwkmcxYxeOIM3h08ms59h6mqmi79R/Dau33462tv8cqbbzNp5ixWb9rK5Zu3CInUUlVfR3FFOTkFBWTm5ZFbUkpRVS0ZhSXoklLxD48iIiEVfXYhkak52HgHcvzqbc7fsMHKzhcvTy0a3xgC/ePx94tVM4VOjr7Y2nkqt9Dcwolb5rbcvG3JLQsrLG3ssXWQ2UEnBAZlltDKTlxCV9VN6Orhj6dPqIJCF/cA3GThJCiGSF062ugMwrWphIQn4eOnw8U9CA/vMLTRaWTlVpKUVkB4VCIuHn7s2X+MeR8tY+DIqbw9aDr/02sm//3eNP6fbpP573cm8dduU3n5ven0Gb2cOct3sXbnLc6ZBuDlk010VBV+vtk42Mdy/aovJ45YsHPLSY7svcLZY+ZY3vIkRptOQ9092u8+pbXlEc1ND2hqbqexpY26piYqamooKiunuKycsooKyisqKCwsIis7h9zcPCrKKmmua6auspbywjIKcwopyCkkP/e5CnILKZDPlVRT9B+hsI288mZyShvJLqknv7SeojLZWG6iuq6NOpk1rqihND+fkuxMynJzqCjIoyg9mczYSLQ+LpzctYVF0yYgd7injxrCnEljWTB1IgtnTOabJQu5dPxXdMFBFGdnGRZR5GcrLCAtIZ6YyHASYqNJTYwnIzGRrIRksuOTSY9JIFkbS3p0AmUp+bTm19KYXUlFYoFyDItlUSQqlwpdATVxxdQnltOW3cDjsgdQ+y/+VfmUf5U8oiG+gnjHCJyOW+Bx1pYAUzcFhnqncNJ848gLSaFUm021vohSXTZ54Skka3QEWXlif+421tfssXEOxSYklatuWo5b+HDE3JvzbpGYhaZx0jWSzVcd+fqwKWsvWLH9thv7bH05YO/HIccAjjr4cMrOnWPmNvyw7wizvlrFvC+/ZvWmnzn+6z7OnDjE+dO/cvH0ES4e283FQ5u4dnQrFmf3YG/6K772l9EGWJEY7Uaa3ovsZD8yUvxJTvFHn+JPbJKG6EQfdPFeRAsYxsrVLzeiY9zQyTEQ1SYiRyvkvKucdrUxNImISSYGmbcs5popU8zL9QaezqLreDhdU8//MxTGGKBQliqMMmzWeqn+Palh+aOM830ds34ds32GBZJ/r1d5XrEi27UvOIF/qGExXv6QMmgjJArpigNnAEyJmwWojGDoL2DoLVGsxX+AwlvKHfR0u67A0N3ZFAFBo9xdruHpduMZFMr7CFQawVDcQ3EK/y93UM0Xhrs+mzmMihA4lJ/hOSAa+guNUfjzjWrjzyOAaJA94aEdyyUdSyZS4fIHEFQLKAYYFCB8DoUyD9gxB/hC9KvvADOBM6OMW8kCcAJyxqUUcQkF8mQ2UTaRX5TUwwg8iksoCyp/jpply/lFEEwQEHwBBgUIjVAocXRcjDOxAm9R9goOozrcPnH+5LlRBhfQAI0RMgsYakW4PIZZESEgKb9Oa6fgTyDQKCMMGoBQHEMDEIaFGVxCgUKjSyhbx0Y4FKfQP8AM/4CbBPtdI1xzBV2AKfpQM1KiLEmIsCY6yIZQH0tcrM5z88I+blw4hK25KZ7OTiTGxlBbWcFvjx/z+NFj7j94Qvv9xwoKW9oe0nLvMS0P/giFTQKEDx4pt7D2/gMMkhqax9Tce2pwC5VT+JiK1qcKCsubjWD4lOK6RxTX3FfuoMCfxMeyiVzR8IiqxsdUNj6iouEhZXX3KKpsVQ5BZkE1yVmlxKXko9VnEKpLIiBcSqt1eAdG4heiIzRKT1RcEjp9ipopjElMJz4lk6T07GdKSM1UTqE21uAMhkRGERgWoeYLxSF09fTGztFZOT5msiRgasati9fY+P1apo+dRPe3u/NuzyF0HWxClyFTFBgKFMpM4Rv9p9BpgCydvE+3EXN4d+A03us+ih5v9WdIr9FMGDaNKSNnYDJoHON7DWHKgJHMGjGRxZNnsWbF9xza9ysnjp/jwP6j7Ni+l+9/WM/HS79k5pyFzzR33mIWL/iEzxcuZ/ak9xk9YARj+w9l1cKFXNz2MxYHd2B+YDu392/H7tRhPEzP4XjhJCc3r2XtkgV8OXsaS6ab8NHUiWxc+SUXDu9VBbimZ05w/vivnD56mJOHD3Ds4D4FhXt27mD71i1sXL+ONT/+wLZNmzi0dy8njhzh8N697PllO2tXrWLJ/AVMGjmKicNHMH7oMMYNHsL4QUOYMHAww3r0pPsbnej0178xfthgvvzkI3ZuWsPpI3u5ffUcZ08cYcvmTXy+4isWLfmEWXPmMWXmLCbOnMPYGfMUDM5YuJyZiz5jxJTZvDdkDG/2HkKnnoN4vcdAXunSg7+93pnO7/Vk8adfcOriFbz8A0nOyKRRIs/qKvLEKczNIUvu2paUkZKTjy4xmcBIHRHxKcRm5BORnI2TfxiX7thz3VJqifzx9IhE42OAwgD/OLy9I3B1DcDBscMttHTGXLoHLawxt7TBxt4JRxd37J3csHV0UQ6hjYO8l0ChpwI6D59QXD0CcXTV4OweoCJkbXQ6EVFpBIUm4OsfjadPJG6eIXhrIonUpZKSXoI2Jg137xDMLOw5dPQsq9dv48Plqxj+/pe8MeITXhv+CW+MWMpbI5bSZcQyug1fxqDJ3zHt4x0s/fEMW/Zbc8E0CFv7eOwdE3FwSsLKOoob13y4cMaWG1fdsLytwdNNR3JiEY0NMmsnUPiY5qaHNLfcp0VuFre0UlVbp4CwtLycCrlgUllJYWEhmZmZZGdlUVpUSkN1vVosKcotJCc9m5zMXHKy8sjNzlfKyykgP7+UguLnUKi2j9VMoTiFBijMLmkgu7iefOkkLKujvKqJmvq7NDTdo7a6nuqSEqoK86kuKqCmuJCKnEyKUvQkhWq4fGQPn82dzoyRg5g9YSQfTpuotGDKBL74cC4Xjx0hLjyUysICWmqqedJ+l6qSYgWF0RER6r+PGclJ5KSlUZCWSVFaNjkJqaTFJJARk0hpcq4Cwtr0Ukr0OeRGpqrt46LwTMq0udTqS2hJreZebjNPyh5Cze9Q9RuUP6U+oQKdTQgW+67ifOIOgdc9iLYNRu8cTpKnjqyABIojs6iJL6Y0Oof88DRSNDGE2vjicskKK1N7blr6cNklnHP2QZy00nDSJoBLnjpuhqRyyi2SbdddWHXcjHUXrdlq5sxOS092W3uz19aXwzaenLBx5ehta1YfPMaCVWtY/O0PrN+6mRNH93PhzFFML53m5tWz3Dh3mGvHd3D79C5sLx/C7dYpglyuExNiT0qsh4LCjAQf0hI1JCb7ESdOYaIPEh1HxroTJTAYLSdhXRUQ6nQuKMl5Ybkgp6rmHIkMl50NcQftCZflVtmvkJG9ADtCxdhSsiXU356/GBZMZLnEoOeOoa+qVZGyQwWGMYbtW6lZUVUrsb4kiDrmCmXbODFOllFEz7ePZePlz/r3jWTjUophccQwiygwZQRDw+Ofe/sklhaIClen32w7Ln0YrnwIzImeu4WG6hpxAY3xsbiCRkmcrKLljij5RbgUJ1I2m6PCXZGt4z/rxS1kqe2RJRQVH4caImR5rg0XsDUCsGxZG0uwn/cRKqf1T52E6h+mzGGGyeyeYfvYCIH/9qgWTuyIDDcsiRgWRAxuncBZcoIXKYneSqlJPupjATT5nECjVNYoQJRFkkh7jNvL4iaK0yiOn6q76QBLBXsK+DwU6BmBz/gorqC8t6rGiXNX30O+j0CjARxdSYhzRR9rBEMH5QoawPB5BCwQKBUyEidLtBzgL72D0j8oXYTX1aN8LCAXEmKh4uHIyP8QGb9QQaPmB0PvECISMOyQsZpGva4+Z0Fo4E0FhVqZIwy+QWKEOfHhVsSG2BEVaE+wlwU+TtcI9LRCrw0iPzOD6rJS7jY38fThA54IGD75jQePniJzhc0dt42b7z+mWS4BdKjh/iNq7t6nsvWuQW13qWhtp6L1HuUtDyiTSpqm+5Q03aes+THlzb9jhMLSxt8obXhCad1DBYNldQ8UDFY2Pqaq6Qk1zU+pajKAYXn9A0pq7lJY0azAMKuwhnRZQskpIzlLTtsVkphRoJSWW0xeSQWlVbUUSD1GQSmp2QUKCiU2DtXG4BccjodvAC4ePti7uOPg6o6bly8+/kFqxlAbHUdcQhL6xGT0SSmEhEbgYGXPpeNn+enL75g0fBzd3uxGtx6D6TZ4Eu8Mnaqg8M0BE3ij/0Re6zuJ1/pOptPA6QoMu/Q1oWvXYbz7Rh+G9R7D1DGzmDluFuP7j2Ho272Y0HsIc0dP5otZC9nywwZOHj3DubOXOXzoONt/2cPKb1cz/6OlmEybzdT35yswXPzxZ3z/zY/s3PALn3+0jPFDxjCi1wC+mT+Pc5vXcmvfNsz2irZid/Iwntcu4HLlLOd3bGLLF5/wzfz3WTRlAnMmjGbnmlU43rxCqKcLGhd73OysuXPDlIunjvPr/j0cPbifY4cPcWj/PnZs28qGtWvYuG4tWzZsYPcvv3DxzBkcrK0xu3qVnZs2sWzBh0wfN57BvXrRo/PbDO7Rk3EDBjKydx/6vt2Fbv98lckjh7Pik4Xs2ryWiycP42RlhunFM2zbtoXln3/BgoWLmP7+B4yfPJURE6YycOwUxkyfp4Bw3vJvGDNjPt2HjOUNgcFuffhb5+78/a1uvPRmF3oOGMyPGzbh4q0hJSuH0qoq2u63U11fS0FJERk52aRm56h+wtiUNMJi9PiHawmNTSQqNZuI5Cy8wmOx8QrA1i0AJ9cQ3N3C8fWOJjAgnsAAPRpNFF5eIbi4+qlTiJZWLtyxdMTc0la5hPZOrri4e+Hs7oWTmycOLhJDu2Hj6IKdk7uKj928glVPob2zD46ufmgCdMopDItMQRMQg5tnKB7e4QoIDS5iKvFJ+cpRNLdy5sSZK5w8e5VT50z55cAZPly5kz4zvqfP+z8xaO56hi3YyPA56xn+/mpGzFzN6FnrGDf3Zz78fD/frzvPnn2WXLikwcZOj7NLIi5OMbg4RODlFoO/TyLa8Gxys2tobnqsoLCl5TFNTQ9pbXvIXTl5195ObUMDpeIQVlZSVV1NdXW1gsL09HRVEl6YV0h1WRUl+RIdZ5IiDltyOpnp2WR3wKEAYl5eCflFVRSW1av4uKK2jfLau4Z/7/8AhXUKCovLpN+widqGu6p4urG+iYaqKhorymiuqqC1por6kgIqslJI1wZx4+Qhvlk0hzkTRjB/8lgWTjdh8cwpfPzBVL5bthizC2fJSNDTVF3F/ZZmfn/0kJqKctISE4mJjCBZrycnPY2i7GzKcguoyitWYJipT1ZQWBifSWVKEWXxeeRFpZERmkB2SDJ5wamURubQkFjOAwHConZ+L3sElU+h8jel2sRKwi0DuL79HI7HzAm95UOizBa6RhLvGkGabyyF4enUxBdRFpNLYWQGGUHxxLiGEHDHA9ubzly45sTeq478etuT0zYBXHQO57JXNFf9EzjpGsGu256sO2/N+ks2bLhqy8brDmy95cKOOx7ss3DhiIUDh29YsPbQcZas2cSyH9eybstmDu/fwdmTh7l+5SwWMpN86Rhmp/dgeX4fzjeO42MlfbgWJEa6kpngS0a8D+nx3qQk+KiFkrhkPxUdh8e4EaZzIVLnQlQHCBrhUFzDuBh34qQLOs6DeNle1hu2jpPjDbOFqQkaUuXCWmIA6YlBShlJwerxLzJLKIskiXF+SkY4VBvIao7QsH0sH0s/oWwci5Lj/Q1KeF7lInUuqYkB6pvJN5Rtl/8k1fuXKF2E8n4Clv/XxnJHNK1mFA2Oo3HT2OhCGl1Ho9umbgMHCiDKrN7zM3BGSDSCojFelnnD5zJEzgaH0OASGn9dZKiTulCSkhCIUdJZmKg3zF8KOAssSp2PuIaylBIeIvUzBqkbyB0n8GR55v9anDEs6bgZyqWjxCU1lFZL9YxWbkmHy9avQRIXG/TcMVQfhwkYyrKIxKvOCsYE0AQI05J9SU/RkJHqpx7lY3ndCIcCfbJU8mKnoQCcfE1mmj9Z6QFKmenS9eivJO/14vsJcKr3TPBSUPjie6oou6MjUR/rQmK8Gwn6P4JhlLYjTpZZQJn/kx5BqYkJlLLqm/j6XMPb6yqenlfwcL+Eh8dlPD0u4+V1FX//mwoMxQk0uoHGJZNnwNfRSfgM/AQ4xTkUaJRZQ5k7FEcxwlo5ixHBt4jwMyVSIuSg6+hDb6EPsyQu1J64UBf0Ya7ER7iRmRBCZXE291tbuN/aSntLM+0tLTy8f58nT5/y6IlAobT931PntpruPaLpweNnktnCqta7lDY2UyYbyU0tlIoa2yhpbKe4oZ3C+rsU1t2lpPEh5c2/UdHCMzAsb3xKeYOhp1DcQSMQSj1NjVTUdEBhRb1EyfcoqW6juKqVosoWBYjSVVZc1URJdTOlNS2U1bZS09ROy72H3H/yhIbWdkqrZRO5lLikdIIjdAoGbRxduWlhrfrjpGT45u072Dm54u0XSGR0HOkCEtKfVtdAY+tdsrPzcHNw5dfdB1jx8aeMGTScLq93oWv3QQoKuw6bxtuDJ/PmgIlq0eSfvSfySm8TAxgOmEbnXuPp0mUw773Ri9EDxjNnyofMn/ohEwaMpt/r7zCuxwA+HD+VVQuXs2v9Vs6fusjFC9c4fOgkW7fsZsVXP/DBnEWMnjADk2lzmD57Ics/W8n2zbu4evoya1euZvIoE4b06McXs2dzcv2PXN+1ieu7NnNj9xZsThxS8bFA4aXdW9m58nO++2g2H00ax8zRw1R0HOLmSG5CNCm6CGLCgvFydsDsykXlFp45fpTzp09x6vgxDuzdw7bNmxQY/vTdd2xcu5bb168THx2tbgpfPn2Gn776mlmTp9Cn27t0eukl+r7TlXEDBzGmX38GdXtXzRVKqfVXSxexe8t6rp0/gY+LLWbXLrFt6xYWf7KUOfMXMGX6DEZPMGHgyHG8N2g0wyd9wPuLP2fRih8Y/8FHCgpffbefAsL/evVt/vZmV15/pzvDxoxn7+Gj6FPSqWtupaW9nXuPHlAnG7LlpWTl5ZCckUFscgqRcfGEREUTEB5JaGwC2pRMtKk5BMel4hupxzNQh7tXBK4uofh4RSkoDA6KJyAgGo1fBB4eQTg6+mBt7YqltRN3rOyxtnPE0cUDD2+NkruXBhcPXwWGMlNo4yh3j33UTKHAoJ2TNw4uGnz9o4iISiU4LFE5hA7OAbh7haEJiCYkPIFIXRox8TkqSr541YI9B05wydQCR1dfblh78uPuK4xesoMxS/cw6asjzPj2BNO+PMzUpXsZN38LA6f+yLsjv2Do5FVMnfszy744yI59Vty00OHsnoqPbwahwVloI/KJjS4hNbma0pJWWluecPfuUwQKxSlsu/uI+w8e0X7vPvWNjQoIK6uqqK2tpb5OSqSLSE9LIy0llfycPMqLy8jPylVAGKeLJUlu+aZmkpmeozaGBQ5zc4v/AIWVtW1U1N6ltOauaiSQjWODU/gcCiurm1R03CxJRlMrrXV13K2tpr2+hvsNdTSXF1OVk0pmVDDm546y+tNFLJ4+gcUzTPh45mQ1OvH5glms//pzbG+Yqg7D+81NPLl/D357Sl1VFenJycRqtaQmJJCfmUlZnjiRpTSUVFKWlU92QioZ0YnkxqZRrM9WsbF0FaYH68kMSiAnMImSiGyaU6v4veQeiEtY+gjKHkPFb1D9L2qSqgi948+VLadwPG6B1jKADG89ye464pzDSPbSkR+aSrW+kPKYXIq0meSEJpPorUPrGIj9LVeOnb3D6kNX2X3FnrN2gZh66rjsHc1Fn1hOuISz30rDthsu/HzFjp/O3+GnC3dYf9WWLeIamjmw38yGA6a3WH/kJJ9v2sGX6zaybvMmdu/YxKmj+7lx5RzWt65iefUkFuf2K5fQ/fYZAu1N0flZkxrtQXaSn4LC1FjpV/YiIdGX2GSNcglDdS6ERDoSLpfi5DqcHKKIdiU2xk2BYIIc6EjwISVJQ1qK/H86iJyMEPKywpF700V5UZTkR1NWEEd5YTwVRQlUFieq539JSTBsHhu3jtXmcQcoKlhUfYSydSwwKB1+f1TKn6BQwFC9pi53PC+kfrGoWvoBRS86iOIe/nuFzXOnUFxCAUEjFBrqaF50FuVrxY0zVt4YI2dD/CyfMzqPBsfRCJyGqyGGyhzj93sxsja8p4CcnK0zwrM8GhdxXiyxjtHKrKB0Pf4xNpalnD/fQJZibOlElD+bF/9M5M9CLr4o2o+Wn1mAWObvZOPX2XCl5FkfodTDyGygQQKOWgHHjloZnaqTcVbze8bZPnHvxOVTDp64f8aCaym57pA4en92Bo2xs3qUcux/k+E9jc6get9Y+VuL4X0VaBoLtCVmjnUhXoBQ7/p8FjDakRijYhzVbKB8HN0xFygxsaqRUfUx4vJ19A92VM3IEklEpI1hdrDDLXy+WPJC7cyfHMJnTqEA6DNINIBlVLgVcRFWxEdYog+3JC78DtHBVkQG2BLu50BsmAfJMX4kxwYRqw0hIiQUbVgEukgt8bF68vMKqW9oUQsmcgJK5golPhansEki5IdPaX30VMFh7d17VDTLJnIbVW13qW5rp6r1PpUtDykXh7DxHiUN7eqecU3r79S2QXXrv6hq/p0KgcL6R5TV3VduoUTI0kum5gur2tSsoWHeUKop2iitEUlRtahdbR6X1bQqICytbqakuomiijoKyqrILZKrJXnEJWUQEZOgyqp9/IPxkEoaT1+c3b1x99bg5RdAYGg4uth4tWmclVtAQXEpJeWVFJaUkVtYREhoGOfOnGHlF58za+oUBvXpxdtvvkmX7gN4Z5A4hTPoIhoynU79p/BqbxNe6TmRV3tP4vU+k+naZzx9ew9nVN9BfDRjNmu++o71X3/Hx9NmMK5HD2YOHsSn06exdulSdqzdyK8HTvLrkfPs3PErG9btZPlnPzH1g6UMHT+X0VMWMnHmUpZ+uZZ9B05ja+3Mjm37mPX+h4wYPJJls2ez+9svOL3xJy7v2MitAzsx/3UflicPc+PIXo5s+IkNn37MV/M/YNE0E+ZNHs+RXzYR7OZEZmwUcWHBhPh64+/pjq+bC+6O9lia3VSbxmdOnOTcqVOcP3OaIwcO8MumzWz7eSOXz53H29UN61vm7Ph5Ewumz+QDk0lMGTsWk5GjmCqLJmPGYjJkqIqQ+3Z+m1kmE/hhxecc2rWNq+dO4mRtzpkTR1n5zUomTp7G5GkzmDrjAyZOncGQMSYKCodNfJ+ZCz/jo89XMXbGfLoNGMmrXfvwUuce/PWNbrzdsz+DRoxh/sLFnLt0lbSsXBoFCltbVJVKc1MD9fU1VFZVUFBUSHpWNslp6SQkp6BPTCI5I5uMghIyCstIzMonOimD4Mh4vHwicHIMxMszksCAOEJCEggOiSM4JAYf3zCcnTVY27hhZe3MHWsHbOydcXHzxlsTiI9fED5+wXgar+bYu2DjIBGyN66egbh4+OPs7qee+wZoCQ5PwD84Dg+fCBxdA9U1FW+/KAJC9ERGp6NPKsAvKJbbVm6cOm+mHj18IzB3DmPtUWfGrTRlxIorSiO/usLor64wTh4/v8CQT07S98PDDPv4KBM+PcGslRf4bKs1645p2HUxhGPXw7hsEYG1ewreYSXokhspKL3H3bu/8eDe79xt+43W5ifca33Mo7sP/z/C3jq66nvb3j7jlfv+7j2np0JLS4Hi7u5OKFbcHYJbcAIEt+DuTkiIu7t79t5x90A8JHgLnOcd67OzCe05Y9w/5viG7CTQ1J7MtdacvK19xYuySkoLiqkoKuFFWRm1FeVq7CrTh8zkJPKzs3heXKQueXWaBGKiIkmIFyhMJSU5QylVHMOMfDK/cArlgKSkXP4df0le6UuVTZieX0l6nri9ZRQUlvL8eRVVVRKT85baympqnxfzoiiXqoJsKnIzydfFkBjkRbDdI+6cNGPXirkYG0ltGQAAIABJREFUTzNi2W9jWDRhFCum/sraOVPYu245dnevka2Joa60iPe1VfD7GyqflZCuTSI+LJqkmATSNUnkJqVTmJLFs7Q8cjVppEZpSA6LIytCR0F0CkUxaRTHpVMSl05hRAp5QTqKw1OpTSrhU6Ek9r+BordQ9A6e/QHln6hMLiPKNpgnh2/icdmGOOtAMr0SSHWPI9E1mhTPeHICkikOzyIvJJ2swBSSvRKItAvG54E79y9ZYXbsBkv3nGHb2QeceOjKJYcgLrmEc9kzmvOuEZg7BHHYyodtt2wxPnOHZeY3WHPxAZtvWLH7liUHb1tw5MY9tp44y7KdZizZtJXVG9Zjss6Yw/t2cPX8SR7dusSDyye4f2YfFuf3Y3/jBB6PLhLkeIcYfys0YfbEBdmoiVRUsA1RwgQJ7kTEuqrMwtBIR8LVLqG92imMkv/XRjnq3cEY2dt3VWCoSXBHp/EkSeNFitaHVJ0vqYl+pCX5k54USEZSsFJmsv75tyRNABJLY4imkXgaXbw+nuazIyZNHnHeSKOHNv6v+sIpVMDY0EZigB0D/CnY+Rxi3RAxY3i/QKF+dGwAvD+DnQEK5eP08TQNXcHya0MsjXw9GWFLI4o6vY7Tdw8LhCVqfJCmkmSd779J3p+o8VYtJuJwiqNpaGaRsbjqDfzcWtKwb/l5xP5lu4lUyEj3cZTU3Hmii5ff00+1pUhrSnZGmGpTkWYVg5uqd1AFpKXpxVVZvnFSAyhBlJHy1ywOo769pKHRxE4Bo0CjSGrtDMcjat9P8gZDZCz7xfGJHKDIoUn9sYkhi1CaTSSLUGJnFDjGOqOJd1XHIQJ08vU+K1jcPPnaesnXl6+nRtb1TqBqTzE0qUTYKTCV4xIDJEZLvE20PVHRdkRJv7SMkaNtiY62IybWnrg4R+ITnEjQOH9WfLwjsXEO6nX5GAFKecr7RPL5cmASZjguCbMiJPSJAkVx/sQJFFdQXELDkYkcmvwn+QlwBjwgMswKXawDybGOJERYEy3XzT6P8XF9hJezBRGBLiTHBxEd6o2t5WPOnDrDhbMXuXb5Oo8ePiEgIJzMnGI1mpGfwt+8/8TLtx958UZK5P+g9v1HXv7xSR2cVLx6y/MXLxE4FOew8s07Kl7/TsXLPyitfc+zmrcUV72m9MV7Kl99ouoVVNT9i7IX/+KZgsJ3FMjVsbQVFNWojMK0vHJkRCyHJen5FWQWVil3UFpLiite86zqrWozeVb1hpKKVxSV1dYDYYUKq45KSMI/JAJPv2CcPXyxd/FUTo0CQTcv3L398QsKUzV3upQ0lUlY9LyMyppayqpqKCmVPaliElPTiIiO4ZHFYzabrGfI4N507dyaFs2/p3Hjb2ncoj2NOw7hp65jaNJ9LE17GNG440i+aTWYr5oP4J8tBvJNy0H80r4/Pbv2Ymz/XqyZP4vTZrs5Z7abdbOnYNS9Lb/178qy8cPZsmAGO1avw3T7IXbtPMGmjQdYZbyLqTPWMGDkPDr0nUrXQTPpNXwe0xdt58iZO7j7hnHE/BJTZi2mT7+hTDUyYv2sKRxYuYjzOzYpILxx0JSL+3ZwfOsGti+dz4op45k3biTT1PhsBMdNd+DrYIM2LJhgLw9cbW0J8PRAExVJqiYBDydHrl64yLlTp7lz4yY2llbcuHKVo/sPYLp1O6eOHOP2lescP3CIBdNn0L1NW0YNGMicyb+xbM4c5kycxKThIxnRqze92rSl3Y8/MX74MDauXM6Jg2ZcOWvOw5vXMDPdzaSJk2ndrhM9+wxgxGgjho8ZT/d+w/ilYx+6DhjNyElzmDRnGb2H/kqTNt3454+t+KpxS/7xQwvad+3DqLETWLV6HQ8eWZCVncsLgcKqKmoqynhZU8Wbly94VVuD1J3l5eSQnZlJVkaGUn5BIc/KKigpryK38Jk6QooUx9AjGCsrD5ycAvHxiSIwMI6g4DiCQ+Lw8g7F3sELiyeOPLawU26h5VMHHJw88PQOwMsnCG+/YDy8A7F3cldVilKn+NTOBXtnbxxcfHB09cXZ3R937xC8/KJw9w7H0S0QG0f5ZzcAR7cQPHyjCY5IJj4xn4DQRKwd/Ll134GnDv54+sfx2CWezReDGbTZna7GdrRd+ISWcx/QYYkl3VbZ0WONPd1X29FtlS09VlnRa9Uj+q5+yIB1FgzeaMW4bdbM2WPDmsO2HLkbwT2vfHy0L0kvesebN5/44+2/ePvyX7x88Yl3Nb/zoeYtf1TW8qq4nOrsQl4UFPOmtJR3leVUF+ZTnJ5KYXoqzwpyKC8rIS8vk6SkBGJjItEkJJCUmEpycqZSSkomaRmSC2oYH79QQFhSIW1Fr9QPgrI6kpFfQUZeGbn5pRQVPqfseSU1VXW8qntDXUU5tcV5VOak8ixNS742Gm2AO4HW97C/epKbh7dzfPMyTJfPYsv831g7YxwmC6awx3gup3euw+XBNTJjQqjOz+BtZQm8raWmpJicxFQSIxJIjtKSGpNIRlwyOfGpFGjSyYpOJDUsnpSQWLLDNRRGJVOuyaQ2tYA3Wc+o0eXwPCKZsqhUXqUW86m4Dkpe10uOTX6Hyk+8yKgkySMGj0tPCXvgTopzBPn+ieT6JZLlm0S2XzK5AankB6WT7Z9Kmk8yGtd4gp8E4HLNiWvmD9hhdpG5246y4cQNDt6x46yNLxddQrnqE8NV3ziu+MRywSMS0/uOLDe/wYLDFzE+c4uNVx+z66YFh25bcPzWA3aduchasyOs2LId49WrWLloDnu3buCS+REeXr/AgwvHuGe+h8dn9mFz5Qgud07j8/QqoW73ifR+TKjHfQJdbhPs9ZDwUFui49yUYuLdiZG3Y12IinZUipYVrWgnYmKciI2R1S0X4mL1UoAY64omVgo76iXlHTHuaKI9Pish2oO/JWsDSdKIApT+DIi+ekCM90ErqgfDP7uFegjUO176ujt9s8m/N5oYoK3B7dM3mAjEieR1eU1cO7k4lmxAg8QBFLdP7xg2ZBcaxrDyNHx9cd1kfJ2s1YOfgFdqkj9pyQGqiDsjVU68g5Wy0kIQya8F1uQ1qb+Tj5XPEcnnJyb4KLiTIG/9KF0/bv/SOdS/XR/lI7uV9Z3H8n1LTJA/i/wZAtWfQWr1pBhcfW0FovpRewMYCtSKoyo7meIyOhMbJU0sejgUQNRLnLgGRYmNXA+GCgbrgVBBm1wbi6TpRMKn69tO5BkaXJ9NqMBQXDwZ6zqREOei9ggF9lQEjSFiRkXR1EfUGOJrAp+oQGsJtf4rkCpgDDNcQ9sQEW5DeJg1oXIVrGSpngJzEZHWCu4E8gQKNVoXtDrXz5Jf60HRRb325evy8dEx9gowI6NsiIi0UUcn8nsY4PDPYKgHQh9pL/kPkiOUiFBLtDEOJMU6ER9hS1SwJSG+T/Bxs8DT2ZIQP2cSovzwcbPjrPlxli5axsoVq9m0YQtm+w5z585jfPwkAiONlPQ88gpLKS6rofzFGwWFde8/qgq6ut8/qpiaUmk8efWW6rfv1b5h9Rt9ILUESz+rlnaSV5S9eE/Vq09Uv/oXFbWfKK3+yLOqPygWp7DsjXIHs4tfkFlQRXpeBak5ZaTnlatMwuwiGRHXUlzxipLKN3oorHqr6u3yn9WQXVhOeq6+vSQqIQWfwHAFgtYObljaOvPExomn9i4qsFrcwoCQCKLitCSnZ1NQ/Jzyqhq1OP/m/R9U176k+HkZ6Vk5RMTE4u7lzbmL55m/cBZt2zWhRYtGNGv2DU2aNuLHVh34ocNgfuwyhp+7j6N5rwn81Hk037Ueyj9/GcjXohYDad1pIEP6D2T2uKHs27CCR5fMsbxyisMbl7HYaCDGk4axfeFvHFy7mL0bN7NzywFMNh1h9co9LF60hQm/raLPsPm07TODTgPn0mPYIqYv3cOJy0/wi9BifvkOMxauou/gUUwea4Tx1AnsXjIXc5O13DxoygXTrRzfup49q5exbs405o8byczRQ9VO1Yxxozm5zxR/ZwcSI8II9fHC3d6eQG8vNNFRpGo0eDg5cfXCJc6cMOfaxcvcv32H86dOs2/nbrau38iB3Xs5e9yc3SZbmTzGiDY/NVGXxwumTmfdkqUsmTGTmUa/YjRgoNotlBHyNKOx7DbZxAXzE1w+c4pr589ismEDw4aN4IefmtO1R1/G/jqJcZOm0WfwaFp07kvXAWMUFE6cvYxeQ8bRpHVXBYVf/9Sab35qTfc+g5kybRY7tu/CxsaOvLwC6mrrqKuppraynLe1NXx4+0rpZXUVZSXSqlH4WeVlZVRXv6Cqpo5npRXkF5YQn5CCp2cIT5644ujoj49PJEFB8YSEJhAeocXXLwJHJx+eWDph8cSBRxa2WD51xNHZSwGhr38ofoHh+PiH4ujihYWV1NvZYWntpEbIckHs4OLdAIX+kXj4RuDiGaLA0NE9GCf3UDz9Y4mIzSAl8znRmhwFgjZOwXj4xRMSlYGdXyY7b+sYuSeKHhv8abPUmWbzrGm7woWuG33ouTWgQSZe9NjkTLf1NnRa9YS2yx/SY+V9Rm54wIztD9lyKZDzTtk4xLxAl/uWly8/8f41vKmDVzXwvuYDH2ve8bGijnfFFdRlF/Eqv5i3z5/zrvw51fk5lKQmUZiaREleJqWlheTmpZOYFEdMbDgaTQJJSWmkpGSRnJKplFoPhdkFslOoh0LJHyyudwtlVSRTOqAVFD5XOYLlzyt4UVXLm7rXvCwv40VhNhWZiRQlxpAVE0KMhx1eD69gdfYANw9u4fTWFRxcM49dS6axafZ4di6exoE1C7i4ZyMej66THRNMTV4ab8sK+NfLCmqKCshLTCMlUqeUGpVIRnQSsj+YH59GdnQSGeEa0kPjyQnXUBCho1yTweuMIj4UVPAyJY/yaOkxTuFVaiGfimrg2Ut49hqev4Xy36HqI3XZVWT4aQi640T0E28FhbneGrJ9tGT5JJLtl0JeYDqFIVnkBKST7pOCxiWBoMeBOF9x4urJB2zbd4HZWw+z8tBFtl94wKH7jpyx9+eabyw3A7XcDk7kRqAGMwtXlptfZ97Bc6w4fVNBoemtJxy7Z8Xp+xaYXbzG5iMnWb1jF8arVrJs7nR2b17LxZOHeXzjIo8uneDhGTMsz+3H7upRXO+cxtfqCiEudwn3fEiw6138HG4Q4HaPkAArIqKciJQWkxgXpYgoR8Ij7D4rQu4CIuyVZJQs0vNBPS9ESMWdQU7ESDlImLNSdKgT0aHOAoVB6MHwf4HCOG81Pla9x9J9rPqPDTVw9W0mqtru32HQ4OIZYNCwDyhPCZ/+7CRG6sFQRrUy6tWHXsuxhgRfN0g/Im4YB+vHwvqRr4CjAKaCQp2fgq7PUJgUUA9lgWSkBCkAzEwNxiADFMprAoZKyQZADCBFF0Cytl7ytkFa+d75K+kSxGWV71VD0Lcc46gDnBhxAPXgrO+INgD1X8fsbsr6jRfSV0CodwsNUNjwlG7jBknvcYz6h6B+J1Dcuc9OXUPnsQCawOFnMBQ4rJfe/at3/eR6Wf4hC7dVjqBcG+vzCuuf9WD4v2YU/in7UJ9/GBjwGD+/B/prXzkeqZe4c+LkBcn1cbgVAnbRMXbKBYyLd0RkcAVj4/S/bnATXYhPcCYu3gl5LSbWQQGicg8/w6ElwTKCrncNZVRscAw/Q6HPXdV/rK6Rfe+qrMTwgMdEBT1Rig62JFwuuXxtCfCyJ8DLDn9POx7cvsymdWsYPHAIo0aMYfLEqSxcsJStW/dgfuoK12895tETByQ+IzxGp0az4hQKDEon8cs/PlL15h0NUKg/RKl+K1D4gbJauR6Wn/RrFchV1H6ksu5flFZ/oLj8PSUV+ivj59V/UFL5HjkoEUAsKH2lmgxkRFxU/priijeUSINJ1VueVb7RL6A/ryUzv4zkzEISkrOJSkglNEqLT1Akzp5+WDu4Kj21d8XG0R0nN2/lEAoQRsZq0CWnk5lTQNGzMsoqa5RLWFP3SrmEGdm5xGq0ePv5Y2ltw8Ejh5g85Vea/Pw1TZt9o8CwZZum/NyuMz+0H0zjzqMVFLboPZEmXcfyfbvhfNtysJI4hR26D8No5GhWzp6EuakJ9ncv4/boBjePmnJg9TyOrl/Ehd3ruH5oB+Z7zdi78yibNh5i+bIdzJ61ltG/LqXH4Dm07jWNzoPm0WvkUmYt34f5FUv8I7ScvHSbafON6T1wBJPGGrFy2kR2LJzFobXLOLN9A8dN1qpKux3LF6pswpkjBvHb0AFMHjaI6UajOLV/LyEermRq4kgIDyXE1xc/D3e8nJ3VZfqju3e5fO4Cxw8fYe+u3Zhs2Mjq5cYsmbeAxXPns23DZk4eOsquzVuYYvQr7Zs2Z0C37mqMPGfSZOUUzp0wkUnDRjCkW3e6t2zF/ClTVOTN7auXuHzGnFNHDmG8dCn9+g7gm0Y/0b1XfyZPncW0WQsYNGoCrbsNpPugsYycNJcJs8QpHMfPbbrxbZM2fPdzWxo1bUfPfsOYOn0OO3fsxtbWnvz8Ql69fMWbVy959/olv795xcd3rxUUvq17QW1VJTUV5aqxQ/p9qyorqap+oaodn5dWUlj8HI02FU8vgUIXHB391C6hQGFYuJao6CQCAqJxdvFDgqyfWDry+IkdVtYNUOgnkUghUQQER+Li7oultSOPntjy6Ikdjyyl2cSpfpQsDnaI6kBWPcgB0QoO3X0icfOJwi9EiyYlH1mXSM8tIzI+C58gHeGx2WhTn+MV/YxDltlMOKJjwLYwOq/2os1SJzqv9aTX1kD67Aim17ZAemzxp+cWL3qZuNJzkz1d1z6lvfFjeq5+yKhND5m54xEbz/lwzDKJxwHPiEyuo6L8Iy9r0Ksa3r34yMfa3/lU/Ybfn9fwJv85rwtKeF1cTF1xAaUZaeQkxJGpiSUnPYmCgkzSMxLRaKOJjglDo9GQkpJBamo2KalZCg4FCtNzSsgqKEd+0JPRsR4KX6tVEdkjFijMzCsjL78BCmurDVBYSk1BFuUZOgWF2bGhJPg4EWB1G4crx7l1aCsnNi1hz/IZbFswmfUzx7FtwW/sM57DuV3r8LK4SZEuktcl2bwvL+Bj9TOq8nLJ1aSQHKFFgDA9JpnsuFTyNRmU6LIoTEgnLzaF3KgkcsO15IbEUxKTzIvkXN5mPeOFLpuyyCTKo5J5lZzPp4IqKXzXQ2HpOz0UVn5QUCixMyH3XIl85EmCdQBJjqHoHCPQOkWR6qEhPyiDsuhCisJyyQ7IJMkjkfCnYXje8uD2OUtMD11l/s7jLN5zihUHzrPpzB0OW7gpKLwTksi9sBTkedDKA+PTt1h45CIrz95m8/UnmN2z5rSFHZcsbTly/Q47Tp5jg+k+Vq9dzfJ5M9izZT1XzxzH6u5VrK6f4emlI9hdOYrL7VN4PbxAkP0tor0siPW3IsLrEUEudwh0l8pXC4KCbQgMtlYKCHqKf8AT/KRVzP8x/v6PCZBoOam1VXcFYv6IESRTQYmhsyMqTI5l9YqWHuSwBigUOFRQmKLTQ6EBDP+jUxgnLSdShSd5hm5qLBoT6frF0zDGbXh+6dz9JxjUO35yiSqXMfouPqnIi4mU2BsnlX1ocAv1RyRf5hwaolvkfQYZ3vdUOYay25iSKC6f3u1TTqFAoQLDANLFsUuuh0MBRAWJBrewARQVMCpXURzFMLLTI/TK0D+z0sPJSgsnMzWM9OQQUhODSNL6K2dVwFCAUPYJDX9NetjVu6DyPTD89f95x1LcOekrFHfwS+mdwgYolB0+kYD1F1LWsZP+8veL3UFx/2R0K5An+YVfgqG0knwJfPJrkQEWDW5iSJD+/QoQ68OwJaZGZRt638fPW59tKBmG/yavu6pWT7WeeN7Bze0GTs6Xv9AVXKXZRC6JJcA64IEa+wocGtxDATz9mNlOwaIAo8CfQKABDsU5NLiJ8j6BSBkzy4haRssG11DAU1zDfwNDgUIFqXfw9rmjr9FzvYG/u4TPPkCgMDrEjqgQF8ID3fB2fYqd5W1OHN7DlInj+aHRj/zSrCVdO/dg8MDhjB8/jbnzlmO8ygSTrfvYu/8klrau6NJy1F7hy98/8vZf/+LVh49UG6Dw9Vuq3/1Ojdo1/EDlqw+qj1iOP3JLqhTcldV8oKzmk4LB/GcyGpLu4g9qnCwj5fLaT59VUfcJUeVLvSrqPlD+4ncFhdJkkJlfji4tn8j4VALD4/EKiMDZIwB7F2/0DqHeHRQgdHTzxtM3iMDQSOUQaqUOK6eAvMJnlJRWUFoh0RZVSrJPGK9LJCAkFFsHR27cvsO2HdsYOXoIX3/z//DjT/+gTZsf6di5Nb907M737QfxQ6dRCgpb9p1M0+7jaNxhFI3aDFOOocBh196jmTZxMtuN53Pt+D48re4R4mSJ850LPDhhyuPTZthdPobjjTNcNz/Nwb3mbNxwkEULTfht8jKGjppH1/4zaNVzqoLCPqOXM8f4AKeuPsU/QsfJi7eZMm85PfsPY9KYsayaNolt82eo3cIDa5ayb9USTI0XY7JoDosnjmXywN6M79+LCYP6MW3MSM4c3EekrxeFaclkaBPQRkfh7erCg1s3OXv8OOfNT3Hx7DkOme1n2aLFjBw6jBGDhzJqyDAmjDFi1dLlHDE7wM7NW5g6bjydW7SiV/uODO7RizEDBzF19FgW/jaFGWONGNWnrzo4MZ43l8unzbF8cJdLZ8zZv2s782bNpFvXHvzj6+/p2Wcgs+YuYsGSlYz8dRrteg6h55BxjJpcD4XDfqVZu+4KBn9o3oHGv3Skz4ARTJ8xl107TbGzdaCgoAipLvvj/Xv+9fEPPv3xjk/v3ygo/OPNK96/fsW7Vy95U6c/snpRXUOl9N9WVKve75Jn5egS0/HyCsXCwgUHBz+8vCKUUxgekUhsXCpBwbG4ukqQtSuWVk5YWAoUOn12Cv0D5aI4Rsndyx9rO2cFhfcePeXWvSfce2StnEM5PPHwCSEkQqsiZ4LCNPiHxOMbFI93QBwhUSlk5Jby4vUfPK98Q1pOObG6QpIzK8gtfk14yktOOz1jxukMRuyNo/emQDqt8qTnZn/67w6jv2kYvbcH0d3Ej15bvOm7zZ2+W53pvsGWjque0HvtY8ZsfqSgcI25B/vuxnDdNRv/mEoKCz9QVQY1FVBXBW9ffOLjy4/8q+49Hyrq+L2kkjeFz6grKKQqN5uCRC2pkWEkRYaSqo0lMzOJpOR44uIjiIoOVVCYmppJenquHgxTslBQmP1XKHyj1kXkB8M8+Xe+oPI/Q+HL19SVlVKdn0lZulZBYU5cGLoAV8IcHuJ+5yx3jmznyLoF7Fg4mc1zxrN2+lhM5k5k97KZnNq+Gh/L25SlJfBHeUG9CqnMziQ7PomkcI2Cwsy4VPI0GRQnZlOWkkdpci7PErMpSkgnN0JHZkA0BeEaKjQZvEwtoCohg+fhOgWGrxJz+ZRbDkUv4PlrPRBW/AGVH3iZVUl2gI6whx5qfBzxyINICy8in/gSYRmAzimGgqBMarXllEUXUxCaS5pPKjH20QQ89OfhFTv2H7+tgHDu9qNM37SfBabmmN6y4bpfHPfDU3gYmaaeR2y8WX3uLouPX2HN+btsuWnFoUf2XLRx4aa9C6fuPWbPucuYmB1k7YZ1rFgwC7Ptm7hx3hy7h7ewv3sRh5vmn4HQ3/IqES4P0ATaoBM+8LMk1P0+gR738ZOGNl8LvLwf4e75ADePe7i538HV9RZubrdwk5pZjzt4ed7Dx0uSOiSxQ59pLJAYGvSU8GAbIkJsiRRADLUnWm4l6p1CeUaFOPG31EQBmWAEDg2AqB8ly56hjE1FMkYWMJQrZX29XYNj2OAW6sfG+qMJ1YNcH0djGA+r57/tFIoLZrg+Fqfwz1EtBhfQEGD95SHJvx+P6I9GZIysP+oQZ+4v+tKt+3LnsH7vUF1Qy+6h2j+UHURvtYOYpPElSeOndwS1/gr8PruG9e6huIWJGtnJ9FEHOTI+lp3CmAhXlesYGWpwQPVQKH9N0tJiqAXUw7NcHuuvjyPD5bimXvJ2uB0Nu4T26m3DjqHhKU6hwJ9IHYr85Wl4Te31GVzE+nBrAUWD1L6hYe/wcwi2jT742hB+Xe84qnF0/b6hjI5FEob9JwVaqFxDA2wKgPr7PVDw5+UjmYB6eUtWoETPyOFI8GM18g0NtyIs4inhEU+VexgaZkmIBFGHPtG/Hmap3h8uByoSYl2/Zyi7hgKNApJqZ7E+0FqFWcvXNIyt1dfSB1urPETJPFS5h/qnNKYE+T4kxPcRkUFWxIXboYl2RxcXQFxkAE8f3+LowZ0sXTibIYMG8mPjpjT56RdaNG9L+3bd6NtvGKPHTmHSlPnMmL2M+YvWsH33Ic5dvqV6W6UuziswmIDwSIKjYwmP15KYmUPu8zJKX7yk8uU7XsgI+eXvlFbLCKiO0qq3VNZ+pKLmI8Wlb8gpeEF+yUtKKgQM/+B5tQDfe+TSuKjstdojkuOSvPpL4+zCKgWC6bnPScksRpdWQHxSNtGaNMJjEwmJ1BAYFqeaTAJCowkIjSI4Ipbw6Hii43VoklJJSc8iIzuP7Pwi8oqekVtQTHZeIeIMpqRloE1KJjQiSo2MxSG8euMGR44fZ8UqYwYN7cs3jf6LJk3/Sdv2TejYtS3NO/bgu7ZD+LbdaH7oNI4m3SbQuKMR37cZybcthvJ188F89fNAOncfofL7dq2cy8UDW7G9eQb3R1ewv36SJ2f2Yn/pMJ53z+BncY0n125y3vw2prsvsdJ4P9OmrGPoqGV06jePZt1n067/YroNX83kRfsxNX+ApVsIu45dYsyMpXTsPYyhg4YyfcRglk0cw6a509izcjG7jBexffkiNiyYzcIJY5k4qA+/DRvI7F/HsnzOTMzN9uJo8RB/VxdcbKyxfPCAm5cvc/rYMQ7u2cNhs/0cPXAIM9N5KWB1AAAgAElEQVQ9bFq3gSULFrFo7jwWzJqjtGzBIlYvXcGiWXMYP3wUfSWXsGt3Bvfszch+A5g0YiRzJkzktxEjGdytO11btGT5nDlqZPz08UNOHT3MhlXGTBo/ni5dutOocTP6DhjKrLmLmbtwBYNHTaR5xz506jOCIUbTMZq6kJ6DxtKsbXcaiUv4c1u+b9qOrj36Y2Q0gZXLjbl47gL+vn7ERccQGxlObFgwMaGBRAf7ExsSiC4qnFRNHJmJWnJSkshLSyEpIZ6osAhCAkMIDQohLDgUH+8AHB0ldsYFB0dfPL1CCQiMUU6hQKHsFcqxiY2NO1ZPxS104Km1Mw5OXrh7BOLrH05IWCxhEXF4+warXUMrGyceWUoGphUPpC3H0g5re1cFhaFROsKiEwkK1+AXEoenfzTOXhG4+kQTEK4jWpuhnvZu4Tx86o+9WzTeQclYeWey90EmU09mMcw0gR7rg2i33JMOa33ptDmQTluC6LA5kPabAui81Z/uO/3oucuHLlvdaLfRkR6bbBmx9SlTd1qy7IQHW25EcsomFeegYtJT6ijJfUd50R/UlH7iTdVHPtQKFP7Op6o3fCir5f3zCt4Ul1BXkMuzlCSyYiJJjQ4nVRdHqriEyfFExYcTHh1Kgk5LWno2GZn5pKXlkpKSTWp6PmnZxcr9zyup/uwUimNYVPaKvJIaFVqdlVdKfv4ziuW45VkZtVU1vK17yavy59QWZFKZoaFIG0lWVADxXnYEPLmOw+Uj3D28ldNblnJw5Sx2L5nKlrkTMF02nSPrFnJtvwnBtvfV534oy+P357m8K8mmIj2VnBgtKSFxpIVryIzUkROdREFsMiXxqZTpMqlMyaUqJZcyXQbP4pIpS0ihWpdOXaIAYRw5XkGkOnmRZO+OxsaFOBtXYmzciLbzROsaQKpPOEnuIcQ89ST4tj1hdx2JeuhKjIUHsZa+xD4NJMUlluKQTF7pyimLLCDHP50kVy0xtpEEPwzg0WU79h65xpxth5m2cR8TV+9kusl+1p66ycEnbpx1DeFGQDx3Q3UcsnJn5ZmbLDp6kdXnbrP1piVm955i/siaC4+sOHb9DnvOXGSr2UHWr1/Linkz2LdlPdfPHMPm7jVsb57D7upxnK6fwEP+m/X4EpEu90kMtiM9yoWkMAc0QTbEBtkQKYe0YfaEhNoRHGJLUJA1AQGW+Pk90kvcwgC9Wxj0V7cw2JpwJZt6MLQhItiWiGA7IoLsiZBkFInNC7DlbxnJ4nCFkpYUomQARHEOBXoMY9HPYPjF9bF+x7D+2liujv8kOe7Qy3CsIRk5IgOoiTv25S6hwVH8354CfeKwieTz9eNn/UWzfE15v4ymDUCph8eGoxVVjyctKn9qUtED5edjFtW33PD76GG1PqMwXJw/AVhXleFo2DOUa2TDXqEBmgUK9fWAerdQRuPSAGNwDNWfQe1OGsbj1qojWnqiGyQXxTLu1UviacLV9bGETostrL9KlmdkmL69RNxAw7WvAKABEvWXww3NIrIzaJDE1hiyBSVGxgCQ6nOj9a0khgtked1wXaw+rj570JBB+PkZJb+3XhJWbZB8TmSkLeGR1oRGPCUk3IrgMMvPCgmzxACD8rq8Le8LCrHAP9Aw8pU9QBn13sPX754aA8ulsUDjZ/ALt/ocZG1oOBHXURpPoqJE9YctMfbqEjou1kHF5MTHOZIQ76SkInXC5acqB+KinNWiboo2kKy0WJI0USqIdN7s3xjQtyddOnWhRYv2/NykFd9/34wffmhOm7Y96N13JAOH/MqgoeMZPGwCw0dNYrTRb0yaMpvFy9dgsmMvB46d4uyVG9x9bImbbwBxSanklZRSVlPHKzlGefeBmpfvqXjxluraP6h9+Ymqmg8US5VddgU5+dUUPJPeYv3IWOJmsgur1S5hStYzlUOYkJxHrE7gL5OohDSi4tPUMzohjRhtOnGJGSQkZaFNyUaXmkuyjKGyC8nKKyav6DlyQPKsvJKyymoqa2Q0WKOcQXEIs3ILSExOJSo2jsDgUDy8vLG2teP23XucOX8BswMH2Whiwsw5M+kzoDuNfvoffm75DW07/UyH7m1p2rEn37QexletxvBNWyO+a/8r37YewzfNh/P1z0P4R+OB/J9GfenQaSjTfx2H6coZnNphzK3jO7A4Z4bl2T1YndmNy/UjBFlcIMrhLq6PLbl/w4mTx63YvPEcs2buYNiYdbTvu4wfuyzil97GtB+0npEz97Nqz3VOP3Bmxe6TDJy8mBY9htG1W28GdunApEG9WT51PLuMF7N9xSK2LFvI2vmzmDfRiAmD+zPTaBQr581h54Z1HN1jyqWTJ7h86iRH9u1j+2YTdVW802QLu7ZsU9q5ZRt7duzisNkBzI9JfuHBzzuFi2bP5dcRoxnRfxAj+g1geN/+DO/TT0mgcPzQ4Uwba4TRwEH0bteeNo1/ZPHMmdy4eAHrx485tHcP82ZMZ8TQYXTu3J1mLdoxYPAoZs5ZxIw5i+kzeAyNmneiZef+9B0+kZET59C9/yiatu5Koyat+e7HVnzbuCVt2nVlQL9BTJ04ma0bN3Hl/AWVnXjltDlnD+/n7CEzzh7ax6Vjh3hw+Tz2D+/hafuUQFcnwr09cbGy5N7Va1w9e46bFy9x9+o1Hty5j8Vja57auOLo7IO7ZxB+AZGEhiUQEytQGI+HR7DKK7S2cVOZhU+tXbB38MTZ1Q8f3zAFheGR8fgFhOPq7oe9owdPbZ14bCWNJ7ZIqLW1vQsevsGERusIixEoTMA3WIAwDCvHAB5a+3DP0p3bj104e8WSvUdusnnXBcyO3+PMFXuOXvNj9ZlYJh7OYvB2LV1WBdNyoQfNlnrRxNiHJqt9abrWn+brA2m9NZiOpqF0MQulvWkgrbb70Hm7O4N3ODJhlzVzj3my6nI4Zo90PHHPIi7qGdlJ1RRnvaGy8AOvSj/woeYD1P7Bv16851P1Wz5W1vKhrJz3JYVUZaZRqIkjKz6a1KQEEjMTiU2OJyw+nJCYUOITdaRn5pGZVUh6Rh4pqXooTM0qJiOvlNziahVHI0AoV8gSTZNfUk12QTlZec/JzyumJL9Q1dHVVVbxtraWN+XPeFWUSXVmAkWaUNLDvIh0eoz77dM8ObmLu4c2c810NWe3LOXo2rnsXTqNY+sWcGHnKh6b7yHa2YKaTA1/PM/hXXEmrwvSKE9OJDcyjrTAaNKDYsgIjiUrJJackFjyQ2Mpi0/hZXo+73JLeJNTxOucAl5lZPMyOY3aeC0FvgEkWtsRdP0WdkeOc9NkGxfXbuS08VpOGa/jxtbdWB48jpP5RTzO38L/yiPCblsT89ARjZUHWms/dHYhZHnEUxqaxRtdKc9Dc8jw0BFvG0WUZSihDwN4fMmGXfsv8Nv63UxYvQ2jFZuZsGYHc/ecYNWZm5jet+OsaxA3A+PZb+HMCvOrLDh0llVnbrDl+mNMbzzk4PW7HL1ykwPnr7Dn1Hm2mR1Q7UIr5kxl76bVXDlxCKsbF3h6xRzrC4dwuHwY1xsn8b53jkine6SE2JMb70lOnCfZsR5kxHuSLMevWu/PSkjwJDbWhcgouT5uUJREyhkkMTWyYxguh6jiENoSIewgEXeB9YHWqurOiiBfSxVm/beMlDC+BEOBQhmBpuj0UJgsrpjal6t3DBN80H0hOcBQrlr9Za9c94q7pr/i/fJ4oh4SpZQ5Tr9DJ3Ao42IDJBlGygJOMm4VENPDn/4QxeA4CgQaRs4CnAb4NFzxyseJo9jQsSyVepYqgNrf5wn/SRJOrWr3/J+qxhTZYTS4kgKVcvASHGCr6uyC/G0w9ByrWrsgqfmTy2lnpPlFrpFVsLch4FvAMEo/dm9wQvWuoSGA+8s2k+AAqf8zqD6LUIKrZU9AMgqDrBQkChwaFC57A2p3QC6A9Y6fgKEBDgUMBeLU8Uj9VbHkCRpyCyW7MEnnSaLWA51kF0q4teQX1kPjl8HXkkEoktcNMrxPPSWnsF46jRsGJWrd+VJarRsJOlfitS7EJjgRE+9ItFwQx9oTGWOnFBFtS3iUjXIKBQrFPfQLeICP3z012vX0uoWnVNNJoLX3nc9gKNE1eidRDlj0TqJAoR4GxU20I1YyEgX+EpzRalzQaV1J0rmRnOhOSpIHKUmepCZ7kaT1RMrFZR/U4CSnJYeRm6UjWRfLsSNm9OvTjcY/fEfzZi1o06YbTZq04auvfuS//7sRPzZpS/tO/ejUdRDtOvajVdteNP6pDf/z9x/4n380omWbLvQbPJoJU2ez2Hgt20z3cenGbZw8vIlO0JGek6fAq7yqltKKWlVFVVn9lhe1H6iW7MGSWrKySsnOqyCv+IWKm8ktFiegkrSc5ySmFxKflENUQgZhMckERegIDNcQEBZPYHgCIVE6wmOkpSQdbUoOKZkFZOSWkFtUTtHzakor66h68ZoXr97y6q1cT7/nzTvRO168fEV5ZQ2FJaUqjzA8MgovH1/sHBx58Ogxl69e49gJc3bv2cu6DRtYsGgx4yaMo1vvTvzQ7B80bf0dbTr/TPvubfi5Y2++bj2Sf7Q0+qyvmo3iqybD+McPg/g/3/bj//2qF+3aDWL6uLHsXTmVo5vmcXbXcq7uX8vdo5uwNN+G67WDhDw5R6zjXbyf2vH0gR8Xz7mzY9st5s3ZzwijbXTov47GXVbSrNd6Wg/YQv/JZszacI6tp+8zbZ0Z3cYt4KeuQ2nRtgsdmjVhSJd2zDYawaYl81i/cA6r589i6YwpzDAahdHAvsyeOI7NK1dwbN9eDu7ayd6tWzBZs5rFc+Yyedx4Zk6ZxrKFi1m/cjVrV6xi9TJjtm40wfzIce7fusuNy1c5d/IUZjt3M2fKdHp27ELnVm0Z2L0nRkOGMWbgYEb2H6icQqPBQ5g4fISqu+vWshUtG32voPDWlStYW1iwa+tWjEaOpHfP3nTq1J22HbozZLgRM2Yv4rfp8+naZxh//74lP7XuTvcBYxkydjpdeg+naasuNPqpNd81bsk33/9C8+Zt6dqxC8P6D2DWb1PYsHIVG42NWTFnJnPHj2HhpF9ZMnUia+bOwHTtSk7t3cX1k0exuHIR+7u3uHz0CKYbNrBx+XJ2rlvP/m3bOHv8JHduP8DG3g1HF29cPfzx8QsjODSemNgUBYWyc+jg4K2iacQtlFGyxNQ4OPrg5R1CSGgskVEagoKj8PYJxsXNFztHN5WNKQ0n0nhibe+Mu08gwZEJn/u7/UNjcPQM4ZGtD5fvOHDkzD227j3Lig2HmLFwB+Onb2LuMjNWmZzBeNdDZpr6MXpPGv02a+i4PITm87xovNCTrxd78s9l3ny30p8f1gTRdEsYrfZE0vZAFK32hfOLaQgddvvSf7crRrvtmHrYg/lngjG5Ec01Kw1+HinEBeWQEv2c3MQanqVXU5NbyavCSl4VV/O6pIY3xeW8LSziTX4OlWnJFCXEkp0QQ2pyAprMRKJT4glJiCAoNoy4pEQysgvIyikmPbOAlNQcUtLzSc0sIj23lJyiKopK6ygpe1mvOgoECvPLyM59RkFeEc/y86ksKaGuooJ3kq1aXsK7kkxqsxIoig8iJdCFEOtb2F86yN0DG5TuHdjAjT2rOWuyhMOrZnPGZCk39m3A5vwB4lyfUJMex/uidF7np1CXk0iZLoH88FiyAqLJDowhOyiW7MBosv3DyfELpTRay6vUHH7PLeZdbiFvcvN4kZxCeVQ0hb5+JNvYEH7rJg6HD3HReAXbjMayZsgQlvXpy5JefTAZPZZDM2dzZfUGnpodxf/SXcJvPSHuoR2JVq6k2PmT4RJJga+OyvBs3mqf8Tw4g1TneGKtwoh+EkKURTAWl2zYvucM44w3Y7RiE2OXb2TcShMmbTJl2q7DrD57k0NWrlzxiWDfIwdWnrrK4sPnWHX6Gpsu32PbhZvsOnOJPeZn9Tp5lh37DrB+zSqWz5yM6TpjLh8148mVM1hdPI71uQPYXziIy7XjeN4+TaTjXdJCHSjU+lCk86MkKYDC5EByUgNJTwsiIz2YzIwQ9UxO9kWr80CjdUejcdMrwY2EBFcSJDlEsoJjZRVNjksciJKUEom1q4fCYH9L1WwS4G2Bv7S2eT7mb6k6/eg4WRdIknIGJaLGEEujvziWfcIvw6r/dH2sgqwlzLrh8tgwOhY4E6gzXBVHhTkQGfplLqA+A1AOSUQCYQJgAofiFuqviQ1g+JdnPTDGRuqBUfYRDbCodwr1V8zytf7NKfzislk/ltYfrRigNErCpQ1OYf3vI7V+kaGSP+j4Z4U46oEwVMbeevdQnENxCiWK5vP3TYV+eyAjdvX9kZG5OqyRzxMINsiQSyh0/1fZKeoX8jeMi+WyqOESueHo5E9OniF/sL6CTjl/UQ4qq1BCqwXsBOIEBvXQJoGX9dJIxpE+4FrA8LO+AEL1+fWgqE3Qfy0DFOqfrgiA/kkCi4nuJCZ7oE1yR5PYAIhxGmcMEmBUb8tuoECjAKPEzkTZKJdRRsriNsqvv4y0kbGxXCGLVGSNxNYoCBQQdECcwPh6J1CgUFMPhgY4TNS6opcecBNUTNCXR0J+aOKCCfL3ZPdOE3p270ijb//Jj42b0PTntjSW/7F+87NS81860bnrIDp3G0ybDn1p3rIbPzVtT6PGLfjhp5a0bt+dHv2GMnD4WIaPncC4yVNZtGIVW3fv5djpc1y9eVe5H/ZOHrh5BuAfFEmCNpP8gkrKyl5TWvaS0lK58KyjuFQfUCtjYsOIWMAwObNYwaE2tUAt2GtT89UOYWJ6AUkZsktVREpmoVJqpgQSFyg4lGdaVgHpWfmkZ+WRlpVDakYWyWnp6JJTiNPoiIyJIzgsEi8fPxydXbGyltDhx9y8fZdzFy5y+OgxduzazcrVa5g9dy6jxo6iS8/2fN/07zRp+Q0tOzSmdZdWNOvUhx86GPFtu4l83Wa8HgwFCn8ayt+/H8j/901f/u+/96B9u0HMmTiBwxvnctxkAae2L+Hc7uVc2bOSm2areXRsM7bnduN89QgWl69z/YIdx47YYLLpKgvmHsBokim9Rm6nzcCttB+yg07Dd9Nvkhnjlx1h4Q5zRi3YTLvhM2jceQit2nela6tfGNy5LRMG9WGORM+MHsqkYQMxGtCHEb26KSfxt1HDWbd0MUf2mLJv21a2r1/H2qVLmTttOuNGjVa7glMnTGLWlGn1ms78WXNZuXQFJus3sWntBjasXMOKhUuYNPZX+nbrocBwYI9eCgTFMRzRt7/SqH4DGNN/IMN69qJvh470aN2GNYuX8PDWLQWFm9eupU/37nRo256OHbvRpXs/ho8az/RZC5k4ZQ6dewziv79pxg/NO9Op93D6j5hMp55DadaqK42btuNHUbP2tGzZgU7tOtK7S1cFhuNHjWb8iBGMGdCP4T06M23kUJZP/43NSxawfeUy9qxbzZHtJpw7sJfrJ46yb9MGls+apY5gNixdhtnWrZw7Yc79u4+wd/LEydUHF3c/PH1C1C6hHJrI+FigUC6Q7ew8FRAKFEqgtY2tB+4eQQQFxygoDAmNwT8gAnfPAAWFepfQVkGhNJ44yDGUbzB+odGExcioOA3fkHjs3MK4dt+Z3YcuM3/FDqYv2MK0+duYOm8HMxeZMnf5fqatPMeo1Tb0WhtB11URdFoRSrtlQfxiHMSPqwL5fnWDGm8IpMnWQJru1KvZriDa7/Kh704XRu+wZvxeR6Yc8mDxCS/2nnXnxiUXHl1zw/KWJ9Z3fXC654rnPTv8HtoSbOlEhK07Mc4eJHh4ovP1ItHPh6QAXxLDgtAmRJGQoVNQGKaNIjQhkoSUFDKl6zi3hIwvoDAls4g0FUtTSaGkDZSJSyj/jaglv7hKQWFWbgn5uYWU5OVTUVysAqvfvqjhfeUzfi/N5WWujsL4IBL9HPG3uMbTM3u5YbqKW/vWKjC8brqa05sWsX/5dI6tnce5rcu5d2QbQVY3KYoLoiYjger0eCrT4ijVxlMcraEoUsfz2FTKtVmUxqdREqGhICiSotAYisPjKAiJIsXDh2hbO/zu3MXx9Bme7D+A3ZEjuJw4gd3BA9xYv46jc2azf9o09kz+jd0TJ7N/6gyOzp7H1TUbcTp6hpj7tkqRd54Sfd+ONMcgSgJTqIzIoSY6j7rYAp4HZZDloSPJMY5Eh1gS7WOxvenMTrNzCggnrtnGtI2mTDfZx5QtZkzaYsbiIxfYfsuSE3Ze7H/syM7blmy6dE9B4ZKj51l15Aybjp5ix9GT7D5+mj0nz7J93wHWrlzBoim/snP1Mi4d2YfltXPYXTuN87UTuN84idft0/jeP0+00z1SxSmM8yAv3pO8eC+y5EYiwROtxoukRF9SUwKUkpJ8/gyE9WCo1bgh0gggKnNHjDSJ6nMmVpJLJNpOVtOEx4JldGxLmBz0BtjwNzks0SX4oa3PJjSEV8sYVMahEswskKNGpOriWMCmQfqaOxkDyyjVsA9oiJWRSBkBPmvVuad368Sps1CNI9I6Im+LSyeunnycfLxA3OcxboTeMTQ4bAJP8prs4imIC9W/rT5eOYwCk1+OlfX7igaXUZzJL2V4/59H0PoRt8o4lL3DOP0lsdoPrK/9E0fQUHcngdXytnIJI8QlbABC2S+U0bveURWXVd/4opUdRhXw3ZCFaBiz68fr+kgaFUsjmYX1SogT984VTZzU1NUrXlw9aRGpVz2ACcBJSLU4hHKFLBV2X0rGywKIEkKdEOeMAJ3BOZSGki8bSwTo5OsZnEN5KkCsh0O9QyhA+BcoNMCi+jgXNPF6qd9L3Lg0b5LTvElK9USX7PEnJaZ4kpTqRfIXSkrxVCCpS9IDpUClvE++jki9nuSOLtENra5BOom00RrkgkZTr3ogFCg0jIv/9IyTCj8X4lU8UMOVfUSoK4F+LtjZWLB+7Qo6d2zN11/9nW+/bsR33zWl0XfNaNSoOT82bkXrNt3p1mMoXboPoXW73jRp3llVujVr1ZkWbbvSrnMvOvcYQPuuvWnRrjM/t2xDh2496TNoKKN+nci02QtYZrwek217OXjkNJeu3sXZ1R+tLoei4hdUVr3h1es/qKl7T2nVGwpLX5IvTSXFNcolEMcwUxXfV5JTVK32iQrkfxIySlLjJKnAqiOvuFKNk1KzCklMzSFel05MfDIRMVpCI2IJDInENyAET29/XNy9sHdy5amtg+qlffDoCXfuP1QgeP3mLa5ev6FcQvPTZ9h/8BBbtm1n2Qpjpk6fwdARw+jYrQ2Nfv4ffvzlnzRr04gWHX+heee+NO06iR87T+W7dhP5qtU4/tFsFP/4cSj/02gA//XP3vxf/92NDu0Hs2DKb5hvX8LJbYs5sXURJ7Ys5NSWBZw1mc/F7Yu5uns51/eu5ZzZYY4fuM2e3fdZv+Y8C+cdZNL0AwydeICeRg3qN2kfw2bvZtzS7fSetJTm/SfyfcdBtOnQnd4d2jKoUxuGdm3PiB6dGNCxDT1aNaNz8yZ0Ef3yM2MH9mPlgnkc2r2LXZs2smmlMcvnzVO7j3JAMnzg4M8aKUclQ0cwethI9Rw5ZDhjh49i/OixTBhtxKjBQxnUuy8DevRiUM/eDOnZm6G9+jKsdz+G9+7HsF59GNqjJ0O691Aa3qs329auw+rBAwWFq5YupVWzZjT96Wc6dOhCn/7DGG00WfU9j580kw5d+/Nf//iJb39qR9uug+g1eBztuw+iWeuuNPmlI81adaFFm260btOZdq3b0bFVa9q3aEm7X1rQtllT2jVpTLvG32LUrxcrZ01j1+oVmCxdxLr5c9i8ZCGm61ZxcMtGVs6dzcThwxgnbs7s2ewz2cKFk6d5+OAJzm6+n+XuFUhAUBQRUYkKDiWr0NnZD3t7LwWDVk9dMcjF1Z/AoCgFhWHhEmUTo9xCcQofWDzlsZWN6kO2spW6RReeOrrj4R9KZEIKqTnFRMRn4O4fz82HrmzceZJRExYyauJSfptjwuyl+5g6fycTZpowfPo+esy6Qcu57rRdHEBn4zC6rY2i/YYoWmyKosnGcBqvDVZu4bervflmrQffbnDnBxNvft4RQNsd3vTe7sSIbVaM2m7NmJ22TNphxdKtt9mx6Ty7N5xi5/qT7Fh7jD3GphxYvIFjS9dxbs1Wrm/Zyz2zI1icOo3d9St4PrpPqL0t0T4exESHEpeuITo1nvDEaCK0MejS08jOKyY37xkZWQWkpIlTmEdyRiGp2SVkSyzN8xcUqx8aa/8MhTl6KCzOzaO8qEgPhTXV/F5VyseKAl4XJFMQF0iCly1eDy7y+MQOLm1fxnXTVdzdvx6BQvMNC9i7ZAoHVszg6Jq5XNq5CrfbZ0kLdqNEE8YzbTjPdRGUauIoi0+iQpNJXXoR7/IreJVVQpU2nZKwWOUWprj5Emlph/P5y9zZvYeTK4zZMWUqa0aO4uiCBTzYsR1rs33c37qFq2tWc3nVKi6vXM3FFas4s3gZx+cu4NraTXievky6vTcaCydCb1gQfN2CDJdQauMKeZtYRl1cEdUROQoK83xSyfJMVsr2TMHlvhemBy4oh3Dqxt0s3H2UxXtPMH3bQcZt2M1M0+OsOXsL03u2HHzizAlbT/Y/cmD1metM3XGQeTsPsGrvIbYcPMqOo+bsMT/H9n37WbViGXMnjGGb8WIuHt7H0xsXcLp9Hu+75/G7f56AhxcJfHyZGOf7pATZkhXtSmaUCxmRLiRHOBMvOc4RjsTFuqHTepOU5ItO54VG406CAKC4hVp3tFp3dEoe6GTyp6Z/HugkxDpeau4kp1Bq76SMw5W4SBelWDHAwp2l+1iuir2IUxBo6EDWw6AhlFm/Oydwpc/e+xIKJWpFnC8FhfWXwwJoAnbi/Bnq5wT69FBooUBQYFAPhE8I8pcRqezNNQChOHV/Gh0rmKvPIgx3Qty8zxJXTz6+3tXTO0U56TMAACAASURBVIbun4Onvxwx/3nvUR9QbRg/G15TFX2qps8QZK0P7JYAb0MloKEGUPVC1+8WyvfrTy5hnNT+NUChfuxeD4WqEtDrTwcthrF7osYLgySJXC/5m9ogbYK4d3oJEBok75O/+Yb6ui/BUPb8BA4NUo5htKPaIxRYkzGvOIVJOo/PQChgKIAoX09B4F9g8LNLqGCw3nH8qyv4n36tdSc52ZPUdB9SM3xISdfDoQCiSABP/5ovaRm+pGf4KaWl++rfb3g93Uf/eqb+9VQBQ4FLgUKtKwkJLsoF1Gj0bqAAX3ycXgkCfHFypa2v2YuOsCE6UiR90fWSwxWJ+VF7rPLTlnzPvQj0t8fW+h4Xzp1kwbwZtGvzC//86u98/c/v+ObrJgoKf/ihBT//3Ja27XrRvdcwunQfSqu2vWn8c0d+btGZX9p2pXWH7rTt3IsOXfvSsn1XGjdryVeNGvND019o3qY9Hbr2pM+AYYwcM1HtH86Zv5yVa0w4cuw8Dx464OUVRnRMEllZhRQUlVNSVsvzqjf6PDJpLHleR2GpHvoko+xZxRt1cSxBtrJfVCSuwf/P2HtHRZlma/tzZub02GqbyDkL5owYMQdUREFQxIwgOUcRc84ZIwKSc845JzGigkhrt22n6Z4cTviubz1PUWrPOb9v/f7Y66l6662ycLWLq++9932/+4m+r37khfAmfP6azofPaWx9SGVtC6WV9RSXVSM2PXPyiqUiI+a37ielyUza27FxxNy8w5XrN7h8VQGCFy9d5tyFi5w5d56Tp89w7PgJ9kXvZ6erK8tXrmSa5TRMxxiipvMFGvoj0DFWQc9MDx2L6WiNtUHdYi0jzVbxhdFyhuosZIj6XD4facm/fyGgcCLGRpbYLlpE2A5b9rk7cNjHmWN+mznus5Hjno6c8HTkpJcjJ7w3s98nmFC/s3h7XmbnthM4bdjHStt9zF4RzcQl+5m4WFQ0k5dHMGNNILMdvBizaBMak5czwswKo9ETmWJhxgxzI6aZGTDFRI+xuhoYq4/CSHUk5joaTDDSk4kiOzYKY9oAAjz24LF9O1sdHbFbuYrF86yZazkLq6nTmTFpClbTLJk7czZzLGdhOWU6U8ZPxnLyNObOsGKB1VysZ85mvuUs5s2YydypM5gzeRrzp1my0HKWrPlTpzNn4mSpFIpkk2WzZhPm40PyvXsSCvfs2oWFsTEmhsZMmTKDeQuWs9xmnYTCZTbrsRhvyefDdFDRNpdQONlqKaPHW8n2sZaeObqGYxVQaGyBmaEJZrp66KtroDF8BJrDvkBvxBeYjPqCZTMm4+FkT5SXG0E7t+IloHDLJkJ372Cvlxvb1tmyxHIGiyxn4OrkxNHwcK6fv0hiQrK0k8nJLyU7r0Sq35XVLTS3Pqa2roOS0npyciukibVQCJOS8hSVnC83k6uqW2hq7qKhsZO6+jZKy2vJzC4gLlFAYYoEQzFXGJ+SQXxqFnll1bQ+7ObV19/T8bSfisZn3EkuxSf0JHOXbcR65XbsnENwcTuC3eYIltr5Mnt1GJPWXcZ0QxZjtpQwZXcNlt5NTPRtZnRAM4Z+Deh6CtWwDJXdhYzYncNw9yxUvPLQ9C/G2D+PyX6pzPO9x3zfOKz94lnmcwcn93N47DiA99ZIPDaH4b4xCO/1bgSs3kj4mg0cctzGme0enPfy51JoGNcPHZBgWJ2aTHNpEU2NNTQ8aqPhcbuspicPeCjMwvve0Nv3lYTCZ8/7ZPv46QAU9vR/R//XP/Hmm595K+Dwm5/pf/sDva/fy5bza2El9aqPb9+84edv3/PX3//IP3/4RgGF/Y/pb62grSCZvJunubXfl5NeG7kYtIObUR5ci3DnpI8LUTvWEbF1LaEuq9m/24mk84foLM2kr62aLzvq+OpBA988aOe7zkf8vus5f3r2mr+9eseful/zQ/sjvqpp5FVpFc/yimmKTyLj2HEueuxhv5Mj/iuW4z5/Hoc3OnI30I/UqAjuhwURG+BLbIAf9wIDiPUPIMbDk4s7d3HXL5Cys5fpTi+gKyGLxpv3abyZyKuCBv7S9Za/P37PH1pf823NM96WP6a36CEv8rt4WfiI3qLH5N8rZu/Bi6xw9cPeL5KtkUfZFnWc9UHRLPMMZXXAPpyiTuB64grht5I5nVXGsdQCPM5cZ7VfJA7+EewMjcI36gBBB48Scew0AeGR7HBxlnGAgTs3c+34AXLvxVB49zIld85RcfccNfGXqE+6RntuLI8rU3lWn8WTmnQeVqXQXpVCU3UKtTWpEgzbBNC159Penkdbe46s9g5hx5Y78Dsvjwedn5QQZYSYJA2sc2VsXmeLUA5z6WjOU9QAHP6quV4oXnkfVC6lKihPsTkrlTGhAn6EQmG1Ikq2RgdSTMS8lbI1qrSVEXCobN8q5vNEi1hZyjg6xfmpOihgUNkK7lRuC4uzVbRl82UJEJWPB14Xap5y3ksJdwL2xJyhcoNYpJgIz0JFKUypnz4slybXj7vEdrGYhxyoX2wgC7ATKt+AmfeARc+ngCggUdbAsskvWscflnM+ttnFzyKUSAGgH2FQbDr/7yXyCx9JQFSAoYA/oRTK5BPhWi5saGTwdY6EN6HsKef8lDD3Qd1rz1W8JmBNtowVrWIBg2KuUECgsuSsoWglyznDf1EBP5kdlO1n+XkDnznwucpZReXnKdXHp4+LefpsAPyeCyhU1Kcg2C1AT1kSChVAKFVBoR4+LZJg+eRJIaIePy7kkVAHhbl1h3B3T6exQRGbJ4GvMZVm8bw+WZ4C/NqaxYxFErWVcVSXx1JTcY+6qnjqqxNoqLlPY20i9dVizjSVhjqxfFLM82e1lBYnc/nSCXy83Vm+dAGGBtqMGP4FI0eoMmqULqqq+qhrGKGjMxrT0VOZOHm+VAoNTaegpmWOpp4FOoZj0Dcdh7H5JEaPm4axxUR0jUejoWuAnrEZJhbjGDNxClNmzGLWnIVYzVmIpZU1lrMWsGKlPZud3Qjwj+LM6WskJWVTU9dGz+t3/PTn/+D7P/xD+hAKL8Lvfv47P/7xH/wg6g//5Nvf/50v3/3E81fvePz8Sx48eUVb1wua259Q39xFVW0LQr1JyywgJT2XVGFULXwK03NITs0iMSWDxOR07ienEpeQxJ3YeG7evkvMzVtcvyHg8Cpnz5/n+MmTnL9wgZgbN7h69Roenp7Mmz8f8zHmGJjqoamvgpahKjpG6uiY6KNhMpVRJssYYbya4Uar+MLQhqHaixmsOpdBw2fy2dDp/ObzqWhpTMJq7AQc50/Ay34RB/Zs5HTgDk75unDCcyPH9zhyzH0Dh3ZvJHSXDx47DrHN5QQbNxxknW0kC5eFM2l+GMZWYZjOjsBsTiRjF4QxeUUAlnZemM7fxKjxyxhiOBNdofKONmOymSETjHQZo6+FmbY6RhqqmGipM8HUCKtJ47BZtIBtTk4EeHrK2Tu3bdvZ6rQJhzV22CxZzqK51syeYcWMydOYM2MWC2Zbs3CONfNmzmXWdCvmWs7G2moui2bPZ9EcaxbPsWbR7HksnDkb6+kzWWw1hxVzF7By3gKWWM3Getp0Fk6fwZKZVtjMm0+Yjy/3794h5X4CwX6+WM+exeyZs1i0eDk2axywXefEOgdnlq1cx7jJsxmhYYKW4QQsJs9lqlAKx89E28ACDW0TtHTN0NE3x1DfDDMDY8z19DFUV0dz+HB0Rw5ntIYqk/U0WTvXEt/NGzjos4d9Hq5E7N5B1B5XDvp6cCTAG/cN61k5ayY2s2cRsGM7MSeOk3jrFumpaeQUFJOdX0RmXiHCAL26rpWOzuc0ND2UBtZCEczIKCE5KZ+kxHxSkgtJSyuWSyi1NW20ND+kUczD1rZSWlYrM5ETU8WiSTL37icSm5DIvaRU4lMzyS+vpv3Jc/rf/8ijnq+p6+wjMaeBkANXWGrnygp7b5x2HWSnz0U27DjCCocwFqyLZs7G61huy2XWrmLm7ynH2rsaS78aJgbUYeFfg6l3BYZ7StBxz0PNLZNRbmmo7slA3TMLA89UJnjcY/aeGOZ53cLa5y4rfW6yxeMcAbsPEuK6T1G79hK1zZ/Dzrs55bKLy7u9ue0bTExgCBeDg7mwN4L0a1doys2ms6aS+oZaSlsbqHjQSu2TLpqfP6XrxUu6e/olED4XG8gvXktLmmcv39AtbGnEssnbH2TL+M3Xv+ftu9/z+s139L5+R0/vW173vuZtby/fftnPT998w19//IF/fP81/yHax6+6eNVUSnPOfTKvHONSmBv7d67ltK8L1yP3cD3SgzOBO+XWcYiLLXvWLsTLfhk3joTTVJBOT2sNfR0NvOlq5l1nG9+3d/JjW5esH9of8r6pjbdVtbwuKZVzg19VVvEyN5eKyxe5F+zPdS83Lrvv4pLbTu76e5G6N4Ss6DDSIoNIDvMnOTSA5DDxOJjE4EDiA/1I37uXirMX6IhN4kFciqwnyVm8LW3kT+29/Lmjjx/qn/F1eQe9BS08zmzgQWodjzKbeJbTSu7dfPYfucQ67xAcAyLZHLqfzWEHWB+wl5XeoSz3DGGZRzA2PuF4nr7GybRCWT7nYrALjMIpIALXkL34RuwjKPoQ4YeP4xcUgssGe1bMnELQDmfiLpykJjORsvhrFF4/QcmNk9TEXaQl7SYdefd4WJ6kgMHSBJoK7lJfGEut8CmsSqZGzAPWpg1kHqfR2KSwaWtqFk4bipSw1haRgaysgfhaMXYmFiYb0gcqg9aGTFobsqSJdVtDNm1CKaytzKSuKlPOyYk2qLIFKqDw4+bsL6FQwKDYPBYqmFC/FMAk1DSRiyxarWKxQixcfDJPKGcEhbmyaGcKgFEYMyvuUcwPfgqDQt1TKnbKRRblc3l2iiUWAVAiKUQkliiNqUVKiLCGUbRqlZF2wqdQmFErk0yUpzSqflIl3y/eJz5LCYgCEmV1iWi8MuTSTdeA7YwwqR5IeRF/HwICRT60ssRzxTVlq10oqr+cJxRQK1rISigU31XxfUtlgLUIsVbWk4fiZx0Aw07R0hYG18LPMBthWi1mC+WsYZNimUSAoBIKBSCKGUEJfI+Kefa4hO4npR/q2ZNSRD19XMKTAWVQwJwAQeUcoHj8YUlEPP7kNeU9EjA/gUEBguIzlX/e86dlvHhWrqjucrq7yyQMfgqCSgh80VPBhxpQAZ8LlVCoiM+KpRr46JGQyfPkksiH9q+YFWwTc5bCcPs+leV3qa64J6FPwF5tRRw15feoq4yjseY+LfXJ1AgT7fwYinKuyrOi6BZVJXeoKYultvwelSLSrlj8g0yn60EZ/a/byM9LIGpvIKtXLWP6tInoaqszauQIVFQ0UFVTAKGmlgk6euYfoHDshDkYmExBVXM06tqj0dQzQ8fQHEMzRQvZbOxkjC3GYTTaArMx47GYMInxk6cxaaolU6fPYrTFBNQ09Bg0eATDh2uirmrAuDEzWLtmE0EB0cTFpfPoaQ9//c//wx//9l/8+CdhY/Of/PHv/83f/hP+8k9x/b/5/ud/yHmi9q4X1DV1UVnbRklFI0VldRQUV8sFgPjEDK7diOX6jVhu371PnLD6SEgh/n4qCYlpJKVkkJou7ELSSLifROy9eO7E3uP2nTtcu36dM2fPcujIYa5cvUpaWhoZGRn4+/szbdo0dHS10dHXRsdIS5aukRbahgao6E9WKIO6Kxmqv4phhmsYqrWUz0fO43dfzOSzIZb8dvAMRgyzwEhFkxk6X7DJegrRro5cCHHnrP92Tno6c8zNkcO77Nm3zQHvTbtxsQ9jve0+bFdFsmpFKFbzgzGbFoD6eD+0JwehNy0Uk9khjF3sz5TV3hjM3sQX5sv4TNcSDcMJjDEzZZyJPqP1tTDSUsNQSw0DTXXM9HWZPmEci+fNws5mBVucnNiz0xW37TvZtWUb2zZtZuP6DaxbtZblC5cxd+YcZkyeLkFwyfzFLFuwFHEumruQRXMWyFoyZwHL5i9m5YKlrJi/mKUCEK3msnLeQtYuXo7dkhXYCDCcOUvWijnzsF24iHBfX+Ju3ZRQuH9vJE7r12FnuxYHh004Oe/AwWmrnClcutKOidPnoWEwFgPzaYyfvoBpcwQUWqKtNxpVDUPUNAxR1zRCX8eI0fqGjNXXx1hdHe3hwzFUGckkfW3mWxizafE8grdu5Ji/B8cDvDgR4M2pYF/OhgVwNiwQX2dH1s6bzTrreUR7eZAWc4385CRys7PIKSwkKz+fjLw88krKqG1s56GwRGp9QkVls1QEBRQKIEy8n09qSjGZGeWUFDdQX9tJW8tjBRRWt1JWVkNeQRFpWRkkJCdxJ+4eN2NjuXs/kbjUDAoqa+h49oK3P/zEsy+/o/XZN2SUPmDfqVhsN/thtyWcrV5n2RNyB2f386zedIBljkdZvu02K/fks9KzCBvPIlZ4F2PtV8aMwAomB5QzwbeEsV6FGHvkoOOejppbMqq7k1BxTURvVyzjdsVgtfMic92vssDrBqt8YtjpdZZwj0Ps9zzAQe/DHPY5whmvSK54BHDH25/E4HAyow4QFx7JhcBATgYHSijsLCniSXMjNQ11ZNZWU9jWQvXTx7T09tD5spfHz18hFEIBhAIMxcJJd89bnvd+zcu+b+S/99dvvufLr77n7dc/8PrL9/T2fU1P75e87unjzcuXvH/dx0/vvuYvP3zH3799yz/f9fLzy0566otpyIwj+fxBTvptI2Tjco7sceJKuDvXo7y5ELqHEwGuBG62xXmxJY4LZnA63I+anFS6W2rp7Wii/2Eb7zpb+b61lR8bm/imupb+snJeFRbRk5fDy+wM3pWX8MfmBn6oqaTj3k2yDoSTtT+MouMHqDx3jNKTByg8EknegVByooPIigogK0qcIWTvCyP3QCQFh6IoOXaYyrNnqbt8nY67cTxPyeDL/GK+rWzkD81P+anxCe+r2ukvqudpZiWtCcU0xBbRllhOV1oNObezOHz8MpuC9rIpKFKWY2AE6/zDWeMbxqJdPsxw2s6U9S64RB3jWGIOZzOKCLhwkw3B0WwOjGR3cAS+oZEE7d1P+IEj+PgF4GS7moUTzAne4UzmjUt0leVRk3ST3EuHKLhymNq4izzIusuD/DgelNynvSSBhtxbVKZdkakmFYV3qawQFjQJlJbGUVYWJ82qRRiDsGhTJIMJq7VkmRYmEsMa6pOprxuIoxULqsKvcKDqq5NorE6hqSaN5toMWuoyaa3P4lftzcq4NgE2It9YLJcozKoF7MjZQuVcodimVca3KZco2j9a0ihTOhSqoSLZRCh+H+f2FCAootvk9nCbULo+tnmlsieUMwF7SiD75JQq3i+2nJWwpgBDAXUCDoX6J8FuIOZOgJ5SHVTG1snsY6U6KOb8Pinx5yhh8kMaijS7rpEG1cKkuvtxDc8eV/PsUZVMOpFpJwMJJ+KxskS0nawuxXdS/gwKoBXwJ/KQBdCKCL6BFBV5iueflojIE/ArQFHkKA9AYpdoLw+oh6KlLFvHnyh+j4SJtwIEBfh1Py1DwNnzZ+W/KHFdlBIOlW1joR5KuFN+xuMSpMqnhMeHRXxQEwV4KkuojZ/82QJC5Z87AIbPu8t51l0qW8VPuos/tIyFYigh8dNTgmAJT58WS2XwkXJmsEvI44pZQLk4orSTEWbWQgGsFyMJCdTX3KehJpGm2iSa65JpqU+htTGV9qZ0OkT+cl0y9ZXxEg7rKuLk40aRXlKbRKuI5qtNpbY6jYZ6saVcTs/LJnKy77EvKoi1tiuxspqGsZEeGhrqqKtro6ZugIamMVrapujpW2BiNkUumYwea4We4URUNMxQ0zJFXccELQMzueEq5gpNx0zCaPRY9E3EtdESDk3FFuqEKUyaMhOLsZPQ1TdFRU1HWt2oqxliajSRubOXs8F+O6GhB4i5lUBReS1NHU95/uobOTMoVMK//Qf8+R//h5//8l8SCkUr6WXfOx487pGehIVldTIaTMSECYVQLAEUFFfKyissk61joRLeib3Pjdv3pDoYF5/Ivfj7Eghv373H1esxnLtwgXPnz3P5yhVibt4gLj6etPR0EhIScHNzY8yYMaioqqChrY6OoYBBTbQNNNEyNEDDeAZqZqsYZbyWL3RX8rnGEoaqL2a4+iJGaSxCXWcZ2gY2mBnPY5rpGBaaa2E/axxuq+cTunk1h3Y7ct5/O2e8t3DMzYno7RvwcXbDxT4cu9VRrFgazIJ53ky18sV0mv8HIDS0jMB0TigWi/yYsGIPujMcGGJozW9VJjJCzQRdTU30NVTQVRuJ9qhhaIqFohHDMNDUYMakCaxaughHu7Vs3bgR163b2bF5i0wncXZwwmmdA/Zr1rN62SqWWC/GeraYH1zMykUrsFm8UsLiUuslLJ2/mCXzFrF03kKWW38ChbOtWWQ5m2VzrFm1YAmrFy5h2ex5LJg2g4XTLVlqNZvV1gsI9vTi1tWrJMTeJToiXBpXr1trh739RgmEYvNYKIVLVqxl/NS5qOlaoG08EdPxVoydOh9ji6lo65mjoWWMpraJLANdYwmFY/T0MFJTQ2vYMIxVRzHdWJ9lk8eyZflCCYWHfdw54ruHo74enAj0llB4PiIYP2dHbOdYYTd/Lgd8vMi5c4ui9FTycrLJLiggMy+P9JwccotKqKlvpethD81KKMyvkkrhp1CYkV5OcWE9dTXtH5TCupo2ysvrJBSmZorN42RiE+K5ExdHbFIy8WmZ5FdU0/akm9fvv+fp629p7X5PdsUjDpyNZ/22YNZvi2SL5xl2B95kw85TLLPfyzzbfcxadw7LDbHM2BDHdId7THWIZaxTPCbOiRhsTkRvcyI6mxPR2HIflW3xjNgex8gd8YzamYDOjrtYbL/K9G1nmbnzArNcL7HU/SLbPU4T6X2EQz6HOex7hKN+RznrE8U1ryDu+gRKKMzYu5+4iL1cDgnhbHgoWTeu01VWwtOWJuqaGsipr6W4o43a7qe09fXyoOcVTz6BQuFX+FzY0/w/oLD/zbcSCnt73/zvUPjdV/zH+9f8obeLF3VF1KTe4f6ZaE74bCHIaSkHXNdLO5oLIbs5G7ybU4FuhG13wHXNAlxtF3Hj2D4eVJfwdfdD3r98wvevuvnp+RP++Oghf+p8wE+dD/i+4wHftrbyvr6Ob6rKeV9dwbfVFbwuyKEh5hJpUcGk7Q0i91Akxcf3U3A4ktz9AgCDBiqQnOhgcqPDyN0fIStvfwSFhw9QduoUNRev0Hk3np6MbN6VVPBjTQt/annKz00fofBRahn1d3KpjMmi6V4RD1KryRab6ccusTEwgu2RB9lz6CQeR06zY/9xNkUextYvQoLh3C3u2AdH43XqCqFXYwm5cofgy7fxPHSS7b7BbN7ljkdACGH7DxMQFIyL/TpWTJ9A2C4X0q9foL0wk/K4a2SciybnwgGq7p6jI+M2HbmxdBTF01YcT/0AFJZlXqcs/zalJXEUFd0lP1+EP9ykSIRESEu2u9J5QwQxVFbGIRLDqoW/rrIqhYl1HFXloiMWL6umIoG6ikTqK5NpqFL4FjbVZPCrT/0Jn0k7GoUljcKjsFwComiTyhm6AWsVYa8iVESlF5+YMVTGt/3yHFjYkBY0H/0JFYsUChgUKpkCvD5mDT8TcDeQRqJU7wTYiSxjJewpW73/GzyK+wQYivcq3y/ep1QPBbyK7yCAVWwtK6BVDF0KSFUolAIKxXdQqos9z+t49aKRVy+aZH1INnneKBNNep83/CLtRNzb+6LhQ4n3i7xjkZCiVCdFrF7P81pevaz/UL0v6lBULb0vlCXuE1Ut62W3UDw/1ovuSpT1/FnFL2BPCX8vuitQ1svuCl4+r0ScymvK+wS4KVVEofDJelLC82dl8n75HgGUA/eJ1z9VGJVtYnl+AoUSSJVg+ExAaZlsH8vFELE8IpZK/mWxRD4X154U8ki0hgUMyvZwnlwUEVvDAgaFt6CottYMOR/Y0So8FUVajIj2S6FFViptjWl0tmbyqDOXx515sh515NLVlk1nSyYdzel0NKXR3pRGZ3MGD9uyEK+LgdxWoXy3FEoofPa0hszMu0RHB+PgsJb582cxxsIEPV0dtLSFSmiIVAl1R6NvMAZj08mYj5mJyejpaOuNY5SaCSoaxqhqG6OpZ4q+6Vi5bGIyZiIGpmLe0AhtfSO09A3RFTNdFuOZMGkG4yZMxcx8AkbGFujrj0ZHyxRDvbGMHzuTWTMXY2OzAZdtewgMO8CNuynUND3k5ev3vP/hz/z1n/+HP/3tv/n9n/6T73/+J9/99Dfe//gXevrf09zxlILSWjJyiklIziIpLYdKsQEoPM+e99H+4Al1DS1ybuvGrVjOX7rK5asxXL9xixs3b8vWsTjFDOGBgwc5euwYN2/fIic3l6ycbKkUxsTE4OLigoGBAUOGDkFFfZQCCg000dRXR8tAH13z2RhM2oCWxQaGaS/nt1/MZqjqAtR0lqNvYov5eCcmW+5gjpU9y2bOxc7SAtvpo1kzzQxn68mEOa/iaqgbl4NcOeXpzP4djvhudmfrhgjWrtrLImtfZkzdwfipeyQU6k8Pw2hmJCaz9zF6XjjmC30Zs8QV7Um2DNay4teDzRg0WIthg79g5OBBjBoyCJWhv2PE558x7HefoTlqJJaTJ+KwZhUujhvYtnETwnjaxXEjG9c74Gi3ng129jistWfdajvWrFiNzdKVrFpqw5plq2UJMFyxcDnLFyxlmfViqRKusF7yQSlcMms+C6ZbscRqrmwfixbywhlWzJk4hXmTp7JoxkxWzp2Pn5sbV8+f586NGPaGhbLJwYF1tnasW7dBwqCd/SZECSgcN2U2o7TNUNW1QNd0MkYW09E3mYiOvgXaonWsN1qWoZ6JhEILXV0MVVXR/GIoJuoqWJmbYGs1lR2rlkooPODpykFZuznm58nZ0AAuE8LB+AAAIABJREFU7g2RULhm1kzWzp3NIT8fCuJiKc3KID8nRwJhRq7Iz84mp7CI6rpmOrte0NT8SCqFwsA6I6OUpMQCqRSmJBeRnlZGYUEtNdVtNDd2SaWwvq6diop68gqKSclIJzFVmFffJ/b+feJSUohPzySvoormR0/o+eo9j/ve09b9ntyqJxy5mITjrnAcdkTh4nGa7T5XsdtylAVrQpi2JIixi/ZjtOA0+vNPoTv3BFpzjqM6/yTDF57hiyXnGbr8IkNsrjB47TUGb7jBYOfbfLEllhHb49HadhuzLZeZsvkkU1xOMXXLaay3n2ar+wn2+R7jqP8xjviL8yjnfPdx3TuYWN8gCYXpkdHER0ZxLTyci1GR5N6+ycPyUp61NtPQ0kR+cyNlXZ3Uv+im/XUfXcIs/kUf3c/7pE+hWDZ58f8DCl+9foeEwt4+3vb08G3/6w9Kodg+/q/v3/DHvkc8ryuS8XbxJ/dy3NuFIMelRG2z5egeJ076bJUZyKeD3WXusd/G1QRtWUfK1TO8ftDMn9/189f3b/jb91/zjzev+eeLF/zz2XP+0dvH3958xd9ev+av3c/4i5g3rKumvyifh4lxlJ87QVKYP4mhvhIMM6NDyYwKImOvP5mR/mRHBZIbHUze/lDyD0SQfyCSnOhwsqJCyT0QRfGJ41Sdv0RnbDx9WXl8X1HLz/Xt/LmtW6qFQil8XVhPZ1IxFdfSKbqYTN3tPDpTqiQUHjhyEUf/cNwPniD80g2irscScP46u4+dZ3OUWDqJYqVnMKu9Q7H1DWfrvmNExMRxJb+CvZdu4OzhyzLb9Wx185RQGBIWwc5NTqydM4NIt22kXjlLY3YyRbcvkHIyksyz+6i4fYa2tJu059yhvfAerUX3JBRWpV9FQGFx7k0KCu6Qm3ODzMyrZGRcJjvnqkwBKyiMkUlg0pqt+BYlJQIg71BW+kmV3KFcJJ2U3KWiJJbK0nsyOq+mPJHaiiTqKpPlBvKv+l620veyhVcvmmX1Pm+SkPPiaZ0isu1BBQ87yuSCxYd2qJybU+Yfi03bT606lLN9v5yVE/Cn9BH8uNghZteEciVyiD/CklDNpOL3aTtXCYTKmb+B9rBoJcvPE5u8Awkl4pps9w4ohv8bDP7P1rZoawslU8ziCfWrFEXLWYCYgLN6+l420fey+X+UAEXl9dc9LbzubaH/laJe9zYjq0fc08irlwIU61FApvC6a+B1b+OHEs/7esR1AYp1sj6Fw94XNXxar14KqByonlp6X9bQ86KanhdV9Ajw+3/U/wDCZ+VSLex+qmgtP3tSgijxXLR9P3yegMmBe6WyqFQNB1RC2Wr+pI2snFMU6qNQGSVICv+/x8KOJv9jPSqgS1Y+XWJRRG4Q5/FAKIJiTvBBDp2d2dJKRvgLKkFQzA62ChNquRSSJlVAoQQq5wglFNan0NaQRldbFk+78nkqFl0EGHbkDlQOj9qzediaxYOWDHk+bs/hqZiTbC+go62QdpFn3V7Cg85S0tJuceBAKM6bHFi0aB7jxo5GX18PHR0DNDSMpEqoq2eOgeFYjEwmYTJ6GoYmU9DSHYuKuon0g1PVMkJDzwQ9kzGYjpmMsfl4dI2FHYg+atq6qGhqo66th6GJOWPHT2HchGnyFIqhsck49HRGo6s1GkP9sZgYT8RizHQmTJ7D3IWr8Q6I4nZcBhW17dJ78Kv3ItXgD7z77k+IWK8ffv4HP//5P/nq/c88eNJDaVUTOQXlJKXmSKWwqe0hb7/5kbfvvqf7ZR+t7V3kF5ZyOzaBi1euc/XaDWJu3JIl4PDqtRjEpnHUvn0cO36M+4nCfLyekrJSUlNTOX/+PA4ODmhpafG7QZ8xUmUE2vpaaOppoK6jhoaeLnoWczCdtgn98RsZpbeSz4bNRkV7KYaj7Rg/ZTMz57qzaEUgK5ftwG7hcjbMmciaaeYsG2/AOsuxBDvZcD3ck2uhezjrs5VDrpsI2OrJdqe92K2OxHqOJxPHbWLMxJ2YTvfD2CoCk9l7MZsTxej5YZgv8MZ80U60xq9isNp0/u3fDfntb1X47Nef8flvf83Qz37D8M9/y5DPfsOgX/8bqsOHM2vaVLY4OeK6dQs7NrtIhXCTvSMOa9dhv8ZOAqHjOkcc123AYa0D9rbrWb96HXY2a7FdbsvqpaukYrhy4XJWLFgqVcIVC5Zgs3AZy+cvZvGseVhPmynVwqWz57N0tnhuidX4iXLZRKiFAgp9XHdz8fRpbl69wt7QEFycHFm/dh1r19qzeu0GbNc5Yme/kaUrhVI4B1Vdc1kaBuPQMZ4o7Wj0jcaib2iBnoEoc4z0TTHTM2C0tjYGKipoDh2CmYYa88abs2HBLHavXSGhMNp9B/tEue3gsLc7Z0L8ubQ3FL9NG1g1cwa2c2Zx2N+X0sQEKnOzKcjLISMvl7ScbFKyMsnOL6SyppH2zm65gSzax8J6JjOzjKTEQhITCkhOKiI1pZT8vBqqKlskEDbWdyKqqrKB/AEoTEpL4X5yEvHJSSSkpZGQkUVueSWNDx7S3f+Wh73vaH/+Lfm13Ry/koqzexQbdkazyf0Um/dcxMbpALOW+zFurheGVoGoT4tk1KRwho0PYcjYIH43IZTfTI7g19P38ZtZh/jN/GP8+/IzDLK7xGCnGIZtvs2obffQ2XoTs80XmLzpGJM2HmWi0xHmbD7CFrdjHPA/zvHA4xwLOMYx/yOc94sixieYu76BJASFkhIeSVxEJDGRkVw9GE3+3ds8rFBAYVNrC0WtLVQ8ekjjyxd09L/mYa+YIRwAwpf9vOz5UhpZv+h9y4ver+j50D7+ji/fKtrHQikUUPjq1Rv6xUzhL6Dwe/7x4zf89++/4o/9T3hWW0hpwnVij0dyzFsohcuJ2LKG/bvsOezhzHG/nZwK8eSg9w7Cdjqxz2MbubExUiX8+w/f8Pcf3/P3H7/l72+/5O8vnvP3p0/526s+/vbuHX/98kv+/PwZf+xspb+0kM7EeKqunCfnSDQJIT7EBXlxP8SHxDA/kkJ9SArxIiXUm/QIP6kW5kSHkrs/nNz9keTsjyA7Opy8Q9GUnDxJ5YXLPLh3n/7cQn6sbuDnxk4JhT81P+Wbqnb6CutpTyyk9GoKeecSqLyRRcv9UjJiUtl/+DwbAyLwOnqG/TGxHL2XzN6Ye/hfuIH78YtsiT6BQ3A0K/cEMn+LG7beoYRfiyW+ppUjN+PZ7OHLopVrcNnlTui+g4RH7JWWVc5LF7DfcxfJF09RlXKP3GunuX80lLRTkZTfOv1BKewsjqejNIHmgrvU5dykMvcmpfm3KSi8S06uAgrTMy6TlX2FnNwr5OVfJb/gOhIOC29QXHSTEgGHIlpWAuJtyopFCTBUwKEAw6pSkdZ1n49gmIICCntakTAjTyUkKuBQmecrlEPZEn2kOBUt0QqeyLaoUPHK5Tze04fKvGFFS1TZGv20bfspIAr4kqqeUgmUsCda0kLNG1AgB5ZMPl06EXOLcrFlwO9PbB7LuLgBj0Gx7CLmGhX+hR+XUpTvE+3rfy1lK1vMRsoWdpdo0yoURwGpinaxaBkrShh8K0t5TdzT/aSG509FjnKtrJfdAyqhUikUAPxsIF+5u1ZCZ494TWYsi9cEJItWciXdT0XbWNE6VraPRQv5/6vEPUL1UwLfi25lm1jRHla2iJUKn2wTC6h7JNq9RXLuULFwIlrQH0u8JqHuEwCU/oVKqxqRhtKaLUuZeqJMTxGG2SIpRXgiCusbaWvTkUtHR47MK27vzOZDdWTT3pElTaVFZrHwFpSxdSLjuCVdgp/YDm4WiSSNKVIJbG5Ilq3ixjoxM6FoA1eX3uXTqim5S21pLA2V8TSL7OKaJJqrE2muuv+hmqoSaKqMp7E8jqaKeJqrEmipTqRJJsikUy+SaETVZ5GceJXDh8LYsd2ZRQvnYGKsh7qaChoa2mhqigUTU/TFsL7RWAyNJ2BkOhkD40noGIxDU8dC+sBp6JmiqW+KnrGF9MMzMB2DtoExajq6qGhpM1JDU4KhjoExJqPHYjp6nDyNTMegpz8aLU0TNDVM0NEejZ6eBfpio9loPKZjpmG92BbnrR6ERBzm/JXbpGUVUVHTQsejHnpef0v/1z/y7rs/8ubd73nx6mu6nvTS0v6E2oZ2qmqbqW8ScXaPaGp9QG19MxVVtRSXVpBXUEJ2bgHZOflk5+SSmJQi1cLzFy6iqAvcvn2b/IIC2trbKS8vJzEpkRMnTrB+/Tp0dHUYPORzRqqMREtXC3UtdVTUVBilrom6wVS0LVajM9YeHQs7dEbbYjHFGct5u1mwzIclNoGsWBvK8qXbWDJjPovHGLNhznTc1ywjzMWBw+5buRCwh4sB7pzz3c1JL1fCXANw2xKNg10ki6z3MHmCI+Mmb8Pc0huz2SGYWAVhPDMA01m+WMz3YPwSV3QnrGGIuiX/9jtjPhukweDPhzBMfOcvBqMyYijDBg/i83//d9RVVFgwbx5e7m74eXnhvtOVbc5b2LRhI/Zr17Pedp2EwU0Ozjhv2Mxmx83y3LDWETsbO9YsW8OqJQIKbZBQaL2U5fOXsMJ66SdQOB/r6VYsmjkHBRQK5XAmsydORmwhL589F7slywjYs4dLZ05x89pl9keGs2urC4729qxZs5alK1azynY96+w3YmNrj+WcxRiPmY7+6MnomU1Cz2wihqMnYWo+CROzCRgaj5X/fRnqGWOqo4eZlib6o0ZKKDTXUmfR5HFsWW6Nh/1qQrZuJGr3Nva6biVy1xYOerhyKsiHCxHB+DjZY2M5TULhsUB/qtJSqCnMozA/l/S8bFJzMknOTCMzP4/y6npa25/KRZOKqhYKhVdhVjnJiUUkJhSSdL+IlMQScrOrKS9toq62nYb6TpoauqiubqKgqISUjDSS01NJTkshUcBhRhoJmZnklJVR297Ow55XPHj5Fe0vvqeooZdTMVls8TqEw66DbNh1ivU7zrFwXTRTFvhgbrUHUysfDGcGojvNH61J3qhO8GTYJF8GTQ1kkGUoQ+ZEMWzhQUauPIna+otobrqOzpab6G+/i9m260zYfAZLp4NMdzzAVIdorDdGs8PtIEeCjnIq+DAnAg9yzC+ac76hXPPx45aPN3f9fYkLCuBOWAgxURHEHD1I/r3bPCgv5klLI02trZS2d1D9+ClNL3vpfP0lj3rFckkfL1708fLla3p6+un5AIYCCt/R+/obXn/5rXQoePvV9/S/eT8AhW/pf/Xposk7/vKDgML3/PdP7/hD/zMeVxeSH3uVO8ejOO7vStjWdUTucGDfbicOeGzlsL87x0P92e/nQZj7dqJ83Em5fYOnHe28ffWK/p4eXj1/wevODvrra+ivKKW3qpznNRU8Li2gIzOFpvjblFw+S/rR/STsDSEhIpD4MD/iQ32IC/HhXrA3dwP2cNt3N3d83YgP9CQp1I/ksACSw4NIiQwl9/B+ys6coOrieaqvXKHm+k0eJKbQl1/Md9UN/NDQwe9bn/Bd0yPeVLXxsqiOjrQSqu5mUXg9heKYVEpvpBN3MZYDR86zM+IAngePE3DiHCHnrhB26QbhV+/id/YarodO4xx2kHW+Yazc7ct63zB8TlzkeEIGUReu4x0WxQ43T7z8gwmJjCY0JIyA3bvwdlzLiQBPEs+doDj2GhkXjnDvYADppyKoiT3Ps4L7dJen8KIuk+eNWTypTaOrMpnWyiS58FhVk0JFVRJlFfcpLY+nrPweZeV3ZZVXxPKhfaxsG1fHUyNK/F4UI1IVn1YCtZWJAwqhaCGn0FCdyq9ev2zldW8r/a/a+LKvnTd9Hbzpa+fLV20SFIUK1tPdwMtn9YgW6auXon3aKB/3dNcjgEfCz1MBOaI9WosAHKGEfWyFCigSoCQWOhRbvwIGP4VDoc4JpU+AmoC5j76EH+1nFIbSYnlFUSL15Jf2N6lUVyRTU5kiS2GILcywFfnCQgkUny+XWAa2ksV3UJZSyVQutHzcYhYLNMUDRtQKWxrl5rEi1k6xYCKudYolnA6hioqfT8w6ip+3UpYCLBUqaPfjKrrFcoyETTELqSjRSpfzjg/FXGMJiq3jYoUtzYAljdKKRrmB/MGvsF0klAg7mZIP83tC5RNqn7LFK1S7D0skA8siyoUUYS+j9BFUnP8zsUQssAi4E5AnXdIHPBCbRXqKMjv5k8xkkaHcOJCdLHKVP6asiDzidFoE6LWIramPGcUC+JqEIXVjCo0NyTTWJ8lqqEuioTZRlmJOUMwKJtAgNoWrE+TyiFgSKc65QmHmJQozL1OYdZmirCsUZ12hJOsqZTnXKM+7TnleDBW5oq5/rJzrlIvXsxVVkXONipzrVBTcprwkjvKy+5SXJVBemkBC3AWOH41gj9s2Fi2YjY62KsOGDkZFRR0tLSN0dU0xEGqL8RgMjcehbzxBlp7RBPSMxqNrOAZtw9FoG5qha2yOvukYdIzM0NAz+ACEI9TUGamuiYaOProGJugZmqJrYIqOvpj5MkJN3RBVVUPU1I3Q0DBBRc2Q4aN0GTpSR6ZSCBPiCVPmsNZ+C4Gh0Vy+fo+Cklo6H/Ug7Cp6+9/T/9UPchvx6/c/yyF0oR48ftYrZ7yycsV8YS4ZWSKSLJ/yyhpaWjt50PWItrZOmppayMsr4NatO5w8eZpr167L2cG8vDzq6up48uQJlZWVxMfHcejQQezs1qJvoMcXw4YySihPWlqoqqkxYsRIvhiuyjCNsYzQt0bTYg2m0zYyaf4u5q/0ZbVDBA7O+1m3cR9rnfaydLELVmOnM1lDDZfFCznh583tQ9FcDg3kpNduTnu7c97fi/MBfuzzDMdr1wE2bohg6SI3pky0Z8JUF8ZZ7cF8jj8mll7oT3XDaIYrY+btZsrS3RhMWssXGjP59eemDBqqzbDhIxg1cjhqqiPRUFeRW+afDxqEpoYGK5YvJzwslIjwcLw9vdnusp1Njs7Y29mzfu16nOw34uK0lW3OO9jhsoudLrvYZO+Mnc06Vi9dg83iVaxcZMOKBSskDH6AwgXL5KKJbB/PmPULKBTt47kDrePVCxbhtGoNId7eXD4roPASh6Ij8XLbySbhE2izCuuFS1hhY8t6h42sXe+E9dLVTJ65AIvJszAZNw0D80mYjZ3K2AnTGTNuCiam49DTN8NA1xATbR1MNdTRHzkCzaGDGaOtwfLpE3G1XYaP41pCt21kr+sWInZuJmy7M9Fu2znh78n5sAC8N4gZqinYzrbiRHAg9dmZNJQUUlSYS1peBinZaSRmppCel0NpZa20pKlv7ELY0xSV1JGdXUlKUgmJ8UUkJYgqJjujkpKieqqrWmmo66Sl6RG1tQIiS0jNTP2k0kjKTOd+VgZZpcVUtjTR3v2M9hdv6Oj5kZLmfs7czme7/3EcXI9gt/0kK51PM8tmL2Nme2EyfTfmM/cwbo6XPE2m7UJ/0g7Up7gxbJonw2b6ozIvFK3FUeitPobxhvOYuVzDYtsNxu68zaRtV7HcfJK5jvuY5RCJ5bowFm0IY7fbPk6EHuJs2AFOBkZx3DeMsz7+XPH2IMbbjRs+7tz03cONED9iosO5dfII+XG3aS8t5FFTA02tbVR0PKL28XOaX/bR2feWx71isaSPly/66Ol5TW9vP729CrXwZe9baTsj/l2/7n/Pl2++RQmFwtewr+8tXwoofNXL+y/7+f037/izgMLff8t//fyen/u76aoqJOv2ZW4e38eJYE8i3TYT6ebCXjcX9nnu5ECAN4fDQ9gX6E+otwd7A/2JvXGL+tomOjsf09zSSV1dMw0lJTRnpdKUeJeaezGU3rpMzsUTJB7Zy60wPy6J/5FzdeHkrs1cE+AX4U98uD+xId7cCtjDdW9XLrtt47LbdmK8dnPH34s7Ad7cDvDlXnAQeceP0njzOu1x92iOvUf9nTi6UjN5VVTKu5oGmZ38vvkRXzV00VfVQndxHR3Z5dQlF1Aam0Hu9URSz9/h+qmrHDx2Dp9Dx9kTdYhdYdG4RR0i6PRlDtxKIPzKbbyOn2fb3sNsCt6Hg08oTn7h7Iw8jM/Rc4QcO0vU0VMcPHycvfsOEhK2l5CAQCK8PIh228aF8ADunzlK9tWzJJ3cx50oH9JPRtCYcIn+ygy+bMzj7YMS3j4qo/9BMb1t+TyTVjJ5NLfl0dyeR0u7eJxDY3MG9Q3JsmSQg/idKX9/it+hqQrxRDxvEB7FKTSJ38W1yYqqSaZRWNzUpCmqNk3mK/9K5B4/fyrATgDex7k4JQgqlUKhiHU/rpYKmFDBup9U8+xxFc+UwPNIATgCdsTMnIBARdv1IxyKa0IFU7SHFXAo5wnF7J9s9SpAUQJiu2hLK2xolKeyPSxOoSJKpbBFseUsAFEZlydyhcVjEZcn/OVEcoiYFxTvE58tIFBAqZg9VJYSUj+A6qc5zu1FPOwokUkvIvLv08QXkfbyAQxbBuBQ2PWIBRzxngdiDlKA3kcFVcCh+HsSP7NQJIUqKr7XxxLf81/roy/hv8KgsKVRlnhNxLIplEDFkolCAVTYznxQ96RvkRLwhJKnUPk+qH2twr9PUcpr4pTXRO7xQDayiM+TGcufQqESDv+XU5pnD8TvtTQL9S9DKoEf4LBZoQI2KYFQCYWfAKESDBtr78sNYrFFLEqAodgYrii8SXl+jKwyAX/5N6gquEl1wS0q829QkRdDZV4M1fk3qSm4Jc+qvBuIqsm/SW3BLVnisbinujhWzl5UiehBkRdZnUJWxk1irp0kKjKQVTaL0dFSY8jng1AZpYaOjgn6+mYyEcLQaAz6hmPQNRiDrqECDo3MJqNvMh4dI3MJhQIMdYxGo2VgIqFQTUcHFS0tRmlqMkpDC1UtHTS09WWpa+mhpqmHqroeKqr6qKgaoK5uhKamCarqRoxQ0WfoCG0GD9Pkd0PUUNM0ZuKUOSy3scfV3Z+DR89x404SCUnZZOQIj7gqSisaqKptpbyqkZLyWnLyS4iNT+bcxWucPnuJsxcuc/HyNe4npUq1sK6+ifr6JhoaGiksLCYhIVECYXx8AtnZOVRUVNDc3CyhsLS0hBs3YggNDcHGZiV6+roMGz4MVVU1tMTPpaGFmpoGo1S1GaZmwRCNmYwyWorhJHsmzNvBnBXerFwfip3TXlbZh7LcNlBC4RLLhSyfOAGv9es4HxrCncMHuRgSyFH3XZz0dONCgA+XgoMI3x3EVsdAbJZ7MnumM+MsVmExYQPm03cyepY3JpZ7MJy2GzMrNyYt8mDWah/MpjswXHs2v/7cjEFDdSQUjhw5jFGjhqOiMoJhw4by+eeD0NbWZtWqVURFRbEvah9+Pn7s2LqTzRtdcFi/gfV2Djiu34jzBhcJhls3bUfUxnWbWGezHtvla1mzdA2rl6zGZpENKxcsZ8X8pay0XoaN8BaU7WOFUrhgAAyFYigMrIVSKJJNbBctYfPadQR5enL62CEunTvJwahw/DzdcNnkxIoVK5k1Zz7LVqzCfsNGNmx0YZWdIwtXrGPGvKUSDA3NJ0mvzDHjp2E+ZhKGRhZoaRuhq6mLkYYWxmqqEgq1vhjCWF1NVsyYjNva5fg62RG2fRNRu7cSudOFsG2biHLdyhFvN04GeOGx3pYV06ZgN3c2p8NCaMrLoam8mOKiASjMEVCYLFXDksoaGlseIaCwqqaVkrIGcnKrSU0uJSm+WIJhYlwRmWnlFObXUFEu1MIOWpsfU1/XSlFJGWlZaaQPVFpWOslZ6SRkppNRXEhZYz1Njx/R1t1PZ+9PlLe95dzdInYGnsJ+12FsNh9l4fqjTFsShpmlB0YiE3uGK2OtdmM+YwemU7ZiMNEFjSk7GTFtDyOsfFGfH4zu4kgMVx3G1OEMo50vY+FylbFbrzPJ5QIzNh5lrkMks9eHYWUXwlLHUPa47+N0xBEuRBzkdNBejvmGcMbHl8ve7lzz2slVz51c8djBtSBvbuyPIPbsCQri79Bakk9XQ51MD6p68JS6Jy9pedlP56u3PBaJQ0IlfPGK3p7XvBqAQqVaKOLvxKZxX/83iLbx26++o//L99LsWgGF/VLRE1D447uv+dP338l273/99J6fXnfTUZFP2o0L3DgWzalwX/Z772S/9y4O+LhywM+d/YE+RIcEEeHvR7CXJ2F+flw6f5HMrAKZNpOVU0xKWi7p9+LIvnaR7PNHST99kOTj+4iNDuZqoAen3bdybOcmDm5x4Mg2Ry557yIu3I97Yb7cCvTgms9urnm7ctVzF1c9XLnmKWo3Vz3duOrpToyvD1lHDlF/4zrt8XE034unITaB1vspPEjN5HFWHk9yS3hSWMXjwmq68iroyC6lPiWfsrgMcmLuk3j2BjcPnuPswdMcOHKGoONn8B0AQ4/oI/gdP0foxRiCz1/H79QlPI+eZff+4+yIOMTW0P1sDYlmS8g+vPYeYu/hExw7fpqo6IMEBYcTFhTM0dAgLkUGcfuwyGk/Sur548QdCedmhAdpJ8NpSbrKu/o8vmkv5v3jCr55VsWbR6X0dRTSPWA/19SWS2tnAR0Pi+l8VEx7Zx6topvWJpK7FJ21NjFaJcerlCNWmbTJGft0WhvTaGlIo1kINHWpNEkQFDCorHR+1dkilC9FiTQTMT8oSm4gD5g1K5dMlMslCmsVRZ6vmMGTnoHSd0/AU7HcHFZu1QoIVAKigERRSjgUr4nnYtGi72UDr+SsnXj9l/co2qkD7daB1quYQ+yWVjIKGxnF3KBQ9MQmrphnFK3fga3kD9vHyi3k8l+2rIUVjJxV/KgaKtTDAc/CB2K+sAqhjCqVUzFzKTaQBSwLUBQehsq/swdi7qxdYXj9KRQqlULxvZ8/qZZzjwJslZF+Ys5RAKyw6xEb2iLN5EF7AQ+kSfWAcbXYNFbWp2bWA0bWCuPqj1vAwkbmFyA4kGcslD4JeS1ZiDavSD1RljAuuVC2AAAgAElEQVS1/rTkdXGfgELl/Z+8R97bJBY7FCVA8V9L+dqHcyBJRRpJi5Zxe5ZsFYtlkQ9t4gFA/Ngm/tguFi3jloZkWhtSflFtYnawLoXW2uQPLeK22mQ661N5UJ9Ka9V9GkpjaSy7R2tVIp21KbRXJ9FSkSCrozqJrro0HtSm0lmTTHuVaDWL/8NK+2Aa2tVZRG11JtlZcVy9cgbnTfYY6Gkx+PNBqKpqSCAUKqGICTMwtEBX3xwt3dHo6I/BwGQiJuZTMTSdgK745WtgOlAmaOoboalvgIaeHuq6urKNrKqtg6qmNirq2oxU1WSEigbDR6kzYpQWo1T0UFMzREvLFF1dc3T0LOQGqabuaNS0TBipZoCqphG6cgN6IlOnz2PhUlvsHLawZYcHXr6hBIbsIzTiIBFRRwiLPEhIeDRBIXvxCwzDyzcIT+8APL398fYN4MDBI1y+EkN8QhLpGVkUFBSRn18gQTAjI5O8vHxKSkqorq6WUNjV1UVubg5nz57Bw2MPixYtREdHm+HDh6Gmpo6ujh56egboi4UaPRNGaYxj0KipDNGYi5rJcvQnrmfCrC3MWbKHhSu8mbvYnZnzd7JsyVZcbJ0J3LSRfa67OOHny5lAf4577eGw63ZOeuzmUqCvhEIf5z2sWODC1EnrGTN6JYZ61hiarsZoogvGM9wlFJrM9GCctQ8zVwWyxCmMcbOdGak3j3/73IzPhmgx5IthDP1iMEOHfs6QIYMYPHgQgwYNQkdHh9WrVyugcF80fr7+7Ny+CxfnLTg6OOEg5gjtHNlg5/ShHNY6Yr9mA/ar7Flvsx67letYu8KONUtXs2rRSgmDAgglFM5bzKKZc5k31VLW/GkzZarJrIlTsBw7DutpMyQUbllvj5/bbg5EhnHs4D72hQcT5OvJ1s2bWLZsOdMsZ7Fk2UocnJzZvHUnTlt2Yb95F4ts1jPR0hqD0ZOkV6aZxUSMTceirWuMiqoOmqqa6KuqY6SqIqFQe9hQmeCyfMYkXNcslVAoFML9e3ZItTB8u7OEw/3uOzjgsYvdtjasnD6F9fPncjYijP/L1ltGV4Gm27rdu7tLgMLiLrg7FF64O0XhJBB3I+6uuEvwEHdPiBB3T4hjpd29u/fe99x7zrl3jOeO71sJpHqfH+9YIVlZCYwaYz0133fOWZudSW1xAfl5mQqlMD2RuNR4kjPTEFBYWdMqobD0dQNFxdVkZpaRGF8oFUKhFj5/nENifAGZaa8oyHtNeWm9hMLKigbyC4tITk9WTFoSSWlJxKUm8TQ5kcScLPJel1HR3ERt1xDNA//gVeNHrjzK54JzFIeMA9h2zJ/Vu31Y9J0T01dYoL/4PIZLjJi29CyGi06jv+Ak2vNPorrIWELhlG/tUV2vgELd3QHoHwzH8PtLTPvhMtOPX2HOsUiWHPHn24Oun2bHcXesrfy57BPGde9goi/6KKDQxparVqZctzDiqtkZLl04xXUHC+75e/L0ShQ5z2Kpyc2g6XWpVArLWrqp7OyntvctTQMfJBSK9fG/QuHobWFf/3v6BxSNJwIG370fgcLhUaVwBAqHFVD4H7/+wv/915/5//7+E38f7KS+IJ2Xt2K4E+pDjJcjIU4WhLlYEeFqS+hFO/yc7HB3sMPFxgp7c1McRQWdXyA3b97nzr0nXL/5gEtXbnMtLIxbvu7cdbfjnoc99z0duHXRmis2F4gwOUW4ySnCLpwkyvQ0N+1MiXW15YGzFbdsTbhmacwdO3MeOdsS62TDbWtTLl84y6UL57h0wZhrFua89Pai6OplKu/fp/LhIwmFpfdiKbx5l9xrt8m//ZDC+88pio3n1eNESp8mk3v/BcnXYnkScZNbvpFEOvkS5BaAT2AE7tFXcY++Judi5BVsgqMw8Q3FMjgax+gbuF+7h3P0TexDL2PuF8YZFx+OWDlj5OiGo4cvPn6BuHl44+jkipebO1eD/Im/HEH85XBeXgrjRVQQD/1duOVqRkK4G/Xxt/m1No9fmwv5paOEH7teMdySR29dJm3VQuBKpkwIKqJhqzWPFlFx15pDU7O4t/88sq1LljaIvF5hxhSij3ifT6FevEdLMExQgGH5Z6VQqIZVYn1cUZpGRWmqnMqyNKrK00cmjcryVCrKRI5hEuWvEuWUvUpg7JSXiCo7RXewaBgRt30yf+93Zg1FPuCocjjWbft2sIaPbxv48V0jH981yPnwtp7fTwMf3ipGPPfDcD3vh+p4OyhMHdUM9gmnr1A6xQ1fqVxbi8+JrwkThzBviJ8pgbRLscYWa1uh1ElH80jszegaWQDlqMt51Mnc31PB+6EGfnrfyofhJrliF3eYQlEVaqqAw7bmIgUcivzCMStkoRSOxuVIIBwx1oifJ5TMT20uZUlUlSt6n0Weo4DDUTBsbRJrX2GgyaO9dcyMfm4kw1Csj2WdzUiwtGIlLKrxMuTKd1T9+9SNPApyY5pOpPJXJXqWFSMAT4Cf/J4RKByFw9HXG6smSuAcWTF/+njk3vDT8+rT5Kq6pVnhJBb/IUs3sQDEMW5ihYlEYSQZbRmprxGh04k0CLfwyDTVJtNcl0JHYwY9rTm8ac2huzmLzsYM3rRkM9Cez4AwuojfQ0Di63g6a9Poa86huz6D9qpk2qqS6anPZLA1n4GWXHobs+iqS6etTuFAbm7MoaujmIG+CjraSqmpKiAtNQ5Li/MYGugy7uuvUVFRl0qLUFv09GdJl7Cm1gxUNUQo8Cz0py1k5twVsilD23A26rpCHTSUTSZqOvpo6OmjqS9GDw09BSAqqWlKEJwwSYlx30zh6wmT+WaSqgzJFiqhCMjW158n6/SmzVzC9NlLZSOFlt4cmTs3boIKf/zjOP7tTxP40xeT+PobVZlJN3fBCpYsX8fyVSIQexMrvt3IspXrWLl6Axs372DnnoPs3nuQnbv3sXPXXk6fMcLewYXAoDBu3LhNXFw8GRlZFBYW8fp1BeXlrykvL6eiokJCYWNjgzSZBAT4c+rUSdasWY2GhjqTJ01CTVUNPV19pokatVlzmDlrAaqaC/jimwX8eeIyxqmtY7L+VnTnHWD+ihMsW3OGBcuPM2vhYXlT6GLmxP3AAC5ddCHA0hwv43P4Gp8lwPiMhMLrzvYSCi8cPMOyeTvQ1liLhuq3qCqtQENnK9qzj6G31ITpqyyZvc6Opdud+e6IJ/uNA1iyyRhlvY0SCv8yTp2vx0/gq6+/4Isv/sSf/vQHvvjiz3z11Zfo6Oiwb98+vL198PXxxcHekQvGJpw9fU6ukL8/dIwj+49ycM9h9u86yN4d+9mzfR8Hdh3k6N6jfL/ve/koAPHgzgPs27qHPSKqZpMCCrev28ymlWtZu3g5axYtY/XCpXy7YDEr5sxn6cxZrF+ylANbtmJ09HusjI24aGeN50VH3J3tcXOyw+jsabZu3cbCJcvZvG0n3x8/hbGpJRcs7TGzc+XAD0YsX7cN3ZmL0JsxH4Np4pZwhszCnDhJFeXJymhNVUJv6hQJhdqTJzJfR5Mdyxdxfs9WCYVidRxoZYKP2Tk8jE/hbnxK8Wh0EuPd29m1Yinfb9rIZS8P6nOzqXtVSEF+FklZKSRkJPEyLYHkrHTyi0upqG6RUFhe0cir0jqys1+TnFDMy+f5PH+Sw9NHWcS/yCU1uYDc7FLKSuokFFZVNVJY9IrUzFRSM1JISU9WQGFKIk+SEojPyiC79BWl9XXUdAzQPPhPSpt/5tqTAkxdojlwzo/vDnqydMtF5q61Y9pyc/QWGaO74Aw6846jPfcHtOYcQ3POD6gsNPpvUKi90w+dfSHoHIqQo3s4kukHg1lwwIsV+5xZdcCF1Ydc2XnCEzvbQK77R3HTN5QYV18JhVHWNlyxNJFAGHP+BBFnv+eKrSn3A7yIu3GZ3OePqM5Oo6HsFTW19VS0vaG6e5C6vndjoHBAQmFf7+AnpVBAoXAhf4JC0XP89ifevf9FPg4KKBz6wNuBYd73D/DT8BB//fiBf4pWk99+4v/924/8baCD2rxUnl+PlFB4xddFqoWXvJy46neRaC8X/JztcLaykEBofcEYa5MLuDg64+0ThI9fKO5egbi4+uBhZy/PC4LOHyfC4iyX7Uy4ZHOeSPMzhJ0/QaTpaWIsznHV5gK37M2472zFHXszrloaccn0DPccLHnpfZE4Txe5ao84e5zw08cJP3OS6PPGPHZ1ISsinFfinvDeAyoePSPn6k3iAkK47+ZNrHcQjwOieBF+jeTLd8m8+Yj4mDs8DL7Cda8wwuy98Lpgj4etG55+YXhfuUngrfuEP3hCwK0HWAaEc9jWhbMeAbhcukXIo5cE3H2K942HOIRd4bSLN7uMLfnezBZzBxdcXD1wdHbFzsEZPy9vYq/EUPIilpwHN0m8GsnjUF/u+TjKtIT4MFcaEu/y703F/K2thF+7Svmx8xWDTbl0VaXSWJ7A69I4CkueU1GTIqGwrbOIto78kWQORTqHSOgQ+b1trSLDV/Qfi9g2UU+bTlNdKo0SDBWK4ahaOAqDlaXx8q7wDy0NQuFSTGujWGeK9ahiRapYk4rcwnx5Kyfdx7U5ihDmMfE04gZQKFy/G+nkzfzUTCJu+aSRQ+QSjskmFGAkgEmslHuEgiZWzyNRLQrHr8KdO9xfzduBGt4N1soRQChmeEC4e/87/InXGVXmRu8YhXIoYU+ogqONJSNdxCI3UH5O3hgqcgqlg3kk61AohW86xc1khYRAYSxpb1E4s+UKuU5UBCrqAWWWY61YcYuVsOK+cBQMR1XCN50i5/CVXGPLG8bfNa+I/EJhJhEZhiIWR5FX+KbrFWIUsTPi8//dgCLuCTskNI5VCz+vjkdVQ9FAIm4JJTSOVNdJI8iIIeQTzI2BO4VRRNF5LO8QRxtRmsXKekw24khGoYilkTeMoiZvJAxbhl6LW8Zm0XyiCJ5uGa2iaxS1c4rwaRkrIyJmapMk/AkAFFExIltwFAabapJorkn+NK21KXQ2ZPCmOZvelhz52NOURV9LDkNt+Qy15dFTn0FbZRIdVcm8qc9gsDmXvsYseuoyeFOXwUBTDu/aCnnbmq/4WkMWXeJWs0H0QufQ3VHIQG8ZPV1ltLUIJ2QWvt7OrF+7XKqF2lraaGjqoaWlj462ITo609DUmiabIkQOnFAIZ81dLgOrxdpYVUf/06jp6qOhr4+WgYGEQnU9XVR1FKaTySrqTBZKoYo6U1Q0UFbTRVXDEDWN6aipT0NVzVCCp5rmdMQtobq2YsT6eLKSNuO/UWHCRDUmTtFgqoq4UZzFzDlLmDNPrAyXMGP2IqbPXIDhjLkyAmfR0lWsXreJNes2sWr1elauWsO27bv5/tgJ7OycuH79Jvn5BRIGq6trqK+vp6mpmba2Ntrb22lvb5MfJyTE4+npwaGDB1i1coWM7VFVVpa9vAY6+uhr66Enbia1DFDXmoeS9gqU9NeiNuM7NOduw2DhLmYv28/c5QeYuWgPBvO2s379YUyOXyDU3hEvEzPsT5zE7tgPuJ85Q5DJeSKsLLjsYEe0vT3nD57g2yVbmTf7O1Yu28OmDcfYusuEHUec2XXKj33ngjh4PpRDF4I5fN6fI8berNh4EhWdb/njF7r8+SsVvhw/gS/HfcUXX3/JF9I5PRVtXV2WLl/BiVOn8Q8MxM8/AEcHZ0zOm3H2tBHHxV2hcPzuO8I+CYQH2LNdQOF+9u88KNfHo2rhoV2H2C9MJ5t3seu77XJ9LFbI29cqoHDd4uW/B8P5i1g5b75sNjmxbz+2xuexNzPB0dqMiw5W+Lg7EezngYOtFUePHmHjpi0cOXYcC2sbLnp44x0YSmDkFUxtL7Jlz2FmLVzJjHlLmD5LgKFwHk9HU8sALXUtdFRU0Js6GV05kyQUbl48l+Ob12B1dK9cHYfaW8hIGh8zIwmFzqePYffDIc7u3CrvCc/s2sk1Px9qs7OoEUphfiZJ2ckkZiWRkJFASk46+a9GoLC6hdeVzZSWN5CbW0VKUgnxzwt58TSPp4+yefk8l+SEPLLSiykpqqGuup3qqkaKX5WQmZtBWlYqKelJJKYm8Dw5nkeJL4nLTCPjVSHFtdVUdfTTPPQflLb8wtUnhZx3jmbPaV/W7HFn7jonZq22Z/pKGwyWmaG3+DTa84+gPe8QWnMPojn3EKoLT6G0zATlVdZorHNAd9NF9LZ6orfTD73dQZ9mxm4fFu66yKpdojLPkfUHXNh30gMn+0Buh0RxNziMy54+hDm6EGVnxSVrIy5ZHCfiwlGCzx7gsv15HoZ4kXTvKgUvH1Gdk0JjWRH1dfXUtffS2D1ES9972gc+0tU3TE9PP709ffT3DjAoVsh9CsOJAMO+/nf0979ncPDDZyh89zNDI1A4PPiWd/0D/Dg0zK8fPvD3n3/mv377mf/991/460A3VXnpPLoaybVgHyK9LxLs6kC0rzvXQ/yJ8vPGzUGhkBsbXeC8sQmmJhZY2V7E3i0IZ+8ILvpF4x54CX9vf8LdHIl0MCHQ4jQeRkfxMvoef5OThJifJczSiAjr80TZmhBja8ZlWwsuCTe7lRlRlqbEWJpzycqSK9Y2XLez45ajIzccHLli68BVOydivf1JjrhE5pVbZFy7S/qNB8RFXuWebyg33P254xfOg9ArPAi7yt3gy9wKjOaafxSX/SKI9Aoh0MUXTxtXPJy98QwIwzvmGv5XbxF86z7+1+/iGBrDeZFb6B+Oc9Q1fG48wPfmQ/xvxuIefRMzzyCOWDhwytIBc1snHBycP02Inz8v79ykPj2B0hexZN65ysvoYJ4EuXHfy5q0Sz60psXyH62l/L2jlF+6SvnQWcxgc558b2qpTqW6KokSsfoV793dxXT0ltDeVSihsFUUObRlKaY1S0a3KYodFFDY3CgMnmmfwLChJpn66iTqRMNJhcjqTaLmdZLiplBE0IyOiKUR8TSDfaMjYmrE10UWXwVvul7T0/H5nlAYKITrWChrwpQhbv+E21cYQqpfp8juY9FnLJQwOcVxlI0d2XecKKvwxE3gaKOJWAFLWGwVUFQiIbFf5gRWMDSiAA4PVCNURsXU8m7o84j1tPidRu8OPzuOFY7lf71RVNz0iZ5iRUuK+NnixlAxCpAUxpHRMG/RAS06j2sqMxAtMFXlQmH9PDUVwggj3M9ZstVk9LZQOJkFCIq/k4DCvm4ROVOJAN5PM1DN8EDVf5uhfgHHFQz2v2awT3yfiMkZzS4czSwU0Cj+zcS6eyRjcMyjMJv8bkZyBGWmoAC5MUHU0owyFuRGlMd/7UcWP0c4msXPlfmHIxmIo/E10gU9EpT9O+dzm1A9RWOKaF5Jl9PckEZzfSpN9SkyT1Cof41iRhVBETZdncQoDLaILMFqMSm01qTQVptCV306vQIEm7MV05TNYEsuw235EvT6BQDWpvGmLp2Bxmwpzw815zLYlMNQUy7vWgv4saOIj+2FvG8pYLgpj76mHBlN09GSTU9nPv1vikcyJGtobijl+pVgfji6i+VLRDSMPkpTVVFR0UBTQwdtbX35BqumZYiW7kwMps9n1rxl6M+Yi7quIcpaOqhoC/jTQ02ohAYGaE0zQNNAD3U9HQmFYoU8RU0TJQ1tWYEnHMqaejPQ0puNutZMpqroMWGSBuMnqstbwvGTBEDqoCKgUXOahEfRUKGmaYiGljCqzETXYA6GM+ajbzgHTW1xj6jDVBUtpiipo6Kmhb7hLJmLOG/BEmbNns/0GbNZtHgZa9Zu4MTJM4h+47q6ejo6OkcgsJ3e3l7evXvL+/fvGBwcoKenh/j4l7g4O7Fj+1aWL1uKgb4e2hqa6GvqME1bHx0VTVQnKaE0SRlNndnoz1/HtCVbmLZ0K9OWbWPakq1MW7wFw4Wb0Ju7Hq1Za1i2YhtHdx/F8bQx5od/4OyufRjv3o/ziVOEmFsQYWNNlK0toVbWnD94jPWrNrHm260cPnQGaytXHFyCcfK5ikvIfVxDH+AWHouD/01MHEM5buzGtxuOoqq5mD/+SZU/fTmFv4wfzxcTxvHlhHF8NXEC2gb6LF6+gp179mFmaU1IeDgBgcE4OblicsGCs6fP88OxUxw+eIz9ew6ze/sBdm/fL0dA4b4dBziw4yAHdx6Uj+JjcVcobgp3rN/KzvWizWQb29dukkrh+iUrGAXDtYuWsXbRUtYuWsKejZu48MMJqcC4WFlgZ26Mo40JAd4uXIsJxt/HDVOT8xw4fBhTcws8fXyIvHSZG/ceEhuXhHdwBIdPGrFo1XrmLV7JrLkLmTFrHjNmzZcjupP11dXQnToJPaXJ6CtPkevj9fNmsH/1EkwP7sTb/ByRLraE2Fsg8grdjE9j+8MhLuzbyakdWzjy3XpMDh/kZmAA1VmZVBXlkZ+fQXJOEknZSSRmJ5KWl0FBaRkV1c1yhVxZ3UJ5RRP5+TWkJZeT8KKYuKcFPI3NIe5pDglxOaQnF1CcX0VtZRs1VU2UlJaRW5hFRk4aKemJxKe85FlSHLEJL3iekUJaUT6F1ZVUtvcpoLD1V648KcLIKZodJ3xYtv0i01baM32VIzNXOzF9lTX6y06jvXAfWvP3oDV/N5rz96K+6BiqS41QW2mO9lpr9Dc6YLDpIgZbPDDY6oPBFm/0t3gzc4sbi7fas3qbBet327JpvyOHT7rj5hTI/choHkaEcc3XhwgXZyIdzYm2O02k5VFCTA7gf24XlxzP8TjCi/RHNyhOfERNbhJNZeI9qF4mBYh6yq6+DzI5QIRV9/b00tfzhoE3/TKMerBvkH7hRO4dpr/vrTSeSCgc/lEqhW9HoHBo6AMCCt/2D/JhaJif33/gtx9/4j9/+4X/9e9/5bfBXl7nZnL/chQxgb4Ee7rJ+8FIf19uRkUSGRSMna0jh4+d5egJY06eNeesiS1GVu4YOwZi4RGNU9AtvGMeERZ5lathgVzxdcDT4iQmh7dh/v1OLhofI9DWhCA7U4LtzQi2MyPIyoxAc1OCLS0Is7Emws4WvwumuB4/g9eZC1x2dONZSBSPgyK56xPKTc9gHgZG8yLyBnHRt3kadYuHYiUceInLXmFEewRzLTCGO1G3uBZ2lVDPEDztPPBx8cXfM4gA72B83APwvOiDh2cAnoHheEVewjfmKgFXbuJ/+SYeUddwCruEY9glnMIu4xJxFe8rdwi+/Qj/q/ew94/grL07xjbOmFs7YGNth4OdI86OLkQGBZH+6AHdRTnUp76k8NEdUq9FEh/py9NAJ3JuBNGV/Yz/0fmaf+8s4+euEt53FjHUmk+v8AmIjuP6dCoa0mnoyKejv5zuwdd0vClS5PeOAGFLayZyRNNXS4ai7as5XZY8CDAU77FN4j1WqoapNNak0lCdSn2VGFF5l8If3g2KVWgj74ea+DDczMe3Lfz4roWPYt42y1Xp+6FG6UYe7q+VWX1j3cdCPROQI4BHQJVYHYuVqOgyLi+Jp6ToBcUFzyjKf0pR3pPPk/9Ufv5V4XP5nLJi0T6RKNenwl0sjSEjFXASpoSa2D6qJirMLJ/uFaXbWUCSwtQiFEFx5yhAU8yoa3k0pka8tgBDhfFEET8jV8Zj1saK9bECDMXXmutzqa/OoqZiBARfj1mvlyZTUaqoCqwqT5WgWFsplFMReyMq6UZhUxhbxD2jCOd+JWFX3FIK9fMz4ArQ/QyGChisZHAsEPaNySYcgcPR7MK+nhJEDI1wHYuA6U8zAmYC3kZBTX4s/jwSRi2eOxpcPRYsRRSNAEah8smGk7Zc6WgWzxcgKABwoLeUwb4yBvvLGRoZ8fFAXxn9vYrcxNGwbBGZI/INO1pFUHg6LQ1pckahUKyBR0eAoZyaZJqqPyuDo0DYVp3Cp6lJobM2le66NHrq0qUS2NuQSV9DlgRAAYF99Zm8qU2ntzaD/rpMBhuy5Qw15jDcmMPbplzeN+fxrimX4YYcBuuzEa8h1tDtTRky47C7PYfe7lcM9tXQ3VHFi6c3cHG8wL7d37Fg3mwmfjOJKZOVUFPVQEtLF00tfdS1DdHSm4nBjPnMmrsE/elz0ND7DIUqOrqo6emhYaCPpqE+Ggbiz9qo6GihLI0nWqhq66GpPw3d6bNkjI2OwVzE/eAkJR2+GKfMF+OU5Hw1QYVvpmiiJOrKRDuF1nQ0RaWe7kx09GdLIBSxI2JdqK07Q6qOYh09/hslvh4/mQkTp6Kqro2+4Uw5OrqGaGrpYmA4g1mz57Fj5x7CwiKorqmhq6uL7u5uCYRv377l559/4pdffubDh/cMDQ0ilEI7W2vWr1vDooXzJRTqaGqiq66Fvpo2GpOVmfLVN0z6epLs2521fCPz1u4YmZ3M+XYbs1dsYdbyzfJxzsqtbNi8n5OHTuJ01hSrY2cw3ncUk/1HcTpxhgATM8KsrImysyfCzgG7s8ayUeT7oyewt3MmIvwSEWL1c/UBwTeeEn4njpiHiQRdfYSjVxRnTd1Y990RNLQW8m9/UubPX03my2++4cuJEyQQfj3pG/RnzGDVuvXsP3wUU0srvP3FTaYv9vYumJpYYWxkxpnT5zn+wxmOHjrBwb3fc2DPUQ7sPsL+XYfZv1Mogwd+N3u37GHnxh1sX7flExgKpVDcFG5YulLO6G2hyCkUJpOjO3djf8GUcG8fPB3tsTU3wt7KiGC/i9y9EUlEqB92dlacOHUKeydHQsLDuH3/Ps8Tk8koKCHq+h1Om1iycv1mFi779hMUzp67kHkLFjNz2gwMRByN0iQJhIaqSszTVmfVTH22LpqF0Z4tEgpj3B1kk0mQrYWEQssj+zm9fZOEwlM7t2F76iR3QkOozMygoiCHvLx0UnKTSB6Z9ILM30Fh1chtYWFBHekpFSTGlfDyWRHPHuXx4kkOL59lkZKQS2FuBTUVrRIKy8rLKXiVS1ZeOsnpCbxMfsGTxBc8iH/Os/RkUgtzya8qp6KtV0JhSetVhr4AACAASURBVOtvXH5SxDnHaLb94M2izc7oLrFl2konZq9zk850wxVn0F60G60FO9Ccvx31+TtQW3gYlcWnUVt2Hu1vzdFfZ43BegcMNrhguNEdgw1u6K93ZeYGJxZ/Z83qzSZs2GHJlr12HD0hVKgAYmOieRQdxo0AH6LcnIhyNiPK/iThVocIMt2Lz7ntxDif5WmMDznPb1OS8pia3ESayvJpra+nvUNU2onV8Af6Bj7S1ztEb/cb+rp7GHzTx3CfUAsHpemkv09A4TAD/W+l03j47WcoFKvk4eGPDA++463IKhwc5sd3H/jl40/889df+Z//+Du/DvVTnpvFnUtRRPj74ufuhqeLC+GBgdy+cpXI0EjMLR3YuvcHdh06w6ETphw3tuMHMzeOWflh5BqNY+gDAm4lc/XuE57cv8XTGyGEe9lgb3wYm7OHcDE5gZeVMd7W5/GxuYC31QW8zC/gceECPmbmBNnYyq2Ap7EZtkdO43TiPJGOnjyNuMbj8OvcC7rMLb8Y7gZe4WHoDe6H3uB28DWuBV3lkl8MUd6RRHpHci3sBnevxXIl8iY+boFYmzrgYOvKRRdv3D38cXP3U4xXAG5+IbgFh+MeEoFHaBSe4TF4RV3F69It3AQchsZgHxSJR9R1gq4/wP/KXZyDojF19cXU3hVzKzuszK2wt7HHxdGF6OBgMh8/pKc4h4a0eIofCyUziqRof16EuJB3K5iu7Kf8V3sZf217xXthMGnNo78ll76mbDqbs2lszqa6JZum7iI6BsvpGnpNZ28x7Z2jq+MRpVAAYmumYgQYjsBha3OGFGFaGzMQ0yKqcOszaKnLoFmcSNWm01iTzh+G+uoZ7q/n7UADAv4EGH4YgcHR27nfx9NUSNVQRNH0dr2WipeAQrECFmYNoboJ6BKqn4iLqXqdLAGxoixRPlaVJ1H9WnE3JwwWikgZhVt49CZRqI1C3fud21iokKIyrzpDQufoa4sbPAGgn0e81hj38RgFUqyvZQZhsyIbcRQyZXD2aHi2NLCICBlhYPncgiLcx6LrWZhJpKGkXrFSF13HDTLMe7QuUNF5LFTFTyPibOSI2J0x+YsjYdtCGf39iLaXkRljMmlrFutY4SgWSqAAPhEi/Uq2nPS/KZVrTfEo4Es0hoj5BH5CwRttMukR3/N5PgVcjzzn0/cIWBwJqRZgKNRDAYcygHpMy0n/mxIFFI4BQgGGo1AogrTFzxiFTwGc4jXamkX3s0IdVCiEqVIpbBYB0mPAsLk2BTEt4nFkXSyh8JNSOKIYViXR/FphEBEmkZbyBNoqEml7nUib+Lg8gY7XiXRWJtNZkUS7+FxpvMyC6qpIprsimc7yRNpL42kveUnbyLS8TqB5ZG0tjC3Vr+NorMuQd6Qdra/JyXzOresh2FoZsW7NSsaNm8A3EyahrKwq1UIBhZo609ERPcfT5zF91kKpFIqgag19Q8TaWEChijCY6OpIGFTV1UZVVwtVHS1UtLVR1tSWUCjMKFoG06VSqKk7S66KJyvr8vU3akyYrMEkJW2mqupJIBRQKGaqqi5TVXTkfaFQDkXH7ahSKMFQb6aMuFFW05FK4RQlNVTUtNHU1kdb1xAdPUP09A0xMJzOtOkzWbtuA3b2Djx9+lQ6jYWhRAChgMCBgX75KNRCAYjJyUlYWpizdMkiZs6YhqaGGipTp6IyeQoq30xGefxklMZNQnmiMlp6szBctIZZq7Ywf91OFn+3lxVbD7Fm5/ds2n+avSfM+cHECWt7LwI9g7gVGMFlr0DCXbwIsHbE09gU5x9O4H/BhCsuF3kQGMRV/yBC/IIICgwnKvIK16/dITjiKs6+kVh5huEWdoOQG08JvByLi88lzGz82LzjJDr6y/jLVxry/nLCVCXGT5nEV9+M5y9ff4maliZzFixg7cbv2HfoMOcumGBiZompmRVmptZYWthha+OEjZUjFqY2XDhnwbmTFzh17BzHDp/iyL5jHBgDhlIp3LKXXRtHlMIN29i9cQc7129l20jN3aaVa9i0UkTTrGHbmnXsXL+Rs0eO4uPozJ3oS4R4e+JsY4qD9XmCfS9y+1o4YcE+2NpYcvzkSewc7AkODeH2vXu8TEkjr7SSq3djMbKw5duNW1mwdBWGM+agZzADw+mzmDFrLtP0DdBXV5UqoYHKVKapKTNHS40l+pqsma7DyW3r8TI7yyUPxxG10Ar382ewOLyXE1s2cG7PDsyOHMLD3IzY6Ehep6dRlpdFTm4qyTmJEgxT8pLJLMyisKyM11UKpVC4kCurWykqrCcjtZKk+FLinxfz/Em+hMK4p5kkxmWRl1VGZZnIKmyk/HUFr8oLycnPlFD4IvE5TxKe81BAYVoSyQU55FaU8br1DU2D/0FJy69cfqxQCrce82LBd45oLbTCcKUjc9d7MHeDUAvPobN4D5oLdqA+dysqc7aiNHc/k+cdY+rCM6guNUZzlSnaq63RXeuI3rqLcnTXujB9nT0LNliwcqMxa7aasXGnNYe+d8bNyU9C4eOYcG4G+hLt7oJoA4kcA4W+Rju4fNGIF1f8KYi/T1naM2rzEmkszaOlro629n46u0UMzXt6+z7IKJo3XW/o6+ph4E2vhELRZyxWyKNAKKBwaPADb9/+JN3H4q5QqIVv3/7I26HPUPjx7Xt+/vBRQuH/+se/89vwwCcoDPfzwcf1Iu6ikzkwiHvXbxAVFsV5ExvWbNrHdzuPsvvwWQ6fsuDQOQcOXHDntFM4jmEPCXuQyeP4DApz0qguSKQg+SHJj65wJ9KHAEczrE8ewvb0EezPfo+T0QkuGp/B3dgYb1Mz/C2tJBj6W9jia2qDn5k9obauxLj4cNk1gCseIVzzjOCqZ7hiBAD6X5JQKMDwauAVrodc4/7Vhzx/GM+9G48I9Y/CycZNQqG9nSt29q44OLrj6OSBg4sndq5eWLt7Y+XmhaX42NMPp6AIPKJvSCh0DruEQ1AkziExuIVf4WLIJez9w7H0CMTCyQMLK3sszSwlFLo6XSQyIID4W9eoTnpGydP7ZN+5StLlUOLCvXka4EjmVT+aku/xS00Ow9UZ9FSlyDt3cfcubt47mrJoasmmti2Xhs4CmnqKae19JZVCWQvbnU9Xdx6dXXl0dubS0ZFDR7uYbNrbs+loU0ynrK3NRmy95DTn0CH8Ck05tDVmy6KGP/T3KFbGw/3CuCHAsIn3w00SEP97XqHink6skEUszedROIElGLYI97IAIkXmoKySqxUVcsJNm02LWA03CcBQuIMFpAlVT9wljip4cr1br4ijEdmCQukT8Ff+Kl6qiwW5j8nJfEBm2l0yUu6QlnSL1MSbpIxMXlYsQnkUK2wZSVMjDBvZipV0m6hoE65nsYZVmFHG3iaKda4wrIyqn4rVeC7tzeLGrxThOhbGEjGf+49L6ZQdyIowaxH03dEiIFmopyM3mXXi3lCoqOlSvRSROUIZLS2Ok38noab+67wqekZJ8XPKRMBkmcj7S6S2SlS4iXWruOMT7SAC/BRg+HmlrAAwAWESBMesdAWgjUKcUPfECCVPzsjXxNfHQqNQFgXISSAUHcijLSfdipYT8b1CJRwaeC1neORRQOFYlXBUiRQrbHFr2NqUKdfE4n5wdEQNnQIKBRimygaSFvFYlypbRgQYyqkRK+PR9XEyLQIIKxKpe/WcyrxYKnIfUl3wmLqiZ9TkP6YqN5bq3Fgaip7RWhZPc0kc9flPqMp6QF3eY5oKn8mpzYmlIu2unMr0e1Rm3pevIwKvRexNScFD8rJuU1r0HHFG0NpUSmV5Fvk5L4mJ8mf3rq18+cVXfP31eKZOUUZDXcCVAdp6AsRmoz9trmJtO2MuejPmoDN9pgRDZW1dlERotZYmSlrqKGtroKKj+QkKVbSEI1kYT/SlS1lN2xA1remfXMbfyGxCPXlLKDIQxU2hcB6LNfI3kzX4WqiHkzWYoqwj18lCMRRwKm8JZy2Uv5OO/kzUtfQlEIoVsrKqJuqaOujqGzJtushcnI6ungELFy3h2LEf8PHxkbmEtbW1/PTTTxII29pa6ehol2vkf/7zH6SlpWJy4TyzZ81AV0cLpamT+Wb8OMZ/+RVf/+kvTPpyPCoTpqCppIm23mx0561k+vLvWLB+Fyu2HWLTwdPsO2nBaUs3HHyiCLn2mDsP4kl6mkTRy1RynsSTdu8JjyIuEWhpi9nuPXicOcstTy/Sbt4i61kceRk5ZGbk8jIumQf3n+AXHIOxjRsHztlg5hqET/Q9/GMe4OZ/FVvnUHbsM0J/5mq++kaXb5S0ZDTQJOWpfDX+a/74539j4hTRxqLLrHnzWf7tajZv38GBQ0c5ddoIC3NbnBzd8PYKwN83BC93f9ycvLC3csb8vDVnT17gh0MnOSgUw+2ja+RD7Nu6j90iq3C9Agj3bNrJbpFVKPqQZZOJos1kx7oN7PluMwe37cDy7Dki/fyJfxDLlbBg3B2tcbS5QJDvRW5eCSMk0AtrK3N+OHEcW3s7AoODJBQmpmfyqqqeW7HPMLFxZM3mHcxfsgJdg+loiPtOXQP0DKajp62DnpoKesqTESrhdHUVZmmoME9DmcWaShzduAoPk9Nc9nQiytWeMCdrPC6cwezQHo5tWovJwT04njtNqIsTz65epiw1hZLsdLKzk0nKTpBQmJafQlZRNkVl5byuapLr4+radkWzSVEDmelVpCSUkxD3irhnhRIKnz9OJ/55BjkZJbwuaaCqooGKykrKK0vkClkohc8TnvE44ZmEwqdpiSTlZ5H9uoSylh4aB/7Jq+bPULjlmCfzNtijPt9cQuH8jQISLzLzW2P0luyVKqHqnC1MnbmZiTN3MX7GISbM/oEpC06jstQI9RXmaK6yRXu106cxXGPLvLVmLFt/jlWbLrB2mzn7Dtvj6uA7AoUR3AryI8bzItECCu1OEmZ5UCqFAgqvup0n4UYQr5If8TrjhYTChpJcmmtraW3rpaNriK6edxIM33QP8Kaz5zMU9g8w1D/IYL9CIZQq4cA7xKr43buf+fDxt09g+O7dT7wdUmQVvhsY4sPwO356J8wmv/K///kP/vp2kPLcbG7HRBLm6423izOu9g5ybfzw1m2iw6M5a2TO4lVbWLVxD1v2/MDe78+z+7gVO087ctw2GKewWKKf5JOWX0ZHcy2/DTZ/msrceC75OnNq9ybO7d/G+UM7Mf9+P/anfsDVyAjPCyYSDP0srAizd+aSq4+EwUBLJ9zOmuNjak+YnRcxF4OJcPIn1N6HcCd/YrwiuB58jZtCNQy/xf1L93lx/yWpLzN5FhvPpYjreLj44mjnhqWFA6ZmtlhYOmBt44ylrTMmNk4Y2Thy2tKOE2bWnLF2xEooiFHX5LiEX8YxOAo7/3CsvYOx8gySj7Y+oVhf9MLS2h5LUwscbOxxc3YlzNeX2Ohwcu5dI+NmDEmXw4mLDOBpsBuxvrakRHtS9fwag8WJdBbG0VDwlJrCJzIdo6NG1K1m0tSaQ11Hnpza9lwaRCtYTyG9fcUjU8Sb3kJ6egro7s6nu0tMHl2duXR35tEjhJx/nfYCetoK6RZCU2s+nS35/KG3q5K+bkWnr7gnFEHWYuRdYW+NvCccNVcoYKhM3hUKIBR3cQow/AyFwq07mr0n4E62htQqGkWaRHD0CBgqgqJFdIswrogu5X+BwpHvFZ8XjmahIgq1Udwmjq6kC/OeIAAxP/vR58l5LIFQPF9A5ieDS8O/ZBSOaSr5lJs4UosnTCfiHlH8XmLlLFbQAuiE8jca2SMiaMQIM45wHYtYGmE8+dT80jrS/DICh21NirtL0busyFdUqKni9xyrdoq/o2ISqChLoKI8gcryRKoqkqipFJEvwloubgOyaG0Syp24HRRrX7EGHjGidCq6iceujqX6N9J1PBYUhYI3FgDFx5+Uw5GPJRR2CigWtXcF8oZQKIi9PeK2bkQlHAOFEg6FUji6OhavI9TLMX3JMjtRmE0a0mkV9XKN6VLSHu0lFv9n1Cncwy1ZdDUrRriJu5rEKNa5XQ0Z8oawsy5duorba1JpqRD/Rx1Ho4ibKY2jufQlTSVxNBW/kNNWFk+XUApfJ0klsLnwOS1FL2gtfkFL0XMa8p5Qm/VQTl12LPW5j2h49YzGipfUVYh+yEcU5t7h9asXNNZm09FaTltzKa2Nr3j+5CY/fH+Q8ePGM37cBKZOUUJdTUP2IWvqTkNL3gHOQFtvBjqGM9GbMRvdmbPQMDBEQOFULS2mamowRVMNpVEo1NVWKIVaOihpajNVQ5sp6gJUdFFS10dJ3UAxagaoiFWxzkyEgijWxkIlFFA4cYomEyYJk4mItVEohhraQrmcjZ7hHDnitlBXfybautPR0jFEe2T0DWYwc9Yc5s5bwPQZsyQUzpg5m/XrN8jaOk9PT54/fy7dxk1NjdJg0tf7Rq6P//63v5IQ/5JTJ49LINRQV0VFeSpTJk1k0tfjmPDnL1AePxGdqarMMZjJug1bOSDu8SzsOGnlwBlbZ8xcfXAQTsDI60Tfe8aDxCwS0/LIS8+nIj2PwpepZMS+4MWVW9zw9ifY0opLzi7EBgWTcuMG2S9eUJyXQ1FRAVmiSSMpkWt37uAeFIq5qxfOgWH4XbqOf/QNPANjcHEPY8+BsxjOWM4X49UZN1mViSoqTJg6hS8njOdPX37BJCUltPT0mT5nLvMWLWbJylWsWf8dW7ftZv++Ixw7dppz50wxOW+JibElJucsMDplwqljRlIpPLz3e/bvEDE0+z+B4d7Ne9i5YTvb1m7+tEIW7uMtqzcgVEKRUyg6kIVaKMBw3+YtmJ8+Q5RfAEmPnnD/6mUig7zl6vhyhB93r0cQFuyNra0FJ06dwM5BQGEgt+7eITEtnVdVddx5/BwLBxc27tjD4hWr0Z82E01tPbR0hEJsgI6WloRCfZWpEgqnqSszQ02JWSqTmK00gQNrlnLR6ATR7g5EuNgS6miNh8lZLI7s48S2jVgfP4qPtSVX/f2Iv3WTkpRkijJTychMJCHrpVQL0/KTJRQWlpZRXtkoHchCKawSHcjFjWSlV5Oa+Jqklwq1MO5pLs8epxP3NI2stGLKikWIdT2VVVVU1pSRX5xDioTCpzxJeEZsolAKE0nMyySzrIiSpi7q+/5BsYDCJ8Wcd7nMtuPezNvoiPp8CwxXOjF/ozfzv3Nl+mpjtJfuRW3hdpTmbmbSzE1MmLmLcaNQKNTC5efRXGWJ3hpHDNe5YrjejWkb3Jmz0YWlm2xYu8WMjTus2LrXnu/l+tifBzFRPIoJ41aIL5e8LxLlakaEw3FCrQ8QZLEXf9Nd3PC6QPKdEMrTn1CV/YK6/EQaS3Jorq6mrbmbjrZ+ujsHedM9zJuuPt50dNPX1c3gm17e9g/I6rqhgWEGBQyKESvi4Y+8f/8LH3/8qwTDDx9+5f37n3k3rHAgvxsc5sPQO7lC/scvv/I///lPfn07TFleDrdiogn188Xroiuu4kYuJJzYuw+IirzMybMWzF62iYWrd7Jm2xE27T/DhoMmrDtixR4TX8x87+B/N5PE3HI6O1v45y9v+I9fevnPX/uoLk4jzNuJfZtWc2z3Zs4d3o35yaPYG53FzdQCd1NLXE3McTOxIMTJkxt+UdzwjyHM2R9PU2f8rDwIdQ4myj2KUOcQ/O38CXUN40bYHZ7eSZDz5HY8z+4lkvwyh+ysUtLSinj2LI3bt58SEByDtYM7Z01tOG/pgJmtiwIILe05bWbNaXMbOUa2Tlh6+OEcEo1TSDT2gRHY+oVi6xOCrXcINl7BWHsFYeUZiLmDKxdMLDh/xghrM0suOjgT4unF3dBAUq5GkHw5nMSYUF5GBvDsX6BwoCiB9oLnUqioKnhEfekLWiuTaBFxcM1Z1LTnUtmSxeumDCqFq7g9B6EUdveMKoUKlVCog+1tWbS1ismUj+2t4v1KMUIxlNOSS2dLHp3NeXSITWRTLn/obhfKl1gDVzAKiCLEWqGIldHVpsjhE9AjPhY3hKP1beLxExSKiBexQhZKYVP+Z6VwbA1dVZpU7oR6J9bLismQ4DV67zcKhxImx1TRjSqOQjkcHfFc8flRhVHeCIo7xKZ8RSi1gLwRp7GAT/Ga4nvFzxXqowAyoSbKdfPIGrqiLEkqeKINRTSjiIaUkqI4GcMjonlGbwdFXE/Va3GzKNbZok5PhG0LaBSZh+Ju8JX895KB30JZlaOAZ6FCSsPJiOlEuK4/galsNBG3jCIzUdwiCgdzjswqHG0uESqhGAGFYuRaeSSaRkCicCB/MpoI08mYEYrf70aA2siMhUgBfZ/mX24TBSRKmBwDhFIpHLM+Hl0dS6VwBArHro+7RAdyay5dLdmKEREybbn0tOfR255PX0cB/Z0FDHQVMiims5ChzkIGOwoYEF9rz6d/9OaiOYfepmw54v5ioCmb/n+5H+yrU9wQDtRlMlCXxeDo1GbSV5VGT3kyXaUJdJYk0PkqXjEl8XSVxtNZlURnfQqt9cnUV76gsvQRdZWJtDXm86azkqG+Oj4Ot5CX/RKT86eYMnkSE7/5BqWpU1FVVUNNQ0sqcGpa4sZPZAfqoCHedKfPHAOFOkzV1GSKpjqTNVSZKqBQVwsVXW2UtbWZqqnNJDVNJiirMW6qChOU1JmorM0UcTeoNQNNvTmo63yGQbFCFi7jKSo6ilEWRhJdlFR1UVbTk3eEwsGsoq6HmoY+6loiz3A6egYzmTZ9jjQaiNuy+QuWSIPJ0qXLmTNnPvr609ARUTLTpjNnzhwZ3uzi4iKr7QoLCnjT081PP378NI9iH3Jg/z6pEIoaQAGGGqoqqE2ajPJX49GZosQsTR3WLlmOuaUV1x8/IjY1hdsv47j65DE3X7zgbkIisanpPM/OJbGwmMyCYopyCilPzyP7aSIvbz7k2ZXbJN64Q8adu6Rcv8HLmEs8i4oi8cEdMlKfk5ufTEFRGsUlmaRkJ/Iw/jFXYu8QefcawddjCIiOwFc0EHiFcODACQynzefPX0zkL+Mm8uXEiXw5STyK28JvUNbUxGDmLGYvWMTM+QuYMXc+M+cuYPachcydu5iFC1ewdOlqVq1cz/q1W9i6cRfbN+1mx+a97Nyyj11bRJPJPvZsEcHV+9m37QC7vtvFtjVb2LRyA5tXbZTz3QqRUbhqJIpmCavmLZKRNOKmUKyQzx87TpiXD4mxj3nx4C5P7l0j9m7Mp4kM88XRwYoz507h4GRHYEgAN+/cIj4lhaLXVdx5/AwbFze27zvIirXrmT57Ltp6Bmjq6CkUQ9F5rK6KgaoShmojozIZw6njMZz4JbtWLMTh9FHCBRA6WRNkb4m7yVmsjh3k7J5tuJw/S6SHGw9jokl5cJ/i5CTy05JIS3/Jy4znJGbHkyqhMIuC0lJEPqFYIQsgrPwdFFaQHF9OYlypzCx89iiN549TyUgppKSwhoryeqqqq6mur6DwVS4pGQm8SHjK08TnPE4WRhMBhRmklxRQ3NBBTe/fKWz6lctPSzB1u86Ok/7M/84ZtflWGKxwZu4GH+ZudMVgjTHqy/eivHg7k+ZtZsLsTYyftZtxsw4zce4JlJcYobnKDP21drI7e+4mH+Zv8WPB1gCW7/Bh/S5Xdux1YO+hixw65onReT983IO5HxPBg5hgboZ6c0lGvJgS5nSMENt9BNvsIdBqN7cDTEl/EEZVtlgdx9FQGE9TSSatlRW0N3TQ1dxDT2svve199Lb30NvRRX9XN0NvemUQtVD9hIFE3AsOCyVw6D3v3/3Ix4+/8tPPf+fHn/6mgEMBhmKFPPiOd4NveT/0ng9vP/D3X37j//nnf/LLu3eU5OVz89IlQvwD8XT3wvWiJxHhMTx88ISIqOt8f9YKw8WbmbliB4s2HGTFtuMs2XGWBbtMWHvClaNOl7GNjudhWhFNHc389dc+fv25h59/7KIgNwHPi9ZsXL2MA7s2c+7EYaxNjHCysMLD1hlXS0fsL1hha2xBgIs/N0Nvcy8qlisBNwh1iyTMI4YI7+tE+twiyO0yPo4RhPve4NGdVHIza8hMqyQ5oYTE+GIysqooKG2iqKKV4oo2iivbuPU4CXufEE6Y23HG2glje1eMbJ05bWHLyQsWGFnaYmrvjKWLB9Yeftj5hmDjHYSlhz/mbr7YegfjHBCBs38ENp5BmLn4YGRux8mT5xAd6KbnzuNkY0+gmzs3A3yIjwoiITqYxJgQEqKDeBHqwWN/e9IueVMTd4OhkiQ6i19SX/h0JEv3OU2vExBu4ZrGdCpasyhtSKOoJolXNUlUN6bRIk0mwmCSQXNzGk1NqTQ2pNAg3q9EqHVdEg11yXIbJ00m9anScNLckK64KazPpEU0psjbwkz+0NkqwO/zdLeXyz+L3D2xAhWQI6rbhEom/iygUNwSjo6AQkW7yStpNlGsW0fWx2ItLG4AR+rohCI2qoQJV7IY0T4im0eEIaQqXaqCMtpmJNJmVOkTbR9CXRRr59FgbBFdI1zJwqwxGlkj8gtFTI34nFgRC+AS6qW4dRSvKwBQGmAKX1CU9/ST0piXHYuYf1Ud83MeIydbKJJPKch5RmHucwrznlNcEEdpcQLlJSJfUPz+AlBz5c2h+LcSQCj+vUQ9YP8bkZVYKVfWYm0tRvyeIn/xp/dNMqdRZDO+HxZrfBGzI54jshXL6O0WUT2iBq9Q3hOKtbEAQQGEo4A4FhhF/EuH7DMWncYjM+IuFivg383o14UTecSd/H+CSAGMn9bRQl0cs4YWQPivIwwmcjU9sooWSuFYKOwWMnZ7Pm8EBHbk09dZQL+Av+4ihnte8fZNCe96S/nQX8ZHMX3l/NhXzsfeUt6/KeF9zyvedRXzrqOIt+2F0l083F7Ax65X/Npbzi9vyvjYUcRwcy4f2gr4qaOYnzte8bG1kHdNeXxozufntmL+2lnKx6Z8BqrSdj4rTwAAIABJREFUeVOeTH9lGkPVGQzXZDJck8FQTQYDDRn0tWbS05pOe6NwP8fR1pBGd2sRAz3V/PKhnf/rH0PUVubiYGuKuqoKU6dMRllpKioqyqioqaOqoY2yuraMk5k4VVXeCGoZTkNnxgw0DAzkPeFUrREo1FSTUKgsoFBPGyVtbSZrajFBRY2vpijx528m8+UkZcZN0WCyqlgnz0Z/5mK09OdI9VAogpOUtKQqKCBQRV1fOo9VNQwkECqp6jB5qqbMOhQGk8lT1WWjiIghMTCcLeFmwcJlLF32LStWrmHVqjV8++0aFixYhKHhdNnvPHHiJP785z9jYGDAzp07cXR05PnzZ/T0dPG3v/7Kjx/fMzjQz80b19m2dTNff/WFBEMdbU30tDTRUVJGa8IkZqppsnTaDJm3d+VqDG1D3Qz+/Ueah7opa62ltLWOktYGXrXUU9hYQ15dJQWvy3lVUExpWh6psXHExtzi6eXblMSn0Pe6gvqMTNJv3+FBSDDPbsWQEH+brNwnlFak0tBSSHVzIaUN+WS/ziQ2+T5hN0Pwi/AlICSAIP8QGSVjaDCDP/7xL/zhL1/wh6+/4k8TxvPF5EmMV1FGXd+AGfMXMHfxUgxnz0VT3xBlDW0mTVFj3Pipn2bSJDW0NAyYZTifhXOWsXzxatas2MjGNVvYtmEnO78Tncd72L15L9vWbeO7lRtYt2S1nLWLv2X1whWsmLuYpbPmsXjGHBYazmTx9FmsmrdQtpqcPniYIDcP4h/Gkh73lLz0l+RlviAl/j7PYq9yKcofFxdbjC+cxcnFnsAQf27cvsGLpETySsu4/egJdq7u7Dl8lDUbNzF7/kL0DIUpSQ9VDS00NTQkFBqqK2OgpoSB2lT0lSeiO+krdMb9G1uXzMH6+EGCHS0JFO5jW6HonMPmxFEuHNqLj7UFt0KDib97h4ynTyhKSiInJYHklBc8T31CQlYcqflJZBVlkV9SIlt1yisVK+TK6jaKi4RSWENaUiWpiQowfPksn6exaTx7lEJaUgFFeVW8LquTpqe6piqKS/NIzUzkReJTnic/52nqS55nJpGQm0ZqcS4F9W1U9vyNgsZfuPKsFHPPW+w6E8yCza6ozbdBf8VFZq/3YdYGV3TXGKO8Yi+Tl2xnwoLNfD1nE+Pm7Gbc7CNMmn8KFWE2WWPJ9A1OzNvkxZKtgSzbHsyKXWGs2xvE9gM+HDjsxrETPpw+F4SlZSgBXmHcjQnjXkwgN8K8uBTgQqSnCaEuRwl22CMnxGEv90LNyX4SQX3+CxoK42gqiqelNJ22ijI6a1voru/gTWMXfc3d9LV20dfeyUBXF8Nv3vBhYID3g0MS8gQMCiXw/dsPfHz/Ez/9+Bu//PLv/Pzz3/lJguFvvB9dIYvnCnh8+5G//fJX/sd//JdcJb/KL+TG5asEB4bg6emPq7sfEVHXeBD7grCY2xw6Y4v2wi3oLtnGjG/3MWfDEaZvPI7+xrMsOGDPVvMwTvs94mp8LtXtzfz8137e/dhF/3ALKenPsLM3Y8XyRezZvQ1jo1M42Nng6ngRr4u+uNi5Y2Vih8lZS3xcQ7kd84xHt1K5cymOq2GPuBTyiKjgx4QHPiLQ+y4+bteJCntK/MtyqmrfUvq6j9yCNjJzm8gv6+RVfR81XR9pf/sPBn77XyQUVnMx8hrHbJw5bneRU47unLJ15qS5DSeMTblgbY/tRQ8cPHyxdffFUlTeXfTmgpMH5x3dsfUKwj04Ro6dZxAmDh6cPm/J90eOc3jPfoxPnsHB0gZ/FxeueLvzJNibuHB/EqKCSRwLhZe9qY2/ybvyVLpLEmgofkZV0RNqXj2jviyOmsoEKupSKG1Kp7A2iZzXceSWv6CsOp66hmTqG5KprUv8/wl77+io7qtt24lturo06l2IbnDHjkuc4ji2Yzu24xJ3wAbTTe8gJAQIBAgkoYJ6772XkTTqvfcu0XGL057n+Z5c79q/EdjJ+671/bHXmTlzztHAsuHi3nvfN3X1Em+XQE11PNW6OHS6OKqqYtXrGl0CddX6AIj6miTE91fMrJtq09TmsWwfyybyfZ2tMgenVSD4o2Kot5+5a0EjnnwCiTJTp1e8KhTwiHefyvVt/2mqiCR5yGKFLFTkKhXvp8shshAiMChgpreqSURUubvKnMwCypzdT0uuk3tExZNZPFEaRSX86eLIXZNpUeDulsCjKIUy4yjXikoorWC1pPKTBRWBVYFFUQ1FPby7tfxvR53Y7PxoOyNK4U9LVEOxp5Ht5IYaWYiRlri0z/V+hbJgIr8nPy1RVOV73809FrVQ+TV2Sxu4XNVAryyOaBnom6levf3Mj63i//Ar7JLnySLHj/YzCgzvegaKn6BYzfyk7noJ3gVIuVe1iX+iKt5THn/62V0FcUZVVC3q/1AY/82GRr6TglA9mIp8LUphb3sefR35Cg5FHfxPMJwc1DI1UHEPCCcEGntKGesSGNRvaYnZtNR4RxHT3aWMtxXQX5dBW3m8GtqVTeKJ5nx6q1JpLoymsyyB0focbnaWMVSTQUtBFA3ZYXSVxDMiYFiTyXB1BoO6NHprUuioS6K9IYmOpmS6mlPobs2mt6OEgW4dkyNN3LraRVVZBju3b2Chqwu21lZYWphjbmaGucYSCytbzCwF1KwQKDTWWCll0NzeDgsHWTBxQOPogIWjPRaOtggQmtnbYCpla4uJjR3G1rYYWdlgaGmNoaUohw6YWDljbuuGpcMiLGzdMLV0xNjcDjONIxZWzmp+UI7msnSiccDE3A5jAUYzaSXbYGYhs4N2WFg6YGXjqOYf7R1c1dax28KluC9axuLFy1iyZBnu7otxdV2Io6MLdnb2WFlZ4e7uzlNPPcUbb7zB/v37iI6KpLioEF1VJc2NDficPsVzzz7DrAcfYMH8eXpYNjbGfMECzGfPZaWzK688+zxb164jIjKM9pFe+m+O0zTURXlrLZWdTVT3tFPd20llV5seEGtrKC8qozQ1l9TQWEJ9LhF5LoByyTmtrqGjsIjSmFhSA/zJTQinpCgRnSQFScpRbxXNXVp0raXkVGZyIdyXLQc3snnPJjy8PAi8FMSnH69lyaJl3P/zWfxcoHD2bAWFc0yMMbDUoHF0xGnRYtyWLsfJfTF2rguV8quxdsDcwg5TMxuMTawwN7fF3tZVQeHShStZvuhhVix5hIcWP8KqxY/w8OJHeWTpYzy27AlWLVrFMuelLHFwZ6njIpY5LWapozuL7V1wt3VkoY0DC63tWWTryKqFi3nqoVW8/4fXOb5nH0nhERRmSH5pPvW6fAWGCdEB+J3z4sCBHWzY+Dl79u3Ey9sDP38/wmKiScrK4cylAD7fso3fvPoaTzzz3D0otHWQf0TYYWttjZO1Ja7WFgoKHS1McDA1wN5gNnZzf8YLDy1i/dt/4OjmzzmyaR2HxZJm3Sds/+g9Nr33Fid2bifivC+ZUZHkxccpKMxNTSQ5NYbotAgSBWALkskuyaawvIyyinoqdPoWsk4WTUqayc2sIzOl5h4YJsYWIUphdHgq6cmFFOdXU6mtV1DY2FpLWUUhGdkpxKfEEJcWT0xGEnGSs5yfQWpxHoX17eh6b1HYfAO/uEo2Hgnh1U9PsvI3+7B+aCuOj+1i4dMHcH16B9aPf4jRyheZv/wF5ix+lgfdn2XWwheZ7fYG8xa/i/GKjxQY2jz2JU5PbMf1yd24Sa3ew9Knd/DYc5t57oUv+O1LW3j19V18+NEBDuw6xuWzJwg950ng6cNc8NyD7+EvOL3nHU7ufI3Tu97AZ/cfiTizhaL4c7SVJdNWnky7NoWOyhy6airprm//v6Gwq5uR3l7GBwaYHtHby0yO3QXCaaYmprk6dZ3r1+9w89Z33Lj5LddvfMPVa7eZmmkhCxBOjP07FF6fnOYuFJ7w9ObQIQ/2HfDA5+wlQsNi8T4bwB8/2ozdyl9j//BvcX3yFRb94o+4PPsuDs99yNJXN/P8muP8aW8QvrHZ1HS0cPXmAP3DzTS2lhObEMKu3Zt56Xe/4uOP3mPnji0cPXyQY4eOcuyAFwd3HWXnlr1s/3IXJw77EuKXQOTlDC6fi+ec1xV8jody8lgo3sfCOHcqjsALaYSH5BEbW0ZyWi2ZOU0KCksq+tDWD6FrH1dQ2DRwg9bh26SU1nEyNJbNx0/z2Z7D/GnTDt5Zv5UPNmzhsw1bWLdpO+u37uRLSXjac4jNBzzYuN+DDXuPsn7PEQWFO46eYreHj6pdx06zdddBNqzfxOcfi5H3enZs2srBbdvxVilLWwjct53gg7sIObSTwL0bubjjM2K9vqIq+jzjFWn0apNoKY+jtjRalcBhVXks5dWJlDSkUliTpKAwryKW4soYKqpiqKiMplwbSVl5BKWl4ZSUXKGkeKZKwigrjUBbFkWVNgadxMJWxass5PrqJBqq9X6F4lko1jT3dbTIUoRkGMuMoGwWy3yhKG2iVolfYR3DA3qvQlG9pIUsrVG1SNEm83Q/2dCVHN+fZgY3z4ChtG3VbJ6AlB4K784GiiVNaZEob3rVTtQ6WSLJzQolJzPkXuVmXVFKnswQykKGtiSeqvIkqitkmzlNgZxSGlVMnBhl6zd6FZg2SBRftlpmkYUW1XKeMdMWBVJ8CRWcdZTqDbRnTLRlIeVu6bOKy/SRds3FKsZOVMHG2tx7NjXVFZIMIwkwshTz/0qAERDWt6SlLS2LM7JsIr8nAqoKduvFHFqWYmTLWDaMZeZPVDexetExNlzN2Eg14yOiNFarGh3W3fMwHBqoUJYzd9U+Abx7UDgDgmJg/Z91FxLvLZOI/+BPoFDOiyWNqrZcJD5Pb1itN62+C5b/ebz73HvHu89ozaGzJVtVd0v2PTiU1vGQtIl7fqoYljPZr1cI9UBYwpi0kzv0ySNDrXnKgFpMqMV8WtRBAcLmkhi06YE0FUXRV53GYG0GDXnhFMb4UpkaqNrFN6RdX5aANvESxTG+NOaEMaRLU2A4WJmq/gdt08bRUB5FQ1U0HY1J9Hdk0t+Zr6Cwt0PLUG81Y4MNlBQksXfnZh5Z9RBuLs7YWFmqFrKZuQZJJTHV2CgDakMTCxaYmDPP1JT55mYKDq0kxcTVBRvxKHRzQuNkp9RCYxsrTGwFDO0xFwXH0RlLJ1c0Dq6Y27lhZuOKsaUThhYOGKl2sbSIHWfMst2xtpM0FWe1fSwwKObVBsaiDNqisXLEysZJbR5b2TijsbLHzMIGU3MrtWQiyyaWVnZYW9tha2uPo6Mzbm7uLF68lKVLl7F8+XJVy5YtY+XKlbz2hz+wZfMmTp30JioyQsHh0SOHWf3kk9z/85/x4AP3M3vWg8ydNYsFDzyA4f33s3rZcj5/5z3OHfckIzOV9pEeuqaHqOtvo7S5Gl13C41DPTSPDtAw1EtNXydVjQ0KCouSskgKiiL4lB8RZ/3RJqUzVltPv1ZLfUYGZXGx1BSKIXoxnT2V9A7UMDjSQEdfNbUdWrIrMvD0E8PqN3h/7bsc8/IgMS6FrZu2s2rFIzx4/xzuf3AWP5v1IA/Mn8c8UxOMbaSt74CNqLzS/pc5SynXRTg4u6tEEBtbFyzl99baCUeHhbi7LGOh8zJcHZfgbOeOvaUzNqb22JjYYWfmgIOFE7YmtlgaaLCYb4qVgQU2RpYzZYG1oRk2RmbYGpnhaGbJUgdnHluyjD+9/CrHdu8lOSJSbfX2ttUw0F1HVWkGyXFBBFw8ybFj+9j21WYOHNrLiVOenPM7R0BICFdi4jl68jQfrvuC5377Ox5Z/TSLlq3AyVVmXsXT0g47aZPbWOFmo1FQ6GBujJ3xfOwWzMJ2zn08v3wha9/4PQc3fMaB9foSKNz56Qfs+OTP+B7cR2JQIIWJiRQlJykozElJIDE5isiUMOKzYkjNTyK7OJuCslJKtXX3WsiSgVxS0qSHwtSae2CYFFdMTESmgsK0pAKK8nRUlNcpKGxqq6O8spjMnFRlSSMRenFZKcTnpJGYl6GWTfJrW6nsvklB03UuxlexxSOM19f68PCLB7FZuQ2HR3fiunofjk9sxWLVu8xb+gKzFj3DA25P8XOXp7jf+dfc7/wHZrm9pcDQcPkHmCz7FPOl69AsWY/54i8wW/Q51ks+xXXFn1mx6k88vvpDnv3lOl5/Yws7tu4n8IwXV857cvnMUS557+f80S85s+99fPa8ie++tzl/4B3i/HZQnnKJrsp0uqr01V2dT3etjp6fQOHAXaVwBgonBgcVFE6Pjas28NTEVaSmJ69y7eoNbtz4mlu3v78HhtJKnp66wcTYtAJCPRROcefmbf7+/Q8IFJYXlSil0NvrJEeOeHLgkKeCwpArMZw446+g0H7Vb7Bf9VucH/89bk+9htMv/oT9sx+w+OWN/OKjw7y23Y/TkelUtzczfaOf1q4qisrTCA3348DBHXz4wTts37YRL6+jnPP1UVY33sdO43HwBIf3eHBw1zF8TwQQHpBCVFAmgb5xnDkegveRIDwPXcbrSCgh/llkJteRmVpPZGQx5y+lEBVXRl5RB9UN49S1T9HQe4363mmqOyeoaB0hrbyB4LR8PIMi+PLICV5ft4k31mzgoy+3smHbLgWFAodrNm5jw84DbDvkpdrNWw95seWQp4LCLQc8ETA8ePICXheC8fD25eCBo+zdvpPd4lO4eRt7Nm7i0Pp1HP/8Y7w3iEn3Os5sXsvJDR/gte5NQg6sp/TKaUa1KervHJmFr5dI1uJItHmhlBaFU6SNIb86gTxdPLlVceRWRJNXGk5+YTB5+ZfJzQskJzeAnBx/srMuqcrJ9ic3J4CCvCCKC+Q5YWhLIxUcVlfEUVuVQL0ueaZS/gMK20UFlNZwNUO9EhtXo2BQAWG/mFdXq23brlZJOylWSR16mxW9KigKWFtTgYJCZd8iSSECiUoxvLu0ITY1Aobi65es1EIBo4rSRLQlCZQXz3gaCiDmRSJbxPnZYeRlXSE/J1ydKy2MoawoDm2xGGEnUFWeTHVFKjWVafdKLYYIHMo8oyqZQ9S/bqqT5RO93Y0oiJ2yVdyuh8GBnkqG+/Q5zKOD4hVYx/iwPkFF2tPiz6hMvNUGsuQel6nFEz0c6j0MxadQV5E6Ew14dy5RQHAGCAVASuPVnKLMKsprAWRpqwsYyryjQGtLk0CXgJn4AFYos+ThwSrlVziqwPCuwfUMGA7pkM8H+7X0dpf82DZWUKjf9hUwa5eSKLwZMFTJJi0CiXl0SGt5po2slEJRAmcsaeS8JHrchcJ2lamcg/7+HFqbpbLvvZeoPX1qiv68xOy1iCdSc7ZKM1HPacmmozlT+f91tWbrPQDbc+nvyGews4ChrkKGu4sY7SlmvKeESQHFzkJG2vMZbs1luDmHkcZshsR3sDadgepUhmsyGK/Lor8skfr0IArDT1GfEUx/RQrDugzq04LJveyJNvIsvYUx3G4ppLcwlqrYC5RFnKE18wpjlWmMVaUxVJ5Eb3EsrQVh1OUG0lAYRHdVNGMtaYy0ZDHQmEdfQyFDLWWMdVahzYnHc/9OXnz+eR5ZtgwnGxvMjYwwNzXH3EJUORtl+WJsomG+sRmzjYyZY2KCsZW1aknauLpi4+aKzUIXLJzsMbGzxkhBoaiGoiQ6Y+3ihq2bO1ZO7mjsFyooNNI4ssDUVj9jKNYzVg5qRtDWYSE29q5qbtDE3BYjUwFCS1ViVC1AaG0rhtb6EksaaSUbGltgZKJR7VBjU0tMTC0xM7PExka8Ct1ZtGiZWjx56KFVChCdnCS5xZFHHn6E3734Ims++xRPDw9ioqM4fPAgr77yCu4LF+Ls6IitjQ1WFhZYmphgsWABv3/ueY7u3EVyVBTl2lI6hnvpHO+noa+dytY66nraaB3uo2N8iNaRfpoGe6hqqKcgN5+0yHhiAq8QfPYi0ZeCqMjIZrSxicGaWlqLiqjJzqRRvN1aK+jqraGnr5begXraemqoa68kuyyDfZ57eP7lZ/jd67/lwOEDpCVnsGPbLh5d9ThzZs1j1qw53D9rFrMECk2MMbK0VL6RVpLXLBu6botwWbQUl0XLcFm4DBeXpTN51wuxs3fD0d4dZ4fFONq6Y2vlipW5I2aG1hjNMcNwlinGc8wxmavBeI4phg8aYvDAAoweNMRktjFmc4wxn2uExTxDVZp5hgoMF9k5Kih8+/cvc+irHcQEBVOWk05vi46hrlqqSzNJiwtWXoViS7Nv3w6OHT3AqZPH8fX14fxFP/wCg9h76AjvfvQxz/zq1zzy5GoWL1+Bs5v7j1Boa4ezvS1u9jY4W2uw15hha2qIjeFcrOc9wOolbrz70q/Z8vF7bP/sQ3Z9/in7vlzHoc0b8PhqC8E+J8mMiaIsM4OS9HSKU1PJVlAYTVRyBImZcaTnp5BTnENBaSklZTWqhVwlCyc1rZSWNpKXXUdWeo2yphHPwqSEIqIjM4gMTyElKZ+8nArKSmvQ1dTR0FpPWWUpWXmZJKYnkyD5x1lpJORkkJSXRWphHgU1LVR1TlPYMIF/XBnbPYJ5c90Jnvz9bpwe2YDLYxtVoonjo2swX/Yac92eZrbLk6pmOa/mAafn+bnDb3nA6RXmLHydBUvewsD9Txi6voOB07vMd3ibOXZvYmj3B6wdf4er8ws8tOIPPL36PV5/5XN2bdpFsI8n4eeOE3zyEJc8dnP+8AbO7v8Q3wPv4e/xCSEnPyc15DAVmcF0VGXRVZ1Nd20uPXUl9NTX0VPfSV9jDwPNfQy1DTDcNcBI7wBjA4MqmWRqZmFkcmyKqYlrTE9d59r0TW5ev8PtW9/y9dc/cFvAUNTCa7e5OnldzRJOjkwwOTrB1NjkzEzhD9yYmKK8oAh/3/N4e3pz5IgXBw+fULOEl4OjOH7qEm98sg3HJ17BefXrLH7+Tyz7zQe4/foT7H+1FrdXtvHYB0f4zcZzHL+STmVbKxPXB6lvqSA9N57LVy7gIdZJWzdx5Oghzl3wJfByIH5+Afie8ee09wVOHD+L17EzXPQNIzI0g+iwHIIuJuF7KpzTJ8Lw9rzCae8oosKLKMpvJz+vlYioIk75xhAaVUB2QQu6hlFq2ydp6LtKfd80NV3jVLYNU1DfSVpFPSEZ+ezz9eedjV/x9ueb+EQgcOsOPlu/mT9/+jkfrPmCdVt2sGXfUXYeOcFeTx8OePuy5/hpdhz2Yq/HKTx9/TkfHMnZCwEIQB87cIhDe/ayb8dO9m7ZzP4Nazm09gOOrPuQY198zPENH+O18QO8N73HFY8tlEb5MlyZRp8ulc6aFFp0idSVR1NZeIXy4nBKK6Ipro6nuGamdLEUlkVQUBhCfn4QeXmXyc0NVBCYKzCYHUBeTgD5uYEU5gVTUhBKWVG4HgrLo9FpxVEjgbrKpJlKpkGXxn097frWcHdbOXerq7UMgT9ZmOiU7VrZtG2WuTxZIJHkEvHky1PtUdUilUg3MWlW27mFdDRLjFwxneo+sWQpoFXdI4knohpKyXKGPvGjvamQTlnQaCmmq1XuK1JD/G2N+TTX5dBQnUljjZgripdOoXpWkzxDZvjqcmlr0D9fPpfr5bnyeZP8jJmSa/+9stR7ua5FPSNffe/u1lL6OrUM9egY7a9hfKieqZFGdRwZEFiW2UD9TKDE8MlMZVf73QWbHzeMRamUEgBVENokM4B6UBaAlnN3rXikrS2LMB0zKSoyO3lXLezplE1iWUQpVcrhT+Pv5NzdkvOd7UW0t+YrQGtuzKK1RcymZaawUAGfgkEVR/fjubbWXKTapb3cUUi3LKXI4om0gWVjeKbkfU9Xsfq8WxzVO+8+M1f9vLvZyq0SByc/V8CzWbwWxXMyk8baNOqrU9Qwa1dbPr2qlSxeSVl0tmXqqzWDrpYMupoz6JZqyaCnJZOBtmxG23OZaM9juDGTvpoU+nRJDFclM1GZwmh5IoPFsQwURDNRHM+N0mTGs6NoizxP2fnDtMUHMqXN4GZdAX1pYVRf8qIl9AwTWZH8UJvLtaIEBlJD6U0KYiwvmhuVaVzTpjBWFMdATjjdaQG0JpyhI+kMQ7kBXCuPYKo8ltGSRIZKUpnS5XG7qYz2nCRCjh9h7R/f5sXHV7PM1g7LufOxNDBDY2qDhZkd5qa2mImfoIkV8001zDO3xNjaHgsHFzSOAoPOmDs5Yepgj5GdLUaykSwehg7O6nONk6tSCi3sXTCzccbUylktmxhrHDGRVBKxkrG0xsLaVqk9apbR0kbNMhqbWakMZSNTS0wtbLCwkqg8mR9zUiULKOJnKC1mU3NRDR0ws7DHTF6b26GxdMTaxhVbO1dsJaHF1ule2du7qDazLKS89LuXWP/Fek6e8OaElxdHjxxh724xdl7L22++yW9//StWP/44yxct4rMPPlR+Z9VaLc0tTfQM9dEz0k9Hfzct3e209nbS3t9Nx0AP7f09tPV1o9VVqq3mgPN+BF/y50pgEMnRsVQVFzPU3kZfcxPNlRVUFxWgKyukqrKIqupiqmtLqa0vp7ZeS01DJblF2ezYu52HH3+I1U8/zpbNm4kOj2HLl1t5bNVjGMwzUFvkc+bNY+78+cwzMGC+sRFmGitsJKLPxR1X96UsWrKChYtW4OK6DCenpTg5L8XZeRmOjkuwtXHH0sIFCzNnzE2dMDV2wMTAFqN51hjNtcJ4njUm860xnW+F2XwNZvMtMJ1nrspsvhmWhubYGJtjZWiCZr4RNkamLHV05umVK/nTyy+ze+OX+J8+RUpECFX5aTSWZVOaEUt6VCAR/me4cPIYnof3csrjIGe9j+F7ypMzp705ffo0O3bu5L333+eFX/2KJ1avZtmKh3B1X4S9k0QO2mHn4Iiziwturq44OTqqiEJRv63MTdEYG7LM3Y1fPfM0b7/2Kp++/y6bP1/DgZ3b8Tl+lGC/8yRFRVCUnUlFUQEludnkZ8hySDIpKQkkpMSaEDByAAAgAElEQVSRmplMdn4m+UX5FBSXUFRSSZm2hipdA9U1zZSV15NfUENOThVZWRVkZJSTmJRPVEwG4VGpxCflkpFVSn5RFaWVtVQ1NFJcUUlWQRHJWTkkZmQTl55FQlYOKXkFZBSVUFzdTHXbMEU1PQREZfHVYV/eW7uPF179ghWr32P5k++y7Il3cHv4NawWPc8C+4cxdHwUU9cnMXd7mgVOT/OA7VM8YP8sc91+g9HSlzF0fwkDlxdZ4PBr5ti+wIOWzzJfsxqNxcM4my/j0UXP8eLTb/DJG2vw2LKDGJ/jxJ4+QvCRnZzf/SW+e9dxZt8nXDi2hvBzX5F65Sj5iRfQ5kRRV55Fs66AzoZSepqq6Wloobeul4GmQUZaRxjvHGeif5LJkSkmJMd4ZJKx4QnG5Dg6zcT4Na5O3+LWjW/5+vb3fPf1D/zlm7/y7a3vuH3tDjcmb3BtdJLpwRGmB4e5OjTCtZExvr16nX9+8x03R8cpz8nj0ikfThz14shhLw4cPonXqYucvxTGoRMXeWPNHlx/+QHLf/85T7+7g+c/Ociqd/fj9PoenN88xLKPTvLEej/2hWRT0trF6LVxqptrSc5OISgyFB+/8xz29MT7rC/nAwIJCA0jMDSKy6FxXAqMwvdCKD6+QQQExRMZnUtMXCFXwrMIDErB/7JUKoEhmUTFlZCaWUtKZg1RiSUERmQRkVRMcm4NueVtlNT1oOsYpqFvktbha3SO36Z5aJqa3hFya5vxi0li6zFv1u3Yy5pN2/j08/X8Wczv3/0zb733AR+t+YL1W75i96GjnDhzHr/L8t398fLxxevMOc76BXAp6Aq+5/3w9vLi2MH9qo4e3M/Rfbs4umsLR7/6gqPb1nFk61o8dnzOuSNbuXJmL+nhp9DlhNFfn01/UzZ9rdn0tGbSXp9Moy6O+uo46uriqW1MoK4pkbqmJOoaZ+YHdXFUV8Wiq4ylqiJGX9poqsp/LJ02hmptLDUCgtp4aiukEqitSKRWm3Sv6ipSuK9f/PY6tAoCO5qKaa0voLk2j8aaHOp1WdRVZapZOjnKezkv1VCdrd7LUd431ebSKtu3TUV0NhfT1VKqB8uWEnVOwE+gsq1RbwItsNndVsZgj47xwXqmR5u5Pt7KzakOfU12cH28jcmhBoZ7qxnprVavr421MNZfS39HBd0tpfS1axnorFTve8QfsLmY9oYCBXpN8r1mqlG+py6bhqos6ioyqNWmU1Oepqq6PFWda9Bl0VIrkTLF6rnDPdWMD+i/28RwA6IejgxK61a/ICJLIZK7PNhfxWBfJQOqZDHkP6pPFjGq70XxyRKJ3COm2Xe3juWekaEahgZ09HSV0tosap60kCUar1Qt2dzdnm5qyKa5MUeVtMfVvGR9NvW1GdRWp1FTnUq1LpnGhkylDArsdbTl6+GvLZ+uTgG/EgWBbW15tIoCKLN+Mo8oymBvGX395ar6+8vpH9AyIKbY/Vr6+8rp6ytT0ChgKKApKqFkJTfUSURdtgJCWXMXKGxpkP9m0qmtTEYn1jB1sqBRxJAsnnTLcksWXe0ZdLSl096aSltTMq31ibTUxtNam6Cquz6Z4cZ0xhszGKhKpKMkks6CcIYKo5gujGM8J5Kh9BAGk4O4mh7O91mx3EwIoeeSN1VHd9AXfpFvtDn8o1HL1bRoui+cYCjQhzsp4fx/2kz+UZTC97lxfJsTy3fFSfylMp07pUlM50YxkhrEQMxZekKO0h96mKm4k3yd4cfNjEAmU0MZT4vidlEq/6gpZCInhawzPhxb+yUfPP8bnrB1xPb+2djMNcHayBYrEwcsTezRGNthamqPkYU9BqLOWTthauuCiZ0LxnaOGNrZ3ysje0fMBAid3NA4umLu4IKZnROmNo6YyEyhGFVb6e1ozGWmzcoKM0tzVeZy1JhjqrHAxELzk7JUkGhqIbOH9phZOqiSuUNzSxcsLEVddENjtRCNlZt6b65xwczcGRMzJ4xM7Ji/QMPsOcYYGmrQaBxxkOg8BzccHFwQBfHVV15j45ebOHfWl+ysTOprq0lOTODsGR92bN/On99/n1+98AL79+8nLzeXkeFhhoYGGRjsp3+gn/7BfvW6p6+Hzu4OOrra1bG7p4uSsmJCQoOUsnD+gi+RUWFkZ2dQXV1JX1833V3tNDXKVmo5JSWF5OZmkZWdQU5eFvkFuZSWFquZx/zcXDZv3IirsxOLFy7kkw8/5vLFQDasXc/jqx7D1MAEIwPZJDdk/oIFzJ03j9lz5mBqaq7iC91cF7N40XKWLxPFdCWuLstxcFiCs/MKFi58GBeXh7C0XMiCBXbMn2+rjgYG9hgZ2GNs4DBT8toeMyMHLE0dsDazR2Nkg+kCK8wNLLExtcJRY42NiTkWC4ywNjJlhYsrLzz+GO++8nu2rvmUE/v3EnL2JBkRgRQlhJEbHUxGmD+xAWcJOuPJueMHOe95iAtehznneZiTxw7icfgAWzdt4P133uLFX/+Sp556khUrV+K2SBJvXPRQKIbl7jI7uQwn90XYObtiLSMMNraYaSxxdHVj+aqH+cXzz/P6m39k7bq1HDp8iMuXL5OVlUlRYQFVFeXoKrWUFBWQk5VBZnoaaakpiKm5XFOQn0dRURGFRSUUFJZSWlZJla6W6tpGyitrKSzVkVuoJSuvlPTsIhJSc4mIT+dKTCrRSdkkZhSSkV9OXlkNpdXNFJTXklVUSWpuKYmZhcSm5pKQkU9abik5xZWU6hqpbe6ipLKey2Fx7NzvwUdrNvHy6+/x9HO/4/Gnf83DTzzPkoeews7lYYw1i9HYrsTB9UmcFz2DmdPjzLJewQO2q5jvuhqTZb/EyP0XGDg9zjzbVcyyXMHPzZYwx8gVs/m2OMy2YLXzSt565vdse+cTzm3fTprPcZJOHCB49ybObviIM9s/xWfvGi55byEx9DjlWUFo86MpK0iirDiLWl0J7S3V9LS10NvURV/dIENNY4y3TzHdc51rI7e5Pv0N09N3GBu7ztDgFMNDU4wMTzM+dp1rV7/h6zt/4/tv/8HfvvsH//zu7/zl1nfcmb7FjbFprg+OcrW3n2u9/VzvH+Dm4DB/mbrKf9/5hptDI5RlZOHneQKvQx4cPnSC/YdPc+yEH6d8g9nj4cfrXxxWbeIn/3yQV7ad560Dofxi00VcPzyN/funcf34PIvX+rM1KJ+85n4Gr12joqmJ+KwsgmPjuBQeie/lK5wPDsMvNAL/8FhC49KISsknLCGbgIhkLoTEERSdQWRyETFppUQmFxOeUEBEUhFRqaXEpJcTlVpGZEopkep9GXFZWmKzyonJLCMuR0uWtoGypm4a+sbpu/o103/5b8a//Tsjd/5Cy8gkyUVavAND2XnUky82b1O55m++/Q6v/OF1Xn3tdd55730+W7OWffsPcFEcDhKTCI+MJOByIBf9LxEQGMDloCDOn/fF2+uYipn0PHYQb68jeHsd4oTHXjyPfsWxg1s4tPdLPA5uJviSB1kpAVQUx6hlj542/eLlSF8Ro/2F9HeJNVs6nS0pdLYm09mWRFdHMj2dqfR0pqm/OztbMhErN6n2FrF2E5u3TNobM+75/Er4Q0ttGs01qTTpUmisSqahMpk6bTK1ZcnUlCVRU5pITWkS98k8lICZgkNRDVvL9OqgwJWkdzTOgFyjKHl6kBOY6xIFsVlUPb2aKMpiT3u5Asy+zgr6OvTV01b+fz1PgWNLiYJG+VwPdhUMdlUx3KNTADjaV8NIb40619deTr/MbnVXMdpXq871irLZUoqAoNyvL3lWOb1tZfS0liGqn1wj37WruUTBXkdjEe0NhbTW5dNSm3ev5H1bfQHy+V3YHOyqRMBQfuZIn6iEOoYGqpDcZdkUnhirVyAnMDjY/x8l535yXt0z0cj0ZDMTApPDtQwPVis4vAuEcn58tF79jJ4uWTbRqug+ua6/t0IBoqSs3AVFgUdVnXfTVwppaxGlMJeWpmwFfQJxMmcoQNfXW6agbkhi8oarGByo0AOeQKDE4wn0Dfy/Sw+CpXR3FSuAFJhsEyBsyUVUyfraNKqrkqivTqWpLkMpgu1NOXTIhnRTDs21GSp0u7U+i+7WfPpElWzPobM9Q8Fga3MyzQ0JNNTEUlsRSXVZGJXFIWgLLlNdEExjYSitBVdozgumIfsyzZmBdGcEM5weymDyZXrjL9ETc4HRGH+ux15mOvwig/6n6ThzlInoy/xQnME/Kwu4Fn+Fbp9jDPmf4uu0SP5Vncc/StL4PjuWW2nhTKeGMpoSxHDyZX0lBTAUfYbB0GOMhBxmIuI412JPMhlzhqHoCwzEBnEzL4l/1hZzozib8suB+O8+yIaX3+AZRzfsfjYL69lGWC6wRmNoh8ZIX6amdhiKsbTGAUMrR4ytnTGydsLA2p751rYssLFTZWhrj4m9ExZ3gdDeGVM7J0ys9VAoiyXm1s5oxMjaxhELa2vMrcwxtzLD3NJMD4iyDa3RYKoRGBQ4vAuFtggYmorCqOBQD4XmAoWWbgoMzTWumJo7Y2zqqIBQXptZOKOxdMHa2oWVq1bzyitv8emnG3jvvY954423efXV1xUUvvLKa2zdspVAf39ysjLJTE8lNTmJsNAQTnh5smXLFgUQNTU1TE9Pq1SU4ZEhhoYHlRG2pKPINnNHRxutrc20tbeo1wWFefgHXGTv/t1cuHiOpJQEyrQlNDbV09ffQ0dnG/UNtVRUlFFaVkxRcQFFxYWUlpWg1ZaTmSntx3C8Pb3442uvY2dlzWI3dz7580cEXPDn80/X8fDyVUopXDBvPvPmzWPOnDnMnj2bBx98UPlPCvwucl+moHDJ4hW4u6/AxWU5jo6iFop1z3Ls7ZdiYeGGoaEDBgYOGBo6YmTkhLGh4z0oNFpgj5SZkf0MFDpgYWSDyXxLzAw0WJtYKii0NjbDdO4CLOYbstjegadXruCt3/2WLZ99wsmD+/E7fphQn+PE+J0k6fI5BYUJl88RevYEFzwP4XtsPz6H93Dq0B68D+/D84gYaq/n3bfe4IXnfqFyqRctEXN1Vxwkf9vBEQdXN1wWL8F16XI1Nylb1paS0S1Z3bb22Lm44rp4qfJp/MMf/8jGzZvwPOHFlbAwcnIFvkupqdZRW62jtLiI7MwM0tNSFRSmSSs5K4uC/Hw9FBb+OxTW1DairaqlqExHXlEF2fmlZOQUkZiWS2RCOldiU4lKyiI+PZ+0vDLyymopq2mlqLKJ/PI6sop0pOaUEp+WT1JmIel5ZeSW6CitaqSmsYNibQ1BYTHsPuDBx2u/5OXX3mb1My/w2JPPsPJRaaU/hoPLSiyslmFl+xB2jo9i7/IEZo6PMtd+FbMdH2ae6xMYLHoaA7cnMHB+FAOHVSywX8V8u5UYaxZhaWCHw4MmPO28nD898xJfCRRu3Uqy9xESj+/jyp7NXNj0Ged2rOHM/nUEnv6KjJgzNJTFUa9NpaIknZKibOpqyunqaKC/q5OB1j4GGkYYbZlkuusGNwbucH30a65NfcPU1B3Gx28yPHyVkZGrjI5eY2L8poLC27d+4Jvbf+X723/hh9vf8+21O9yauMGN0SluDI1yo3+QWwND3Bka4ZvRMf529Tr/c+cbbg2NUJGVQ4D3KQWF+/YeY/tuD/Yf9sHD+yLbD/nyytpDuL+8iSc/PMyrX13kncMRPLctiEVrLuD08XlcP73IwjX+bArMJ7uxn4Hpa1Q0t5CYm0dIfCJ+VyI5dSkIn4AQzgochkRyMSyOgMgULoYl4hsUw5nAKAIi04hMKSImvYyI5CJC4nK5klhAREoJ0enlqmIytCTmVZNV3kxxXTeFtZ3kV7dTUNNBVVs/zQPj9EzeYPjm90x9/18KCke//oHuqRuUt3SSkF+ivs8BD0+VF/7BRx/z5tt/4o9viTn9h3z++eccOqT/h09qairx8fFEio1W+BUiIsLV6wB/P055e3BUFHrvY/idP43/RR8uXjiB3zkPzvkcwufkPs6fOUh89HnKi2NoqEmjtTGb7nYxmS5gqLeQ4b58+ruy6WnPoLstle72FLrbk1T1CBh2pNLTkUlPRy49HXn3qrcjTy1vygLn3eppy6NH4vKac+lqyqGzMZuOhmza67Npq82htTab1posWmuyuW9ssJ5RWSqR5ZJ+gZ9ahmXZROYKe6vvvZbzcu3kcCMTw43qtdyn7pH7ZuruueG+GgWbAogCkZ3NesXwHmQ2FSnoFFWyvjJTKXei3knJe1H1mmtyaRalrzpHKXgCbgJ0HY1SRXSIKjlTP4KcgGU1o/21jA3UMdZfp4c6+TXJvGS3TpUAqCiMP63+zgqlOAqASv0Im1rVUu7vlg1gveo3PlrH2EitArj+Xi1S8pkCwRkgvKcY9lUoixkBSYHCyfFGBX9y/8iQ2NRUI8+bnmz6N2gUSJTrr023MjXRpO6R6yZG65V1jSiVAqZS8qzR4RqGxcamv0LB38iwjsmJeq5ONTI12cDEeJ16Pz3VyNWrTUxNNTA+UcfYWC2jYzWMjtYwPKJjaKiKwcFKVQODFYha2N1TomCwpSWHhoYM6mrT1LFZgrrrMxQQaktjqSyLU4pgXVWy8j7qkzi+ThkLyKe9MVtVh8BiUzbt4rHUnEJzYyKN9bJ2L3MOYWiLgijOuUhu2lnS473JjD1BbvQJiqK9KY3zoSLpHDVJF2iOv0BnzAU6os7RFnGWtis+dAf7MBDow3DgGcaCzzF55QJ3EsP4e26yqqmwS7SfOEj/xZPcyYzhX02l/LUsndvpkYxFX6Ij+BRVFw5TF3CcjoizDCRcYjjmLGORJxgPO8bolaMMhxymL9iDjiBvOkLPM50dzz8ayrhdVUxDbAzx3r7seudDXnBboqDQ6kFDzOdqMFtgjbmBDRaGtpgY22JgZsd8Czs9GFo6YmDlwHwrO+ZZ2dwrAUQjWwfM7J1VCRCqsnbCRNq9ou5Zuygo1NiKimONxsYCC2spcyysLDC31ChlR9QdAUM9HEq6iS0mAoX3wNARM40zZqIKzpSJuROGxvbMN7DByMQBUQxt7ZewaPGjPPrYM3z44TrOnvUnO7uI6OgELvoFsHfPft7849usWL6SF3/7Iuu/+IJT3idIiItVgFBbU01WZqbyNiwokFimbq5fl6SFKcYnxhgbG2VsbETF5fX29tDW1qKAr7m5kZaWJnJys7jgd45de3bgH3iR3PxsGprqaO9oVVAo8FhTq6OsvISKinKqdJXU1tXQ0FhPS2szsTEx7Nm5i1dfepmHV6xEY2rG8sVL+ezDTwj0C2DtJ2tYsWQ5cx6YzawHZvHgAw8q+x2x4JESpdDZyQ2BQQHDhW5LcJWkGpdlSiW0t1+CtY07Gks3zM1dMTX9scxMXTExdlZQKDBoON8Og/m2mBjYYWFsj6WJHWYG1hjPs8B0vjmWxhrszS3RGBpjOHsOxnPm4mxpySPubvzhheeVUnj22BF8Du7h5J6t+B78ivCznmSG+5Mc7EfYOW8FhacP7cZzzzY8dm/D69BeTnoeZfvmL3n7jT/wi9WPs2L5Uhwld9veHjtHJxxdXHFa6K4sd1yWLFMb1hpRCe0ckHlKWycXbJ1dFBguXbmK1958k527d3PG11epJ5nZ2QoK62praKirpbSk6EeVMCWFf4PCwiIKC4t/ohTWUVPXhLaqjqJyHXnFFeQUlJGZW0JSeh5RiRmEiZKUlEVcWp6CQgHBivoOymRBRddCgbaBzIJKkjKllVys1EQ9FDZQ3dCuoDA4PI59h734ZN1GXnr1TR5b/SyrHnuK5asex33pIzi5PYyN/SqsbFdiafMQFjYPYeLwCAaujzPf7Qnmuj7ObJfHmOf8mIJCE5fHMF+4Gqslv8DG6RHsTJ1noHAF7zwrUPgxZzZtJt5jP/HH9hC+byuXd6zn4p71+B78gqAzu8hPuki3JFbV5qArz6a0OIeGugr6eloZ6e9luHOI4aYxJtqvcqPvDneGv+PG2DdMT9xhYvKWgsLRseuMjd1QQDg1eYur019z4/p33Lz2Lbevfq0UQgHC62NXuTYyyc3hcW4P62Hwu/EJfpia5p83bvG/X3/L7ZFRdLn5hJz1VVC446sDfLFxL9t3eXDg6Bk27TnJS5/sw+2lDTz2/gFe3nqetw+G8cvtwSz/IgC3NZdw+0xfG/1zyarvpW9qmqqWNlILiwiNT+Ls5VCOSCKR70W8/QI5dSkYb79gvM6H4HkumOO+QerodyVJwaBA4ZWEfPwj0gmMyiIkLo/w5GJiMytIzq8lt7KdqrYR2kduqWobvknH6E0Grn7NxNffM/ntD4x//QMjd/7K8O3vGbz5LX3XbtMxfpXGgVGyyyq5GBzK7r37+HLTZj78+BOlGq5Zu5aNmzZx7NgxgoODSUtLU2b4ku+elJRAcnIiKSlJXAkN4vQpTwWF586c4EqIP9GRQURH+BMV4UdEqC+hQT5EXDlLbmYY9dVpqqsmI1ddbQUI1PV35TLQnUNvRybdbel0CRS2JSsg7GpLpLM1ga7WJAWMfV15CiSl89bfXchAd9E9izexeZMa7ilhuKeU4e6Z6iphqKuUoc4yBjvLGewoZ6CjTB3vm5TM45EmpkaaVU2PtiB1dayVq+OtXBtv49pEGzcmO7h9tYuvr/dw53qPsuC4MdXB9cl29blcOz3WokqeNy7JKP11DHbr6G3Xqnayak+r+b8CpUC21OdTo02jNC+WgswI8jPCyU27ol6X5MZQXhBPRVECVSVJ6EpTqC5LVe1eaQGLyqdmCevzaa3LU3AoICfq4uRQI9fGWrk504KW11fl1yS/tpFmVVPDTfy0JoYaFEQqRbC7SkGhqI36dnShmneUNq7An6iFAmACdAKCvd1l9ImFzAwY3oVBUfdE7evr0SpFUWDw6lSzArzJcT3QSSta345u5Np0CzeutXH9aqsCwZvXO7hzq5tv7vSq4+2bXdy+0cmdm118faubO7e61OvbNzu5daND3SvPmJ5sZHK8jutXm7l9s52vb3dy+1YHN2+0cetmO7dvd3DnTie3brVz42Yb1663MH21ickZSBwZrVZgqOBwqFK1kTu7imhtzaW+Pp2qqiS02nhqqsUUU0zI06nUxlNcEEFJQQSlhZFUlsYqtXCot5wRsdPpLqW3XWZHc2lVwdtpNNcLECbRUBdHbXU0VRXhlBcFUZTjR3aKD0nRHkQG7yPSfzcxfrtIuLCLzODDFEWfpCLWh5qI0zSGnFTVEOxNw+UTNPkdp8XnCL0XTjAVdpHvUyL4W1o0/5URx9+SI5kIOEPzsT30+HlzOzuOf3VU8ZfyDK6lXKE32IdKn32kHlhPntdXCgz74/wYifVlKuYUU5GeDAUfovvibtou7KfhwhEaAk4zlhnL35q0fNtQSUdGOrkBoRz59AteXPwQdj+bjeUDBpjOloUCSzU7JmBobGSjlkPmmYn/oF4xXKCxY57GhjkaK31ZWjHPyhoDGztM7Bz1MHgXCm2cMLXSJ5r8FAoll9fSVqNK4FBjrcHCyhJzS2krWyk4NBU7HIsZKBQDbIu7JRnJTphayLayvoxMHZhvYM2ceRoFh6Iguriu4vEnXuCl37+Jh8dpqqoa+Nvf/oex0Snq65oICb7Cu++8j5mZBje3hbzwy1/y+do1RIaHMTw4wM3r1+jt6UGn09He3q4Uwps3xVT3GlPTk0xMjjMxMcb4+Ci9vd0KBOsE6hrqaGysJzMzHd9zZ/hq5zYuBwcolbCrp4Oe3i4Fha1tzVTpKiguKVRA2NjUQHtHGz093QwODhASHMxbb/wROysbNKbmmBgYsXLpCtZ8/JmCws8++pQl7ou5/76f87P7fsZ9993Hz372M1X3338/ZmYWuLq4s2yp5DkvxdlpIc5OixQUSsvY1nYR5hbOmJg6YmbuikbjjkazSJWFhTumJi4YiXIoQDjPlgXzbDBeYIu5kS0aY1tMF1hiOMcMk3lmaAzNsTPTYL7AkPkPPsj8Bx/A1tSEpY72/P7ZX7Bt7Wf4nfDEa8929n7xMQc2fEyg1wGyIgJIvXKJ8Aun8PM6jPf+HRzatoGD27/E8+Aeznh78tWWjbz52is88cgqFrkvxMpG5kytlUroIkC4aDGuS5biLF6Mzq4qUcfc1h4bR2cc3dwVGIpqKMkub7z1NgcPH+bipUtERkeTnpmpoLChvo6mhnrKSorJSBOlOJnUlOT/XyisrWuioqqO4vJq8osrySksVy3k5Ix8opMy9VCYmEVcah5puWUUauupauyisqFTwWFpdQu5JdWkZJeQmlNCZoFWKYUllQ3o6tsoKq8mJCKeg8dO8unnm/jdK28oIFzx8BMsWfEIC5c8jMvCR3Bwfgxru5WYaZZgaLYII4eHMVn8NIZLfsEc18f5uf1K5jg+jKHzo5gvfBLb5c/h8uiLuCx5GifLhTjOMuVpZ4HC3ysoPP3lRqIP7ybu6G6iDn7Flb1bCDiwUS2bhPjuoSTjMsPthfS2FFNbmUdZSS5NDbJA2MH40CBjPaOMtupVwtuD3/LN2A/cGPuWyfHbCgjHJ24iJYAoQDg9dZur03cUGF6bvM218RtcHxUYnObq8BTXhie5NTrBN2PjfD8xyV+nr/KP6zf479t3+N9vvuPOyBg1BYWEX/DjxCEPtm7ezUefbeXLLQfYvd+b9Ts8+c2Hu3F58QseeXcfL2325c39V3jhqxBWbgxm8eeXWbjWX6mFGy7lkFHbTe/EFLrWdjJLBO6SOXXpMruPeXPQ+yweZy9y3PcSh05eYI/HWVX7PM9x6OQlzgXHE5FcqJTC4Ngczock4ReWSkBUJiHx+cRlVZJR0kR50yAdI7eZ+u5/mf7+X6qu/fAv7vzzX/zlf+Hr//ofpr7/OwM3vqP/+jf0XbvDwI2vGf/2r1z/+//QMjBCQlomx71OsHP3HqUYfrpmLRu+/JJt27fj6elJSJAWTcsAACAASURBVEgI6enpKsZTOg/Z2ZkqMSk3N5uoyDDO+JzgyKE9XLzgQ3xsOOmpsWSkRpGRGk5qUijJCUGkJYeoBdSOFpmxL6a7XVxQ8uluF+Uv60cgbE37NygUIGxviqOjOYHu9gw1hjXQU8Rgr1Qxw30ljPSXMtpfxthAOeODWiYGK5gcqmJqSKdqekjH9FA1U0M1TA3V6WuwjqnBeu4TGJoYavxJzbyfUQRFFRRwlJk/gcOb052qbszAoJwTINQDZOu/AaKApsChqIh329QDotB1VylYFGAUdU5ayNLibW8spKVOD3sylyitYfl8UCCts0KBpcw8SttaPpMSMJR5webaXKUcyrN6pYXcrlVHaYerVndTMe2NRer6toZCpOS9KJhyjVwvP0N9tx6dWjSRWUZVEgWoDLsrVS6ytHPHRupUG1m1gPsqlTG1tITvnpdZQ2k398/kKA/0VTEsptWyxTxjrC3zg3KdZC9PjAokztSotJHFxFoUwHq9GbeaNxQTbJ2q4QH9UQy6VftatarlDw9pY1eoGhYLm9FaxsfqGB2pYXhYrwIODVchNThUxcBQJf0DFfT0ldHVXUJ7RyHNLbk0NmbT2JRNU3MODU1Z1NWnU12dgk6XTJVUVTI1NanU1aXTUJ9BY30mTQ3SRk5XkXw1lfqc5mb5V2+TLJSIWbVkQefRWCtpMsnU1ybTUJ9EXW08Ol0MFdpIKsvDqSwNo6I4lNL8IAqz/SlK96M4+RxlCb5Up/vTmBdKS3YITQl+NIaepin0NM1hPjSFnKbO9wi6Y7toOnFAzQ3ejg/h+6Rw/p4azV8Swhj2O0ntge00ex9kNMqfb4tTuJkZxVRCEINhvjT7e1J+Zh8lPnsoO7MXre9+WvwPMRRyjJHgw3Rf2EXTyU1oj24gZ98G0vdtpvbiSUbSohjLSaE9KZGKyHh8Nm7njVVP4DbbALs5JljMtcDCwBobUwccLV2xtnRWnoLiNWgs7WMrR4ysHTCwtmOBtQ3zf1KG4lFo64CJreOPJe1jK71SKMsmMlcoM4UWNrZobK2wUGWJuY0V5tbWmFnZYGpprcpEY42JbEJb2GFsYT9TAoaSgPLvUGhi7oixqQNGJrJ44qRmDO0cluC+6GFWrXqKLVt2U1Cg5bvv/kFraxdpqRkcPeLBiy++hIGBMRYWGrV5/MvnnmX3zh1qrlBXWUmjZLi2tjIyNMytm7f47ttvuTo9xWB/H91dHXS2t9LW0kxzY72aR6yr1dHYUEtrcwPZWWmcOePNls3rCfA/T1mp5Hu2MdDfzehwPz3SPq6tory0kCptKTVVFegqyikrKiA/J4tjBw/w6+eeQyOpKoZGmC0wYJmbO2//4XUO797He2+8xaolyzAzMGTBvLk8OOsB5sybjZGJoVJebe3tcHJxxdnVHXtHZ5UPLR6P1nauWNu5Y2bhyAJDK+YZSLSgJMq4YmrhhomFG8bmrhgYOTB3vjVz5loyZ64Vs+dascDAWqnHZqa2GBlasWCeOUYGFmjMrHCwtsPSzAJjA0OMFhhgZ6lhsYsTLz7/LJvWrcHX24tje3awa/2n7Fn/Cb5H9hAbcI4o/7ME+nhx9vghTh3Zz4kDuzl19CCXfH0ICwni8MEDvPP2mzz+6MMsXrJEKYTW9g7YO7vi4i5b1UuUUui0SKDQDXNbB5W/bevshrP7EqwdZcnJWgHim++8i/ep01wJjyAhKZns3Dy0FRU0NTXR3NREWWkpGUpZSSElJZXU1DQyM7PJyyugoEBUwhLyC8soLa+iqrqe2vpmKnT1eigsqSJXWsgFWlKyiohJziY8Pp3IxCxiknMU+IlSWNXQia6pm5qWXgWIhdo60nNLSRMozC8np6iSYm0tVf+Hr/cOj7pO97/PuiIJ6b0XqmIXWeta1i6CYkFEBERFKdJ7UYqAFEF6DwklpPc2KdMyk8lkZpKZ9F4JHcS2e875Peec13PdnwDr/q7zPH/c13fmWybDwuW+8r7v+/222CnRmkg4k8KW7buZPW8R4ya8y2OPP8HDj47lgYce44EHx/DgA0/w0APPMnzoY4QG36ta/14hoxgS/RDusY/gJhXzMJ5DH8Vv2BiChj9O4NAxBMY+SnDovYR5hRN1tzd/HfYQU/82nhUff8aOuXOJX7NkAAhXfM2RpbM58s18jny/lNOHNqBJP0h1eRoOcy4VxkKMhhIqKvTYbGZcDgdN1c101Jynp/Yi5xuu0t90jd6WS3S29dPVOTBDeL5PzOOvc/niT1y5/DNXLv2slMLLF37i8vnrXO69wqXeKwOA2HORK939XOvq4/qtutF9nl8vXOY/rv3E9e4+HHqjilLcvfUHFi9axbSZ81m0bAPffb+Pb74/xOcrd/PG7C2Mn7+D95fu5f0VB3hx3h4emrmTR7/azwsrTvP2lhy+S6mkpKaT1t6L2OqbKTNXkVdqJL2gjHOZRcQnZXE4Ppn9x8+y/8Q5DpxI4UBcKodOpnHkVCaJGWXkltgpNtZSbHShMTopLq+lxFRPWUUzJkcHtro+XG1XaOn9me7L/073lf9Q1XvtP7n8y//DT//+P1z+9T9pv3gTZ/sFLHXtaKtq0dlqcbb30XP9N5wtnWQXFLPvwCF2/rCb7zZvZd0361m+YiULFy5iw4aNHDl8RP0bzsnJobCwQFVubg6ZmRmcSjjJ/r272Ll9M8eP7Cc1+Qz5OakUF6ajK8mgrDiNEpkXLU6lypJHU524n5SpiDmHNQdHZQaOyhQclUlUy3y9NYWaqmSctiSc9nM4Kk9TZY6n0iTJWmexWZKxV6biqExTQktNVYaaJay1S9hCDvVi+VaTT1NNAc3i3yvl0tDiKqbVVUqrq+xOtdXq+TdZ8pC2cHer1EAbWVqvquT9reppq1JKokDgpd4B9fA2DN4+ynmBRSlREKXkmiiPAoiiIP5RmZTzSoG82KCUR/lsaU/fAdDztUqVvHm1RV0XwJSlGAE3BZkN5aoFbTFmIWWvkE1kjVqUqTLlqnNm8Q3UpmEoTUFfnIxWcw6dJgldcRLG0hTkuizQCIwKbMrny4yl/LkFiM93OdSfQV7L1rFAmKSRCLBJdUl6yq33kk5yoa9apZT0ddsU8LU2lQ9E2tXrb8UDGhDT73qXbBXr1bO9XTa6O8QTUmyAzLRLtcgcoVE9K9GBd5JilMWP+D8ObDarDWaV8SybvoU4q4uoFUVOfvOoL6WxUauqvn4A+JyuImqchVTXFNyqQuzVBVhtuVgqsyg3paHTJ1FadpYybSJafZJ6r9Wdo0x7Fr0+Sd1TUZGBKsljrsqhtraY1hYD9XWlVDsK1NKLyZiKvixRZTfLNnVzo1ZF9lWaMzAZk6kQd/XKFMwV5zCWn0GvP6W2qKoqknBYUqmuTKPGmkaNWdz8z+IqPU2jIYnWinRadEnUZhzFdmIn9rgfqInfTfWJHzDtWEfJqq8pX7eYhh83c+nUIW6cO85vKfHcPHuMll3fYVzxNRXfLKFh31bOnztC39lD9J45QGfCXhrjfqD62PcYf1xL/qYFpK36Av2WBTTsW0XrgVXUbJuP6ZvPyF08lYQvPuDwjA/IXr2Aqv3bqEs4Sk3iWewpWRxYupqPnnyOBzz9GeoRSKhHkFo2GRoynPtk7izqXkIjhqmFkYDwWAIihuIfEavgzzsyEu+ICLykwiMQKPQJj8I3PPpO+YWJcbXMFcrWcQyyfewvPoOSnBIRfqvCCAgPJyAsHP8wyUuOwC8kHF+p4Ig/AOHA0ouvQGFgDNIyFjhUgBgsxtfDCA4dfqtGEBI2grDwEUREjGDatFlkZhZy7dpvGA0VHDx4hNlfzeGpJ5/BzW0I7m7u+Pr4MDQmmolvT2D9N+s4cyoBfZnkZrdw6cJFfvvlN/7x+9/p7+2jzllDlaWCCqMBo7aMcr0Ws1FHpdmAo0pyX+3k52SwY9t3zP1qJvv37KCsOJ+m+mo6Wxvo72mnramWaqsJY5lmoEo1aHKzSD4dz5G9PzLns0954uGH8XNzI2DIEGWNMzomljeef4Gvps3gnVdf5y/i2RcaRpC/L+6ebnj7exEeHcbI0QJEw4kaNpSwaIFwgesgfGVOMzgS/5BoPH1DuMfdl0Fuvrh7h+EdOBTvoKF4BQ7FMyAGN+8I7nYP5s+DA/mzW5B67e4VirefmIpH4uUTirtnIN4+wQSHRBATPZTwsAgCA4IICAhUmcSjRgzj5RefZ/asz9nx/Ra+WbmUxbM/Y8lXn7J1zTKO7d7GkV3f8+PWjWzbsI4dm77lh80bFBAmnDim5vrET1IWfsY+/jijH3iQGPEoHDpcQd6wUfcpKBx67/3EjrofAcGgyBhCooYSNVzayg8QGhWLl3+QUgwnffQxP+7dR2JyMhnZ2RRoijGaTFTX1FBTXY1Op1XKigBhWloGaelZZGXnkZ9fRGFRCYUa2SIWKDRRXmHDUlWNwVyl2ryFZSYKSssV1InqlyjLJklZJCRnqxZySk4JhVrZPq7DUt2Era4Nq7NFLZVkF2rJzBco1JKn0SvINMrnao2cTUpj956DLFi8jAlvv8tjj43lkUfG8JBEOz78OGMfe4anx77Ig6PGEhkyAh/PcIb4RTMoaBiDwkbhHnU/XkMfxnfYowQOe4yg2EfxCb0XN59oPIaEEDDIl8i7PHhu+IPMeOVt1kz/gp3z5hK3ahFxK+dzZMlsDiz8gmPrF5GwZx0pJ7dRkHoAY2HCQGfMWIS5woDBWIZWtuj1Bmoq62ivOU+H88Kt6qetrpfWpi462nrolZbw+atcufQT16/+yk/X/871a79x7eqvXL38i2ohX5F2stT561zqu8rlnktc7urnUkcf/a3dnG/p4nrPBX6/fJ3rPf3UVlRRlJbFoR8PsmzJWqbNnMeKNZvZsz+OPUeT+ObHM8zZEs/n648xbc0BPli6mxe//J4HPt7Ak7P38MHWTJactXO8rAVzYz/tvZdxNXWqhR+LowFHXTvOxh605dWkZpdwOimXpIwSMvKMZOabyMw3k11YQbHehcnahr32PPWtV2jvvUl778+09vxCa/evdJz/nZ6L/1DV2f877X2/DdT53+i88Hf6r/0nV3/9b85f+weNnVeodLZTZLCTlF1CUnYxBls9bf03cDV3UVRqIOH0WU7Gn+ZEXAL7Dxxi48bNLFywmG+/Wc/Bg4dJTU0nNzePkpISSkqKEUCUVrJA4dHDBzi0/0dOxx8nMy0JTUEWRl0BtsoSbJZirGYNNouGuhqtSmVradDitBdQWZ6ubGLM+tOY9QlYjGewmhKxVSRit5zFbjlDZflJTLpjGEqPoC85hq7kBPqSOAylIqjEU649hVl3hgr9WSqN56gyJWEzpeAwp1JdkU6NzC9aMnFasnBW5uCqzLtTdbYi/m0ABAcWKUQVEysWKVHnBL4GVL1ydU4UP4FIgbM7IHkbKm+dF6i7XQJSt++9DZfSUpbXAqFyTdrT1y42KPiTdrS0oAUORZGUNvXP11r5+89d6iiAKTCovoe0p1sr1XKLbD7f3n4WsHNUyv+42Qr4TLp0BYUChsay1Dsl7+WawKRAoTwv846yOCMLM7J4o2YqmyvUzxFQVDnQTtkG1t7JfB4APEkVES9BswLBAbirQIBQEl9c1cXKtkbuvX2/mH7LNcmPlufk+YHs6FJ1lPvkHgG929Y1VZZcpKwVkrcs6Szi+ygJLZIlLdYvYg8jW8ZFCtJq60oUHMrR6dJQXVOIo7oAuyMfmyPvVuVTZc+jsioHsyUTQ3kqpdpENMWnKC49o17L+5LSM+qcAGOFJRObPY8qWy7WqhyqqwtokFmFDjOtrUaaGnXUOjVYK7Mx6JIoN0iLOFttU4v/os2aQ1VlFjZbFg5HFlW2DCyVKZjMSVRZ03DasxDfwkZXPs11hTRX59JUmUFTeQrNpjRazOk0lJ7FkXIQ8+EtVBzeiuXI91gObUG3ZSVFy+egW72Amu3f0nlkF/1x+7h66jCXTuzDuXkNRV9/RtnS2VRvX0dn3I90nNhN+4ldtBz/gYYTO3DFbcfw41oyv5lNwoIpFKz9Atu2hdTuXETVd7Mxrv2UjK8/5MjUt9j5/hucmj2Nom+XUrFnO45TCdTnFHJy3SY+/9vrjA2KYJRvKCEyH+YVqoyKR0WKb90I5SUYEB5DQEQsgRFDB7aKo2LwjYrCR0rgMDISn4gBKBQwVHAYFoVvaLTaPhYY9A0W4+oofAVKwiIGQDA8HP/wMGWMrYAwLAK/0IgBIFRQGKmeExAcKFEMY+7AoJ+0P6WFLFAYLBvJwwhUrweWTCIiRzJ06GhmzpxDTo6GGzd+x1Jh4+TJBFatlJnC93nwwYeJjIhSUOjj5cnYMY/x0YeT2LxpIwU5uVzo7ePGlWv8elOsMm7S1d5BdVUVlnIjZoOecp0Wk15LhUChSU9VhRG71Ux2ejI7tm7k69mfcWjfDxjKCmlrdNLd1siF7jY6mmpx2SqwGEqp0JVgLiumICOVo3t3883yJUya8BYPDR+GjyyNuLkR5OHBvVFRvPTkU0x7733efvkVnh8zlkdGjmJ4TBTBYYHEjojm8afG8MqbrzDmyceJGTmcgLBQ/EIknSYIn6BgvAPD8AqMYIhPMPd4+HGPhz/uvnIuFq+goXgGxuIhUOgTwSDPUO4eEszdHiHq9RDfcHwknzo4Gi+/MNw8A/H0CVYm4pGSRRweSVCwpKQEExYWRnR0JE/85XEmffAeSxYvZOmCeSyd9yVrFs1l54a1nNj7A0d2b2f31k1sWb+OHd9tYPf3mzm890cST58iLy+PH374gY8//pjHxoxhtHgUjrpPAWHsyFtAOGo0saNGEz1yNBFDRyogDI2WOcKR6nxQRDRDfPwJi4pl8sefcPDwUdIzs8grLKJEq8NssVBT46RaQaGOrKwspRKmpmWSlp5NVnY+efkaCgpFJRQo1FGmN9+CwhoMZhvF+goKy8wMgKEAgqhKhQoGRSmMT8omKUtDXqkZQ6VLQaGjvgN7XRs6s4OcQh1ZAoUFZeQUatGUlasFllKtkZS0LA4fjWPlqrW89/6HjB37BI8//gSPj/kLT4x9muee+hsvP/cGjz/4FDGhI/AZEoy7Zyh3eYdzd0AM7hH34jPsYQKGP0rw8McIjn0Er+ARDBIV+B5//P7sRcSf3HlhxEN89vpEvp05m11fz+PEqoV/gMJZxH23jHOHNpF5djcFaQcpyz2BXpOMUV+AyaRHp5dlqQKlttpNTlrsvbQ6zg9UdR8trm6aG9ppa+lUVjT9vZe41H+NK5ducu3Kr0otvHzpplIOZUv50nmBwp+4cuEmVy78xJXzV7nac4lLnf30t/XQ19LF1Z4L/Hb5Ojf6LtJaU0dFiY6Eo/GsXPEtn8yYw7KVG9m15xg/HDzNqh0n+GL9Yaau+JH35m/lzS838vznm3j80828uvwYs49o2VnaTUrVeawtl2jrvkRdczd2l5hYd9DccZGu8zexu9rRlFnJzjdSWFqFtrwOQ0Uj5ZZmTNYWjJYWDOZmzFUdOOv7ae26TnPHdeqar+JqvEJj23Vau27S0nmDupbLOOrO42q6REPbNVq7b9J98e9cvP5/6Ln0O40dV6hydZJfWkn8uRxOnM1US0rN3Veoa5F4PCuZWblk5+STm1dIcnIau3fvZdmylWxYv4mDBw6TnJxKTk4uxcUlallK/n3L4omkOiWcPE5C3FGSE6VlnExJYQ6W8mLqasqprS7H5TBSWy3JcBKDW67UQkdlLuXi21x6Bl1xHLri4xjLTmLWn8JiPE1l+SmspgTMeoHAw5QVHaSs6AilRcco0xxHqzmOrliuncRYmkB5mcDh6QE4NCRiNSZRZUzGVp6ito9lC9luysBhyrpTatFEFEFZChEQbK03qhaqqGUCRrIgIq1VtcUr28VOabMOtGelTauuyz3/W9X805JGFkLubDLfat3ebt/KswJgAp+37XHktYCfQKWojTcuNylwFNVOvqsAqbyWEjC8/awcFby5dOrniUWOgJ6A4h+3o+XPd7vkzynXBAblO8ozMusokPhH651KFXGXoYy3JWpvwIQ7A6NO1LBkZVgtoGa3ikWMxNlJtJ4AncTr5an34md4Gwz/CIdyr9zzr4A3YPg9AH+SqywG3JLMIv6GA/F5A68HzLglSUbUx4Y62RAuo6FR+y9V31BGXX2pqlrZIK4rQR1FQRRorC2m2lmkFEOTOR2dIVkBorw2mlIRpVBA0WBMUUCoPusWdIoKKVDY1KSjra2cLll66bQoOKypLlBAaC5PU4AocCim3KIaNjeX0dxSSkOjhtq6fGpqcqh15dFQm09TXYEauBUwbLBlUW9KoVZ7luriU1QVxGFOO4ju+Pdodq6haPuqgfp+BZr1iyle9TX6NQuxfrcK184NNP+4hc7922ndvVmphCnTPyB3znSsm1cqKGw+sp3afd9RvWcDtn0bqTy4kdLty0lbPYv4+R+RtXw6unWfY9nwJZYNs1TlLJzCkU/Gs23iqxye/j7n5n9G0XdrscadoK1IR9KWH1g44X1eHHov9wdFEujuh89gXwKVYiizbGLrEYUofv63Kzwav8ho/KL/Wb7R0fhGDsCgj+Tr3irf0KhbUDgAhN6BkfiI+idt4rAw/ARYVIXhFxqugPBfoDBkAAr9JPruTsXgHxyrQFBg0D94mFINffyj8PaNuFWRhIQO5/4HxvLcc6+yatV6dDoTf//9P+ho78ZUXkFqcio/7t7DsqXLmfDWBEYMG4b74MHEREUqMJT5wtSkJG5eu66g8NL5C/R0dNFUV4fDWonNUkGNzUpttZ3qKgtVFeVYynWU60rQlRaRdDZeQeHShXM5eewAVrOO7vZGVT3tjQoQ66orcVQaqbaUqyrKTmf31u/4YtoUXvnr04wUD8hBg/AbPJjAIUMYFRmpoHD6ex/wwRvjlKn28395gr889ggPPDyaZ198ho8++ZDFKxbx1sTxjLx/ND5BgfiHhhAUMaDG+gSF4xkgs6JhePmH4hUQjndgNN7Bt5RCpRbGKrXQU2Y1pfyiGeIXhU9gDIGhwwgOH6ZyqwUKh3gF4OsvamEYgUEhSDKOf0Agfv7++Pn5EhMTzV/GjmHcm68x85MprF70tWoVH9uzg+S4IyQc3se+HVvZsn4t2zZ9y47NG9m/+wfOJMSTm5vLjh07mDx5Mg8//DD33f+gUgYFCAUOpT0sr6NHSIzfvQoKw2KGIxUeO1wph6I6u3n5KsXwo0+mc+TYCbJz8yguLcNoMlNpraK6ugabzYZWqx2AwnRRCQegMDM7j9z8IgoKRSnUUlSiV1BostixVDn/BQqLysxISRtYrGZOp+ap9vHJc1kkZhSSXWSgtNyOyVaPva5d1QAUasnMK1GVVVBKYYkBnaFCtamzcgo4fTaZDZu2MOXjaTz99LM8+8xz/PWvz/Pi8y/z2kvjmPDaezw95nmGho/C2y0QN/cg7hKY94lgSNhIfIc/QuDwRwkZMYaQYY/iG3Yf7n6xeIjv5CBfBYUvjnqYWePeZ+Osefy4cAFxqxcRv3ohx5fP4+iyuZz+fjVpx78nN3kfmozDaPPi0BUloS3NQasrvlPlBgM2k5N6SydNVQNg2O4UpbCHloYOWps7lFrY3Xmenq4L9HZfoq/nCr3dl+npuqSO57uv0N9zVYHh1Ys/c/3Sz9y4+BM/XbjG9b7LXFbLJ+e5cf4yv1/5iV8uXqW/tZNmh4v0xDTWrfmOKVO/ZO78laxbv53l3+zg43nf8sKUJTz9wXz+MnEOY9/7mr/O3MAriw8wdWc2a9OcHLP9RE7tNQWFjW3ncTV2KiisrmujtqmXxraL2F0dGC11aMudlFsasdjbsLt6cDVcoK7pEnpzExm5FSSn68nKt1BUWk1uoZXUrHLOpenJLrBSrHNRaqyjSFtDXrENramBKmePUhZbe24qIOy++BttvT8pMCw1OTmdks/xMxloDDYaOy7S0NpHpc1FmVZUWjPmCislpTriTsSr0ZitW7Zx6OARzp49p1rI+fn5SMk28tmzZ0k8e5pzZ08pIExLllnCZKUUVppKaKytUFXvNFPvFKHJSHO9nrpqDVZTJvqSRLSaeEoLj1FaeOQOGJp08VQYTmIxnqRcewxd8SG0mkPoS45j1MZTrjuFSUopjGeoMIiLR6JSCq3lohQmYzelKDsah1nGE6TScfxfUFhtzuHfBL5uA6EAnwCgzPMpkBM7GlkMsRaq9qq0WGV2T9q04v9nMw/4FUqrVtQ2KVHolLehIVMtkYgH4G2VTlq4qkpSMNwqk3ZArbvtgyifIUrf7VauQJ8oh1ICibdhUd7/fy26/BEUb0OkKJByv6iPokxKyXsBS4FMAVL5mQKC0lKW9nJJwRkKc+LJyzxBXtYJCnLiKJCEldw48nPiyMk8RmbaYVKT9pOVfoSC3JMUi7+UpK1oUyjXS6RfmgJGATpR/prqJTpPFlCM1DlLlcIn98gz8qzE/Qlkmo0CoBkq71kyn1VKi5h93wJOp2PACFsMsaW1LOqltLbF/7C1xUhLi4Hm/6VaWmWG8J/V3GrkdjW1GBQg2hz5VFRmKfVQFMXKqmz0xmQFhQKJojq2SnpKu4n2W+qgQKHLpaG93cSli06uX2ug/7wDmWt01hQqIMzJOoLFlK4SWi6et9PfX8X5fgs9vfI5YoVTSmtLCW3NJbQ2ahQYNjjzqLVm4DScw6GJx5R1mNKk3RQc30LOrtWkr19A6rp5JK+ZQ/Kq2eSunkfZmgUY1i6i/JslmL5dStWmlTi3rsO+YQV5s6dzYuLrJM34ANP6JXTE7aZu/2Yqt63GuHkZhm0Dc4QFmxeRvOIzTs6bTPKCyeQumkzp8qmqdWzbPIf8pdM4Om0CWya8xK5J4zg47T1Sls+n4thRenUV5Px4iLVTZvDWg2N4ODwWv8HeuP3JHfc/DcHjT554DfHHUmJhegAAIABJREFU2z8UH4GzW+UXJikm0fjHxOAfG0uAmFjHxOIXFY2PtJDDIvEOjVDlExqFr8wj3lIJvSTCLigcn5BQfEND/lCh+IaE/VMhvN0+Dokc8DlUG8wymzgwnxgQMpSAkGG3aji+ATF4eIcx2D0QtyFBuHuEEBo+kqeffpkpUz5jz55D2O1O/uu//ptff/2Ny5eu0N7WgcPmoKykjG/WruPJvzzBn//0JwWGohi+9srLJJyI4z9//wc/XblGZ0sbLns11dYqBYROexXN9XV0t7fSXO+ixlZJhVFLaVEeORkpxB8/xPYtG1mzYjGJp47jtFfQ39OGAGF7k4uW+moaXTbqq6001thodjooycviu3WrGP/q33j8gfuIDgq8A4UB7u6MjIjgpSeeQqDw47cn8sGbb/H2q6/x+st/48WXnmPy1Ems27CWk6fj+GLOlzzw6CN4+PkqKAyPiSE4KhrfkAg85O80OBIZCQiU8YCwYfiEDMcneJhqIUsb2TdkOP5hI1X5hYzAN3g4gWEjCI0aRVjUSPyCopRSONjDD09vf3z9AlT5+Qfi6+fPkCEe/Pnuu3F3dyMwwJ+hsdFMfOsN1q9YTPyBH0mNP0ZBaiIp8cc5tFtMh9eydcM6vt/4LXt2buPUyTjV6tq2bRsffPABElN47+j7GX7f6IGW8ajRCgpjBAiHjSJ86EgFhRHyOnYEodFDCRE/zYBgBnl4KyicMm0Gx+NOUlCkQWcwUlllwybzhI5qrFarWjoRJSVd5gr/CIV5/4RCTakBraECBYW2W1Coq1AwqNFWUKyzkKsxqG3is+kFCgrjEjPVXKEsmxTpKjFaaxUQOurbbymFWjJyi0nP1ZCRV0y+UiNNCgrzC0tIz8xlx87dzJz5BS+88DdeeukVXn31dd58YwITx3/Ah+9M5YWnXmF45H14DQ5g8D3+3DXIj7s9Q/GQv8fhjxA04jFCR44hdPhj+Ec9iGfIKLWUFejmr6DwpXsfZfaED9kyewH7Fi8ifs1iEtYs5qQohqsXcu6Hb8iK/4HC9EOUZB9DXxCPtlD+/yCDIk0+ZVoNxnItFnOFgsKa8hYaKrtodfTTWXuR9vo+Whs6aWkSMOykraWLtpZuWpulemhp6lbV1tJLV3s/vZ2XuNh3nWuXfuHm1d/45eov/Hb1Z365dIMb/Ve51neZny9e4+/XbvL3qz/x0/lLXO7sRZNTxIZvv2fS5M+Y+fkCvl64mulfLuWvEz4lfOwEQh4fryrmuck8M+NbJm1KZFFCBbu0vaS2/TfFrb9hbblMbVO3UghFKZRy1LZTXdeJo7ZDgaHd1Ul1XQ/OhvM0tV2jq+83evr/gba8gWPxuezcc4Y9B5I5eDSDXXsT2fT9Mb7ZdJCde86q6/Fni4g7nc/xU7mk5ZSjMzdSXX+e+rYrCga7Lvyq4LDvyj8w2Zo4m16koFA21uvb+mlq78dZ10KVrRpXbQPNLe04ql2kpWWyY/sP/LBzN4cPH+XUqTMkJ6eQmZmlfuFJSUnhzJkzJJ1LJCM1mZzMVAWE0j4uys+k0lxKS4NVVVNd5QAgusSdpZRqq3BHKqWFpyjOP0FR7mE0eQfvgKGh9ATl2hOYdMdV21irOaigsFx7Eku5mFsnqaoyJyNlM6dgr0hV5bCkIVVtSafGkqFayNJGrjZn4DBn3lEJ7eWZ2E1ZAzOFSi1UrePyO2phc63uzjLHbaVw4Fg64Psn/oS34fGWn6GobLcB0iGJIhW5iCG0VUBRzf1lUmHIULAoW8dSqn1rzlEpJ/ZKSUYpUibXkohSLx6E0sZtNquS7OWmOonjM9DaWK7OdbZa6JZWclslbc1mdb/cI63eRrGWkfnDlgq6JZmk28HFPicXZd7xvIsLMsMoUNhepT6rqc6gUlwkmUVSVyzSgjZIlnEaEl9nvfU9B1q4MgiciUGbSpkmEX1ZioI/S3mWautaK3LVUcXe6dOpNGVjq8y/kwQjkCjqn9xv0ssAqswdnKIoL0HBYakmkYE6S6nmrIoBlO8h32fgZwy0kKsqBpJhJFqwsVa2oMV70KBAr6nFiICeHFtaZanERJvY1nRa6OiyqPdyrbHZQItAXodEgempcWmw2vKwOwqUeigzhwKJBjG7tObgdBXT2KSnvkFLbV2pei+taWlLu1zFNDTqaGrWU1tbos5VVGSi1Z6jsDCekpIz6HRJmExpWKuyqHbm46wtwFlbiKu2kLo6MbQW027JWs6jxpZNjcxB6JOwa05RlrKPjGPfcW7XKs59t5jE1XM4uehTDs7+iANfTCJp4WeUrF6AYd1idKsXUrpyPqZ1S7BtXEnlN0vJnjWVIxNe4cwn76JbO5+mI9uo3r0e0+blaDcsonTzEkq2LSVv03xSV3/B6UVTOTvnfRI/G0f6rLfQLP6Iim9nkb9kGidnvseu999k9wfj2DPpLeJmz6Rg2zYcyZmcWb+VZe9OZtz9j/JoeCxB7r543u2B991e+A7ywWeIP14+QXgGBOPhH4SHXyAeAUF4hYTgHRGGb1Qk/jHRBMTE4KeUQoHCASAUMFRKocwUhsbeAUPv4Ei8Q8LxDg37Q4XjExqBT2jkv5S0n31lHvEPJfY2/goK/wmGvgHReHjLMkQAg90CuMfNn8ioe5nw9od8++0WEhLOodOV09TUistZS5XVhlFvpKhQQ2Z6JiuXr+DpJ59kiJvbrRrMk2PHsunbb6mxVlFrd+CySdlx2Wy4bFXUVztoqauls7mJhho7drMBU5kGbWEuovidjTvCrq0bWLd8IUnxR6m1mbjU3Up/RxN9bfV0NdbQ6qqi3mbCqtOgzc0gbu8u5s74hCcfup9REWGEe3vif/efCRp8D6Ee7twbHsbzjz7KpNde56M3x/Hx+AlMmTCBd8e/wZtvvcKsOTPZe3A3xdpClq1ayiNjH8NdPiNEZuqiCImOUoqsR4AAeSRBUbEER8vM6FC8Q2LxkihCWUAJjFZHr6BYvAIlnjAKD1FhpXUcGkug3B8YgZtPMIO9AhjiE4Cnrz++Mk8YEqY2yD19ZF7RjcHubnh6eRIY6Mfzzz7F7M9mqDbx6eNi6ZRNZnIiR/bvZfOG9axft5a1q1ayeeNGtX2dnZPLjh928fEn03h87F+4/6FHFAhGDx81kOM8/N47QBgWO2IADG9BYUik2CBFqvzuQe5ehEbGMnXGTE6eOoOmRFTCCqrs1VTZHVTZ7FRUWCguKSFT2sfpmaRmZJGakUNmdgE5+Rryi0pV61hTZkRrrMRU6cBic6Ez2SjSmikoNVEkUKivJK+4fMB/MLNImVcLFJ5KySUlp5hcjRGtyYG1pgmbq0U9nyszhQKEOUVk5BSqn1WqNaDTGSkp1VJYWMz+/YeYO2cub7z2OuPHvcXEdyby4XuTmDbpYz7/6FPefO5V7o8ehd9gH7zc/XDzCMDNJxSPoGi8I0YQEDOa0GEPEXPv44x+7Hkef/YNHnv0WUaHj2D4YB/eeHAsC977mO3zFrN/ySI1UyhAeGLFfE6sXEDS7g3knd1HSc4JSnPj0OafpLTgHJqiTDQlRehlfKLKgt1WjcNSj6O8jfrKHlprLtHVcJWOhn7aGjtpbZJ52nbamjtobRJI7LoDhAKGbS19dLZfpLvrCud7b3Dxgiyh/Mo1UQzFrkaWU/qucqn3Mjcu3uD3a7/w9+viaXiNKz0XMJQY2bv7EHPnLWPO3KXMnrOEjz+dx0vvzOD+F97n0dc+5ul3PuflqYuZuHA70zefYlWCjqPGLkrOg7Xv32mQGcDOS7gaurDYGjGYXZQZHGjKqijVOdAa5ZeBOszWZqyOTuzOHmrqzuOs60dvaiQ7z8K5FC2nE0s4eaqQoydyVKLJvoOpnIjPJzFFS3KansSUMk6f0yhFUWdqxO7spbbxIk0dV2nv+Ynu/l/pu/QPrNXtZOYZSEwrpNTgoLapj6a2fhqbu2hobKGhsVWVzV5Dbk4BR4+c4MjhY5w4EU9CwhkSE5NISZGN+vQ/VBoZaSlkpiWTlZ5CdkYqJUW52Cx62prstDbaaWmwIWBY7zTgchSrJDaLMQNDaRL6kjNoNeLEcULNCZZrEzDpEqiQGUNDPGZ9HCYFiHGqrSwz+DZLyp2yW1LVTP5tGBwAwgEoVDBYcUspVO3jdGzlGdiMGVQZ06kyZvBvfZ0yAygbx1Z62mTWT7z9LCjz6OZb27dNpjupImLZMlAD1+7MH6rW88DGb6NzwDBaouv+d8UxXymO4kEoqqDE5tU4JHVD5ul0KlO4zllGbc2tiL1bcXk1dg3VtiIcVTKwOdBKFfWtucGonpPrVjVbV6CymeX5epeWxrqBJY+2FvEErKSrXbZ6ZbvXpo7dklbSblVZzwKQKt+4sVx9blO9LIboFXAKWPZ1O+jtstPTaaejtVJBqMQBqp8jbek6vfouArTyfSTxxaTPuFNGbRra4iSKCyXDOWlgrrE8G31pCsUFpynIOam8i/Ky4pQ6KQqlvC7IiUeTd0qpl2VF59CVSF50CkZtKiZDBgKHkhhT5yqjoUFPU2s5jS1GGppls9hIS5uJdvFFFE/DXhs9fXYFgfWNeuoadOp6Z3cVLW1mauvLsFcXUe0sxlVbirO2BEd1EVW2fOxiju0qVuds9gIqLFmYKjKpsGRjseao13pjKmW6JIrLEikqOY1GzSaeQ6tPJjP7KPGndnAsbgtJKeIxd1LNLRpNaVis2WrruVpsaxxixTCwzWwzpePQp2IrPkvBmd0k7FrNkQ3zOb56NieXfsHeWR+y6cPXWT/xJU588RHFqwQKl1KyYj75i75Cu3I+lm+XYV67mIzPp3Bo/EskTHmb4hVzcO3dROX21eg3LKJ43dcUbZhPwXcLyNkwj/R1X5K04lPiZ73N4ff/yvH3/0rGrLfRr/yU/EXTODtrMoemvsueSePZ+c5r7Js6iTPLl5O/+wB75y9l3mvjeePeB3ksLIZwjwACBvsQ5O5HiEcAfp7+eHr54ebtyz0e3gxy9+AeTy/c/HwZEhyAd3gIftERBMSIeigzhRF4hwnwDZRE4/mHxRIQJlF3A56FPqFihB2Fp9pgli3mSLXNLIbYct5bXZd7ovFRG8+x+ApUyvPqMwQKB8BQ4FDKNzAKT1l88BAg9OPuQd7Exo7ms8/mkng2leysAjIzcklLyyIpMYXTCWeIOyGD1kc5uP8gc2fP4eknnsTfxwdvDw/c77mH0SNH8vm0aZw4cIiclFTMZVrqbHYaZLuypoYWl5PWWikXrkozFm0xhsJc9AU56AqySTt1nL1bN/DNknkkxx2krtLAla4mrqpqpL/ZSafLSl2FFk3qGeJ/3M7ar7/inb89z7DgQMI9PQgZPIigu+8i3O0eoj2HcH9oMM+Ovo/xTz/Nhy+/zKcTJvDFB+/x8ftv8+57b7J4+TzOJp+krsnBpu/XM+bJMdzj6YZfiD8RQyMJjYlU7XrPwGD8wiMIiYklJHaY2hb3DI5iSFAkQwIjcQ+IwM0/nHt8QxnkLUpbIIMENLyC8AgIwys4Eo/AcNz8QnDzDcbNNxB3X398gkMJiowiRBTJ4GDcfbwY7DmEwUPccPdw48EHRvP2+HEsWTifIwcPoC8rUYbhx44eYdOmTaxatZqFCxaycuUq9h04SGZ2Lrv27GPmF1/y1xf+xsNj/oIog6o9HDOC8NiRhMeMJCxGlMGB9xFDR6nrYpLuFxyugPVuN08FhdM+/ZzTiUmU6gyYLJXYqmuw2hyqhSwLJ0UaDemZmaQqKMwmNTNPQVp2fonyIBQvQo3WhLbcSnlljTKY1ppsFJSaySspp1Cg0GBVtjKZBdJCli3kPE4mZpKQlM058SvMK6VYb8Fsq8Na3Yiu3Ep+URnZeUVk5hSQkZ1PfkExpaU69DrDnYo7HsfSRYt5d8IEJr//PtOmTOHzadOZO2Mmiz/9gvdfeo3HYocTPHgIAZ5+SB64V0AYHgGhuAfImEYMYTH3ce+DT/DS6+8y7bP5TH5/Gi8+8hQPeAUxcczTLPtwOrsWLOXAksUcX7GA48u/5tiyuSrVJPnHTRSlHEFXeIay/ARKpOMkUKjJRqMtpbyyAketE1dtIzW2VuzlHdRVnafVdY2upp/obLpIe1Mn7U2ttN0qAcSWRgHDAbVQVEKVdNJxmc6ua3T33KC37ybnz/9Mf99PXOi7QX/PNfq6r9DbdYWrF37i1+u/8fuN37h56Seu9F3GarJxOiGJjRu3sXTpGmbN+pqPpn7B+EkzefGd6bwzYyEzF29k/vo9zN14kK82H+fbuHwSza3Yr/0PTdf+i77r/8H5i79Q19iL0VxHgcZCWoaW02fzSUotJj1LT25BBcWl1ejLG9AbGyjT1VJS5qTc3EyVvZvKqk5KymrJyDKTnmkiI6uCrJxKcvNtFBZVU1DkICevkvSscgo1dgymJqoc3dTIgkrTJVrar9HZc5Pe/t9xuLopKq0iO8+I3uTCWddDU2s/7Z39dHX309zSgdPViJipFxWVkpKcwdkzyZw6laig8PTpRNVGFjDMysqhsKBImbJnpKaSmpRIVnoqedlZ6Eo1VFeZ6Ghx0t5cQ2ujg6Y6K3XVBqqtRapDaTVlUyEdVkMqZpndNySqODpZFqksP4e1PJEq09k7ZTPL8kkSdtlUtqb+odLUkqYsat4ppRSm4VBAmKpaybdTTayGNKz6NJVuUqlP498udDvo7xLLmVvVaadffAvVwkiVAkaJmpOSc+c7/7VuA2V36wBIdjTJkoqR1noDLQJjygRa5hDFQqaMRpUyIgkjJQNKowCf5CS7ymhqECsVMy2NsrGrV1AoEFglqposWUhusjUfizkboz5NlZwTmBSolPN6iWuRwUmbbOJKFnCJuq5gSRY9pH3bKJF0kk4iFjFiQi0WMDYFewJ9qnrEZPqfdam/lutXmvj5epuqm9fauH65iYt9tfTKVrXMOHZX31EeO1osiPJYU6WhsjwHsz4TY1kaWk0ShbkJZKcfoyj3FIbSVHVdjpr8MwoA5VpGymEyU4+o+3IzTpCfdZKC7Hj1THH+GUoLExE4FLA0lKVSYczCJlGDAuJ1WhpajNQ3G6hr1CPg1yRt5fYKOrqsdIl5dp9DnRP4szkK1T1ybQAKtThqNDhdMnuopa5ep45OBYgCiaUKGC3WXPTGNHSGVIymDMyWbLT6FAo0p8jKO0FmrtRxcgvj0ZQloitPIzFlHz/sWc3mbYs5eHQT51L3k5N/kuKyc+ozBC6rrGKILbF92VSYM6kqz6DamIG9JImskzvZv3EBO5fOZN/imRxd8Cnbp01k5VvPseSVJ9n/ybvkL5tH2apF5C+eTfqcTylcPBvj6kUYVs4ndeZk9o97keOT3iR7waeYt64YAMI1c8lf9RU5a74ic91XCgjT1s4ieeVMTsx8ix/fGsu+N8dwduqrFC34iOx5U0ic9RHHpk9izwdv8f24l9j+7ngOfvklp9Zs4PuZXzH31XG889AYnh16H6OCo4kNiFA1NDCSUP8QfHz8cfMSIBzCnwbdw12DB3O31xDu8ffGIyQAv6gwAgQ2IiPwDQ/HR0FhGF6hYSovWbKPA8IlA1nalENVXJ5XWAweYdF3yjMsGs+wGOT8QElqSizeYbH43ALC22DoGyJweRsMB44ChV6+YXh4BTFE5tyG+HP//WNYvnwtep2Z0hK9+o/kj7sPsPuHvezauYttW7excf1G1q5ey5TJHzH2sTGEBAbeAcNRw4bx3lvj+Xb5Co7v209RZhbV5goaHQ466+tUtTpraLTbcBj1lBfloc1Jx5Cfhakol6zTcezfup71i2eTcnw/DRYd17sa+am7iZvdTVxodNBi1VNZlMmZfTtY//UsPnnzFZ6+byQhg+8heNDdhA8eRPSQwQzz9mCUvzePRITy7L0jeH3MY0x68QU+nzCeOZM/YMaHE5n04XhWrl1EVl4yPf2t7PhxK2OfHsMgj7vxCfIhPDaM0GhZ6gnBS9JjIsIJjokmOCYW3/Ao3IPCcQsMwy0gjMH+oQzyDebP3kHc5RnAXW4+/GmQJ3cP8WWwbxDugWG4B4YzJChCvXbzD2awrz/ekmcdHUvo0KFqgcgjwI/B3h782W0Qdw26i+jYaJ555hlmzJjBnj17MBgMFBYVcex4HBs2bWbp8pV8NWceC5csY/feA2Tk5LP34BHmLljM62+9zeNPPUv0iNEERw4lOHKYqpCo4Uj9EwrvVZAYJFvwQWEM8Q5gkJsn4ZFD+fTzrziXmo7eVEFFlR17jUtBYUWlFb2xnIKiItIyMkhJzyQlI4fUzAIycjRkF5SSq9FRUGpEo6tAQLDc6sRsq6W03KaAUGLrJMau2FhFvswVFhmUDY14FAoUSuzd2dRckjMLKCgxYrRUY7HXojNWqo3m3HwNMj+YkTWw7VxaUopBp8dcbqKywsK502dYu3IFU95/j0+nfsxXn81kwZezWDH7K76ZM4fpb77JMyNHEu3hSZhfAEEyjhEchodfgPqFzjsghNDIYTzw8BO8/+EM1q3/nqXzV/DeC6/zeGAEk596gXXTvmD/0lUcXraEY8vnc2zZPI4smcORZXNJ3bsZbdZJTNoUtIVnKMo+QVH+OTQleZQaDVgcdlxNjdQ3teOs7sRu7qK26gIttTfobPqZzuaLdDR30N7UoqqtsZnWxjZalFooCmEv7a19dLRfoKPzCh3dN+js+Ymu3puqBBC7u6/T3XWNrq6rqi5f/Jlfbvyd32/+g5tXf+Hahes47bVkpeey58eDrFm9ni8+n8PkKZ/y7kczGT/5M2bMW8mKTbv4bm8ca3edYMn242xLyCXb2kLzz/9D983/4uJP/4f+i79S19CL3ugiM9vAyQQxoz/DkWNpJJzOIzm1jJzcCopLaigotJGRWU5Kqg69oZHGpmu0tP6Etaqb4hIXZWX1lJe3YrF0Yja3YzS2oNM1UFziVM+WlrkwljdRWdWBo6aXuvoLNLVcob3jBt09v+Cq68NokuhMB2ZLI9XOLpqaBQgvc+HiNZpbOqmyOdHrzWg0WnJzCtUvwIlnU4iPP6PA8NSpsyQlpZCbk09ZqY6C/ALlx5l05jSZaakU5OZg1JXidFTS1VZHR4uLtqYamutt1DoM2C2FVJklPlgWZguwi7BVmY2jMhOHJQO7RNMJzFlScFiSqbGm4rKl47KL9Uw6Nf9XOW1yPgOnWNPcKom5q6mUreN0qu+AYSq28jSlECowFDg0pPNvd2DwNhTKUZlZDyiIt4GwV7aMJbXkVg5xZ7OZ2yUgKNXeWI5EwwkQqhLfv3qJrzP+sxoGXreq9BC9UgVF0RNoE1jraJOUELF+Mav3cr7aXqSgT14LOAroCRwKEAr4ybn6Wq26r7IiRwGhgKKck2ek5P3t1w11OvWMgKH8vDtQ2G1XQCiAKOcEGAe+i3gCil2Mha42q4LA8901CgJ7Oux3zvWLX2Ov8w4cdt5WEqvLcNqLVWu8qiJPqYYCc2XKGidZqX4CeUV5p8nPPklOxnEFhIU5CeqaAJ+ApVVmN8256h+Q/COS15Uyx2nKQT7XUSkLLqLulVHXpMdZX4bDVYK9RkO1S5ZJSqmt1yoAFFA0VUgebDy5eScVkLnqytQ9AokCfHKsuaUWyjUFiA26O8/LZ9W4ShRAClxWOQqxVRdhd2pUWR0FVFTlKhgsKD5DRs4xktIOcCpxN2eS9pCdfxKdMQ1TZTaWqjyqxMPQXoBDyibxeQPlqsqnQeBfn07G8W1sXzWLDXMm88O8qRyZP4NdMz9gwwevsXbCi+yd8g7nvpymYDB51ickfjaFrLmfUrJkNiWLviLxk/fY8/pz7Bv/N+KnvUPa/Gmk36rUBdM4t/ATTi/6mISFUzg5fzJx8yZx/NNxHJ30PMffe5ZTH71E0vQ3SJg6jsOTx7H7vXFsn/Aqm994kW0T32LfZ59zYvka9sxdxKZPPmPpxElMf/Utxj3zEi8+/izPPPQX/nLfo4wedh9RUbGqHejh68fdbu7c5ebGnz2HcLevJ0OC/RUUBsZE4h8lPoURA2qhmFn//0Chd3gsXuExf6hY5Ny/lADhLSgUMPQJiRko2WS+s408sJXsIwss/hH4+ocTGT2K+0Y/xutvTGTDhq3qP5KaIi2pKVnEnzzLubPJpKemI8qLAOHHH03h+b8+x/ChQ/Hz9iY8JIThsbH87bnnWPDVbI7t3ceZY8dJPXWawgyZbTHR19JCf1srbS4ntZUWrBJNl59NaVYqZdlpCg7T4o+yb8s3bFgyh/STh2i1m7jZ28qNrkautdXSWFFGadppEn7cyjdff87UN/7Gy4/ez+PDohgR4MvokEAei47gyWGxPDlcKobnR4/ijccf4/3n/sqUV15mxrg3+fTt8Ux++w3efudVFiz5ilPnjuFssLJhyzoee/IRBYWe/h4EhPkTEB6Ib2gQ3iHB+MhMZ1goPqGhDAkK4R7/EAb5Bau6xy9YweEQMSoPisTNL5R7vINw8w1hSGAYniGiCsvIwDB8w2PwDA7DzS8AzyD5zHClQnoFBeHu5809nu53oDAqJoqnnn6KTz75hJ07d1JaWqo2Iw8eOsK6bzewbMUqvl6wiBWr17L/0BGy8go5fPwkK9Z8w4dTp/PcS68xfPRDCgoDVa52FIHhsQoII4ZKK3mgImJHEho1DAFDn4AQ3Dz9iB42iq/mLiArrwCLzUGVowZ7TS1WezWWyioMxnIKizSkZ4hSKK3jXFKzCsjIHYBCMaYuLCtXKt9tKDRV1VJisJJTZCCrUIynzWgMVgWHAokyQygRdrJ9HH8ui9MSeZeWR26RDm25DZO1Rm2QlpQZ1WazgGGmKIX5RZQUl2DQ6qgoN1FVaSU58Rzr16xh2uQPmTVjOl9/9SXLv57HNwsXsnXJEuZ9+CFvPfEEj0ZFM0y2wEPD8QoIxs3bjz+7e+DhK1njUYwa/Rhvv/sxK9d8x5LMFtolAAAgAElEQVSvlzHp5XE8GzmcmS+9ydavFhD3zUZOrF6llEKBwqNL53JsxddkHd6OWXMOu4gamkTyM45SmHeOMl0R5dZKqpw1OBsbqG1sVVBYbenBVXWBxuortNRepbW+j7aGNtobm++AYXtzO+0t3bdg8DxdHRfo6rxMV7eoZH8Awt6b9PTepK/3J/r6Bqr//E2uX/md33/+D/791//k7zf/wa83fqeupoG0lCy2b9utoHDunIV8/MnnjJv4MU+/OpFXJk5l4iezmfH1apZs3s+W4xnEFVopqT9P001o6P+N2paLVDs7qLK1KgjLL7AoKNy56ySHj6Ry+mwB6Rl6cvMsaIqrycu3kpZmIPGcjB+Y0RTXoNXVU6YdKAFCq7Ubh+O8gkKBRE2xU91XpKmmtKwWg1GUvjaqnb00NV+hpU3A8irNLVeorT+Po3rg+9gc7ThqOqlv6KW94wK9fZeorWvGWF6plqEyMnI5l5jKmdNJJCScJf7kGU6fEqUwiZTktFtKoYacrGy1SHfuzGkyUlPIz8nGoC3B5aikp6OB7vZ6BYatDXa1gWyrKFBAKAKSLLzWizOJU0ODs5D6avFfliQwyTLOUDBY58ik0Snm1nk0unKpd+b8SzU4c5FqdOb9s2ryaJSqzqNBypFLvUTh2vKorcrHZc27VfkDUHhBvPj+UAKFd9TCWyphT2ulyh5W2cIuLTJzqJRAUQP/WLci4uScAKHkFQtISjtaoFI+R44KMJsraKk3qIULATaBNIGx2yVQJqAoCxkCcmLd0tttV0exc7m9uKHUxaZyBYECiQKDAoryrCiDt6FQrkndBsbbymRXh3VAKey2q8+X9wKLLcpjUOxVhPI1OKxFqupqxGzSSJvkRsssZnMFPeKv2FPDJUl5OV/L5f46LvTIcoydzpZK2iXHudGs1EOXo0RBXLkug9Kicwj8FeaeUiVt4tzME2SnHVOqokjLrWIRJAbat36evJef3yBb1o4SasT0W21NF6mWtdNZiqteq2DQYsvHXJmjqqIyR8FeZVWeOmbnnuD4ie85emwLmdnHFCTKPeXmTAWJlsoc7HfAULaXdTQ2yXyimTbJbr6lOrZ3VtLQbKSmtpSW9gr6Ljq5dK2RvgtOOrqrsNUUkVeYwImEHaRkHKaw5CzllizszmIaW02qRNWsFa+m2hJqqosG/Bad8ndZSrOrlHZZ0jHnkHZ0KxsWTGX59PFsnTWJw19PZ++sj9g+7R22fDiO3ZPHc+SjdzgxZSJxU94l7uN3Sf5sCrlzZ5I391MSJk9g1yvPsOOVp9g9/nn2ffAKRz8eR/zMd0n44n2OfzGRg5+/zf7PxrP303HsnfEmx2a8yZnpbyiV8OSkFzjyztPsGf8M2998ju9ef55Nrz3PplefY+vbb7J7xgwOLVrOkaWrOLZsDYeWrmbT7IUsmD6LT9+fygevv8Obz77MM48/zQMPPEzUsOH4h4Qy2MOTPw9x5y5Pd/7kPQT3ID98o8IIjI0iQObVIsWnUGYKw/ASpSIsittKoaiEarZQQE8AMHLonfKJGMqdCh+Kz+36AxR6S8SeZDDLjFRgFN4BkXfKJyASv8AogkJiePjRp3jtjYnM+nI+O3fuIyenkIL8EnKyC8jKzENbpsde5SA3O5flS5fz9JNPKSD09/XFw92dYTExPP3EE6o9t+O7zUohTDt9hrgDBzl58DCmkhIud3Vytaeb9loXjnIjFSVFaHMy0KQn3amk4wfZ+906Ni6dS9apo3S6KvntQgc3Ohu42FRNRX4aJ3dtZtVX05n86nM8OSKK+0N8eTgiiDGx4fz1/pG8MfZRJj77FOOfHKtej3/yL0x68Xmmv/E6015/jamvvcrkV1/mnddf5PU3n2fW3OkcOLoLvUnDynVLeGTsgwoK3X3c8ArwxDvIB29p+4cE4xkUiLu/H4P9/Bjk68+ffQIHyjuAu30C8QiOxC9qBP7RI9Xfh0dwFJ4hUSrmUIAwMGYEYaLaDR2p/p7d/QMZEiAVpI4yYnCPtyd3e7hx1+C7+dOgu4gUi5onn+Cjjz7i+++/p7CwkLT0dPbs28+qNetYvnI1S5at4JsNmzh8PI6cAg0nTyeyaesOvpy7gP+Xq/MOi+rc3vbJSaLSewd7NzGaahITe29RY4m9YUWsqIhdrFixoSiC9N77AEPvbYAZhl7EbvpJO+fk/q73RXPy+/5Y196zZ8+eFBJvnrXW80yb/RVD330fK4f+mFjZo29qJX0vbfoMovfA4TgMGIbDALF40r2JbNtnAGbWYq7Qgv5DRrB9115SFJmUV9dQVqWirKJazhUWFL2CwpRUaVcj5wmj4gmPTiIqLlUqhfGpWSQrcklTFpKZVyqVwtziKjlDKFrFAgDj0nIkFAo/wvj0XKKTswiJTpHLJgIK/YKj8Q+JIepVC1mZL2LyiuSmcVq6ErFUEhOXRGJiCmkpqWQpMsjPzaOspJTwkFBOHD7M2uXL2LJhHbu3b8Ntzy5O7d/HZTc3Dqxfz4pp05jw3ihGDByEpYihFCqhviFv9NChp74xhqY29B0wgplzFrFn3xF2bdvDN1PnMmngCLbOWsDV3a4EnfbA7+hhvPfv4I7LNll3DziTcPcSZcooVKUpZKcFExt2U0KhMkchgbBMVS2hsKqmXkJhRVEnVUUPpVpYU9qFurKFelU9DbVqCYZNGi3N2maaG9ppbnpIa/Mj2lof09b2jNb2l7R2fP9XtXV8T4doIT/8gUddP/L40U88ffIz37/8lV9//Dd//Os/f1VtlYbgwHBOHD+D64Ej7NzhwsrVG5k4YwFD3v+SoR+OZ8Qnk/h8+tdscTvPrags4suayWv+lrpvoUj7lPRcFUkphSizxc9HI6nppRIKT5+9zY1bIQQEJRMdk0N8QiHJKWXExhUQGpqJn18SPj4JeN+Nw+9BCjGxhSiVGgmElZWPqFY9kVCYnFxB/Ks2clq62CBWkZlVS25ePRWVHTQ0vqCh6SV16sdUVnegqn2IWvNIVrWqndLyJqqqW6jXdsj2cWlZNalpWYRHxPLAP5g7d3y4c9uHu96+Egr9HwQRHBRGeFikNO4XLeSIsHCCAwMJeuBHREgwcdFRZClSqS4voqNFTXuzcEqooVFdjqo8m+I8oQ4moipXUF8jHFSyadIoadJk0lCbjqY6BZFdXFshjKij0VTH01iXTJMmlYa6ZOplzF0i9bVJsrS1yTTUpfxVjXWpiGoScXe13dVYk0pjTRoNqnS01Qrqq9JflYJ/yHawaAv/Vd2tYqEMvgY4AXRNwrJGpUQtrGkqRGTZKzAUcPiqBDBqxHXh8yey9FRZNNZm06zO/T9Q2CaWQ17NLWrFPOCrtq6AOwGEAvw628voaBfbqwVyeUK8J9q5z5/W0tVZIZM+hIonS5g+yyqQ9wuYbG4q/AvsxPMF2AnFUSiMJcViXi2R8tIkqTrWqDIkPKrFksYrkBRgKRRJYRcjrF/EMkhaUqAEt8zUENmulZJvQSJlRUkSzupEKopMbOmGOAFv4rVGZCyLzGWRB63OQ12tpLo8XSp7BTmxCDgUlZsZSVZaqITEyBDhQxQk28+vPyeeJ54jn1mTLRdpxOxidbmCapktLUyuFaiqM2XbuLwqnaKyJPIlBAoQjKeoWPgSJspjZNRtPK8d4coVN8LCb8r2r3i/sEgYWYs0k2Q5U1hTk8nreg2FjcK0u7WY1vZSeRRt55o6Jc1tpTx5oeb5d1qa2koQfw2JKQ/wunuaw8e3cdPbXSqEecVxVNdl0dJRTlNbKZrGfFR1YvtZQWWFaPunUiv8IOuUaMUvBGLsICeGwGvHcVk/n83zx+O6dDrnVs3n9PI5HF88g6Pzp3B63mQuzJ7E1TlTuLFgBl6L5+C3fCGha5fK1vG9hTO5PHUsl2d8wfUFk7m9fBY+a77Cf+MiAjYvwWfT13ht/IrbWxZwb/tiqRpG7VlJ2r61KPauJn7bYsLXzyVw3Xx81y/h7voV3Fu/nHvrluGzcS0+zs747D9EwOGThLmfI8T9PFdc3Ni/cTubl61h5bxFLJg0k2njJjH28y9474MP6DNgAEZmpvQ01OdNA13eMOiFjrkRxvZWmPe1x6y3UAsdpFpoaCOg0FrCglhi+Kt1LNQ+AXp2Agj7/1VG9v0RZWzXHyNRwvJEgKFNP9k+FrOFhla9MbB0wMDCXi45GJrZYWBqK0v8YWdkaoOZuR2jRo9hzrzFbNzkjKvrUS5euML1a7fwuuXNvbu+hIWEy5mae953WbNqNQP69cfSXCRzGGBiZMS7I0YwY+o0tjg6cuHUaaICgwj28eX+jVv43bpNemwc6tJSmlXVNFRWoCkrpTRLQWZcJIkhD4jx9yHC5zZ3LpzmlMt2XByX4+1xHGVsCKqcVMrTYylMCCPc6xIeB5xx+mYeC7/8iE8H2vOBgyVjh/Rh6uhhLJnwGZvnz2b38iVsnj+HVdMmsXLqRNbOnMbGubNZO2MayydPZPHEccyfNo45s8ezYeM3nD1/hNBwH5ycN/De+8PQM+yBvnEvDE10MDI3wMTSFFNrSwwtzNA1MaKXkSE9xFKIoWl3GZnSw9gMPZEmY9cXU4cBmNr3l6qgkWjvW9phYGkr/Sqt+w3Gss8AjG3s0TU1R8fETM4W9jI2oZeREb0M9eVMYQ+9XvTU68WgoYOZNGUKjps2cfHyFbkFHBIegcelK+zZd4C9+0UsmRvH3E9z4/ZdwqLj8Pb15/T5Szjv3sfs+YsY/t6H3VBoKbwWzTG1spdzhX0HjaC7htNn4DC5iOIg5gsdRIqOAyNGfYiL6yEyc/JQ1dVTVaumUlVHSVkl+YXFZClF+1jMi4lZwljCoxMIj0mWNjHCO1CklYiFkvTsIjLzyyQU5hRVkZxZIJdKRFSdUAeTswpJyiyQLWTxWphWPwiNw1cYWQdH4RcURURsCknpOXKeMDu3mNx88f15pKRlEC+MspMEFKZI8/SCnFzKiouJDA3B/chh1q9YhpPjevY6O3HUZQ8ebge4dewIp52d2PnNEr6ZNJFPR46UPpG6hkb0EFvgPXrSU9cAfUMzbO0GMPbLKaxas4k1y9aycPw0pg0ZyY55i7m5/wgRF64QeOI491x3yw1k/yMuhJ5yQxFwi8rcOGrK08jPiiA5xoe0lHCy8zIprKigVKWiUq2muq6Bqso2Kou7qCx+RFXxI6pLHlJX0Uy9SkNDbR2NdWqa1Rqa6pto1LbR2NhJU+NDmpu6aG55QnPbC5oFFHb+SHvXT3Q+/plHT37mydN/8fTZLzx99ivPnv3GD9//wW8//4f//Ppnd/0GalU9IYFhHD96koP7D7F7x17WrtnI9NkLee+T8YwaM4EPPp/MpDmLcT3jSXROBYWNTyhv/5aaxz9RpH5IZn4tKemlKLIqUebWkJhchH9QMtdvhchjXGIB6RmVpGdUkZ5RTXJquZwPDI/MJihYge+DZAKDFMQnlpKTq6WkrANVzVNq1c8pKGyWKmF8QjGJyaXys0kpZSQkiVnDUjKVKgqLG8gv0JCRVUlCciFZEk4bKK9oJr9ATUZmBXn5KqpFxnRzBwIKxS8VoWHR3L7jw7lzl/DwuILn1Zvc9rqHn28gYaEREgjDwiKld2FwUDDBAYGEBPgTHhJMdEQ4itRk2T7ubK2no0VDe1OdVAuFb2FRrnBzSaSmIpNGtQgOyaetIY+2hhwZEdtQq6BelYK6KpG6yji0NUm01KfTqlVIMNTWCeGouxrUyTSoU2hUp9KkEZF3aTTXp9GiSadFo6BVk0GrRkGLWlQGzXWZNNVmvSpxruQf7Q2FyNIW0g1r+bSI1rA6RwJdg2gFC+gToCeBL+Mv4GuoyUKUgD9RAgQ1og1cqXgFhxnyugDDpjqhGObSos6luS5XvhbXBRWL5A454ydi4JoKaW8r5dHDSh4/qqajrVSCnoh9e/pExY8/NPLdy3pePKvj8aMq2ltLZAJIS3MRj7qqePlCw9MnNfJcPKcbKrMlFAoYFPOGOdkRZGWGkiWMIrPCyFaGk5sTKefXCvJjKHxV4rwgL5r83CiSE3wJ9r/K/TvnCH7gKZW8+Kh7JETfJzHWl5T4B6QlBpKRLNJSQiTc5Yis5qxoinLiqCxJlTAooU6VI881KvFbQR5NmgJ5rFflyKHT9MRAQh54yhnCwuxYaioyqCoRptzCPzGR8sJkCYtVpWnytwvxw1RbmYmAUmGGqVHnUt+QT41aSWW1grLKNNnmraxKR6XKpLZOSW1dFvEJ97nmeYQrlw8SHX2Hioo0amqyqBGJK6pMNGoRzVdAY0OBPBfX6oQCqxa2N3lSMRSqoeZv1dJWysPHKto6K8gtiCU47DrnLx3AefcKvv5mEvvcHPG6d5qEVH+Ky1Nobq+gqa2cOm0BFSqx+ZxBpVgwEvOnYvSgPl8qzvWlaZQrwvE+78qWpdNYNukDNk75hD3Tx7J72ufsnPIpuyaNwXXiGI5P+JSzU77g8pzJ3Px6FncWz8FnyVzuL57DnfnTuDF7IncXzyRk01IS9m8kfp+jrBiX9YTtXUPAnpVEHHYk9dxu8q4fpvLmMRq8TtJ86yRazyPUXjpI9dXjVN70oPyOJ+U3L1Pu6UHBpXOknj9H5KlzxJy7SOIlT2I8LnNlrys7V65jzfxFLJs1j4WTZzB/+kzmzZ7NlGlTGPX+KGwdbDE0M6ankS5v6L+NjpkBxnYWmPexxay3nWwhm4gWsoBCa2tpT2Mq8o9t+8tFESOh9Fn3xdCuPwYOA/8qQ/uBGNoPwEiUnaj+GAowlFDYB7mcIlQqSwcMLcQWrPjrsJF2OQYmVugbiVlCE/T0jBk6bCRTp81i8ZLlLF70DYu+XsLqlWvYtsWJfXv3c+jgIU4cPc72bU5MGDcOc1MzhEpoYWZGb3t7PhszhsULv8Zp02YOu+zn4snT3PW8TpivPwlhESSGhpEYGkpuUhKa0hKetTSjKS4kNyGGOP97BN28yp3zpzizbwe7Vi9mzZyJHNiwjMuHduN95jC3Tx7g5rG9XHDZwtHNK9m9/CvWz5rA15+/z/wxI1k67mNWT/0ClxVfc3GPE97HDnLOeQv7Vyxhx9fz2L5gLtvmzcFxxjRWTRrPsolfsmzWJJYtms6WjUs54radKxePsnb1QkaPGoyFuR7mZrqYmepgbq6PpZUJVjYWmFmKbWEjDE0M0TM2QsfIGB1jE3RNTOUcmtw0N7XAwEIkzvTGuu9ATG0c0DOxoKeBCQZmVpjaCCNye4wsrNE3MUPP2BQdIxN0DI3RNTJCz8gQfWNDDIyNMDYz4aNPx/DNqtW4HT/Bnft+pGRmERwRxZkLl3HavZdd+w+y/9BRjp8+x+XrXvg8COaa113cz11k176DzF2wREKhtX0/TCzt0DMSLVF77PsOZsDgdxgw5B0GDnmHAYNH0G/gMPr0H9JdA4Yw5vNxHD7mTk5BEXXaRurqG6lRa6VamFdQhCJTSYJoH0cLIIwjPCZRxtWJpJHY5EwS0rIlAIoZwsz8crKLqlAWVZKoyJNbxWKpJDpZiYiyk/VKLQyPTycgPB6/kGh8gyLxDQyXs4qiHZ2elU9OfrG0FckvKCIjM1smp6Qmp5CekkxWeppMzSkrLCAiOBD3I25sWPEN2x3X4uK8leMuu7h8aD8+J49w/cAezjptZO+yRcz47GMcbK3Q09dFR7cXvXr1QEdHFz09Q0xNrRk2bCTjxk1h2rjJTHt/DNOHjmTXV0u47XqU6EuehJxyx/eQC8EnDhJ38RSK21fIj3pARW689MkVlmgiVCFbmUBWXhZZRcUUVauo1jZQo22jWmzilj6msuQJVaVPqS57TF1lK1qVmsbaWhrramlS18mFE2FRo1aL/HBRrWi0nWibn9HY/gNtj36m6/mvPPn2d55/9wcvv/+DF9/9wbOXf/D0xR/88MN/+P2X//Kf3//kP7/Bv38Fjaqe8KAwTh8/idu+A+x02s6GtetZvPgbZsyay9z5X7N46Qq2OO3kjl8QZeomGh+9pK79MZWN7VTWd1BZ10lJZSsKZTVRcbmERSsJj8khMi6PtKxqCsuENU0nhaUt5BRoUeZ1G1YrczVkZNeRnqlCkVWDeJ1X2ERpRQequqeotS8pLmuT7yWllpOQXEJcYveySZDYRA5MISAohaCQVHz947l1J4xLV/3w8YshKlYp1cuomCwCQ5KJSxSWSioaGtspr6hBmV1AZGQ8np632L/PjYOuR3B3P8eVy9fxuedHeFgU0VGxUjH0ve+Pv1+AHEkIDwmhu0JJSYyXnqudLfW8BsMWrYqailwKcxIoyUukpjyTJk13uEd7YyEdTfm0anNoUmfxdzBsqE2lVZtBW4O4P+2VQtitFGrrhJF/Mo3qFJokGKbSrPk7FAow7C4BhS3qTJrrsmQJOGyuU/KPNmHXIhS6VyDYJGf+BOBloBbpHcIapjRFlrpCSI2ZEgQba5U0iTQOkeQh/vCWUNj9GfE5ca8oAZJC6RHwKO57fa8ETfEsOUfYDYMC4EQJhVAA4Ivn3eDX0V7Ko65Kvv9Oyx+/d/L7bx389ms7P/3YJK83aHNpbyvh++8b+PPPJ/zySxvfvqyXUNnWWoK2PpdqoZoVxkkYTEv1JyH+HrExd4iJvk1M1G15Lq4lJd4nJfkBaakBKNKDyMwIJiszhLCQ61y/coQzx3dx1cONO9fd8fE6i8/tc9y/c16Wr/d5/Lw98L93kcD7lwkPvEFsuDcpccJVPJrq0nQE+DXUiuSYfDqby3n5WMMv37fxw/NGed6kLiArNVQ+IyrEC2WaWC9Pkp/PTAlBVHZ6uHwtfruoKhUJLEokYNZ2A2azsOhpLUXbWECdJkdCoFqTQ319Hk1NhbS1lcoSf4/XBRReOkhCnA/1r9v3TcWIjezOtnLEgs1DAW7aAmrEZvireUyhqgr1UM4v1mSiEc9uLkZAoQDCuvpcwiK9OHbSmdXr5zJ5xgeMGG3HouVTOHZ6BwFh11Hmx9LUVimrRlNAaWUm5RUZVJSLOVCxEJRHc2MJIi+7tiiFgsQgPI/vZtWcL5n10WAWfjCYFe8PYdUHQ1n94TDWfTQcp4/fYd8nIzn6xUecnz6e6wtmcv2raVyfM5nrsyfiNW8K3gumE7phKRmHtlN57TjFF9zIOb0XxfEdJB93Ivb4FrKuHKA28CKPk+/zfcoDfk8N5M+0YP5MDequ7Fj+LMniv1XF/Lc4h//kpvNtUix1gQEort8i44YXSi9vUjxvcGXPPjYvWsLS6TNZMm0Gi6ZMY/n8+axduZwVK5YyYcIXDB7cH0sboTDp8obem+iY6WFsa4pFH2vMe9ti5mDP/w+FJsL/UMCdaP9aiPZjX/TtBqDvMPivMnAYhKH9IIzsB8oytBsgwVFAocxbFhvJEgrtpc+hobm1nBUzNLXEwMQCHX1j3u6hw5tvvk2/fgP48ssJTJ06g/dHf0Bv+94MHzqcLz7/grmz5zJn1mzmzJzFl5+PpX+fvvR46y0M9fWxs7FhxLDhTJsylfVr1uK8ZRvOG7ewfd1Grpw6R1J4FIWKLKL8/Llx5gyh3t7UFhTw5/ff01lTTVFyHDE+Xtw77865/bvYu+YbVs0Yx6yPhvP1lx+watpY1s8ej+PscWycNQ6n+ZPZs3QWB1Z+xd6ls9mxcBo7Fkxj75LZHFj+Fdf3bSf++gVyA3wI83Dnyq6tHF+3Atdli9g5fw5bZk5l7aRxrJr4Beu/msrmlV+xfeMS9mxbwf4da1k8bwIfjuxPb1sj7K30sTbXwcZCH1trE+zsLLCxMsXS3AgzU0OMTYwkuBmaGGNsJmDRFF3D7uWiXgZGMpO6z8DBWNjYoaNvxD/feqU8GZthaGqBoYk5hmKm0MgEXQMjdEUes5ERRsYmmJqZYW5pgY2dLVNmzGTnflc8ve8RHB1Lel4BgVExnPC4iOP2nezYf5ADx05y/OwFzl2+xtWb3nhcucHJsxfY63qYr77+hhHvfYiAQlNLO/SNzLGwcqB338EMGvIug4eOZMiw9xg89F0GCjAcMJRBQ99h+DujmTxtFqfOXqCguAxtU6us+sYWyqtqyMkvJFWRSXxSChExAggTCI9NJjwujajEDGJTlHKjWOQUp+eWkllQgbKoiqzCStkmFpm4oqKSsiQQCi9CqRhm5MvPi63jByEx+AZFcD8glOCIWMRGc2pGDnkFxVRWVlNaWk5OTh5paQrSU1NRpCSRlZZCflYGpfm5RAQ+4NRhVxxXLMHZcQ37tm/mpMtOrh/ZR+Dpw/ifPMj9o/u4vGszS6eOo7+tBfo6b6Gv+zYGum+jp9MTnZ466OkYYGluTb8+A3h3wFA+HzScGUNHsnv+Eu66HSfuynXCzp7G/+gBos6fQHn3OlWRgVSmRFKRm0BFSaqsytI0CosyyMhTkpKTR35lNSph7t7char2MRVlz6gse05V2XNU5U9RV7V1Q2GNisbaGprqaqivVVNbU0+1qoGqai2VVfVU17ZS1/CE+rYfaHvyC0++/w/f/gu++wV++BW++9efPP/hT558+19++OlPfv/tT/77B/znd/hDQGFNPVEhYZw/cYLDLi7s2LyJzWvX4LhmFetWrWT7lk24uuzhksc50tNTefL8Gd/++APN7W2UVVaibmij7dGPMnouPacW7wcJ+AalkpBWRmF5G6r65zR1/ouWrl+p0b6gqKKdkiphdP2EWu0L6hpeom78lpr655RVP6SgtIXSqk5q6p+hafqWsqpOsvPrSc2oIj65mMiYHB4EJXPLO5JLngGcu+jDqbNeHDp6md0up9i07SCHj1/h2q0g7j+I5eadEC55+uIXEEOmsph6bSuVVWoKCsuJiU3m/Pkrcrlm8yYn9u87xOlTHrKVHCl+5qLjCfAPll2T+/d8CQkSdjSRcjRBzKwmxMRQWphHZ4uWh60NsoSvak2FSF5KoDhXtPyvcZMAACAASURBVI+zaNKItLjuBd9OEaXbkE9LvdjXEON4opWcTGNdOm0NStoaxP0CChPR1CTIozjX1r4Cw7puMGzWpNLyCgxfA2H3sRsKW9RZiBJw2KLO5h/t2gJelwTEv1RCsSDSDYdS+atUSPAT0CjUPgGRbdp8Xn9GXJOQ+Ar8XgNgc11O971CEtXmy+/6+2eaBUw05KOtz6FGpaC8LImqyjTqajNR12XJ+bKC/GgKC2LkubiuUSvl/bU1GWQrw4iO8iItLQCVSsGTx9V0dpRJxbFBmyfv06hF9JpQwDIkHIr2pPie0hLRSo6XsCg2XrsrXl4vK03qnm2rSKW6Kk16Bfr7XOTG5aM8uHsBAWxCJUyOFTYxgaQlBMhKjfeXECivJwRI5TBHIbaHxExAJtoakRyTK+FQAGBbo9j6FvnQFRIS6yqzEM8QwBkdepsCZQzqKqVUCotz4xHKoTiK51UUp1JdJpJjMqkpz5AlWsmVojVdkUppeQolZcnyvKY2C63IaG4r4/HjGp49U5OdHYnXrZNSLUxJ9qeluZiO9vLuJZvX1j2v7HoatWLGMleqd6qq7tZ6lVjgqc5APLtOnUO9aOeLDOfWUmrU2UTGeHPWYx9bti9h9vyxfPDpANZtXsDVW8dITAugqDyVprYKWjqqaWgpR9NYQkNjCc1NpbQ2l9HWUk57awWt9UU0V2VTm5tArO9VLh125qTzGi7u2sCtPZu57bKV2/ud8N7vxINdmwnZtp7wLeuI3LaeKKcNRG9bR8yWNURvWknkhmWyjRy9dSUp+zejPLmb5INbiNq9hrAdKwnft5bIQ45EHtkoK+rIRpKPbCbryFbyjzpReNyZEvddFJ11peDSSfKunifv4mnyzp1A4X6UqKNH8HM9RNiJUyRcvEL0+YscWe/I3LFf8sXIUXz53ijGvTeaBdOns3HdajZtWs/0GZMZNnwQ1nbCr1CPf/T6Jz2NdTCwMsLEzgJTe2tM7e0wsbPFyFZ4EIr2sb30wHutFBqKeDTrvujZ9kfPftBfpW8/EAOhFkoYFED4CgptxbZyHxmXZ2TlIMFQJqJY2GD8CgzFIoGBkRm6eobo6Ohha+sgo+tGj/qAwYOGYm9rz4B+A3jv3fcY8/EYPnr/Q95/bxTDBg/B1toafR1dTIyMsbXuhsIlXy/i5LHjXDhzjiP7Xdm1cQtH9uzn4onTeF28wu2Ll7hz4aKEwsyYGGry8yhMSUIRHkyYlycXXPfgvHwRK6ZPYN5no5kycgCLx33IxnmT2bFkNjsWz2TnounsWjyD3UtmSjAUr53nT2XX1zNwXTGfE47LuHHAmfAL7iTcuMTdw/twd1zF/qUL2LVwLk5zZrBp+mQJhWunjmfb0nns27ZKAuHWdQtZ+81Mpo3/gJFD7eltYyih0NZcF2tzPazMDbC0MMLK0rgbDC1NMDYxRNdADz1Dg7/gUM/QiF76BhibW8r0kA8++YyBQ4djamHN2730ZDtSx8AYPSNTjEzNMTW3lD6FAg4NjE0wMDLGUIKhMcYmJphZmPPxZ5+zdM1aXE+44+XnT7IyB/+IKI6fu8AGpx1sdznAviPHOXr6PGcFFN7ylorh+cvXOXzyDAuXrmDou6OxsO6NmaUdJuY2WNn0waHvIAYMGiFhcNiIUfIogNDOoT9Dhr3L+x+OYe78RZz1uCSVObW2iYbmNprbOiUUZmTnSiCMjksgLCqGsOh4CYUiw/j/QKGyCEVe2f+gsKBSzhGKtBJhVB2RkEFiRoE0qE7JKpLKYnRSJsFRSfiHxkoo9PEPISgsRnoSJqcppY2ISlVLZWUV+fmFKBSZZKSlkSGUwtRk8jIVFOdmExbgh/uhA2xYvpjt61fjsm0Tx/c443loL/7ubgSeOkTQqUPcdtvDhvkzGTW0P1bmRpgY6qDX6010e/VAt6cO+rqGWJpb0cehHyP6DWZM/yFMGTQcp1nzubb7AKFnPAg4foz7bi5EnD0moVAVHUxFcgQlyliK8uIpzI1DjBQps5NIUypIUuaQWVRCgZjTrGmkStVFrep7aqq+o7r8BVVlT7qVwuo6mmpraNHU0d5QT2tjM81NYmHiIU3NYuu4i5b2Z7Q/+p6HLwQQ/sHLf/2XFz//h4fPf6ap4wVV6g5yitQkKUpJSMomLiaFqPBYQoMi8PcNwevabTxOneHYgQO47dnDPmdndm7dgtNGRzatX8tOp624HdgnoTA5KZG2jjYJhs1trajqaqlraEPb+pyahhdk5msIjRGek/mkZFWTV9pMZd0TtG0/0tD2E+U1j1AWaMnM05D1qtKVNSQrKklILSM2qZio+AKZYhKfUoKoqPh8QqOU0p/w9r1orlwP5PK11xXAJU9/qQ5euHyf8xfvcdbDm1veYQSFpRAWpcD7fiQXLvvg5x9NXkEFnQ+f0dDQRlW1htTULK5cucGmjdtw3LAV5+175Fzl1as3CQuNkh6GYaGR+PkGEOgfRHhIGFHCuzBUWNOEkBQXR1lRPh3N9RIIu9oa6WjWUPsKCoVaWF0qRLJCuYPQJpXCwr+gsEmtlPOFoo3cpFbQqs2SUNhcn/6qdZyEVAnV/1MJBQxKIBTtY9FufqUQvj7+vYUs2sjNtUI1VPKPDvHljYV0Cg8+cS7ayXLmr7uF/HfQE4AngE7cI+5/2FQsS5yLkp/TdKuOEhpf3Svu62op4VFLKY+FgXRLKV3C2kYseDSK2b98BOAJJS9D0a3OKbNCpUIn1LuQ4KsEB10hPOw6UZG3iI+7S0qynzx633Hn5Aknrnkekq+rqroXFUpLxBZrkgS6utosBCC2thTzsLOcLtmarpIt5q6HFRIihdIo3m9pLqS1pUieC5VRqJQCMoU3olgAEQpgQpQPeZliXTxJQpmmOluCmwA6AWeVxakS2kryumcFxH2qMjEXINrF+fIo1D0Bc6ryDPmeAD8Bi6I1HB95j9vXTkooFK87msqksiigUjzndb0GQfH69XfK/6GI+UdFMBkigi87grwCYTitoLGxgK6uar77romff26nuCiRe3fPcevmCTIUIXR2VND1sIrWlpJuayB1zquFnRw5u9nSVIymLkcu6xQXJlBenvq3dnQ2tXUiHSUPbVMh1bVZxCbc5+r1o+w5sI4lK6byxaR32blvDf6hnhSIfzfCgFxAX6eK9q5aOh+refy0nufC7ueZlqeP1XR11tDVUsEjbQmd1TlUK2NRRt0nM+wuxbEB1CVHoE6PQZ0Rh0YRS0NUIE1+t6m/dYXqy2cpOXuMsjNHKT9zmDJ3V3IO7iR110YSdqwnbtc6onevJWDTYm6vmMXNFTO5v3URIQfWcnvrQtwXfcHuicM5OGEEJ8a/w9kJI7k09QOuzRrD5Tlf4jF3EmfmTefM3GmcnTNVbh+fFtm+K1dzw3kXIcfcCTruzvYFX/PBgIH0M7dgkKUVQ61tmTHuS7Y4rmf3Hme++mo2744chq29FfrGevyjxxu8bdATXXN9DK1NMLK1wNjOVpaAQiMRX2frgJnIS7btj4mYJRRzgdbCjqYfOrYDZOnaDURPKId2AzD4W4kWs5grfA2FwshagKFIVhH+cyavwFDAobGZJcYm5hgbm8rcXWtrO+zsHGSmsYBCoRb269OP/n3742Bnj5WFBeamppiZmMjWsaWZOTZW1gwfOoyNGxzx9/UjPCiEK2c9cNnmjNNaRzZ8s4JNy1fjvt8Vv2vXJRQG37lNkNctwu/eJtbXmwDPC7htWc+CcZ8yZdQwJozoz/hhvVk64WN2fjOXw47fcGj9EtzWfs2+FfPYtWQm2xdMxWn+FJzmTWb3opkcXbcED+f13DywA7+TbgScOsJF503sWzofp7nT2DprKptmTGHD1ImsmzQOxxmT2bt2Ke6uTrjuWsfab2Yxc+IHfPr+IIb2t8TB2gB7S33sLHSxFm1kEx2MjXSwMDfCztYCGxsLCYU9dHrRU1cHXQN9qfIJ82k9I2Os7Xvz3gcfd1vCfPIZdr370UvfiJ56hvTQ0ZfKoYBCse1qbmn9Cg7NMTQ2Qd/AAD19fVn6hoYMHj6CcdOms3rzVs55XiMuXYFfWATHzp5ng5MzTnv3sffQEQ67n+XMJU88ve5yzesenre8OXPhCouXr2Hw8PcwtbCTbWNLm97Y2PfDvs8g+vYfKtXC4e+8LxXD3n3FsoU9Q4eP5NOx41mybBUel66SmZ0n28aNLe20P3wsoVCohEIhFEAYIuxookTKRDICCgXUCaVQtImFB2FGXjlZBZUyw1gohrEp2QSEJ+AfnkB4vIIERb5UC8W9QlmMebVs4h/WDYX3HgQTEBJFeHQiiSmZ5BeWolbXU6OqlabqwpswM11BRmo3FOZmpFOYnUXog/ucOLhPQuG2dSvZs9WRY7ucuOK6G78TrgSfPkKExwn83Q+xc+Vivvh4FP372GJpZohuz3+i2/NtdHvpYKD3Pygc1ncgH/UdxMR+Q9g4ZRbnt+zg/pET3Dvoivf+nYSdPiKhsCYmhPKkMAozuufKs9LDSE8JJiU1iiRFCgmZSpKyc0nNKyC7uJqKqk4a639BU/sTqspvZSu5pqKF+qpaCYUCCB+1NPOo4yGPup7xSGQeP/2BZ89/4sV3v/Dyp9/57td/8/1v/+WH3//k+Y+/U9/6lIIyLTFJedy+H8XJs1647D/J5o3OrPhmDQu/WsLMafNYvGAJm9aux8XZGddduzjkspeDe3az22kbWzduYM+O7Rx23c9Fj3PExsZQV6+mrbMDAYXapkbqtK1Uax5SqnpITnGjhEEBhIrcOrKLGuT1uiYRP/ctBeWtpGRWE5tcQmR8ASGRSu4HpnDrbjTXbkdw/U4kN72juH47nKs3Q7h8PYgr14O5ciOY85d8OXryOnv2n+XwcU/OeNzjyvUgObfo5R3OPd8YAoKTCY8SCnY+aZnl0qvQLyCe8xfv4ucfQ0lZLd99/y8edj2nobGN7OxCbt7wZusWZ9av2yTB0GnbLrmJHRQURnxcEtHiZzssigixdBIWQVRYBJGh4RIMUxITZPtYQKEAwscdzYhWcm1lPvnKeAqy46ksEYsm+QixSFj8tTcWSChs1QqnFwGFCrQ1qf8HClvqFTRqUv6qpvpUmutTaZEgKGCwu1oFFNYraK1/PVOYLucKm+syaK7NoKnmVdVmdUOhgLOHsrohT5x3NopZw24VUYCgKAF9AggF5AmweyLai68gT1wT9wgl8bVKKI7imnhP3Pe6BBCK7xDPb67PpV7MvlWkSNVPQKCAPnGMi/WWQOhz7wx3vU9x3+csfr7nJSBGhN8gOOgyFzxc2L1ruQTDwIBLci4wLzdSzg0KjzthbyIUyMaGPAl4r9vS332rle1o0WYWc4jPn9Xx7GmNVBqF2ijmFcVRXHv5Qo3Ydhb+gBFBN2VLt64iUypYnc1lPG6v/qu6Witp1RbLFrGARQGKrxXCFjEvUF8kl0VqK7Nk61fMCQp4FFAncqaFCigUwpuXj8qjmCV80qGSYCh+WETr+bXa+Pr5Ag4rilLkZ4VRtiItmMQkP1JSA1FkhJCTG01lZZqEwkdd1Xz/XRP/+rmDstIUAh5cwufuWWmA/birmqePa+hsL5d2PA2aXBnLJ3wjRTv50cNqmhuLEEphWbEAboWcX9TU51JXly3byWJeUV2fK2cZk1IDuOfnwckzu9i8fQlfLR7PUXdnouLvUSbscepyUGuLaGgul2phx6M6Hj/RSCB88VTL44e1dLRW0tFQSmddAR1V2WgLU6jKjEaVGUNLQRpPK3J5pirkeV0Jz2uKeJ6TyovYMB4F3KPxtifVl8+gunSK2kunUJ0/RuHRvaTv3UKs0xo5U+iz9iuuLZ7CmVmfcmbO53itn0eo63qurpuF0xeDmOPwNovse7DSrieOvfXYNsCEncMs2T7cjs3DerNhWL9X1Z/No99h54TxHJi/kPPrN+Kz7yDe+w+yZup0BllYYNGrFw5Gxgy2tGLWhPHsdNrM4cMHWLX6G8aN/4wR7w7Btrc1esZ6UjHUNdVDz9wQAyszjG1tMBZJJ+Joa9MNha8WTf4HhX3/DxQKONS1HYC+bX8M/lZiptDYVvjdiZnEPjJ/uTtL2R5TK1tMLW0wtbDBxMJaqlcid9fCwhJTEzMMDY0wMjTCwswCOxtbbKxssDSzwFQoWHr6MspOt2cvjA0MEUBoZWEpa/DAQWxYt54Hvn6EBgZz/sQptq3ZwIr5i5g7aRrzJk/HZfM27ly8iPfFi5w75MaBbVu5euIoYbevE3z9Ei7rVkhrmU8H9ebLIb2Z/E4/Vk37HNe1izjtvBb3bas4sXkZbmsWSqVw21cT2Tp3IltnT2D31zM4sWEpV/ds5pbrDu4e2svtg7txd1yJ87zpOE4dL2vDlAkSCNdO+IJNM6dweMtqrp85yJlDzmxZ9RWzJrzP5+8PYsQAK/rZGNLHSh8HC12sTHphYvA2+rpvYW6ij72NOXY25pgYG9Cz59v00umJvr4eRmIG0NQUU3ML+g0YxNgvx7N46TLGT5jMwMFDMRSLKAIMe+mho2cg4+0srayxFObVFlaYm1tgbGSMvp4eujo63SkxOjr0GziQT74cx5I1aznhcYHIpGR8gkM4cvoM67c5sW2PC3vdDnPY/QxnLl7h6q073Lhzj1t3fbl07SbfrFzLwKHvYGxmjbmVPTZ2faUa6NB7IH37DWbQ4HcYPmK0PNrZ95WZzMPfGcXkqTNx3LSNq9dukaHMpapGjbaxhdaOLmlLk5SmIDSyGwiFj2FwRAyh0YlExKdJKIxPy/7LmFqRW0ZmfoWEQgGHYplEAKEwqX4NhaJ9nKoslhAZl5ot/QqDIhLwC45EQKF/cCShkXHEJ6VLpVBAYW1NHSXFpeQoc1BmZJCVliqVwuz0VAQY+t+9zcHdziybP5uNK5awa9N6juzYykUXZ+4e2iNVwuhLp6S6fGjLOuZMGcd7IwZjb2OGTo83JBQKVdxQX/x3YYmdjQOD7fvyfu/+jO87iHUTp+O+YSu3DxzCa58Lt/Y6E+J+mCzva6gEFCaHU5QZTa5SmByHkZokcuajSMlMIzk7T0JhojKHrMIKqmse0tn6By2Nv6Kp/Z6ayqdoVO001dbTptVIIHze2cGTh48kFD7seknnwxe0dz6nrfMpLQ+f0PTwEQ0dXWhaOymrbSQpowjfoETOXLzH9j0nWbRsC5OmzOf9UWMY0HcwNmIBTdeUEYNH8NXMWezcvAnXnTs47npA1sE9u9izfStuLrs5edQNz8sexMVGoaqpormliabmRhqatIjt6fzSejLyNWTkq1HkqUnNVpGgqCAmpYT03Fryy1tlCVgMi80lIDwD3+BUvP0SuHgtkKOnbnHoxHXcPe7J1+ev+HHK4y4nznhx+sI9PORrb1yPXMJp13EOHrnMuUv3uekdwT2/WAJCkomIySIptZisXBUFxRrKqpopKFETFpXOJc/7BAbHU1mt5V+//JvnL36gvf0xRUXleN+5z/btu1i3diOrVq6XSzYnTpwhICCE+PhkYmMTZRs5OjKG6PAoCYUCDKPCwklNEp29QqkUCih81N4kobCuqpDCnCSKchKpLBHLu3nyz3hh9ydgsFV0Y2ULWexkZMnWcbNYFhFKoTYLAYViC7mpPoXXQCgXS7RptGrFMsrf6u9QKBZP1Aqa6xQ0/R0KazLFTGEe7dr8brWwqYiu5mJZj6Sy91rdK0W87hJzZo2F8v0nYhO4s5Kn7d1g2KEtkDOEIjuvIDOM3PRgctKCqCiIo1GVRZtoS9dlyxa0RljMiOzeYvEPqtuLrrAgGmVWCKkpD6QKKJTAVFEpD0hLeSAVxBxlGIX50bLNKzzs8vMiiY68hdfNYzzw80DMClZXpsq2r3hftIcrypPkNVWVMMhOQ1Ut/AvTJSgKdVK2o8WGa71YqsijuakAMaMoQFVca20ulOqiSFCJDLkpZwazUkNo1hTQ1VpBu2h3agroaCrlcVsVTzqqedhSTltDsbzeUCu2tnNo0xbL9x+3V8n3hGqoqVaiEfOAVUrqq7PlfSJXOjb8DreuHCM6xIuKwmT5PR2NpRIomyVYCrgspEnY3NTkyueoJXxmyPxmafgtfBxflVBMBdQKS582oe62ldPVVkFxXiyRITeICLpGSV4sTzoqeflUzcunGl481fC0S8WjtgqetFfy4kkdP3zbKI/is+3Cqkh4WrZXdNsEafNR12ZJMKyu7k5EEabWwvbGx8+Dcxf3s+/gBi5fPyJtadIzQ1HmihSUZAqLUyksSpFVUiI2vtOpKlNQVdpdZbkJFKWGkR11nyjvi9w954bXCRcenHIl/OxhIs4fI/LiCSI9jhNzbD9x+5yJ27mZ6O0bZQs5cssaojavItJxOSFrFxOwcgF3l87m2teTOT9P2Mp8hNu4kRyf/hF3Ny8k6cxOfHYuZd+M0SwaYsSaYeZsG2HN7nftcBnVmwMf9GP/J0PZ/9l7uIz9kN2fjmbHxyPZO+5Tji6Yh4ejI55O27m1ew+XtjmxavJkRjrYM9TWms/eGc6cL8ZKVcLtwC5OnzmCq9tutjtvZNmKhUyaPo53PxxB74Fi8cOInkY66JkbYywSTuxsMLW3lWViKzKThcL3vxKLJgYCAoVCKIDQpj96Nt1AKDePxWaysKyx6YupXT8sHYRRcV/MbB0wETBoZYO5lTUWVlaYWVpKcDG3sMDS0gJrK0usLC2wNDfD0sxMLo+IBRIzY2OM9A0w0NWTICgWS4RSaG7SXWYmppiamGJrY8cXY79k7eq1OK7dwMLZXzHhk7HMmzKLNYuXs33dJvZs2orrtu04r13L8rlzmfHlFxzavpXoe16kBt3HfedW5n3+EdM/GMGCz0axYuLHbF84jSMblnDaaTXuW5Zz0nEJh9fMZ983M9m5cDJOc8axadpn7Jg7gWOrF3J11wa89jvhc2g3d912c8ZxBbvmTWXT1C9xnPwl6yd+wdpxn7Fq7CdsmjaBszscCb15jsDrp7lydBduW5ezau54Jrw/mHd7mzHYyoA+xj2x1n8L015vYtDjn5jr9cTWWA87E30sDHph1OstTPV7YWVsgJ2FKQ7WlvS1s+XdYcOYMn48K5YsYdrEibw7dBg25hZYGJtgrKePkfhnqq+PiYEh5kbGWJmYyjLT18eoZ08Me/SQZayjw+jRo1iwdAk7Dx7kws0bBMfGcsvXF7eTJ1m/dSvOLi4cOHqUY2fOcObCRS55XpN+hbfu3OWy53WWr1jNkCHDMTW1wNLCBlsbBxzs+tCnd3/69xvE4IFDGTZkhDy3EsbNuoaMeu8DFn29FFfXQ9zz8SM7t4DyShVVqjqqa9TkFZZImxrhXyjAMCAkjIDQSIIi4giNSSYmSfgT5knrGRFhJ9rCGXll5BRXk1uskt6EYmYwICJBto+FUtgNhUXSw1BE34m0E2FDExwRh29AKAEhkYSIGa/4FJTZ+VRXVVNVWUVJUQl5OXnkKZXkZijISU8hS4wmJMVz4+J5OU84/uPRLJ49Dad1Kzm0fROnnTdydYcjvof3EH3hBLFXz3J2zzZWLZrHl599yKB+duj3fAMDnR4Yyw17U0yMuqu3uTWj7PoyaeBwHKfM4vTG7dw5eASv/fu4udeZoJOHUNz2pCoqmGpFLDXF6agqsygvTae4MJmi4iwKyovJr1KRX6kir1JFeV0jzW3P+fbZf3j++A+6On6lo+VHHrU952nHQ54/7OBFVycvux7S1tRCjUpDQWElqWk5REQm4hsQwU1vfzyueeN+8QaHT19m76HTbNrhxvK1O5izcB3jJi9k9MdTGPHOxwzsNxQHawcsTSww1DFk5JBhLJ4zi/3il9ndzrgfcOG0235OH9rH6UMuXHI/zM0Lp/D3vo4yLZ5mrUouVTRqqlBVFJKdK4zHcwiMURIcl0NoQh6+Yel43ovk9BVfPO9G4BOSgl94Ol4P4rhyO5TrPpHcC0riQXgaF28GcuD4ZVmXbgUSEJlOUJSCgHCRbpNCSHQGkYk5hMZkcC8gFk+vQLzuh+MbFE9wZLqMs0tILSBZUUSyolhWYZkGTVMXmqaHpCuL8fGPIjpeePk28uNPYhP7O9rbH1FcXMG9e37s2ukioXD5stUs+2YVR4+cxN8/mLi4JCLFLz8h4YSHRhAdEUWsyEQOjyQyVART/E8pfD1T2N6kRnoVlgqBKJPaimwJhdoakRaXS4v481oIc7KVLI55tDfk0N6QTZs2m9b67plC0Tbubh0n0agRVjUpEhT/r2L4WikUauGrklvIGbSI1vHf6h8C1Fo1uRIMu4GviMetJTxtL+NZZyUvHlbxbVc1Lx9WIUDwYWM3OD7rqODbRyoJhuJ6qzqXsrwYUmPvERt6gwj/y4T6XiQjwZfqogTqqxTUCBNqkUySHUlueghZKQEo0wNRZgSjzAwmKyOYTNE+VgSRIa5nhlBaHI+6NlO2dbs6y3nxrFbW86c1POwopboyhUxFIDnKUKoqUmhuzEerEf6EYllBWJukUFGWRLHw31OGoUgLkJCZkuQroVPx6nsEbIr7BDiWC8uWghj53QIgG7W5KBUh+N09z62rx8hMCZag9ryrllZtETXlCgmAj9sqedFVy9MOFeK8s6mMNm0RzeoCHrVV8v3Ter5/ppXnAugETLY3iKSYsr8gsqIwifgIb7yuHiMq+CZl+Ql0NJZI+BSgKSC0s0n4SJbJz7ZoCmgSCxkaYfPTHVMocqBbGgoQSp+mRmwkZ1IvFoLUYsklW26J1wr7g8xwkqPukhbrg6ooiWdt5fz4rJ5ff2zjj98e8duP7fz6solfv23i95/a+fdvj/jjX5389kMrv3zbyM8vG/jhhZbnj1R0NBejrVWiqkqXbXthayPSSXLzRH5nAKERN/G+fw5f/4sEBF8lNOIWMbE+JCcFkZgQSEy0LxHhd4kKv0tMxF0Sou7L2crM5BCSvtor2wAAIABJREFUI+4Ree8yvheO4L5zHZu/nsrqqZ+ycfIYtk8cg/OkT9kx5TN2Tv6MveM+5sBn73Nk7Ie4T/xMLpucmzKWMxM+4cz4jzg/aQwXp37O2cljODp+NPvHDmfPmMHs+LA/bpNGcd9pCbk3DhN+dCPHF41l1Wgbtn3cD9fPh3L0i3f+qhOTP+LUrPGc+Woax2ZMwHXiZxydPZXL61dz/+ABbu/dw9XtThxfvZoVE8fzyaD+jH1nGEunT2Gv4xoO793OafeDXLrizo1bHnjfu8q5C8dw2r2ReUtmM3rMe5hZm/KWztvomhhibGOJqb0N5g62WPS2w9jGDn0LW/SEfYyFQ7f5tFg6sRuIkcNgDAQY2vRH36afXCwxcRC2NAIIhXVNb8wd+mLbdwC2ffphYSvaxtaYWVlhaW2FlbUlFpbmmJmbYmFhirWVUL0scLC1pLedNfY2lliamWAs2qE6vdB5+216vfWWTCyxt7WVm8bWAiqNjKWqaKBvhKGBMZaWNvTp05++vfthb2GHlYE5kz4dz+7NOzh/7DS7HLeydOYcJn74Me/264+dsTGbli4m3s+bsuQYrh09wLKp41gyYQwb50xk79JZuK1ZwMlNyzi9dQWnNi3h5PqFHF09D7dlM9m3aArbZ4/FceKHbJv+GUeWz+Gq8xpu79uC76Fd3D+0m3OOy9kzbwpbpoxl48TPWT/+M1aP/ZjlY0azcfIXeLpsIzPQi7wIH1J8PQnzdOfY1hUsmfAhnw605l1rQ/rpv4VNjzcwe+sNDP/5BmZv/xPrXm9iq/sm1rpvYaXzFnaGOvQzN2KIrQXDe9vybv++fPbeu8yZOIG1S75m7qQJfDJiOAOtreljZoatoQEWurqY9OyBwZtvYtarFzYGBtgZGmLZSwfTN9/ERFx/SzxfhwlfjMVp1w7O3/Dkpq8PfhFhXL3jxYGjR9iwdTM797lw6MRx3M+d5ayHBx4XLnLV05NbXl5cverJyhUrGTZ4qIR5K3NLbC1t6G3rQP/efRnUbwCD+w9kSP9B9LHrjZmw1nmzBx998DGO6xy55HFJ2nLkFxRLG5qColJy8gplOzlNbB6npEsrGr/AEPyCBBhGExyZQExSBmlZBShyiiUYijay2EDOLVFRUFYn5wZDopNlhJ2YP0xU5JOSWSiBMD27mNeVmJ5DREwS/kHhBIZEEhwWLXOVFRlKSktKKRMZzIVFFOTlU5iTI1vGeRlpZCTFkxQdwZmjbsybOoFBdhZMG/sJm1cu5eA2R45tXMWpdUvkzHK0xzGSb3pw7YgLOzeuYu6MiYwc2h/DXm9grNcLc2MTzMVikL4hvXr0wlLfmJE2vZk6ZCSbps/j7JadeB86jtf+/Vzf44z/iUOkel2lPDKQuuwkmusKaWuppLmxFG19ERptJXVNWmpa2qhpaZfV2PmYZy9+lFvBv/70Jz99919+ePlvfv72F379/gd++e4lPz1/xndPHslFE6Uyn5CwWC5fvc2+A8dY6+jMnIWr+WzifEaOmcqAdz/HbtD72PQdiaX9cMysh2BsMQBDs76YmtljZWaNlYkZZuK/3156jB46lOXzZnFkx2ZO7NnO6QO78Di8D093N257HMPP8ywhdy6TEHyXitwUnrTU8qS1Fm1VPqXZScTHxeLtH87FO2F43o/ipn88Z64HsPPwBZZv3s+Wfe7sO+nJofNeuJ6+hsuJy5y66sOdoHhCE7K56BXArkNncDl6Hi//KBSFKnLKNOSUqckr11BS00yVtpOyulZySmpJVhaTlFVEUmYRKcoSsgqqyC8VrWoVKVnFRCcpKa5U0/n0JU+/+4EylUbOuYqfSbW2he++F1Y9L2jv6EJkH4sEE5e9B1i/biNLlyzn64VLcHM7ivAqFLnIoaER+Pn6ExwolkyiSYyNJyYyioiQUJLj4ykvKpCLJqKF3N6kobWhlmZNJQ11xWhrCqlXFaCpzkerEqlw3W4tAgqFbWBXawmPWkt43FbMw+Z8CYctmkzpPyiWTDQ18dTXJqCtS6ShLolG9Ws4TPmrnSxUwzat4q/qbiVn0qpR0qrOkiUWTv6nFIovbyzgYZNQAot41FLM45b/x9ZbRkeZZm3bM9OCRSruRvCgwd0J7u7WOBE0CgES3C0QJYGEuGslFa24u0GQBGtapmeennnkXev41nVB9yvr+7FX2X3fyUoCddS59z7PCj68Em3iKj6+quSdaPkKVbFDHCeOEephGT0i+aMhF5GblxLjR8zTWzwPucbz4KtkJwdTV5pCu0gjEcbSlRnUiri6wnh5fFlRHOUlCZSXJkoQE3BWkBclwU0ohWXFCV+g8EUJb19X8L6n5muJhYgSqipSUGaGSqCsrc6QUChATlxPXRhDaXG8BMISdbyEzD+gUFxbKpBfoVC8LmBQQKQAQgGkRQXRMlVDQGle9nPCn9wk6KEv+VmREsw+vqmTMNZQlS3B7F1XNZ97Gvmxu0Eqhu9f1Uh4E1AnIPGP1wTUCSjsFHY0X+FQgF1nUxHVJWl/QmFs+H1K8xPk82IDt034HTYWyq8lAPClVAoLaW8QW+BF8rHIom5tyKNRJLoIRbYuh+Z6FW1i+/tra19YBzXXKCnNiyUrMZjspBDqS1J531nOzz2N/Pa5nf/4tYvfPrXxS3cDP7+t59cPzfz2uYPffmzjt48t/PqukfevqqSnkoBNUS++QqhYzKkWMC6qNou8/GiiYh9w/9E5/IMuERJ2nfDIe8TFB5CW8oz01HAJhuJ+SmIoybFBpMYFo0wNp0AZQ3pMIFGPrvLY5xTeh7dzYM0Cts4Zz+YJdmy0s2HzCFu2jR7ELvsh7Bs1iMPDB+AyajBuE0fhPWMCZ6fa4zVxBF4T7Dg3ZTQXZ47nzNRRuIwdwL7hZhwYacGh0ZYSCp84bqT4kTfx5w/is2kWuydY4DJtMGfnjObi/HFcWjBe1pWl07m+xoHr65dxbskcTs2ciPdyBwKdj5Bx7w4R5725feQwruvXsXHGVCYN6s8c+5HsWbsCn5POXDxziisXPbh+8xx37l3k4aNr+F7x5LDLXlZtXob95FHomejwbd9v6a3oh6ahHtoCDM2M0bcww8DCCgMLW/TNhZ3Jlw1kqRQKEDQVM4TCiubr1rHZFyAUMKgpM5At0De3wtTaBmMLS2merakjNmPFNqseBoZ66Ooq0NbWxEBfB0tzYwbZWmJrbY61hQnmxgYY6ilQaPZFs29vNHr3ol/vXhIKBQyKJRNDfQOESqjQUiCgUChLwrZDVh9NNL7XQOObvowfPpZdG3Zw6uhxtqxcy+yxExhuZYOZaJH+7W+smjsbP19vkoIe4uN8kI3zprNryRw5P3jf9RB3Tu7nhsserh7dwaUDG/HZsxrvHcvx3LKY0+vn4yigcLY9hxZMwnPjYm4d3orf8X2EeDjxxMOFa/u2cmqVA4cdZnBg7jR+mDWFPTMns3vGRJyXzSfE+yQ1KeE0KWMpjQshK+QO9z2O4rh+EWumjsJh9CCmDTRnrJUxw00NGWSozxBjPexMdBltYciEQVZMHzmEOWNHsGDiGBZNGc/8iWOZPW4MC6dOZuOShRzYspENixcyb8J4xg8exBjb/oywsmSIqSn9DfQx09bGSkeH/vp62OrrY61QYKGpyVATE6bZ2bFi5kyO7P+BKzev8/hZGI+fheIX9oQrd29z6own+48e5pjrKTzPe+N79TLXb93k3v17PHjwgIcPH3Ljxg127dgh4whtRGqHhZWsgdb9GWI7kGEDB2P3tcRr+oovUDht8jSOOR0jyF+M+gh/00ppAVOkLpUWMEpVPhnZuSSnZ0koDIuIIux5DOHRiTKSLjkzjxzhTaiulFCYml0koVBd2UhZTYucG4xKzJTLJMLAWqSaiAzkP8BQwKSqqJJMlZqElCwiouL/rOi4JDIysykuKqaspPRrlVCmLqK8MJ/SvBwKstLJTk3i0llPFs6cirF2XyaPGsbmFYtx3rkZrz1buLpvC/4nDxFz0YOk2z48Ou/KmRNH2LZxFZPs7dDT/B5dzb7oaSvQU+ihLf7We/fDWEuXESaW0rz6hwXLZKKJv/tZ/L5CYdg5D9If3KQsMpSihHBy0yPJzHhOclIosTEBxMY/Iy41ifisHGIzlESnZRKfnk2mspCC3HIKVJXkZVeRq6wgN6uAXGG1k5pCZlICafGxhAaFcP36HU67ebNrz2GWLF/H5OkODB01DZP+9ihMh9Jb14ZvNMz4pp8J3/Qx5ru+xvTSMKWvljkKhQlGekaY6Oqjr6lA0acfY4cOYdvKJZx1FlB4GN9TjlzzPMEDXw+Cb14gwu8a8SH3UMY+obFEyefXTfz0ppmuxhLqijNR5WQSk5JFSJySJ/HZPIlXcfdJAmdvBHDU4wqnfO5y9ro/PndCuHAnmAu3A7kfGkd0RhFZxfX4hyficfE2npfuEBKdSoEAwZZX1HZ009T1gba3n3n54e909PxMw4seKho7qWjsoLKxg+qmTupaX9HU2U1100s5opCSraakuon21z286H6PuqJObsUnpuWQX1RGbV0jdfVN1Dc0U1Cgxt8/iOPHTrFj+25WrVzLksXLOX3KHZF/nJIi4u/ieRoWTmRElITC1MRkCYVCKUxPFolkwoKvjq72JgmFYqbw7csm3nTW0dVWJcGwubaIltoCWoXnsXR6yZdJcS+FM4hwWekQns8iFES4uihprU+juS6JprpEmuuTZLU0JNPakEKb2EhuTKW9KY2OpvQvhtfNmbxsyfpaooUsNpC/bB+/as2T1/7Ll1nCMgmDQikUwCfA73Wb2DAWvoKFdDUXyNavuJX3herUkEt7vYqOhi+Ghy01StTZz6VKGBd+h9hnt4mPuEt+5jMaK8QnoQJetYhFFbW85gvpbyi2bfLpFLm8Ut0TsXRKigpiSE0KIC76PtlZT6koTZIqnlDyBLjVVgvTaWFEnURGWjBPQ68RH/sAdWEsbS15lKjjSBHnxzxAKILiegL6/igBngL8hHoori1ydmsq0/5sM4vXBTwKtVIcJyCzMC+axOhHRD29S2F2NKItLFRAAWMttbkS7gTsCVD8f0sAoVD2xPF/KHsdjYW01OUhgLK2LIOGSiXNNSoqipJJin4slcKosDvkK6Oor1RSU5aBaC1XlaRRX5Elj22qzqGxKlueK+6L88W11HmxZGc8pTA3moriJOoqM2gWiyZfjcT/sCCqKkokKzGIzPhAqgoTedOi5l1HOe+EEik2gJvVtNeoaKvOpqNeGFwW8VJ8gmkqpKMul8qiRHLSn5Kf/Zy6igxeiRnRjmK51NPaVkiL+J225KPKi5Qw6O61n6s3T+MffInI6AdSKczKiKQgT3wgEFGGKkrVaRRkx0oYLM1PoqY0k/y0COKDbhF02Z2bboc5e2ibXCTYM2s864dasXl4f3aOHcq+iSM4Ms4OF/thnB4/Aq+pY7kwezLnpo/j7ORRnJk4gvNTx0godJ9gx/4h5qwz02THQEMOjrLkzIKxCCgseniG2HMH8N08m72TrDg+cyjn54/l2uLJ3Fg6lVvLp3Nr1TxurVvCtXXL8Jw/nSPi6y2eR6SnK43xsaTduS2VQuflS1kzeQITBlgzZ+xI9m1YzVWPU1zxduWSrzs+F904e+4Ebh6OHHLcxYbtq5i3bBZ2Y4ega6rNd5rf8L12H3oLzzsDXbSNDdAzN8HMdiC2dmOwHWaPic1QFEZW9DOwoLe+Bb0MLCUU6tkMQ1+8Zm4rYVBTJFUYmaNlZC5bxgIIDUyFSbWuNOIVG7IKXW10dLXR1OxH79690NNVMNDWirGjhzNsUH+szY0xMdDFQBynpYGuliZ62lroK7RklJ0wqtbW0kJXRwcDPX05h6itpYNGP+0/S7OvFlq9tVB8r8Vgy4HMmjiDpXMWMd1+AiNtbLExMMSgbz/6/fWvTBs5nKNb13PecT8H1y5jxdRxHFy9iPvuTmQF3SLqxln8zzhz69herh7e8v8LhfuEUugwCY8NC7m2fxMPnPcQ5HaUEHdnru/fhtvaxTgtns3hBTPZP2cah+bP5OjCOZzZsobYGxfozE+mS51GVfJTlE/u8OSSG75Hd3J8ywoOrVnI7iWz2DRvKiunj2fhhNE4jB+Fw/gRrJg+np0rFuKyeysn9+3k9IHdnNq/i/2b1kkY3LhkEXvWr8Fx13Z2r1vNmvnzWDhlMgsmTWT+xAnMGmvPlOF2jB00UILiSGsrRlhaMMLiSy2ZMoWTe38g6MZNwgIDeR4bTXhiHI+ehnLd7wHnrl7mpJcHR8TMl7sr7t5npFJ498F9njx5QkBAAPfv35cJKD/s2cu8WXMYN2oMo4ePYMSQYYwcaseoYcMZbTeCMV9rcP8BGOsb0vu73sydNZczHmeIeh5NVmY2ZeVVlFVUU1hUglDpMpQqCYTxyX+0jwUQxhMZJ5ZNMqU/oYi1yyuukuqfUApziiopFlBY2yrnBqOTsr5CYQ7JWYXSvka0nDNzS+Q54vys3GKS0rJlfJ5QCYViGBEZR3JKGrmqXIoKCykpLpZqYXmxWm4clxfmUZqvojg3mxsXL7Bw5nR0+/RihK01C6dPZvfqpXju3ozf8f2EuDsSfu4kz33deHTBjaverhzZv5O50ydgqq+JvraGbB+LmUIdLTE2oY+lgYmEwumWA9k5eyEX9h7Gz9WLBydPcu/4UUK93Ui9d53CsACe37vCdZ9TuJ0+gOORbezZtZr9B3dw9IQLx7y8OerqwYHjp9jvdIqDh904fMCLIwfP4njoPI6HvDm415kftu9i95bN7Ny8kR0b17N21WoWLVrOjFkOjBk3lYFDRmFuMwwD8yFoGQ2mn/4A+uj2p7fCmt7alvTWMqefjoi5tEXfeBAmJv2xMLHEwsgEYx199DS0GGc3jG2rlkoo9HY5JMHwspsLdy+4EXjjHOEPr0oozP4/oPCX7lZ62qvprCuisb6aysZW1A0vUFW2kq5uJC67gmfJ+fhHphMYlUFQdCbBsVmExmfzNDGHpNwKCms7qWp/R2xmEdf8Qrl8L5inCVnkVjRJKGx69ZEX73/l1ad/8Obzf8jbju6faO56T/vbj7x6/5m3P/7M20+/8vbTb7S//kRlQyeq4hrpiVlS1UhheS1JmXnSCD0oLIqQsOeEPY0gPiEZpfhgk5LO7dv3cXR0YfOmbSxauJTZs+ZxzOWkhML09CwSE5IRcXcx0f9H+zhWLJ3ESEuaghwl1WVq2hprpGL447tXfOru5MObFt501koorK8UTKCS7+uNVVnyfbWmLI26ChF5l0GLiL+rTqexKk3G39VXJdJQHU99ddz/VeK5P6qxJoGmmkRpfN1al0JbfSrtDWl0NGbQKRNOvphYC8/CV60F/OWTsCgR84Mvy+kWQCigTfgPipaj8BuszqKpMkMqfK1iWeHr8w3labJdLFrDzSI6rjxNAmBi5H3iI+4gblNjH6HOiZSvCxgUyuJPoiXdXSvbzqI9/fldHZ8/NvBRGlGXy1ZtcVEc8TEPCA2+LGcGRTtZKHcCENNTg8nKeEKO8qkEwrAnV7l5/RRBAT5SMWxqyEaZEUpI0CU5axgTdU+2owUQila0UAIF5LUKa5vmPFoaVTTVZ9PcIHKVhQ9fjoTHzPQQ+XWKi2Jli7qkMJ6s1FDS4oNQq2IlzLWJ/Gah3jWI1BYh6Qppt0q2lj+8qZVq4Y89DVIhFEAooO0L0OXQVp8vYa5MJJrkxFBemERdeaZUBhOjHkkofP7kFtlpzygvSkadGycVygJllDxGtJWrS/6oNKkwitZzkSqGlPgAnoZcIznusQS2qtIUGquzEEbkYvFHbIJ/eF1FXVkqmQmBpEY/okwVw4u6XF7W59FRo6JFeGYVJlGijEKd+ZzSnGjK8+KoyI+nUmQxq2JIjvIj6OEFnofekE783V0V9LypovttNW/eVvHqdQUvXpaSo3rO9Vtu7Ny7DI+zB3jof4HoOD9SU8WsaCyV5Uo6Wst4391EZ2sZdRXZEgabqnPpbFRTnptA6tP7hF4/Q+BFN/zOneDSkR0cXTyDtYMt2DS8P7vH23F4qj0uU8ZwetJoPKfYS5VQtJDPz5iA99QxeE8exYVp9hIKT9kPYZulHgs0/soGC4WEQu9FE3jiuIn8+57EeO+XULhvig0nZ9vhu3ACN5dN5+6q2TxcN5/7GxZxZ+MyCYWnZ09m78hBeC6aQ+plX34qK0X9JIR7To4ccJjP8nFjGNffQkLhgU1ruXnWnavn3PC94IrX2WMcddrNth2rWbXOgflLZzJ5zngGjrJB11yLXopv6aXoTS+FBn10tdEw0EXH1AibocMYPXE6oyfOxHrwKAmFffXM+E5hwjc6JhIKjQaNxHjQCHQsbGWKhkjSECWSM3RMzDAwM0PH0JA+mpr85dtvEVuymloaaCs06du3D9999y2GBnqMHD6UubOmMna0nVQLTQx1pVKop9DCUFeBqaE+ZkYG6Ghp0uu77/j+u+/Q1tTC2NBILqToaOuhqSEUQ7EgoY1WPwWKfgr0+upgojDC2sgSW1NrrA1MMFfoYtivH4rvvqfvX//KYFMj5o8dydpZk1k+ZSwOY4fjvHkV0Xcu8iI/mYJwP55f8+KB60FuOG7Hd+8aqRSK9vHpdQtwWjqd/XPHc9hhMu7rHbi8dx13HXcScOowwW6O3DiwHc8Nyzi2bB6Oi2ZzcN4MnJfOx3XtMq4f3IUy4DYfq3J5X6WiLv05WSG3ib5zgYALp7jjdoTrJ/ZzyXkPXvu3cGzbGg6sXcIPqxexe8UCHLes5oqrM8/u3+T5o7tE+N0h9M51LrmdlCC4f9MGHHdu58T+vRzZvpXda1ezZekStixbytblS9m4aCGr5sxmydQpzB1rz1S7YUwcPIjJw4YybfhwDm/eTGxAIB/b2mmpr0NdXkpidqZUCs/fuIrbhXMSCoVKeNLDjdNnPLlw+SIPHz8iOjpaguGdO3fw9vbm0P4DrFmxkgWz5jBzyjQmjx3PJPtxTBwzlomj7b/cjhnLiMHDMDc2lWrYkoWLuXrpKumpGeTnFVJeWSPBUEBhtiqPtAwl8UmpXxdNEogQiQ9xSdK8Oj5FKaPt8tRV5JfUyFawgD2h/BVXNVFe14ayoFwqN6KFLLaVxZu2WC5JVRb+OYsooFC0+1IyVcQlpsnWcVi4yNCNkjNememZ5Imc4yI1FeXlVJQWU6EupFJdQHVJEXXlJdy7fhWHWTPp98032BgZMGH4ENbOm4HHro2EnTnO0zPHeOLhRKC7E48vuMu5OfeTjixbOBtrUz0MdbTQEh9iemugp9DH3MSCgaZWjDCxYqKxFVumzeXszv08OOnO/RPHuXfsCE/OupJ0+wo5gQ+47urI1rUOTJtix/BhZliYaTBgkDmjJ45j0twFjJ46g6HjJmJrNw5L63EYG47D3Hgi1uZTsbGYjIm+LYq+Wmh+/x2avb5Uv9596dNHm159dPi2lxZ//bYff/1Om7/1MeQbDXN6Kazpq2eLhsEANPX6o6lrjY7hAIwthmHRfxTW1kOxtbKlv5kFZmLRTEuH8cPt2L5qKWec9nNWlPMBLp46yu1zpwm47s2zB1e+QGHcV6XwVSN/f9cuFcN3HTV8ePeaT3//B+/++T+0f/iNqo6PlLW8o7S5m5Kmt+RXd6IsbSazuIGc8hYKajqoau+h7d1vvPr8b1TlzQQ+T+Z+SDTPU1QoS+oob+qi9c1n3v70O90//4ueX/5N98+/8/rHf9D1/hfe//JPfv3Xf/If//O/+O3f/4uf//k/vP30D5o6uimuapYfQsSHjajELJ5EJPAwKILrdx5zzucKbu5e3Lp9j/CIKJ6FR3Lp8jUOHToq52gFEE6aOJWjR5wJC30mPxSlpKQRH5dIfGyCnCkUPoWihDVNckICyrQUCnIyaKguk7Y0f//8jl8+vean9530dDVIKKwpy6GmLEuKOzWlqZQVJlCkiqY4N5rywliqiuNlVarjqCyOpbosltrKGFk1ldFUV0RRXR5FTXn0/1W15TEyO7mhMoGm6kSaa5JprUulXfgeNoroO7F0IjaTC/hLd0cxb4V/oBhqlKpgPkLF6xAtR2lCnUVzVaYsAYXieQGKtWI2MD+WyqJ4akqSKC+IRZkUSHToDZ4FXCL0sQ+hj31JiXlIsSpShi631ijltcX1BVx2NKjobMqjUySatOTTKgFNSa7yGRFh1wnwO0dS/CPKRGu3XHg4xVGQKyLmYmRbuTAviqiI29y56UpY8GXU+dG87SqlMDeSsJDL+D/0Jjn+EeUlidTXZNIssnmb8+hsLeBlRxEv2gtpb86Tz7c05sjXWptUlBXHk5UeQnZmKBWlifJ7K1MnkJYQSOyzuyhTQikrSKC2LJ2GSqHa5dBS+zXeT0b95crHfzwnYv/EsWUF8ZTkxSF+2eKcpups6iszqS3PkI+FkldfkUFmUghPHl8kIfKB/INorFLK8yvVyRIExeP/nSAjDMNV8nxxzfKCBDISAggPukJ6vD+ludEIgG+uzKC1KosX9SretBTS06amQhVD0tM7xIfcoCQjnK4aFW/q83hVo+JFZTatwkqnIFFWc3EqbRWZdFYp6apV0V6ZRX5qKM8Dr5AYcZfa4mQ5d/rT+3p+FJvb7+ukAfmnT42UliVx/8EZ9u5bjvf5QwQGXSQ5OZB8VbTcmhZ2PGKzWizTvGkv53VrKW9axVhCJR+7aqgvSiEt9C5PLrsTc9eHtMCbRFzx4NzWlWwbNYDtowayZ9wwDkwcgeP44RwfO4xTY+04PW44ruNH4D5hOB4Thkul8NzU0fjOGMdJ+8Fss9LDQeuvbLLW4bC9DeeXTiLUeQv5Yqbw3AEubpvHgekDOTbbDs95Y/BZOJEry6Zxc/Ucrq2ex6XVDvisXoTvmsVcXLuEIMd9qAMf8lNFKeWR4Tw564nb5g1smDmFcQMsmDydX9RGAAAgAElEQVTclrULZuC0axOuLvs4732MM94u7PlhHQsXT8Fh6TRWb1rE5j1rmblwErbDLTAbYMjw8XZMnz+b0ZPGYdbfSkao6Qs7mP5DsRowAhOrwejLZBMrNAwt6CvSScR2seVA9CwHoGsm/AjN0DYyQdPAGE19Q7T19aWRspZCi779+vDd99+iUPTD1ESPwQOtmDRhNIsc5rB14xqcDu3lrPtxTh87jPPhPWzdsIpJ40ZjoKONjmY/DBSaGOspMNBVSBsasVhioG+AkaERRobGcnHBwMAUXV0jtBVie9YAPW1DDBXGGIo2lY5QI0ww1THETKGHsTB17tMPre96yfbphIHWzBszDIdxI1g8cQyue7eQ9uQ+HxvUVKdGkPTwMkHeLtw7sYfL+9dxftcKzmxdgtvGBRxbMVOqhI6LpuC2bj6+O1dx89BWHh3fT+Cpw9w4sI2zm1dwcuUCnBbP4eC86ZxavQTfXZsIdHNBHe7Pzw1FdJdlURjxkDCfkzz2PMrt4/u4cnQnvoe2cn7/Rtx3rsFl41IOrlrA3qWzpaG244al3DtzgszwALIigkgJ8SPqwXWuux3DefsGDqxbgdPW9Zzauw2X7Rs5tGE1P6xaxu7li9mxdCFbF85j07zZrJs1neWTJ+BgP5I5w4cya9gQZg4ZhOPmDSSHhvBbz1vednXQ1NZAQYWayMRobvrd4cJVXzzPe3La4ySunqdxP+PKGW8PfC6c5eqlC5w/487p484cObCXnZs2sGbJIlbMn8fKBfNZ5bCApXNms2DaNOZMmvRnTRw5ikFW1nIZZuPqtQQ89KNMAFdZOdXVtZSXV1FUVEyOKo/UtExi4pOIiBEbwYkyzSQuKZWEFJEakU2WqogCdQWFJVWyjSzyj3OLKiitaqSirlXOGsan5hCdmEFcipJEYXadkYtoO6cpCyQM5qorUBWUkpGdT3Kakpi4ZJ5FxEgoFO28lORUcpTZqIvUVFZWUlFaSrmAwuIi6ivLaK2v4fHd2yyeM4d+f/sbpjraDLO2wGGSPc4bV/L49FGC3J0Jcnci0MOFx75e+N28jKfrcVYudWCAtRmmRoboKHTR1NBFR8cQQwMzrI0tGW5qw2TzgWyd6cDZ3Ye4d8qT28eOc8PxIIGep0i8fZWc4EdcPX2UjSvnMmHcIAYNMMLQoDem5vr0HzKIIfbjGDByNNbDhmMxwA5TsxEY6Y3CWG8Mpvr2mBqMwljXBgOFPnpCodfUQCG23DWFl6UBGtpG9NHQ4/s+Cr7vq0cvDWOpDPbVtUZTzA8aCCC0REPbFB09S4xNB2JpPQxrC1tsTMywMjDAVKGQH9TGDR7A5sVzcdu3Fbf9W3E/sA1vpz1c93Dk0SVXwu6cJ8b/OlmR/tQVpvKxs5q/97Twy9smfnrdwNtXHbS/fkvj6480v/1Ma88vsprf/kzj658oa3qNqryJjKJalCX15JY3UlzfQU1HN41dH1CV1fE8KZPgyASexqXwPDmTuAwVqapCctTllDe00vq6h5aubirqW1CpxWhCKfklpeQXl5CdX0R6dr7M2xa2ReFRCYSGxxAUGknI02g5lyr+JpNSs3gSFs7de/cJFhZasfE8j4zi+vWbuLgcZ+vW7SxatISZM2dz5Igjjx/7ExcXT7TIPI4QQRdRxMXEkBgXR1K8KLF0EkdyfDTJcZGUFGTT2VLHp54uPnZ3SKXwVUc1TTWFlKszqC1X0lwrkuOE93AWteVCKUyjSSiFdV+UwoZK4WuYTGNN8teWcRItDUm0NCb/7/lCaWQtZgy/tI9FC7mjMV2qhO31Ys8jldbaNJqrv1RTVapUIf/yUkSbiGrM5YVoBQtQq8+hXQQk1ypprcmipTpTlnjcUZdNc2U61SL+Lec5JaooynKjKcx6RkrUA575XyTgjif3rp7k1kUXwh77kh73iKKscHmcOK+qKJ7KwjgqCr5AZWVxApUliVSVJlFdnkxGcgDB/hd4cNud1IRHNFRn0N6US2NNJlVlydRXpUuQq6lIISn2IfdvuUmIrC5L5tcfm6goTiD8yVUC/c6RmRJEc60wcSzgVYeaN2I28WUp3a/KePOyRAZPtzRk09akolMYRDbnUVEcjzItGFVWGHWVaRI0xfcngsrDAi6RGPWA3IynciavqjhZBpnLTeqSFCrViZQVxEmyV6uiUOdEUZQTSW7GM5QpIeSkhVKaHysTYkROtFDvRPyfsPoRNj+djXkUZEXw/Ml10hMDqBKpH81iljBPRggKGBTtX6H2CSshYevzqq1YXkMcJxZ5lImBPA+4hDLBn+qCONqrMmkVYFicTFt5Oi9rsnldp6I4JZToh75E3j+POjGEN1XZvKvLo6c2l+5qFW8qlHSVZfKqIovu2lw+NBXyU1spf39ZyU/tZdTmxpL09BZZMX60VWbwn59b+f1zC799apK/h3/+vZ1//f6KhoZsAgIucODACnx8jhAaekWqulUlyXQ1q3kjlmSa1HQ1FvH+RSW/9jTyHx/b+P1jG//62EZ7aQYZom3ne4qs4Fs0ZkahDvfjwdFd7Jtgxx77wewdO4R9Y4dyePRgnEYMxNnOFsdhNhwZao3LCFtOjxmM5wQ7vKeMwmfG2C9QaK3HQsVf2dxfl6PjB+CzYiphx7aS99CLmAuHuLxjAYdmD8Fplh0nZo3Aba493osmcXHFDM4vn4XX0ll4rZjPXbHV7O5M7v2rNCdG8rmqhNrEGOJvXeXq0QPsXDyH8YMtGD3AhFljh7Ji7iT271zNGa8jnD3vxKYti7Af358Zc0azY99aPHyOs3HnCsZPH86oiUNYtWkFxz1OsmH7ZoaNGs63vb+nVz9N+mnqo61jip6RNUbmAzE0H4C+eX90zaxlNrKmkQBBM3RNzDA0N0fP2ARtAwM0dXTQ0NZAQ6M3/WQiw7f07fMNJobaDBlgxqypY9i/ayM3rwij9nskRIWQnRpNTlqMrOBHt9i8diWGOgo0en2Hol8v9LX7YmLwJc7O0sIKM1MzjIyMMTExQ1iYmFvYYmRshZ6+Kbp6phjom2NsaIW+jina/QzQ7KOLnqYepjoGmCj0MNBQoNtHAwuFgsFGeoy1MWX2yMEsnzoeb8d95MWH8XtPM21FqeSE3SPiihuP3A5w7eAGfPesxHv7Ujw3O3By9SyclkzBZek03NbO49y2pVzbt4EHTnvwP3GAmwe2cn7rKtzWLMRl6RwOzJuG16ZV3HXcR+wVb2oTn/GP1jJeq1NJe3iRa4c2c3n/Rnz2ruPcLrHUsgrP7cs5Lbad187n4PJZ7HaYzJZZ9jiuWUCwz2mq06KoSokkPzKQpMc3uOvuxLEtqzi4aiHOm1Zweud6Tm5fx/HNq3Fav4KDKxexZ/FcdjnMYueCWeycP5PNMyezdpI9y+yHs9BuEHMGWuOyaS2ZEWH8168/8uvnHnred9HQVku6KoWA0EfcuHsFn0teeHqd+LPcXJ1xObqPQ3u2snfrOratW8HGlYtYv2QBax3msnHxAnauWcHBLRvYuXo564TSPXMGy2dOlzVn/DjGDBqIlZER+7ZtI+7ZM9rr62kSW741dXKxQwCYSpVLSmo6kTFxPIuKISo+kYTUdJLSMklJyyItI4ec3EKZTVxUUkluQQmZOQXkFZVTVtVAVV2LvJ+coSIuOZP4lCwSJBhm8yUvOQ9lXjH56kp5XHaumoysXOKT0mXrWCiFkWILND6RzMwsiorUVFdVU1lWRrm6iKoSNc211XS1tRDs95Bl8+fR929/Rb9fXywNdJk8fDA/LHfgtvN+/E4dxd/VmQCvEzy+5I3fnet4eZxm9cplDBnYHwtzC/QNTNBSGKGtY4xC1wQzAwvsTG2ZZjOMbXOWcHbvUe6e8uKG8zEuH9yHn9sJ4m9fQxXiz+VTR1m7dBajR9lgZamHtta3KHQ1MDA1wdjGFmOb/hhZC7cAWwwNB2OosMNAaxh6GkPQ0xiIoY41pgammBiIBTDhCKCDnq7Bl39r+uZo6ZjQV9OAvlpG9FOYoaFrhZa+DQrD/igMbNBSmKLRT9gnGWNibI2V5UCsTMyx0tfDQlsDU43eGPb+jrG25myYN5nj21dxQtSOVXjs38jlEz/w4LwLIdc9iHzoS/qze9TkxvG+rYxf3zbwW3cT/3jXTFdHE+W1DRRUt9Dw8j1vf/mdd7/9J92//pvXP/1OXec78iqbyCisJEtdibK4krzyWtQ1TZTWt5JTUklydi6RSSkEP4/mQfAT7voHcufRYx4EBpKYkSFzoivq6kjJyiIoNAy/gADuPHzA9du3uHjlKmfP+3D2nA/nfC7hc+kKFy9f4/KVGzz0CyBLmcuLl69pbm0nL7+A6NhY4hMSSU5JJSo6Ri5kubq6sXfvXlatWo3DAgcOHz7C7dt3CAsLI/RJKCEhTwh/9ozY6CgJgimJ8aQmJZAUF0N0RBjPQh6jTEugobqUt10tvH3ZyNsXdXQ2iw6ZiuL8ZGlV96K5SDrCiPf6TpH61iK2jcXmsdgdyKVdMEt9Ju1NGV82jtsy6erI4lWnkjcvc+juyuXd63xZ798U8O5VPj0v83nbKaz0snnRlCGhsKkqmbqyRGpK4qksiqGiMJq/dDaoJAgKGHzRmCvhUAKigMTGXMTrojrqc77UVyisLU6kLC+a0twoSlWRFGSEkRJ1n4jASzy66ca1c0c477YX/9seJEXeIy89lKKsZ5SoIinJeY46OwK1Mhx1TgTqXEHP0VQIRbAsifQkfwL9vLl38zTpif60Nap401lMx1cwbG0Q3jzC/DmTlHg/7t44zfPQa9RXpvGvv3dQU5ZMxJOrBPmdQ5URKo/t6Srj3aty3r+u4MObSj68rZSPu9oLaWvMkTEy4v7LtgIqSxLISg1ClRlKfVWaPEeAq5iVDLzvLW9z08Mk3FUXJ9EgtqrF8kxRvLTjEXOU2SkhUrETLXQBk6lxj0hPCECVHkp5YRzNNVkyfFpAnWiri2UesdEtZi8LsyOIDL0uN7nrylN5I5JI2tV0tYo5xmJ5vLAD+vimih6RQtIpcqu/xBWKpR5lvD/hfudRxvpRWxBHh5gpFLOFuTE0FsTTVpJCR1ka+bH+hN86Q/hNL4piA3hbqeRDXR4fanJ5X62ipzKb7gol76py+Fifz08tan7rKOf3VzX840UlzUKVjLhHbrw/nVWZ/NePLfz+sYm/v6/nlw/1/P73Dv7nv7ppb8vnaegVnBzXce2KCxHPrpOb/YyGinTedZTxvqOct81qXjUU8OPLKn7/2Mp///yC//7cwX//2M6LsgwyQ24R6nsSdeQj3ldm8yInjlif0xLMnKbb84OIurOz4QcBgqIGW3HA1oy91kYcHmzB8ZG2uI8byplJIzg/bQwnxw5i1wBDlhv1YvsgAxwnDODCsimEOG8h554HkUIp3D6fg7MG4zjbjuOzR3J6rj0eDhM4s3gyXkun47l8NufWL+HJyUPkP7hKY0woL5RJvC8roDoxiuQHt7jn6sLBtUuYOWYg9oNNmWhnxdRRtmxd74CX5yHO+7qwet0c+g/UY+K0YRx02saDoGuc9DrM+u1LWbVpEU6nj3Dz4W0OOh3GfuJYvvn+W779vjfffa9JH/Gfub4FJhaDMbYciKFFf/TNrNA2EpvJhlIV1DU2xtjcDH0jQ7R1BRAK/zstDPS0MDfVZ9AAC0aPGMT0yaNZMn8Ke7et4vYVL3LSoqgpFVGVYsa4mncv6/n0pplKdRYXPE8xdfw4BtlYYmVigImeFhYmRthYWWFtZYOpqRkG+oYIs2sLS1usbIZgatYffUPxBmqBkZE1Zia26OtZoKlhSL/euuhpGWCmZ4yZnhHGCn0MNHXkkoWNribDTfWYbjeQFdMn4nPsEOrUSP7np5d0VWRTEPmYmJtnCPI6ws0jm7m8bzUXdi3jzNaFuK2fy4kVM2S5rZ3L2c2LuLxnDXeP7MDP5QcJhT7bV+O+brGEwv1zp3B++zqC3V1Q+t2kLSuOf3VU8iI/keir7rivX4D7BgfcNiyU5breQW45H18zF6eVszi0dDp75k9gy4xRuKxbQOSNs3SVZNJZmEZ1SgTZT+7h5+nM8Y1L2b90Ns7rFuO6fTVu29fgum0Npzav4shKB/Y4zGDXvGnsWTCDfQ6z2DVnKlunT2DdhFEsHS5Mkc1wXructNAA/v1jD79+esOHj120dTVQUKIkKj6MwJD73Lt/hWtXz3L9mjc3rp/nwrnTOB3cweZVC1m7eDYr5k9j6ZzJrJgzhVVzprJp0Vz2rV/Jib3bObR5HTuWL2bDgrmsnz+HdfNms3jqJKaMsGOYtRUu+/eRlRBPT2cnnc3NNNTWUVlegbqoiFyVSr6ZRkTH8DQymuiEJJIzskjLzJaVkZmD6isUqovLyc0vJjM7n7zCUsqr6qmua6aguILUrDwSUpUSCuOTM+VCSWJaNiLfWJmrpqC4UpaAymxVIcmpWUTFJEq1UEBhTEwcaWnpFBYWSSisKC2TG8gVxUU019XwurOdsEB/1ixZjG6f3hho9sVEocloW0s2zpnGud2buem4j0euzgSfc+PxpfPcu3EVD/fTrF+3mtGjRmA7YCBGJpYSvrR1TRFlamDJMNMBTLEexra5y/De58J9t3PcPHaSy4cP8ND1BDE3rpAV6Ifv8UOsWjydEcMtsTDXQUvzWzS0eqOpq0DL0AgtIyO0jY1lJrWebn8MtYagrzEY3b4D0e1ri5Gu9Zf5P1MzmR4kvEENDU0xNLZE38gKhZ6ILRQ55sZo6pihqWeJtr61BEKFvhVa4vl+uugqxJKYJTbi36uRMRYKTcw1emHW73tZEwaYsX72eJw3LcZl8xJZbnvWcNFlJ/e9HQm6cpqIu96kPrlFVXY071qK+fvbev75rol/fWyltaGSjJx8olJzperX8PItLW8+0PTqPfUvelDXtpJRWEF8Vr5UAGPSlMRlZJOozCUlJ59UoT6rcolOTuZeQCBevr6c8fXlwtXL3Lh3h6iEOIory8kvLiI0/CnnfX3w8j6Lu5cnJ11P4+TiwoGDhzh46DBOzi6cPHUad3dPzp45x9279xHm5p8//8SnTz/S3NJCobqI3Lw8lNnZxMXH8+DhQ7y8vDh8+DCbNm1ixYoVHDlyhCtXrvDo0SP8/f0JDAzkaVgoMVHPSYoXbeM4BBjGx4hF1QACHt4iJf45VWUFdHU08uZFA91dDbxsq5Axd2WFqdLX+HVHqRzxEu/vghHeiiXgrlLevy6j+4VIkyugqy1XZiC/6szm9csc3nap6H6Vy7s3+XzoLuRTj1rWj++K+dSt5sObIt51FfC2QyyXZNHRkE5LTSr15UkSCqvUX6Gwq1msIxfwprWQt+1qejqKeSeSL0SJTWRRnSWINrM4TqiIUkGszqRJpFKUpVAjADE3ClVKsATDJw/Pce38UbxO7CDw3hlykoOoLoqX6mKNOkHeryyIpaIgRrafq0sSqatIpalWkK8wF31KWNAlHt7xIDMlUMLgmxdfoLBBqIR1SnlcbUUqcc/vcNXXiSf+PlSVJPLPn1sRAPcs+DIBD86SmxnG6w7xA6nk/ZuKP6HwY3eVfCyuKyJkxGbP25fCC6hYQqGAUfG1q0uTEMeU5scQFXoD/7tn5IZ1VbHoy2chFmxE1vMfW9UC+AqU4WQlB5EU/YCosJs8DbxMSuwj6d1YW5ZCa122XLgRiz3ily63uMVMZ2epnL9UJgcT8ugCyTF+COj8svgjkmIEFKrlce+6BAyWSFAUCqGoly2F8mecGnmfwJtuJD+7TXl2BE0lydTkxlCW8YzKrAjq82JpKognJ/KhhMKIW2dQxwVKKHxfm8u76hwJg6/LMugqTpMl7r+pzKKnRiUB8V2tihplpIRCVdxjCZ0/vSzno8iuFj/LTjU/fajjX/94QXtLHtGRt/Hy2MP9u+7yfm72U2pKk+lqKKCntUSC4acXlXzuquaX17X8+qaOX8XtqxpaCpMkFEZcdacsLpgf6wv5WJlDeeh9olyPcGndEn4YO4wV5vps62/K4aE2HBlixb7+Juw01+PgAFNchtvgaj8Ij/FfwPDU2MEcHG7BtkEG7B1uxuGxNngsGMvjQ2tJv3GSMPddnN0wg91TbHCaMxzPxRPxXjoVz4UTJRyeWTaDS5uWcf/gdhIuuFERfJ+W+Ge0psbSlp1KYXgw0TcucvukI8e2r2WtwxTmTx7BDPtBEgy3rFuAt7cjF6+cYuWaeZhZ6jJukh1Hj+8lLPoRj57c5JafL5dve+N74zznr/iwbe9ORk+wp49WPzR09FDomaJnaIWhqS3GloMxMLNFR2wXG3xpE2voG6FlYISOkRH6xkZoi9xdYSOjpYGVlRn2Y+xYungOB/btwPe8B1d8PblxyZNHd3xJjAqirEC0FQp52VzBu5cNvO/6Uq11xaQmRHLn5lWOHvyBRfNmMtTWEmsLU4yEFY2uHgqFDtraCvT1jTA1s8bCahDGJtbo6ZuhJ1RCY2vMzQZiYtwfQ30rDPUsMDO0kG03K0MzzHSNMNLSk/YsQ4z1sbc2ZeaIwSybOp5zjj9QGB/Gf79r4WVxOvkRfsTcPEvwWUfuOm/j2sH1XNy7inM7luK12QEBg65r5uCxfh5eGx1kC/nWwa3cd9zN9f1b8NmxBo91YtlkFntnTcBn50aeX/Cg5Kk/r/JT+feLajpUcTzzOYHz0mk4L5uOy/KZuKyYhfOKmTgtn4HjshkcWTZDQuG+hZPZPX8C7jtWkhxwg0+t5XxoLKazKI2yuBACz53EZf1i9iycjuOahRII3XesxX3HOk5vWc3hFfPZPmcyW2dOYMecKewRG9dzprJj1mQ2TR7LEruBzLAwYv+iuTy/cYnumjK6Gitoa62mtrkcdbmKrNxkktOiiYt/SlRkMPFxT0lJfk542CMueJ1g98YVbFw+nzWLZrF87lSWzJzIoinjWDlrCtuXL+TwlnXsW7+KnSuWsGWxA5sWzmf9grksnzmN2ePHMt5uGO7OTuSlpfKxq4sXLa3U19TKNrJY7FDl5EgofB4dK/0JRapJaqaS9KwcMrJyyMxSocorokhdRpG6HFWemszsPAmFZZV1EgoLSwREFJKUniPBMC4pAwmGqUqEgiiUwsLSaopKq+W2aE5ukVQg4xJSiYxOICo6jujoWFJSUsnLy6eiopLS4mLUeXmUFuRTX1lBZ3MTz4ID2bFhHQPMTLA2NsDCQAc7S1MWjxvJocVzOL9rE4/dXHh+9Tx+F89x+cJZjh9zZvOmDcyeNZ3hI0ZibGqFhpYhOvrmGJrYYGnanyHG/bE3tmXL7KX4HDpJ4Lkr+Ll7cfeEC/6erjy/4kv8nRucPbqXlYumMXqUNf1t9DHQ741Cty9aego09PXpq6tHHx0d+ikMUWhbYaA1BCPtYRgr7DDVtcPccCCWplZYmpljYWqGuTCVNzGXUKhnaIm2rgn9tAzoo2lIHy1j+mqb0U9hjoaOBZo65mgrTFBoCUcBUyzMbKRhtbWxCebaGlho9sZGV4NBhjpMH27LpnmTcNq4SALh8a3L8PhhHZeP7+bheWeCr7pKKEwOuUF1TjQf2kr5h+j6vG+WUFhZmk9oeBSX7wVxJzAc//A4Ap8nyNvHz2IJiIgnKDKRgPBY7gWFce3+Y64/eMwtkb4T9IQQ8eEiOZUnkZGcvXSJ7fv2cdLTkwcB/iRlpKEqKqCirgZlnor7j/xwdHHmtLsbFy76cvXGdXwuXuTMWW88vc7gdeasvH/hgi+XLl3Bz+8x2cocurpe0dPzjq5Xr2jraKemrpai4mJSUlN57O8v52+dnZ3ZvXu3BEMnJyd8fHy4e/euBMPg4GCePX1KdORzEmJF1F2UrKiIp4QFP5ZQmCygsDSf151NfOhu55fPXXx6345oITfXFsr0sredYj+hXIo98r29VaiEanq6SnjXVcL7V6W8e1VMd1eBBEIBhUIh/KPevlTxf9ULFW87VbzpUPFaGFqLpJMWJS+alXQ2ZtPRoKSjIUtuNP/lTVuRBL73L0r5+KqCz2+q+Lm7hl96avn1Xd2f9VN3DT2dJX+qiq+a8xHnChWxuSoDoRwK1VAogpHBV7h+wRFXp82EPDwn1UHRdm4TEFWVQWNFmoTJulLRek2j+SsMdrUX0fOqnNLCWCKf3sD/wVmUaSF0tuTx9kWJBEGhBjbVZNJSr5TwJhTCC177eXzPi9KCGP7+YxPlRXGEBvjif/8MeVlP6e4q5ceeGj6+rZJQKG7l4+4qhIIooLH7ZakEx55XZRIuU8QihJhnLIyVrWeh3j0LusyjO54S+Doac+l+USpBTbR8hSF3Y1UG1SVJUunLSAwg5tltQh758PCWhwQ8YcUjAE9A4I/dNVIZFAqheCy2voVKKCBQKIsPb7oTG36b8sJ4CZBiUef/rRdN+dL/UdjLiPkD8X1U5McSH3aT+74uxARdpij1CbX5sRIICxICKUoKpjzjGdXKSLLC70kojLzjTXF80BcorFHRXalEQOALdQrt+Qm05sV/qfwE2goS6ShKprUgkdKUUDIi7pIT+4ia3Gheiw3nGjGDmi63pHpelvDb52Y6mnNJin/I1SvOBAWcJyHuPgIKxTxqa2UWb5qK+LGrmn+8b+bnVzXyP5OeZjU9TUWy6nJiJBTG3DpLdcozfm0r5/eOSt7lJdP87BEhR/ewb9xwZmn0Yp2pHoeGWHN0iDU/WBuzzUTBPhsjnIZZcmr0AAmGbmOHcGrcYFzGDeTIuP4SCA+OseLETDvu7llG4iUnAk9swW3VJLaOM8N57kh818ziyrp5eC2ahIvwK1w+k3s/bCLS8xi5dy/TGBlEe+JzRJZpZVwEGf73CBMxascO47F/G4e2rmTD0pkSDO0HmSKg0OeCC1dveLB81Xz0DBWMHj+CY66HScgIJ7soibK6XPJKMwgIe8QpL1dWb1rHyPGj0TbSw0AMgHyGSfYAACAASURBVFsPxqK/HWbWQyUU6ppYo6FnTC9tXakSahmaoDAyQWEg3qz0ZP7ud72+p59GX0aMGMrK5Q54uLkQExVKR1sdzfWl1JbnUl2ipL4il6ZqYXUk0o3q+PFtKx9eNdLzoo7uF/W8f9POx/dvSEuO5bjTQSaPG8kAawu0NDX57rvv6dWrN3369EVboYehsQVm5rYYGlvJ1rEAQxNjGyzNB2FlMRgriyFYWwzB1nIQgywHYCve4EQ7TGHAACNjRlqaMXmwNXNGD2XxJHvOHNwlW7H/2VXLi4Jk8sIfIv42npxz4sHxndw6sokr+9fiu3sF57Yv5czmhXhuWIDnhvl4rJ/Phe0ruL5vE7cP7+Davs347lyLx/olHF00k53TxnJpzxYSr/vQkBDBuxIl/9VVS2t2DMFeR9k3x57988ZxYMEEDjhM/LMOLpzMwcVTJRQKtfDgkmlcOLiZ7Ch//vmxg3/2tMgZyGZlLGGX3CUMbp87iSOrFkgo9Ni5Ds9dG3DbtpaDy+axafo41k8Zw5YZ49k5e4qEwt1zp0m1cIndACab6LJt+kQeux2nLjmWqpxUykpyKK3Kp7S6gDJRlfmUlqkoLcmhrlbky1dTqs7i0d3LHNq5gW1rFrN+6TxWzJ/OwqnjmG0/nAUTRrNu/kz2rFnGntXL2LVyKTuWL2HLkoXSY3PV3FksmjaVWRPGc8HVleJsJZ/fvKGrtY266hpp/VJYUEDOVyiMjIklPCqG+ORURLpJZraKTKXqTygsVJdRoC4jJ6+IDGWebCOXVtRSVdtEUWkVyjy1VAuFOii8CP9oJQsozM4vQV1eS3F5rVQVpdqoFPGaWcSKjOXYBKKiYkhKSpbt7NLSMtSFhRSoclDnqqguLZFq4fMnwRzes5OJI4cx3NYKGxMD6Sc5fZA1q+3tOLl2Kf5uLiTcvcZDX2+8XE9y5PABdmzfwupVy5kwYaJMgOnTTw89AwssrIfQ33IwgwytGaYwY9PMxVx2dOPZlbuEXLhIgJcHwWc9eepzjqe+53Hbv50VC6cy1r4/gwcZYWaqgb6hJlr6CvoIZwAtbb7p24/v+4plLXMJhaa6I7AytKe/yVisTYdhZWaNlbkF1hZC6bPC3MxKqpe6hgL8jOVcYa9+enzfz4DvNYzopWlMb00T+mqbSijU0zXGxMgCa8sBDOw/BGtjU8y1NLDU6sNgY13G2Jgzf5wdWx2m/gmFJ7Ytx2v/Bq6d/IFHPscIueZG+J2zJAVfl1D4qaNcAuHvH1okFObnpHH11j32uXiy18md3Udd2XXkFLuOnGTXkRMc8/Llwo0HXLrzCNfzlzl03JVDx09z9JQ7J7zOcfXuA55ERvMwOITDx44zy2EhR44f53lcLM2d7TS0tVDb3EhqVgaXrl1l87atuJw4zo3btwgJC+X/Y+u9o6O6s23dfuecbtskgRLKCUQwyWAwmAwmmZyzECKDCCKDQCByEEkoISEUUM6lVKVSqaRSKZVyzlkiJ9ttt7vdp+/57vhtuf3uG/f9scbeVbWL2sVgoE9zrTlXQGAg3r5+PPR8LOV03rp9Rzo+evSYwMAg5PIMqqpq6Ojs4vXbt3z68Qc6ujopr6wkIzOToOBgCQDPnDkjqYW7d+/m+PHjXL58GQ8PDyneKTQ0lMiIcGKiIomPiSI2KoLoiDDCQ4MIfupLgM8DUhIiKS3U0N1Wz4d3Xfzj7+/59ZfXfHjTSk9bpbS9rLdNZBMXSWJPY1UWzTVqOhpzJZXwdZeODy/L+fCyjNc9BfR0ZEtg2NmmoqNVKbWR28WGk0axB1lkFsppE7mFDQraGzIkIBRg2N2STW9rLi/bhQm4kNedRbztLuZP3U1CIRRg2KcSCqXwhVgJ15QnqYddDSKGJkfajSegrq4kncbyDAkOuxq1knIooLCqMJkSTRwFmRHEP7/HfQGFR7cQ6ndVer5DGErErGKlUnq/eI9QGsWxviKD5hqx5FkrtXSFyybm+T0CvNzISH5Kg5gJFEaUKvHDSgxDKmiszqS8SEZs2H1uuR+SWsVi7u/nH5opzk8kxP8afp4XUMtD6Gkr4I3ULhbSqyBtHa9F5mGnCI4upEt8/7ZC6TnxWml+Ismx3qTE+VCkiaWtXsz5hREacB2fB+fITHlGR0Murzp00rFB/L2UKagR+5YLktAow0hP8CP82S0ee5zmutsBYkLvIRTRnlax9q+Ql2JTiphtbBURQCKmR2x7UUuglBzjjd9DV8nFXZafRG+rWDEooFBkFAlFUCPdk/iH0lAplEolrbXZ0utVBTLSIjzxv3WSlJB7lGZG0FSYQk12HKXyMMrkYVQoI6lURpIV4UWs52XiBRTG+tORl0KvTsGL4gxeFmfwQqegp1AuzVO1a5Np0STRnJNAkzqeuswYdMlBZEV7o016Sq0mnhfVarqqVLRUZtBSpZT+HX18UUF9uZzEqEfcvu5MgO8lEmIekSUPolAVSWVuIm1lmbxtLuKXFzV8ai/lTUM+r+pyedNYwNsWHY15yWgifUjxukpRrD9tucn05qfTqYihLeYZqe6nubV+GQcmjcF5/AiOjrHD2d6CPdbGOJjq4WRhIJ3vtzOVWsoHh1twaLQVzhNsODxlGAcmWrNnnDkuM0bhuWs5KXePE3zOkYsbZrJzmg0uCyfgvnYO19fNx3Xpt7jMm8AdhxVEu58kP8iL6thgOhXx9KhTaM9Jp0mTgTriGaG33blzfD8XDjpwxGkd29bMZ9HM8UwaZcaW9d/hfvkw9x5d5NCRHSxeOpctO9bgfusskYlPUeYmUl6nJVeXwT2v22xy2My3c2ZgO2o4g4yGYGhmjqmVPebWozGxGIGh6TCGDLVkkKEJA/UNpTBqI9HCNTXDwMhQahebmBhhY23BxK/GsnnDSi65Hud5kBf5GjmvehqlWIS2ukKaRE5WRQ4N5dk0V2npbNDR21JOa00BdaVq6srEeqUK3rxsp0Cr4sljD5z3OrJo/hxsrK0ZOHAQ/fqJSJsvGDhoCAYiqNrMDqOh1tIPTXE0txiBre1YqWxsxmJjM4Zh1qOwt7ZnmIUtViaWmBmYMtLCkslS8PcI5kwYzfyJYzm7ZzvqqKf81l1DW16aBIWxEhS64HvKiUdHt+JxcIOkFl53WskVh2Vc3vY9blsWc2HTQq46rODOnk3cP+jAnT2bub5zPa4bl3J4yWwcpk/kzj4HFN4etCgSeVmg5Ke6fKpSQglwPcj+BV9zYOFkDiz+hgNLvuHgkql99f00Di79loPLp3N09RxObFjAg5O70CYF8eu7Zv7+uoGPjYW0apKI9LiAy4ZF7FzwDYfXfMf5Hau4KGZMd23gouNajq5ZgOP8KWyfPRHHuZPZNX8au+ZNxWneVLbPmMiKsXbMsTDAcebXeB0/QEFYAMXpsZTrMqmqK6C2oYiGpmIaG8Wuch1NdSLMvozezmqqS9VEPnvExWO7cd6xFse1i9mweCar537DsmkTWD1rMjuWzefw5tUc2riKfWv7jC8O3y9k84K5bPhuDusWzGPNgvl4XHajUJnB67YWWmprqCgpoTA/n9ycHLIylZJCF5uQKO08TkpJI10pcvayUGZmocpUk5OjJT+/iLz8QqmVLNTDHE0+RcXllFXUUFBUhjq38HcTiUpyFycky0lMUUgRNKJ9LFTCfF0F2oIScnILyczKJT1DjSxVQXyCjKjoWBITZSiVmWi14t405KhU5GapKMzVUFpYSFRoMOeOH2XFwvlMnySMNBbYmxox2cacBSNsJUX2/rGDRHjckNYuurme56jLMXbv2c2mzZuYPnMOFjYj6T/YFGNze2xHfMVwu7EMM7ZleH8T1n67kMv7TxJwxQP/S1fxcz1PwMXzBF25RNDVS7ge2MmGlfOYPm00o0YKtb0fQwz6M8hAj/4GBvTX16f/kCEMHCwC4a0x0RuJ+ZAxWBmMx9poPJZDR2BuYoWFuQXWVtbY2dphYWGDkYml1E0YMNiYzwcYIKDw8wGGfD5AJA6IGsqAQUPRHzIUEwMTLIaaYW0mciptsDU2wlrvC+z1+/G1jQlzx49gzcyJOC2dybGNCzm59XvOOKzg8v6NeJzejd81F57dPsPz+xdICLhFmSqGd22l/PK6kZ9fNfDXl3WoM5K5ffcB+46c5eAxV5xPXMTl7BXOut3E7boHdx764h0Qird/CNfu3OfkuQucOn+B827uXL5+C08fX55HRkju+cMux/hu0UKOnzxOQlI87R0ttIlqb0Gbr8HP1wvng/u45OaKn89joiLCCAsNJuRZIE+f+OH7+DGe9+/j/fARfp5ehAQEki5LpqSgkMa6Onp6unj/8R3dvd00tjRRUFRAdEwUHh53uXDhPEePHmHPnt0cOXKYM2dOc/WqaEGL2UIBhWFER4Yh1MHYqHDioiOIiQglPCSA4IDHJMU+J0eVSlVZPt0dtfz1x17++mMP718109teiVid29tWTE9b31iYGBvrFDzWmkdvez6vu4p411vK295iXnRq6WjNpK05g9YmOc0NIshamE9k1FWKWJoEqkrjqBZVEi9VTWkCdeWJ1FckS0aT5uoMSSVsq+vLLfxTtzBgNGiQoK2mD9qEkaRamD60CRTnxFIo5v5UERSpo6THlSJQukwugWEfKKZJSmFpbpx0TWL4Ax5eP8a5o5t5/uQqZdp4uho0tNeqaRGt30pRSkk5FKpSTYlw4yok0BHAJEAsOuQuTx65khrnQ0WRjEaRz1Mmp7o4lfpyBS1id25xCrLoxzy6dZyIoNtUlyv4x69dlBYlE/TkKj73z5KZGkhXs1YCuJ4W0YLNpVtAYGuBVF1NWjoaNIjXXou5w7ZCSrXxJEc/JiXGC11ODO31OWgyQgn2c+fx3VNkyPylwEehhLXUqKgsSqaySCbdZ7E2DrU8mORYL575XOKG2z5OHFovnRflxEjhkG312bSKOcY/SuQ9itktJaV58aTGefPUy42UWC+qdMm86hDw2HfvYh2NeJ8IrhTXN1Yqaa7OpKspV0o7byqTkxXvy/P751BHedGkTeRVVRbdxXLatALq4mlUx1KrjEQb6U2y11WSH7uTH+FNkzKKrtwkXhem86FUxadyNT9WafhUkc2b4gx681PpyEmkOTOGWnk4pbJnaOP8KEkNpq0gmY+Nebxr1PKqQcOLRg2vW/J4115IZX4CUUE3cHfdic+D08SG3UEp80OTGohOHkqDuMeabH7pKuOHFrHHOJf3DVp+7Cjhl1e19FSoKE0KROl3A3XgXXJDH6EL86IyzJvGMF+KPG+QeukkIQd2cGf5fE5OGMEBOxN2WxriaKrHNuNBbNQfwPrBfbVhyEC2muqz096EfV9ZsXucGY6jjTk8zR7PPSuRPzxD+OV9XHVYwL65ozi2eCJnV0zHddUsziz7lhNLpuB7zBFNsCe9BUpeFWbyTqfiQ3kuH+qL+dBeQ0lGAuEPb3Dj2B7OHdjKoZ2r2bpmHotnj2fyWHM2rpvDebH2z+siDx67cd/zEg+9r+DlfwO/oLvEpwWjLU4nRRnNiXOHmTh1Iua2luibGNBv8AD0DI0xNLHGyNQOfWNr9AwsGWJojqGxKcYmJpiZm2NpbYWFhTnGIsZG7wu+HGnLgnkz2L1jM3dvCPU6mKKcFKpL1LTVFdFSraWxXE19iZK64gxqdXLpvKk8i+aKHMq1KWjSI1CnhlOgTqFcl0OBJoPMtHiiQgM4fuQg07/9FnNzS4YMMZCgsP+AwdLgveFQG6QyscXE3B4r23EMHzkZu+GTsLadgKX1WGysR2NnMwJby2FYmdlgbmLJl3bDmDZ2NHMmjmHmuFFMGz2cozs2khkdyH+/aqStUEF2pC8xDy4RfNUF39NOPDq2DY9DG7m1b61kOrm+cyVXfwfDi5sXccVhBbd2b+Duvq3c2r2R6zvXcX7jUg4tnsm2byfgcdAR9dPHdGWn0atN42VhOoVR3jw5uwfn76fivHQqzsum4bx8GoeX9dWhZVM5sPQbDiybyokN87jouIwnbofQpQTx99e1/EPsHBe7TPOTiH3gyqnNC9m1eDJH187Bdccy3JxW4r57De5Oqzm1YQEHlk5jz8LJ7F0wmb3fTWH33EnsnD2BbdO+ZM04axbbGbF79kQ8DzuS9cSDktRwmiqz6eoqp7u7gp6eCnq7K3jZWc6rDjEPKrJHS6gtziAl3BtPdxfcnLdzaMtSti2dwdZF37Jl/jfsXDKLIxuW4rprE6e2r+XIhhXsXbGIHWKTzJxp0pydw7JF7Fq3Gq/rVyiQp9BVW0VDWSmlhQUU5GrQZGWhylCQlppGQlIycUkyxKq7tAwlCqUKVaaK7Cw1Wk2utGWkIL9AmudSKlVStI2uqITyskopDDs3rwiVOpc0eSaJsjQSpEpHlqpEmaVFtJiFopibX0yOtlBSHJVi/kwh5sBSiIyMkeYK09IUqLNyUKvUqMXnZ2ZKcCjuNTI0hBuXL7HX0YEl8+cyxn4Yw0yNGWduyjQrc7bMnoHbLkd8L13A4/Il3N2vSrCyz/kIWxwcmTV/MTYjJqBnbIeZ3XiGj/sW+xGTsDUehtXnRiyZNIcT2w9y7/QVHpxy5eHJk3ifPY2/2wWeurtx0Xk3OzYuZd7cSYwaaYneoM8YMPALBunrMdjYCANTE4wtzDE1t8bMaBjmg0dirjcSs0EjMR1kz9Ah1hgZmjFUmt+1wW7YCMwsbTEwNmfgkKFS61hAoXAh9x9oxMBBxlKre8BAIwYNMsJoiGiZG2NlbIyVOBoZYas/iOGD/8L4of2ZO9qSNdMn4LBwKgdWzOT4hnmc3rKI8w5LubJvHR6nduJ75QgBN04QdPsMMT5XKVFG8669nF/eNPPji3o+dlejlidx7+59jp+4wEW3W9y+44WvXwgRkQmkpmaSkqokJSWD2FiZFBR9585dPO56SAaPJ35PCAkKIioyDH8/L06fOMaalUtxPXMCWVwkbY3VvOhs5v3rHhpry0mKCePmZVc8794g1N+buLAgYkKfER0USMTTJ4T4evPU8yGBno945ulJuN8T0mKiKchUUqUrpKmhhq6edrpfdNLzUphPakmTJ+Pt/Qh3dzeOuRxm125H9u3fg/PhA5w7f5r7DzwICwshMiKUyPAQosKDiY8JJzkxFlmCUA2DiQh9QmzkM2TxYajkCVSV5/Kqt553rxp52VVDV0uZtLWsRywF6dD93tks540Yf+vS8bKjQGobv+oUM4Z5dLZk0dKQTmNdCvU1MmqrEqkqi6O8OJrSwgh0ec8p0ISQnx1MnjqIvKz/t/LVwRRkP6cwO4KinEh0mihKtDFIUNhRl02ryOoTGz0KZZRoYslXhqNOEcHGT0iN8SIl+jHKJH808hB02dHSdU3lGdSXpFOjS0GAYlluHMXZ0cgiHvLoxjFcj20h7P8HCgUYSlWZ2feZRcnUlqTRWpMlKZZF2dFEB9/hycPzyKI8JTCrKU7l39VYrqCtJou6kjTS43zwvX+W+PAHNNRk8d//fCE5lIN83fG6ewqlLECC3hetBX+AqVA+BQhLMFwv3NfZCMX0VVuhpG6J758c5Sl95+KcGDqFUqgIJcjnEo9uu6BI8kMEPfa25tFYqZAcO6X58ZQXJFCcG0NWWiBJUQ/xfXCGcy6bcdoyD887x8lVhkq9+4YKAcIpUgkbuLCEi+dECfdPeoIPwX6XpWNtaSpvxHBpq1AJBRCqaK4WMKigsUo4iDKk51605fPxZTmdNSryk58S99iNwgR/eorT+Kkxj4/V2bwpzaC3IIUOTQKNykh00b4o/W6i8L5G4XNP6pKD6VTF8DY/lb+WZfFrdS7/rC/gH3X5/FiexZvCdLqzE2hWRFCTHEx54lOK4p9QmR5Kjy6NX1oK+WtbET+0F/KxvZB3LXm8EcYddQShvm64Ht+E5+2jRAffQBHvhTrBh7wEP2oyI+gtk/NzayE/Nmr5VJfDD015/Npbwb9+aOFdfS416aFk+99E7nmJxDtnSL17nnzvG9QHedL83JvWcD9qAu4RfdABt2/Hc9jenIPDTNhnY8RWo0Gs7PcZi/7zP1j4H6L+H5YP/IxNlkNwGmuGwyhjttrrc+AbOx7tWUmGlyvR1525tXspzovHc+z7rzmxfBqnVs7gzKpZnF0zm+dXXGhQxfM/r1v4rbOGXxqL+VtrOf9808r//O0tdbosIn3ucOXoLk7t38wBx5VsXjuHJfMmMHWiFevXzuL4yW089HIlMeUJZVVyNAXxhMV4cueRK0ERj0jNjCAkyofNO9aiZziI//jsP/ivfn/ms4Ff0H/wEEkFGGxgyaAh5vQfZMIQfRNMTEyxsjTHxtqSYXY22FgJV6Ie+gP+zLdfj2X3jo3cv3UJeeJzOusLedVWRluNllpdHwTW6dKpE7mWhcnUFMioKUimtjCVmsI0tPJwUiK9iQ/1JCUmEGVyNEUaBU3VOtrqy/H3fsSG9esZO3Y8ZmYWfC6y0vrrMXCwCUOMrDEU84NmwzG3/hJb+0mMGDMdu5HfYGk3EXPrcVhaf4mNzUhsrO2xshyGhbkt40aOZtbXE1kwdZLkCB1va8H+LWtRRD/jXx/aaSvORB3lR7QEhcfwOePEI5dteDhv5Pa+ddzau4abu1cjwNB9+1JJLXTfvpzrTuu4tWcTN3Zt4NrOdZzb+D0HF89ky7Tx3D+8i7znT3hVkElXjozWzCiyn92RgNNl1UxcVs3g2KoZHF01va9WfsvhFVM5sGwy+5dN5uy2BdxyXk/4nRNUKEL4x8tyfntRxs8tWnp1MhI8XaVr9iyZyLF1M3HdsZhLTsu4unslV3etwHXrQo6vmcnhZVM5tGQKBxZMYs/c8TjOGM3Wb4azYYIVq0YN5cC8r3iwfyOp9y5SnBxEV72GT+/q+Piulg9va/j0poYfXlfzo8iC7SzhZXM+Dbo0suP9iXh0iftn93LacQW7lk9nz/IZ7Fs2i6NrF3DBcQ23nB24tGsjJzat4MCKBTgumMHGGZPYNn86B9Yu5/RuRwLv3iQ/JZGW0kKqC/PQaXPJyxYz4UpU8nTkaWnIUlJJTEklOU1OqjwDRYaSLKHUqdUU5OaiK8in6Hd1UaXMRJOTI7Wgy0vL0Il9xQU6snPykIvMw6QUEpJSpdawcBmLdrPYPCFUQtGCFlCYnVtAlphPzMyRIDIiIlraRyuTpZKhUJGZoZIiarKUmWSky0lPSSXi+XMeP3jAxbNn2LhmNV+N+RJbk6GMNBnKuKHGLJ/8NUc3buDWiePcuOjGtZt3OH/lBs4nzrB9937mLlnFsLHT0Lccg+XIKYycNJcRo6dibWyP2Z8NmfPlt+xetYOL+09xzfk4d48d49Gpk/heOI//ZTfcXQ5wwGk9y5fOYsxoW/p/8Re++OIzBg4ehP5QI0ytLLCxH4bdsJHYmo3EWn8UFoPsMelni9HnVhgMNGPwkKEYDjXD3MoWO/vRmFraMcTQjP56YpZQqIMG9BtoKMXUDJFmE40YNNCQIYMMpK0ltsaG2BjqYzlED/NBA7Ab/DmjhvwX31gMZNlEO5wWTePA8pkcWT2T4+tmcWbzfFy3L+bK3tXcPeGA16VD+F05iv91FyIeuaFTRPK+o5Jf3rbwqbeON+0V5Mhl+Dx8jPvFGzx+4Ed4SAzKdDWVJdX0tPfSWNNEWVE5OZk5yOISCHn6lOfPAokJCyMpJprEqAjiI0N55vOQS2dccNy0hmuuJ0mOCqW5oohXbfX8/K6Xl611aOVJBHneJcz3IbHPfJGFBSJ7Hkhy6DMSgwKIDfAlwvcxEd6ehHt5Eu3rQ3rYc3JliRRnZ1JVJlbd1dDV28a7j6+kozo7A/8Ab65eu4TLcWd2Om3HaZcDu3bvkB7f9bhJRGQoUZGhRIQFERn2jITYcNJS4klLiSMpPpzYyEAinz/heZA30eH+aNUy2hp19HZU0N1aRmdzCV0tOrolY4mOt73l/PC2lo+vq3jTU8KLjnx627T0tOZKJpPWegUNv8NgdUU8FaUxlOoi0eWHUaAJRqsOJFv5hCyFH6o0H5Qp3ihTvMhI7itlsg/KZD+pMlOeoEoN4E+iVdwrjAFNWgl+BGw1VWRQV5xGZX4SQv3TqaMoUEX8UQKUKvISqSlKkRRFAZLleQkSLGoznkvtY89bx7l00oFgn8vkykP+uK4iP1ECSPEeoUZWFyZLgFlXmi4pif9W6hIjHhLs6448wY/y/EQaREaPaBsLlbAqU7pWgGRqrLcEf1HBd6gsTpXax8LFHOp/Df9HrmSnB0ug+aazmJeiDSts3b9X179V0vochGIqwFH8PYjvnBbrLQGxuM83HTqKNTFEPruJ38OzZKYESEGPAsRE4KMEdALSKkULOYU8VRhp8aIFfJZTh9ezefU0bl3ejzzRV3L6CLePuE4chR1clHgsAFFAZWqcUBmFUvhYcgX1tAg1M5uW2kwJCJtrRBB15u8lVuypJWh821NCW2WGBIUJXpfJi/WhRRPPq9IMuvKTaVXH0pQZJQFhgyKc6uRgyuL8qYgLoDH1OZ1ZsbzISeS1Npm3eam80sjozU6kOyueTlUc7apYCQjrU0KpTAikMMqHrNAH5Mf60pQdy/tqNZ8atRIU/thdzI/dJfzUU0pNQQIR/u64umzE594JZFH30SqCKFaGUpkZRlNuHD2l6byvzeZDXXYfFDbk8mNLAT926GjLl5Ef8ZjUBxfI8rtBYegDKiN9aIr2pys2kN74YF4lhdIV/ZSCWxeI3beNoM0rebphGf7rlnBt9hSOjLLDwcSQzQZ6rBvUj3UG/dlkocdWewM2DxvCJjs99k224cGu5aQ/OkuE2GjitIRDi8Zxdu1Mru9Yisfetdzft54HBzaQ4ulOe24K//OqmX921vBrUwm/togf/k3861MPdQVKYvw8uHFinwSFe7YtZdOa2axcPIUFs8ewYd1s9h1YzZUbh4mXSGps4gAAIABJREFU+dHUqqW0SkF0gi+3HpyTwPDu44ucvniQuYum01+vH//x2X/y5/5/4Qu9/ugZGmFkYoOxcPAOtWWIoRX6hmYYGoqcNAOGGhtiMtSIoaLVPLi/BIViLZfTtnXcvX6B1Lhg2mrFyEgJzZU5VBakU1OUTn2xnMaSvmoqlUtxRi0VKlpFFmapyCdNk/ZxVxaJUQ6xjkmsWyynta6M6LBgTp08ybJlKxgzZhwDBgyi/4Ah0qC7vrGNBIRmVqOwshuH3Yivsf/yW2xHTMHC9itMrcZiaT36/4DC4VhaDOPrcRNYMnsGq+bPYs6kcQgo3LdlTR8UfuygvURFdvQTYh5eIujKMbxOOvLgyBbuHFzPTQGEe1b/AYVXdvS1kYVSeH3nWm7u3sB1p/USFJ7ftJRD389i2/SJeLrspyQmmA+lGro1yTSmh6F+epvAC/tx27aE85sXcGrDXE4IsF87C5c1MzmySrSOv+Hgim+4uncVTy8dQBF4g6acaP7RU8Jv3SX80qLlZUmKBIWntszDaeF4Dq+eztltC7no+D1Xdq2QoPDCtkWcWj9Hgs8jQpFcPIX9301k1+yx7Jg+im1ThrN5og3OC77mttMaIi8fIzfGl/YaNR/e1PD2VSWvesW8USlvu0t5J/amCgNYQ64UTVWQFkJq0D2eXHXhwt517Fk5k30rZrF/xWyOrRP3spbbzjtw37OZ01tX47x6sQSF67/9ih0LZ3FKKM3nThHl40leSgJ1+RrKtTkUanLQqrP6oFAhJ0MuJy1dTkq6QgLCVEUGGcpMyYSSJ8weeXmUitzAwkK0Go0EawIKxfYR4WIWUFhYWIImN19aWSegMD4xRcoijE9KI03E2uTkS+YUjbYITV5fCQezKltLSqpCAsLYmHhkSako5EpUyiwpzDonSy1BYXJiEjEREYQEPsXznge7dzgwecJ4CQpHDDVmrLEhiyeMZ8+K5Vzcv4/LZ85y9cZtLl6/zfHzbuw7cpzFqzYxcuJMDK3GYmb/NbZjpzPMfjJ2piOxHWjBN3YTWfrNQnYu28x5p/14nj3L08uXCL52lZCb13l0+RyXzx1m356NzJszGUtzAwwMBjJo8AApKeDfYGglhUmPwt5kPLYGX/aB4QBbjAdbYmhohrGpBRbWdtgOH4Wphfg/4XcoHGTI5wPFTLEhenrGGAwxQX/wUIaIc+E4NjBCQKGtkT5W+oMl17G9QX/GGn3BdBt9Vk4ewe4l0zmwfAYHV3zL4ZXTJDA8vXk+F3cu47rzJu6d2cUj1/14X3ImxOM8BWlhfUrh2xZ+eFHP245KakryUaVnkBSXhiI1ixxVPqVFlTTVttDb+YLm+hYqS6oo0hahVeegzsggMz2NjNQU0mVJJMdFkxAZSsiTx9y5epETznu5d82NxPBn6LLlFIlSy1GnxpEQGkDgw9tEBXiRHh1KtiyWrIRoMmMjUUSFkRYegiz0GbLgQJKCAkkJCSYzOgptchIlOWJFbDGtHY20dzVLQFhdW05cfCTXb1zm5KljHDi4mx2OWyUw3LXbgRMnj/DI04PEpBhkslgS46OIjw0nPiaMOFHRocRGBRET8ZSIUD9CAh8T+dyP3KwkCQpfdlXx7+psLuqLoKtWSakowgTb3qihuVZFQ5WcxmoFzTUZNNeKqL50mupSpBJqoVS1yTSKErmF1TLqq5Kor0yiXmw2KU+itiyR2rIERBu5uiSRKt3/WUn8SQDP285iqcT5G7H3WLiNRQ9bZOPUiezCPlCsKUqmVBNLSU6sBE6ivSzgUMCjaBHnZ4aTlRJITPAdHt8+wdWzTgR6XpDUvDxlGAIYRYnrirIiJVVRvE+ojKKNLBQ5AW9VRcmkx/sSFXSbrNRnkhIp2sVCzRT3ItrQQt2sLU6V1DzRPn7uf41iTSzve8sRbdrwpzckqMzLDOd1exEfest5K+YI24WjWrip8yU4FGAolENxFHAs4FDckyLxCeq0IAlCf3pdTbUumYSI+xKsCSVQKHYv2wukwc/uFuEM0iLgTTwv1D5lsj9PHp3j+ME1rF7yFZfO7CA+/B46TbSkKAoIFDAo1EVxvcgJEs+J15NjPHnqdUFSGwUkirRxAYINlXJJHRRA2N6g/r2y6WjMkT5buJKaytLJkwWQ6OOOJvIxNRnhEhjWCnNJUqBUVSnB1MnDaMmMpis7npe5Mt7kp/K+SC6phC81SXRlxtIgC6Es0peSCB8qYgOokQVTnRREVUIgZbH+5IQ8IMXvGspgDyrSQugtTuNtrVqCwp9flvPrm2p++1BHc3ka0c+uS1Do//A0GUk+lGtjqM+Pp61QRqcuhe6SNEktfFOlkqDwU72Gt9VZvChXUJkWjNz3KlFXXcgLukeHMor32mTeq+L5kB7NJ0UsPyrj+UEeQ2+EP41ed6j2uELF7UuU3rhA/L7t3Fs0i5Pj7Tk03IKd5vpsMxvEJouBrLMaINV66wHsmWSFh+P3pN4/TZhoH4tImoVjubx1Ab4u23l+8SDhbs5EXj6CNuQhL4oy+J+XTfx3Zw1/by7j7y3l/KO7jn++aaNeKyf+yT3unDnIqf2bcNy0kI2rZ7F+5QzWLJvGxvVz2OawkJNndxCX5MuL1xU0tGiJT3nKdY/TnHTdw66D6/h+9WxGjbPjs35/4T//8p98NuAz+g8ZiMFQU8ys7LGwHo2pxQgJDsXs3uDB+gwa2J+BA/pJNWjAFwwe8JkEhVMnfsmOLWu46X4OWXQgLVUidaCIhrIsyrQp0v7rhhIFLeVK2ipVtFdl0VmbQ099Hi+aCnnTWc77V3V8fNMkzb+8623hVWcDPa0ijb8ERUoi3o8f43zoMLNmzUFPbwgDBomdyuaSSmhqORJL2zHYDJ+A3civGT56Kjb2X2NmPR4Tiy+xsBqNjfVIbK1HSFlpVpbD+XbSFNYtWcTWFUsktVBA4d7Nq5HHPONfnzrpKM0iJyaAmIeXeeZ+FM/j2yWVULSOr+9eJZUwnIjZwmuOK6T5wqs7VnJt55o/gPDazrW4bl7G4aVz2DFrMr6nD1OVFMnP1YX05KZQIwsiK+AWz68c4c6B9Vx1EmreIk5vnCfB24l1szm2egaHVkzl0Mqp3HPZQuLjC5QkPaG7SMY/Oor4rbOIv7Xk8bosjXjP85zYOIcd88dI15/e8h2uDku47LRMAsOLDks4u/k7Tq6bg8vKGRxdOo2DC79m77wJEhg6zfySndNHc2zJVK5tX47/iV0oQx7QUpHJ+9fVvOopo+v3JAWRGvGiOV/6v7yjNpumEjllqmhy4wMIu3+BK85b2Ld6NvtXzeHgyjm4rF8kzTfeOezIlb1bpJico+uWsnPhTNZOHY/Tkrm4H9pD8P07JAc/laCwPFtJcbaKgmz1H1CYlaEgM0Mog5mk/15pCiXKTFXfhpHcXIoLCigvLpayA/NztahVon2cQ0F+PsU6nQSFYp9yrraQDGWWpBTGJyRLkTMx8cnIUjMktVCVnScZVIRaqM0vJk/MF2oLSRc7l2MTiItNkFaQpacpyMrMktrWudk5KNLSiY+JJT46hsSYGKmNfOzQQaZ9PakPCo2NGGNkwPwxo9n23Xxctm3jvMtxKePO/fY9zrlfx+XcRVZucmTslLkYWY/DxO4rzEdMxsbuK4abf8loo+GMMx3FRMuxLJgwk2ObHPC/dImIu7eJuneX6AceBD+8hd+ja7hfOsqmDYuZMM4GSwt99Ab3RxjDBugNwmCoMebm1gyzGM0Yy8mMMJnQB4Z6wzE1sGWoiSWmFtZYWA/DZthITCxsGfx/QaERgwcPxVDfFIPfy0jfBHNDY+wkKDTAxmAI1vp6jDIexESzQcyxN2bttNHsXTaT/UJNXvoN+7//WgJDF6EYbluI257VXD+6jTsnd/Lg3F4Cb51CmxzCm7YySSkUUPius4pX7WJuuYP25h5am7ppbuikramLrvZeXnS9pLWxjZqKWipLK6mrqqGlvo6a8jKKtLlkKeSkJ8WTEPWc50998L5/i5uXzuFz/yaxIf4oEiKICfYj4NFtfDyu8eTeDQLu3yQ++Ak5KXGUZisoykhFm5qIRhaPOjEWVVw0qtgoMmOiUMVGk5MYL0FhaU4WDTVldPa00tLeSL0Ihc9T8yTAGxcXZ/bsdWTnzm1sd9iM485tCCg8dfoYPr6PUGSkoFSmokhPIjU5jrjo54SFBBAa5EdEqD/R4QGEh/gS/NST8BAfNKpECQpf99Tw9kUd71810NFcRHWpQoroE4kqQuwS/omS/Hh02mjKCuKoKk6itrxvx3FLQxptzXI6WjLobMukt1PNq24Nb19oef8qn49vivj0RsenN8X88KaET6+L+fhKx/sXRbzrKeRNlzCZFEiGE8E0f0Dhu64S3neV/l4lvBOgKAwZbUW/Q6KW1qpMCcSEeiYMDaKE2lerS6WqIEmaPRRQKIwm/g9FVqEzoX5XUCT4/QGEAgoLMsMl9VEAZkVeAtWFMhr/DYUdOgkK5fG+Ugs5Oy1I+sw/gLBG/f+BQjH79+imi/Q5YuZRgK04RgbelEwuAkBftxXysaec992lEvwKSBSqYW+zMNRoJRAUMPhvtVRAYaYsAI0iVFIlf3lXJ7W5U2I8CfW/Qrb8mdQGFv194QR611PC255i3nbr6GnJpUqXhDr9GQGPz3Ns/yqWLxiL64ktRAXfIj8rHJEHVFuWKkHgv0MjK4uSEK3i4txoUmI9CXgsjCb3KcqJkj6rqUrsPUxHHNvqs+hu0dDVrKGzKQexyFrkFvW0amkQSmWSPzKfK+RGelItf06zOkZqv5Ym+FOeGEB1SjBCKezMjudtQRofizP4UCTnXUEar3Nl9GbF06GIpC7hGaXh3hSHeVER40+tLJi630uAoSbkATJvd9L9b1AoAqzV0XTpUnhVm8WnjkL+9qqC//VDI+3VGcSH3MLt5GaePT5HVsoTagoTaClOpqc0jZ7iVDoLZbTlJ9KjS+F1mYI35Qp6dSl05iVQLPYk3z8vQVlB8D3eaJP4e0UWvxYq+CUnmV/UMn5RJ/FzZgJ/TY3ip/jnfIwM5E2oH72Bj9FePE7o1tXcmveNFGB9fIwN++xN2GYzhDUW/aRabfEFO8ebc2vbQhJvuxDk6sSlrfPYN380V3csIch1n9S2Trp7juR75ymJ9uN1iYr/edHAPzur+bW5lL81l/GrAMQXTdRq0oj3v8fdc86cObiFXduWsGX9XDatnc2G1TPZtGEOm7fO5+iJLcQmevPybSUtHQUkK4K54+nKwePbWLpmBhO+scPMWmwk+C/+/MWf6afXDz3DwRiamGJiMQwzkU9oLnLShmFgZMZgvcEM7P+51ILq9/mf0ev/GSYGA7E102futxNx2rqW626niA/3o75URXtNrjQ/WJYroyo/WWodN5Wk01KmoK1CSfvvcNhRk8OrthI+vq7nxw+tfHrTyoeXrbzubKC7pYrGKh3K9GQCAwI4dfIM3323EH19I2mDib6RJUZS23g0NvYCCCdhN3IytqJ1PGwSJtbjGGrxJeYCCm1GYWM9AkvL4ViY2zF9yjS2rFrBrg2r+X7WNL4abi1BYVrkU3571yq1j3Oi/SUoDLx8hAfHtkoq4Y29qyV4E3mF15xW9kHhzj4wvOa4iquOa7jquJarO/vqwpblHF0xn13zphHgepx6eTx/ayilU5NMcYwf6d7uhLgf5t6RzVzbs5LzWxdyYv0cSTFxWTuTw6tEe22ypBR6nduJ+vldWjXRvK2U84+OAn7rLOTv7fm8rVKQ4OXK8Y2z2D5vNAdXTOH01vlc2LEY912ihbwCtx1LOLflO05vmMPJNbM4sXI6R5dNxXnxZA4smMiB+RPYP3c8Lt9P5dKmhX0t5ICbNJfL+fimilc9JXS15dPZlEtXQw5dddl/VGt5BjWaOHQpwcR6uXPLxYHD6+dzZN08jqyZx6mNi7nstI67h3dwff9W3HZu4OSmFexaNJO1U8ayd9l33DvjQlroM9SxkRSmJlKSmU6RKoM8tTBwZJKTmYE6Q4FKqSQjU4UiU4VcKeCwDwo12dkU5uZSUlhAZUkx5cU6CrRasrNUiNeEQ7iosBCdrrhvQ0q+DmWmmiRZKgIKRdyMKLHWLlWukqJshGKYK7WSi8kvKpXaycK4kpiYQmJiMsnJaaSnZZCVqSZPoyU3W0N6ShoxkdHSGrKMtDTkycmcP32KmdOmYmtqir2xEaMM9Jk9aiQb587FefNmTh05htvVm1y+cx+3mx5cuH6b9Q77GDtlHvrmX2JkPR7TYZOwspuIveVYxpqOYoThMGz1LBlvPpKt333PDWdnHp051VdnT+N51RWve5e5ee0k+/du4PvFU/l60gisbUwZLLYGGepjYGyIqYk5dmYjGWMxiRFDx2Mr2sh6wzAztMXE1BoTc2tMLW0xtxqGsZk1Q4zETKEJ/fWMJaWw30ADaYZQ5BH+uwwHG2E6xAAr/SHYGuozfKgBo8yMmGhlxAw7I5aMtWTTzLHsXzaDA8ums+/7KexbPAnn5d9wbM0MTm2ez/mdy7l0YIMEhndPOeF//QTZic940VTMj68a+fSing/dtXx62cmPbz/w6c1PvOp8Q3tjFy11bbTUtdBc20h1aSXFeUUUafIpL9RRW1ZKWUEeuZkZZMgSSY2NIjEimMhAX/wf3uH+tYt437lKsJcH4X4PeXzTjSunnHE/cQiPi6fxu3WZqCePyIgJJS81npzEaFQx4WRGhZEZHYYqOhxlZBgZ4c9RhIVKJX8egjopniJtFpU1pehKRRamCEWPxePeTfYf2IWT03YJBHfv2YHTru3sdNrKMZdDPHx0hyRZDOnpiSjkMhRpiRIUBgf6Euj/mOBAL6ltHPz0EU/97iGOyrQoasqz6Wwp4VV3tfQLt1AKxa5jkXwiup4CDEsLEtBpYyjURFKSH0tFUQI1ZTIaalJoaUynvUVBZ5uS7nYVL7qyedOb+wcQ/vi+hJ/el/LXD+X8/KGCv74v56d3Zfz4towfXpfy8WUpH16U8K6nWGIZqX0sWsgCkv6vEpmF4rXfW8wCnIRCJ5Q60apoq87qU+6EQaUiA9EaFoqgmPMTUPbU8wKyyEdS2/nfIClUQaE41pekSSDYICJmilNpKldIqqS4h3Jh9IjyJNz/mrSVQ0Cj+POby/uqtTKT9posCUZTox/z+NYJ6dqSnBg+dJVSrI4m8ukNQrwvk5seQneDhrftOt52/K6Itut43Sqy8cT366sXwnwiTCe1amk2UmwDEW1v8bk/vaqiriRVgrWwpwIKA6WdgcLK/a5X0HcFH1+V8eFFKS/a86gpTUaTEUyg9wWOH1zFioVjuXByKzGhtynMiaCyKJFGIQNXyakvT6O2NIX6ijTpsQDGtPjHPPVyJSnqvjT82VYnsoRE2GQG4ryrOUf6HDFXIM47G8XOQpFUnk1dURJ5iX6k+lyhMNqbZlUUPfky2tQxNKQ/pzH9Oc0Z4bRlRtGdHcdrYSzRJNGjiqU9PZwOeQRdikh6lNH0ZETTLUoZTXdmjHSNuK5HFUO7IoKSKG8UT64jf3Kd3LCHlAngVITSoImhozSVD615/PNdDZ1VCmRhd7h+zoFQb1fUyX7U5MXQUphAjy6Z7oJE2nJjaMqKoPn3alVH0p4TQ5c2jtIYL2T3zhJ6fh/agJv0qqL4uVjOr7oMfitS8jdNCj8q4/iUFsFPKRH8TRbBTzHBvA7xpcPvHgWXThK3dwt+axbyYMlMbsz5mjNTRrJ3jDkbbAexxrI/K0w/Y9toY65snEvU1UP4ndrOOeE+nm3PZYdFPLu4n4R750i8d57E+67oYvx4WZLJv17U8/eOSn5uKuavTSX83FHFL70NVOWkEP3kLrfPH8L12A4O71uLk8MSNq+fw+pl37Bxw2wcdi7i1PkdRCc8pr27gPpWDXJ1OL5BNzly2oEFyyYzYpwJQy30+HzAX+g36Av0DPUwNDVC32ioZODQG2zGYH0LhhhYSmvkDAYPlraLDBn4OXr9/4Kp4SDG2lsxZ+o41i+bz0GnTVxzPUZ00EMqcmU0lWZQW5RGpTZJCjqv1MRSqYmhWhtLTV48VbmxlKqj0WVGSsaz2uJ0GsrFTvQc6ivETG0BTdVF1JXnkRQXicedu+zdu5/Zs+ZibGyKvqEpBkOtJVemhXBkjvqa4V9+g83IKVjYT8bUdiLGVuMxshyDmfWXWNt+iZX1CEyFW9nYimlTprJt3Rr2b9/EivmzmDxqmASFyaE+/NxVTWNeKlmRvkQ9uIS/m7MEbTf3rZXm8y7vXIa743Ipr/Dqzj44FKrhNafVXHEUW09ElqGotVzYsgKXVQvZt2gmzy6foVGVwi8tlTSpE8gK9iD67in8XHdz8+A6Ljgu4fiG2RxaNVWCwAPLp7B36SR2LhrP7qVf4eu2m2KZD68r0vihMYu/d+bzW08hv/UW8akxiyS/i7hsmsn2+SM5tHoy5xzmc2nXEq7tW86N/Su4tHMRZ7fM4fTGmZxZP5Oz62Zyeu0MTq2ZzvGVUzn6/dccWjABl6WTOb9uNtcdvyfJ9xItZan89K6S9y9EsoIYC8qhu05sL8qgty6L10059IqOQ24sxUkBJHhd4uFpR85uX8yZLQs5vXEBrlu+5/rutdw/vJ07B7dybc8mzm9bzf4ls1g/5UspQzHgqiu69CRK5DJKFcmUKlMpypSTp1KSm6kkR6lArUgnM0MhzRDKlSK0uq9EEHButpqi3BxKC/OpKimmolhHoTa3z/ihFtCmoTA/D12RjpKScgoKi1FlZZOckkZCooDCRKJiEolLTEGWopBMJUqVRgrAFjOGeYUlkmIoGVTEBpU0hbRyTy7PlFzPmpxcsrOySZGlEBURhSwxiWxVlmSQcXdzY97s2QyzsGSY8VCGDR7CjJGj2fTdAo5s38GJI8c563aNi7cecOXeY256+rFl12G+nDiH/vp26FuMxdR+CtbDp2BvNYEvTUdjp2+LaT8TrPRM+dZ+DOtnzGTr3LlsmjuHTfPnsmfjKo47O3Dm5G5cjjhw6MBmNgnjybzpjBs/hmH2dphZmGIy1AQrIxuGG47CdrA9FgPEn2vF0MFWGA21wsDEEv2hFgw2MmOIsQUGQy2RImn0TfrmCvsPoV8/Pfp/PpABXwxkYL9B6PUbhEG/AQzt9wW2+nqMtTBh6ggb5o2xYdlXtmyYao/jvPGS8UmYqQ4tncyhpV9zdOVUTqydwelN8zi343su7F3LlcNbuH1yJ37XjqOMDaCtOo+33bW876nn44tG3na18qq1k666dup01RRlFZCXoSFPoUYrV6FKSiUtSkSqRRAXFEz0U3+iAp4Q6e9HlL8fcc/8kYU+JSbAiye3r3DzrAu3z7lw/8JJHl48yY2TB7lw0BG3Qzu5dfIQnhdP4X/tAiF3rxLx8Bbh928S7nGTyPu3ifW8R6LPI+IeP5DU2vC7t6VW/rNr7oQ8uENE0BNiEyOIin1OeFQwT556cfX6RZwP7+WQ8x6OHT/EiZOH2X/Aie0OG9m9x4GLbmfw9nlAWNhTZIlRKNITiI8NIzT4CYH+nvj73sfP6za+j2/h/egG/j53iIvyR62MplxEwDUW8u5lHV2tOhqqs6gp64vra6pR0VitpK4inZqyZEkhrKtIpUGsqatNkxzHLY1pEhy2NqbT1iinrUlOe5Pij+poElE0SimOpu/4+3mjSuKHjgYRaC1ib7L5k3AFdwnjxe8lPW7QSOpZj2ipNmmltqoAR6GwCUVRlGg5C1VOPCeUOHGtADyh/uWkiRBrL+JCPchJD5YMIf+GSQGS4lwApmjXCsAUQCiqQxhNGnOltnJCqAfBXpdQxPlKamJjaToNxWnU61JpFipGlYq6ohTSoh/jc/skUQE3KM+N54eeckqzY4j0v06Q50XUsqe0VWbysilPClZ+J8CwXSedi6Dlt21FvBOQKNosjVraq7Mo08SiSvInNz0Y4eb9obecWl0yqbGehAdelaBQ7Ax82Z4nUfYvH2v46/sqfnhTzuuuAuorUsnLEm5lMfewmpWLx3Lx9FbJdVucG0VNqYzWOiXt9WLdTB/wtdb1BUlW6hKQJ3oR6H0eWfR9SrRRdDQIq7hKur6rSc2Ldi1vukW0Th7dLQIKs35/PZOagjjy4n1I93GnNM6Xrtx4PpQqeF0goyc7lm51DN3ZsdJ5rzqWl1mx9CgiaU58RlWEN/UimiYllNeZsfyQl8rfy7L4rSKbX0oy+bFIzg+F6fxQmMa73CTqkp6S8+w2GU+ukfX0FppgD7Til4AEXyoyQuitVEhD9t2VCtIjPPBw20W470Wyk3yo1kTSkhdLb2EiXbkxNKvCqE1/RqXsCWVx3lQk+NCoCKZbE01ZzGOS754i9OwucnzcaU8L5of8ZH4tyeB/VWr4NS+Nj/Io3iQE8ZMsjH+mRfNLwnNeB3vT7HmTIvfTpB/bTZTTBkK2ruTJ2kXcXDiVY1Ps2TLCgDVWA1g69M9ssNfHdfUMgi/u4dHRjZxYNZVt39pwcdsCAt0OkPDwglTxDy9QGOtHb4mSf/bW8rf2cn5oFD/wdfzQXiGtdSrPkRHhd5ub5w9y6fRuTh/fzoF9q9iycS5LF3/Fxo2z2L13Ka6XdxMV/5C65iyqG1WotNGExT3m+LmdzF44DsthgzA07U8/vc8YZCBWXxliZmXKYANDPvtcj//6r0F8/oVwFQ5lyGBDjPWHYGYwkKGD+2E46HOGWxgxb9oEdqxbwoEdazmxfxtXzx4i/MktCjMiqMlP+qMqsqMpVoZQJA9Ep3hGcUYweakBZMZ6kRJ2n/QoTzLifFCJzTypYeQo4inKSadKp6aqOIfI0EAunHdl48YtTJs2AzMzS4yGWmJkaouxxUishk9gxNhp2I/9FquRUxhqNxEjm68wsBqPoeU4TG3GYiVyF61GSPE1InT3m8lTcdi0AeddDqx70ncpAAAgAElEQVRZPJ+p40ZJM4WJzx7xobGIWnUCyjAvIu5fxO/iQe4c2si1Pau47LQctx3fc2nHUi4Ll6Tjcq7vWtUXU7NLgOBqLjms4rKIARJQuHUlJ9cuwXnpPEKvX6A5V8Ev7TVUK2NI8rnMU/eD3D+5Dfe9Kzi1dT4HV01l1/df4bRkAjsXj8dhwRi2zBuJw6Iv8b+ylzp1CL+0a/i1M5e/d2v57UUh/3pTwl87NSQHuuGyZTrbv7PHee1kXJ3mc2XfEm4eWsHtQyu47LSAM5tncHrjt5zbPJOLW+b01da5uG6ezanVAgy/wmXpRE6t/IYLG2cR73mGtjIZv36o5KfXxbzvyed1SzY9NQo6y1N4XafkU1su7xpUtORGU5zgQ7LXRfzO7+LqnuVcdlwqBX27Oyzl9p61PDq8lfuHtnJn/xbcHdfhvHQ2G6eM5vi6JUTdv0G7LpdGrYpqVRqlGckUKdPQZirQKBXkZMjJlqeRqUhHrhDQlkF6RgYCDlWqTHKzsyj631S9d1jV57q1u/ZOjyb2XmPUqElM7C3G2AsWFEWQpjRFeu9VqQIiIAKigPTeO0x6ddI70u01Za119t7fXnvf53p/rpXvnD+e6zdhwoQLYXrP8T5jjGoZ8oZaOlua6GhupKmmiipxX3mZZFYRJpTmhkbk8lbpGLmiolKKuMnMypFCqROT00lJyyI9M4+cvCIKiysoraiRjpGF8USMyC0sKaukqKQC0aBSWFxOaamMiooqabcwKzOH+LhECQ7ra+poaWjEx9OLQ/sPsHLZV3w1dz5LvpjO9m/Wcf7QUUwv6mJqbImZvTt2noFcD47k1v1ENC5b8M33P/HhZ4uYNn8dC77ZzvJvdrBq+QbWLljHkmnLmPnxLL7896ks+GQqX08RM4Vln3/O0qlT2PbtShSP/YS+zhnsbfTw97XH0d4YHe0LKCgcZuvWjXz11RLmSz3EC1kyZSmLPl3M/I8XMvfj+cz+YhFCjZ82ZxGfT5/Lx1Nn8MXM+cxesIx5i1cwffYiCQo//uxLPv7oMz76tw/4+IOP+PTDj/n8w4/54oMPmf7v/87yaV+wecUSDm9ax+nt36L+83fo7FuP/sENGBzdjOGxzRgf34zpic1YKG7DSmkXNud/wUb9MLaXTuIiQuMttLjtYUZ+4h0pvurxsGje6uXdsyGeDvUx0tZFV1UzNTml5MamkhEVT/rdWNIi75MQcof7/kHcvuaFj40tTlcv425ixA07G8I83Ii7eYOcqDAywoO44+6Am6EOTvoaOOpcwP7Seey0zmGjqSQ5568ZXMTf/Ap+pvr4GOngfVUbXyM9/E0uc8vSmAhHa2KvORPlbM8dWytumZvid/UK13Qu4mF0meuOlnj6ukrj5eeGh5cT9o4WmJpdwcraGGcXG9yvOWBsoo+K6mnOqyhyxUAbB0dLgoJ8SE66T3FhBpnpccQ/iORuRBChQV74+zgR4OtMoJ8LwYHu3IvwIyU+hLLCeDrlZTyb6GByuFnKRn7UK2N8qEYKrBZRNONDosWkgmHxN9xTIlXcSTuFvXn094ju42x6OrPobsugU55Ge0sKrU1Jkgv5YX0C0tQlIK9PpLUhibaGZNob06Sdws7mLLpasiWB6i+SQiZUsn+OpBr+UzkUblwBfBL4Cfj75wgYFMvL4jhWAsKB90fLQgWsK4mjOOOOBITxkdepyLsnxddM9gsVTsZQe6m0GyhgUIDocGcZQ23FPGovYaxbxpOBGlpkKWQ+8Cf2tivl2ZH0txQwJpRJEWUjL5LAbbK3SrpdnBbGHT9rUqK86ajN5Pcn7cgrUyVIjApyoCj1Np11WdJjiMX5AXkRfaJcujFXAkzxPvG1ReiyeGwBnU1liZRmhlMjlMLWYn5/2k7vwzwKM0JIir5OVfF9hrqKJCh7NdnIu2dCfhXSayOPh6vpa8ujqSqBhHseOFqqoHJ6K77u+pLDR9TKiM8dkUCvXLpKcNj7/4fCe7cdyEm9ibw+lYlBsTdYznCPqMYrkVLIxec/6i5moEM4l/Okq3i7qy6N+swwCdQEFI7KUnjemMu4LIXBgliGCh4wWpIoweFTWRovZBk8LU3hkdgXTLxNT0o4Qxn3GM97wIuyNH6ry+ePxkJ+E8fMtbnSxz8uSWIoJ5rmuCCKbruTE+RI7i0n8oKdyQ1zIzfCg9J4f7pkCbzur2SoKYvCRH9CPK+Setedqpw7tFXE0VUWS19xDD0FUXTkRCDPuE1LajCNSTdpTg6SwLAn7y51Mb5k+VgQ76AnQeGjnCheylJ5V5nBH1U5vClK5mnGPSYT7/A6NYq/ZsTy+sEdBm5ep97JnGp7E2S2hpRaXaHIXI8840vEXjyD76k9mP/8LZfWL+bMsqmofDMbpzO7iXHW55bpeSxPb+fCjuXSq2IP3VMEW13knpsRyTdsqRNQKC/lv5/18Z+TXfxtrJ2/jgmVsIe/Px+gszaflLv++DmbcM3xCk522hgbnkVNZS9HDq6XoFDvynGc3XVJTA2grbuQ1u4iCQqTssIwtdVi+561zFvyObMWCGPJVGbMFSrhLOYunMO0mbP4VJTcfzKDz0V38LQFzJg+hznTpzF/+ufMnfYZc778lG+WzePQ7k3oq53EXP8Cjma6BLhbkfXgFp01WTySFzHYUkBfYy59DVn01qXRU5tCd00yXdXJtMsSaCmNo74whoaiWBqLH0iqYZMsk+bqAjqbZQx1NUpqYWzUHQwuX+HggcNs3LiFZctWsGjJ1yxYspoFQgVc9SOrvt3G6u938vV3O1n+7S4Wrd4qgeHspd+zaMV6Vqz+gWUr1km5htNnLmTLpq1cOHsGAy01lI4eZPfmHzDWOk/+gzB+f/SQ/uqc90aTW25EuBj+Xyi8qIDYzXPWOIqz+lHcNBUkKBSOZE+dM7hpKeKsfvJPMHRUO4nV2WOYnDxInI8rQ3Vl/DHWg7wwgUR/G4LtLuJjooyzznGs1fZjpLQT/ZOb0T2+Ee1jP6J+YB1nd6/g3M8rCHHSorP0Hr8NlfPrQClv+4v5Y0TGfz6u47cRmQSFFmq70Di4GkOlzdhf2oeb/mG8rh6XoNDl4n6slHdgeXYbtud34aT6M46qP+OgshvbczsxO74RgwPfYnx4PTaK23BX30/2bQfG2nP5z3cd/PFCPDfX8nyogsmuQsZac3jWXcybIRkvxHNGVSLN6aHkh7lwz/UyfkZn8blyBm9dRbx1FPHRPY2v3hl89c/he1kFj0tnMRJQuHkNlmePkhHix4tuOaNN1fTIipAX5dBQlEdVUT4VhfmUF+RRlp9LYV4uubm5ZOflkVtQQH5REaWlJVSVl9JQWY68vobOFhGY3iA1jAjXsgSGIly6qlIyoLTK22hufig1koi6uqzsXFLTMklKzpCgMC0jh8zsAqneTuQTipxCUXknjpIlN3JVnRRpI3ptBRQWFpVRVFRKXm4BwoASE/OA7Kwc6mvrkDe3SEq3wtGjrFu1mlULl7B8+my2rlqL4p79XFbVxMbSgesiYPn2fTyCInC+EYqS5lVW/7CHz2euZMbi9cxbvZ2lq7axcpmAwm9ZPnMF86YsYPbHM5j/0RQWf/gRiz74gAUffMD8jz5k7aI57Ni4mhPHdqKnfQZnh6vYWhtgeFUbDU1VTpw4yu7dO9j044/8sGo93y74jpUzV7FkyjLmfbKAmVMXvO83loBwJh988gWz5i9l1dofWL9pB2u/38zXa9bz1ddiZ/drli9eysrlK1izcjXfrf6GH1euZNPXX6GwYwtXlE/hbqyL/UUlzJX2YqQgsjg3vQfDIxslKDQ/tVV6brQ6sxOrc7uxOL8PswuHsdU+hauhCgEOl0mK9KOmVJgZKqUA/CcjnYx2tzPQ3EpnZRNNhZXI0gsoT82hPDWL8pQMihNSyI9NIPNuNEmht4kJuEFCSBAZUZHkxcWSEhZMtN81Qpyt8TY3wEFXHbtLqhIQ2l9UxlH7PE46KrhfVsfbSJtA8ysEiDG7jL/pZQLEmFwhyNyQ2zZmRDhYEW5nxR0bS4LNTfHW18HxwnkcdbVwtTGRQNDbz40bNz3xueGBo4u1BIUCDC0sDbGwMkRHVx2lcyc4q3wSXX1NrG1MCAjwJDEhiqKCdKkYIPrebW6H+BHg68p1NytueDsScvMakWG+xNz1JyH2JsV5olK3TFIKn423SmUd40O1UsbyU6m9RETQiJKNGiYeiQY2GSOiw7i/GLFTONibx0CPMJhk09uZRU97Bl2t6X/CYUdLCh3NqdJ0tqTR9TBdMpz0tOZIVXeCS4TQJdbT/iL2Bv81Yo9QGrFfOPGQN2Im5dL8CYDCpTtYK6mE4j6xxCz2/cRuYUNZgrSLlxEXQEyYG+GBdtI+ocg0FNApTCIi9kaMeJ9QB8XxrICy0c5yBOiJ2AR5VRrZ8TeJD/egtjCWiZ5KSdF7MlD7Hhz7a3gh2kS6KijPvktkgB1p932lCI2/Pu+ktTqNJNFoEmhHVlwAdUUPaCxNoL44jprCWCrz7lOeFUlFThS1RbE0VyTxsDJFUgiFylhTEENJ+h3pPgGif3vRzUBrIcVZYaTEelNbFstIbynPRkWXYC1PR2p4MlzNY/GP1V8uKYXyuhQyEvzwdNZGV2Mfd25aS6qf+NjJIbELKI58hcL3XuWT6mZ6SmhrTJeUwnthjuSl30Ioh+KxxccKmOxrF8fNwrGcQVtDGuLriBHq40BnoaQUNmSFUxrpSYtwH5cmMFGVRl9+DPLkUNrT7tCfF81YaRLPZOm8EYYNYSwpiKcvLZLelHD6UsIZSI1kJDuGx4WJPCtN4XlZKs8r0hkRv7xJt6mP8qNE9EDfsCXZ24IkL3MSPc144GlKtJcpCUG2VKWHMNyYSVdlogSFUYGWZMV6UZMXgbwslubccBpSgqhPDJSmLiGA+n9NvD/18f7Uxd2gNMyVDC8zkl0MqApzZzArkidFcTzOjeGxANjkcIbjQhiOucXjB6G8ig9n9LYfDc4WZOiqUmKuT72rJW0+TrT7OtPh50KlixmJRuoEqB7Gau961NfMRf3b+bie+4U41yuEWqhirbRTUgq19qxB5+CPUv7cDWNV4r0sqE0J40lrOf/zaoh/vBzk//xrXj/iv9+O0tdUQmbMLW56WOLrboKHqwEWZqqoX9jP4QPfc155N5cNTuDioUd88g1a2nJoac+jrDqJ5OxwTKy12LRzFTPnf8KsBVOZvWAms+bPZMbc6UyfM40vZsxkyhezmTJ1Ll9OWyAdIc+cPodZX37B7KkfM/uLT5jzxSesWT6fI3u2cEXjNLZGF/F0MCYi0I3yrGjGOip4Lgxlot9cXsRYezGPu0t52lPKZGcRY20FjLUXMt5RwoQIlxeuf/H32lbKUHslg531jPW38nysh8lHHdwLD0FFWZlNG7fw3bfrWbXyG+k/IqH+LV6xnuWrN/D12i18s34Xazf+wrdbD7Hi+93M/3oTAgqXrtzAN99uZuU3P7BwySqpMmzzxi0onzqJntp5zikc4sDOrVhf1qIs5R7/MdHFaFMxdZn3yQzz5K67Cb6GygiAd7mogKP6EZzEqB3BVUChjiJ+V0SotRJuWqdwUjvxJxgKKLRRVsD89BESbnjwqFHG7+O9NObGEnXdGD8zFa4ZnMZJWwFbjYNYqP6C8bldXD29TYJDAYWK25dwfMsCblip0JJ3h1fdhTxtz2HiYTovuvMlMHw3WErOXUes1HejdXgNRmc3Y3dxL656h/A0UMDb4DhOmnsxV9qK2Zkt2JzbgaPKbuyVd2FzdgcWilu4eug7dHavxPDgdzic3YWf3nEKo9x53FXAf/3a+ScUPhsq53F3IeNtuTzpKuRFXylPxItIWbwEhYUR7jzwNCbYWoNgc3VumVwgQKg92qdwUz/KtYuKeOud57q2sgSF5zZ9g9W5Y+SGB/H7cC9P2hrpry5FXpxDXWEOFfk5lOZmU5KbTXFOFrlZmaRnpJOakUFmTo4EhsXFRcjKSqiXldFSW0VHcwNtTfXScXJlSbHkXBZgWCOroKmhgbbWNh62yKmurqGoqFjaDUxLzyYp5T0UpqZnS45kkV+YlVMo1dyVVggwrEc4kkVjSmV1PaXlVRIUiqNkEU8jOpGFSiiaLDLSM6mrrUPE4Nz0D0Dx5El+WPct65atYOXs+WxZuYYj23ahpXgOF0d3ohIziUjKxjUgDD1LRw4pabF60z5mLP2RWV9tYs6qbSxasYUVS3+UoHDVnG9YPmMFi79YyOJPp0tQuPiDD1j84Ycs+fgjls+YwsrFM9mwfjnHj+5EX0cJo6uamBjrYWJyFT19cUSpipKiIkd+Pszu735mw9KNrJy5mgWfLWbGFNFYMpuPpsyQgPDfPvycxctWsX3XPo6eOMuhY6fZf/gkew8cZe8vB9i7ew9HDhzilMIJzp1URPXkcTRPHMHFUJeE4BvUZSeR6O+Kt8F5LM/8jOGxrWjv/Z7LB3/E5PhmCQgtT+/A8swOzM/swlhpN1eUfsFUgKGOItfMNIm44URWYgSVxenI64sZ6KyjX95Ib0MLPTUPJbVQwGFnZSPdVQ30VNfTXVVHZ2UtnbIauiqr6K6S0d9Qy1DrQwZaH0puYV9rE6w0lf8cG63zOGir4Kx7AfcrGngaXsLXRFeCwSArQ0JtTbjjYEGEoyVhduaEWJkSbGnyzzEmzMaCSHsbwqwtJSi0VVbC7pK6BIUCCAODfQiLDCI4zB+3aw6YmF7m8pWLaOuooaGljPL5U5xUPCKBoY6eBpbWxvj7XychPorC/DSSE+8RGR7ETf9reHrY4WRnjJ+XIxFhfsTHhpIQG/wnFPa0V/DrqwFeP+1636422ij1HT8eEUAoqu1EwYbIKRR1dwIYqxgbKpOOisWx8SNxhNyXx1BvngSJg8KV3C0mR7oOducx1J3Po54ChnsLGektlqru3q+fVTA+IGNisIq/CAh8Pd4iAeDbSblkyHj3uI1fn7Tx69N2fnvWIc27J22SKjjWUyk52YRLWXyccCmLmBjRZVxVEEN+SihCIQz1s8LP9SoZDwIkQ8pYT5UUWC0cwyLXUIy43S+OgttLGRcqYX+NtOsnjoFzEm6SEHGN+pJ4ng3W8W6yVQJB4YgWu4Aid0vcFlmKkYH2pEb7SoaVP553Iq9JIzHKk/AAW+n9Ahwrcu5SnCECKkOlHMX02BtkPPCnIDVUuq86P1qCQAGOspwohAIpgFTsL/7tRReDbUVS4HLaAx/qy+MY66vg2UidBHjvwe494IljYLEf2NaUSU7aLfw9DTG+fILYu26IPYB34oh5ooFxcewrwPCfIyl/PaUSFBZlhUpHz4UZwXS1ZPF8tI6JfhH8LfYvs2irTaGp4gENpTHUFt+jvuQ+7XUpDLbn01OfRlN2BOVRPjSnhNJXGMtQSQId6RHURwfQEn+L3swoxooTeS5L59faXN4Jc0lhAoNpkXQnhNIec5PWe/50xwUzmBLOcEYUI1n3Gc2JpiM+mOpQD/J8rMn0siD5uilx7kbEOF/hnr0ud+y0Cba9SJiLPll3XGnKDqc+K4yCWB+SbjtSGO9HfV4EDwvvUZsUSGm4K2V3XKiIdKfq3nVqo72pf+BHXYwPskgPikOdyPW3JuO6CenuRlSHudMnFNCsKIYSQ+m/F0BflD99d/3pj/TnUYQ/4xEBdPm6UGKmR8z54xSaaNPq5cDonRtM3A3kaXQwvSGelLmZEWt8geundqO/cRk6G5ZyTWU/8W4G3La4gO3Zn1Df+RVKmxaj8P18VHatxlHzKNHi+0gK5XFrOf/7Zpj/eTvCP8S8G5Ucsf/4dZyBhxXkxocR6mNHgKclXtdMsLbUQFP9IIcPrkdFZQ8Ghoq4Xb9MXJIfDc3pNMqzKa1KJDU3AmMrTX7ctoJpcz5k1vypzFs8WwJDkVc4ZfoUvpgxgy9nzGPazEWIrMKZc5Yyc8YcZkydwozPPmDuF5+wcMbnfP/1IhT2buWq5mmczXUJum5D0l1/mkpTeDXUwG/jLTwXKn57Cc/6ZLwdruW3sTpeD1XyrLeMFwOVvB1t4PfHct6NNfHqUb20avH0UQuPH7XzcqKP316O8HJygPDQmxw+eIgVX61k9ao1rF37HavXfM9Xq39g6aoNLP9mEyvWbGb1+l18v/UAm/ecZM2mfSxatYU5S79n2aoNrP1uC6vX/MjiZauZPW8pAgrPnlBAR/Uc508cQWHvTziZ6FOdFcc/ng/wpK2ShwUJ5Efd4P41c3yuKkv7hC5ax3BUP4yj2mEcLxzGReOYFGTtL6BH7z0UOqodl6DQVfMUzhqnsFM9gdU5BZICr/OouZLfJnqpybzHbUc9rhuclo6OnS4dw17zEDbq+7FQ2YPx2V0YKG5Fff86TmxZyOEf5uBteo7G7Ns8a89nvCWTR/XJPG7N5t1AGW96i8mOcMRaYw8Xj6zD6OxWbLX24qJ7GE+D43gZnMBRYy+mp7dgemozVmd3SAqhzdmdWJ7eionCBvT3rUFz+zIM9q/DSXk3twzPUBbjydPeYv779y7++lK8qK/h+VA5T3qLmGjP40lXAc96iplozZWgsCUzjJIoTxL9LAh30CHcTodwGx1umajjqa2IvfJ+XNSP46V7nus6KpIJ5/zWb7G7oEjR/TD+n8lhnnfJGait4GFRLjX52ZTmZFGUnUlhdiYFWZlkZaSTkppKUmoaaZlZZOXlUVhYQEVpMXUVpTTXVtHeXC9BYUN1JbLSYmT/BENRRddUX097W7t0hFxTU0tJSQm5eQVSU0mygMLUTAQUpmZkv7+m50hHyUWlFVKIdVVNg7SPWFPbSLmsRupczhYKoQDChCSio2OJjIwiLS2dmuoaHrY8JOjmTSlrc+uGjfywcjVr5i9k66o1HNqyHY2TZ/C+7ktOcTVJeeU4eN3khKo22w8qsWrTAeat3smclduZtWIr85dtYvniDaxZsJ7V875j5dx1fDXza5ZOncPCjz5l0Ycfs+TjT1j6yafM/+wjZk75dxbNn8q2zatROvULOhfPYm6qj7ODNY72VtjbWmBmeBVtZQ3O7lXk4Ia9bP1qE2vmrmbp7OXMniVMKXOY9uUsvpw6ne+//ZHjCopcuqTHxX+N1iUuqmtwUVWVK9ramF+9ip2pCS5mhlwzu0xyiB99NcX819NHyPMTiblmjvulE5ie+gmNn9ehve97DBU2Y3FmJ+and2B2egfGiju4cmonOid3YXB2H+bqR3G8rEyAswn3Q7zIToykuiiNrqYyuhur6a1vpL9BznBLB+NtvTzu7ONpdx/Pe/p40dvPy75B3gw94q/jY/zXs8f895sX/OP3t/z97UtK0hNxuaqN9vH9XDlzFOPzJ7HSUMJRWwWPyxqSOuhvfpkgKwNuWV0lxNqQCEdzot3teHDdkXsutkTYW3Db2oRgC0MCTS9z29qUe062RNpb462vjZXSSaw1VXCzMcYvwIPb4QHExEUQFX0bLx8XTM0uo6OrhuqF05w+cxTF00c5dfoIyiqn0LusKUHhDf9rxMfdJT83hfgHEYTc8sXH0xk3Z0vsrAzw83aSTCbpyVEkx98mIeYmRbkx9HbI+OOtMPH1SjW8z8ebJSgULWiPR+olKHw58d4t/Gy8niejNUwMVzAyWMzIYNGfMzpYhJixwWLGhooZHyphfKiUiUdlTD4q5/GwWEGT8XS0imejNZLzWLiPhQv5xXgjfxGRMwKuBNwJ04VwGwtDhnAiv5ls/bMH+d3jdl6Ni+NioSy28G6yjd+fdUm3J/pr6ZMX01iRQnFmJNGhbnjY6mKsfYqb183JSQihsSyFjvpcBtvLGWoXETdlDLSWMthaKikPY10yng7U8Xq0RVIKU+/7EhFoT0lGhHSEK4JZB4X7uSVfuopauL62YqmOLsDbjPvh7tRXJvN8soVaWSLRkR6E3rQlPekmdZVJNNWkUi9LorYsnqqSWCoK7yMrvE9t6QMaKxJoliXRUplMkyyRyvwoClNDkOVE0t2QxYtHdXTUZJCfFELKXR9qC+IY7ZDxdLCBiYE6RoSCOVQvdRWKa09XOc0P80jPDMPL15wrhkqERbhT35jJ6EQjI+ONDI81MDpaz4QAy2FB/bVMDNdKxpOKnHASbztRlnqL/oYM3gxW86K7lCfyPMYbMnhUnUxfeRwd+XdpTg+mOe0W/WWxPGvJZqwmldbMCMojfamPD5byBHtyYuhOv0tX8h360yKlncGnxUm8LErirQgZzX0gqW199wOQB7tT7WVFmYsRLQEODET5MhTtT2f4dZpvOSPztiDP6TLpNhfJcblCgZc5eZ6mpLtcId7mInG2l4i10yHGQZcHjvrEOV0m2cOYLD9rCoNdqL7n+16xTAqhIcyVCk8jKj0NqfMzpyXIFvltZ9rvXkce4UF1oC2F14zJdTMk29WIXHdTqm+50hkTSH98CL3RN+mO8KM38gZ9dwPoi7xB50135J52NLmaU+tghMz6Ms3uFvQFuDAa5sXYHW/Gw31oFS5ia23CLirgeXInVrvXYrlnHb7qh4i21ybI6Jy04H9x9yqUtyzl+Pq5KO9YgY3qPsLsRQTIDUaaCvmv5wP87XE370bbeTPawdvJHn59OkhnYznZSXcJC3Tnhrct7m7GmJtroqWlwIkTO9DUOoypuTKePldJSPajvimVhpYMyqviyMi9g6WtBtt3f82chR8ye8GnzJw3lelzp/Ll7M/5YtZnfDl7BtNFt/FcsUu0mC9nL2L6tFnM/Pwz5n32ISvnTGPDioXs3bgGpf1b0Tt3EHfzi9wLcKY4OYwOsVbQW87rwUqedpcw3pbP484CnvYU8qQ7nxF5Bn31ifTWJ9HXmEZ/SyZ9ze+ntyWHXnkxPe1VjA4+5NXTfp5N9nDrpg8//bSTefMXsuyrFaxe+y0r165n+ZoNLP1mE0vXbGbZ2i18/f0O1m3ew4Zdh+PTcqAAACAASURBVFi7aTfL1m5m4dffseirNSxetpLFS8Ri/XIWLlrGji1bUVU8wRW182goKnDmwB7czK9Sm5PI/7x4xKvuevpl2VTG3ybuutV74NNUwEUEVasdwenCIRxVDuKidgQvnVMEXFXGRyzFXzyBs4YCHtqKeOmfxVPvLC6XFLFTP05KyDWG5eX8NtFBdeodgq00uKatII3HJQUc1Q5idW4Ppoo7MTzxPqJD45d1nN6ynJObl3LTSov2ghh+66vhbU8Vr7plUn7nX4cbedNbRdYdDywu7Efj4HoMTu/CRvMILron8bp6Fh/DszhpHsHsjAjI3o610k84nt+DjZIwmWzB6MgP6O9dw6WdX2G4fx2OSjsJ0D9OyT03nvbm84+/dvAfb1v443kd7yYqefWojOd9RTzvK+Z5bzGPO/J4VJdKd/EDyh/cIN7XkiBrLYKttQmx0iPQ5BLXdJSxV1XASVMJD1113PW0sFY5wxWFg3ga6lMaH8u7kWHG21vprKqkobAAWV4eRTm5FIjJzaMwL5+c3DwycvJI++ek5+SRV1hIWVkJtdXlNDVU09rSgLylgfraKmQVIsPw/VSKvcPGetrb25C3yqmtq6WkrIScvFxSRJ9yUrJ0Tc/KJiNbqIUCDrPIySuQ3M5lsioqKquprK6RRlZVQ7lMNKOI+rtMEhKTiH0QR9S9aKkfWdTgVcoqCQgIRF1dnT0/7WLLt2tZt3Aee3/8DrVjh7G9os/twGDy8iuIic/GyMyRbbsOs/bHvSxZ/TOzl+5i1pKdzFi8ndmLRB/yNpYu3MaieZuZP3sDc2esY/aXy5g1ZTazPp/OzM+mMfPTL5n+2ad8+dkHLJw7lS0bVqF4fA96krJ/CW97E7zsTPC0Nea6hSHuBvq4amljr6KOxRlljI4roquggPrRQ6gc2s95UUW4dzfqRw+ge1oBQ5UzmGooY6Wtho2OGrY6qtjqnMfpijruxpfwMtfjhs0Vghyukh3hK61j/MdEByMNBdSmRxB3ww4n3dOc+2kdyj9/i9bhzeif3CWN3sld6ImMy1N70D+9F8NzhzC7oICdthLeFjrcdrci7Y4f9TnxjMlljLfWMN7WwHh7MxOdLTzukvOkR87TXjnP+lr/nOf9rbwcbOXVUCtvxzr59Uk/byZ7qS9M5r6vI9eMNLDWPMVlxb2YnT+Cy6Uz+Bqo4W+kyU3TSwSb6xBqrssdCz3uWl/hvr0RMY6m3Lc3JsrOkEgbA8KtLhNmoUeknSHRLubcdTDB5/IFrM8exlbrDO42V7jh70JExA0Sk8KJiw/DP8ANa5urmJhoc/WqJvqX1dDXV0NPXx2Dq5ewsLyKo5MlgYGePIgNJyMtjrsRt/DxcsXd1RYPVxs8XK256e/BvcggEuPCiY8J4cG9AAqyoulqreDXl0O8ftLF8/GHPJEqcGsZE9GAks+jksmB9zMxIGNcMpiWSX3GotN4tL+Esf4SxgdKmRgsY1KcFDwq58lwBU9HZDwbqeT5aBUvxqp5OV7Lq4k6Xk828OZxE2+fNPPuSQvvnsr5y7/UuiERPdElALGGJ4MCDgX8iYgaOW8mWnk72c67xx38+qSL359189fnvfztZR+/Peni9XgbE311tNflUpEbQ0SgE2Z6Sige3Iy53llueVqT+SCYxvI0xnvrmOxvYKy7luHOKobbK3jUWsZYh4zngw38OtHGQ1kacXeuEXjNVFIa5VXpdDXnS53EdZWiviWbrrYiWhqySIi7gZvrZYJv2VFSEsPIcC2lpTGEh7tw65YtWSITrzWP7q5iujoK6WzLp6M1l3Z5Du3iGLYlm87mbDqbsuhozERem0pV4T3yk4MoSQ+lpSKBR22FNBTFk3X/JokhPpJKMdJSyZPeZib6mxkZbGZipJWnE51MjnfQ3V9HXWsJiTlRuPvbomOiin+4OwXVKbQN1dAz1sjgEzkjT+RMTor6mmYJZl88fshwdxl1eVGkhzhRnRjEcHUav/fK+K2tiHeN2bypSeNFZRJPy+IZygyjPdaH1vvXGc8N54+GdF5WptCVHkFZhB/V0UE0JoTRlnqX/oz7jGfH8iQvnucFSbwqSuZ1zgNep93leVwII5F+9AS5UedqQp6RKikXj1Nlq0N/oAMDt5yodzckz/wCaVfPkKCjQLyOAvk2mtT6WlDja0mRy2XSLdXJtLlEtr0+qdbahGoex+XIVm6cO0CyhQ71Athu+9AdFUh3uC/NnmZUmqtQa6HCQ4dLdF8zoM/fksFQZ7qDnajzMKbAUpM860vkOxpQ5G5Otb8T8jAvOiL96Aj3pSPMm+5wP/qjAuiNuEGjly0lFtpUWOkiv2bJoxAPRkI9GL3twVioO8MhrgzdcqbezZBkAyX8lXbjdWIb7kc2cu3EVgK1jhJpoYb/ZUXszuxCd88aVLYt4/j6OZzdvhTzc7sIND9PbsQ1BmpzJCB8JVLoO6oYaa9mTPxOPOqkubaUrNQYwkN98fNxxNHJCBMzTS5qn0bp3H509U9hbauGn78xSSk3qGtMpqEplYrKWHLyQrFzVOeX/StZvFxA4YdMnfUhU2d+xBezPmbanE+ZPn8mMxctZsaiZXw5bxGfz57Pl19OZ9ann7D404/YuHQeRzev49zezagd2sal4zvwNNMg7c41Wgpj6a9J5XF7Hs+68nkijjjlmYzJ0xh9mMxgYxztskgaCoKozr2JLCeI8pxbyPJDqS68Q23JPepkSdTXZNPdWcXjyQ4eT3bi5+fGho0/MHXadOYL9+a6daz49geWrdvEknVbWbJ2C4vXbmH5d9v4ZuNO1m/bzdpN21n5/SaWfvMd8xYvY/rMWcycOZv5CxaybPlX7NmxHc0zpzDRVEXnzElUDu/H09KY+rxU/vfVKL8NyJlsLKMlPZokL1uuXzyFi+oRXC8clcZZ5RCO5/fjcuEQXtonCbyqjK/+GdwvHUeoiV6XTxNoqoq/iSrXryjhpH2C9HAPSTn9deIhVUlBBBkpc039EF5aR/G9pICLyn4pJsbwyGauHNyI/r4f0dz9Lee2rubc9jWE2V9loCyd/zPaIbXd/Od4j5RfKTIs3/Q2khHmg4nyEVT3buLyqb1Ya5zCRfcc3oZq+Bmr4ax1ErMzezE9tRtrpT04nd+L9eldmCpsxuDgei7vXYPuT19jfGAdDqe34XvpEEV3nXjSm8P//r2N//6thf9808Dfn9fw+0Qlb4cF/Jfysr+Yp10FjLfk8Kgmg6qkYGJ9LPE1U8ffXJublle4YaKHh5469upKOGip4qx7CVd9PRx1tLG7qEWwszPlaek8Gxxm8KF4rq6mKr+I0rxC8nMKyMstlKJfCgtLyC8qJbe4jKyiUtJFkLQ44i0opKSijJq6Shqaankob6RF3kBdgwC4CioqyyiXlUrXhqY62jpbkbfLqW2ooaSihOy8bJJSk3gg+mXTU8jKFRV6OWRkZ5GWmUmOiJYpKaG0ooKS8nJKysXjyaiqqaGmrl4Kz87IyiYxKZkH8QlExz4gMTlFal7JzcvHz98fHV09jhw6yM4N3/Hd4lko7NyA+cXz3PJwJD7iLoVZpUTcjkNT9TIrRGD1wh+ZM38bM+b9xPS5u5g2Z6d0nbngZ2Yv+oXp835i6qztfD5jI1NmrGXqzOVMmbaIT6fO5+PPZvPpp1OZ8smHLJg1hc3fr+Tkkd3oXziB81U1btmKsOsrBNtd4Y6DITFOZqS6WJHhZkuWhwNZ1xxJdbcl3sWSWCez9+BjcxV/fVWclA9jfepnXFWP4Csc5VfOEWh4jpvGygSZnueWmQqhVuqEO+ly75oRxdE+DFal8HcR4TZQK/XP1xfE4Wunz/Fdazm2Yy1n9m3mwrHd70fhZzRP/IKu4n6uKh3GWPkYZqonsBaufn3xN3WJJB8HWtLu8ba9ijfdtbwWffaDDTzvr+NZXy1PxfSLHNRa6aTwcX8NE71V0jrZcFsxo51lTPZX8Xigms6qVGTiJNLfDg9DZS4d3YLx6d24a53gluEFgo3UCDFW47axOndMNIg00STKTIv75peIttQm2kqHaBtdae7b6HDPWptoB31iXQ2JctLH94oSNud+wU7rOB42OgTcsCfqri9pqeGkptwhJNgDJ0cj7OwMcLA3xMnRGEdHExwdTXF2ssDNzZpr1+wICvIi5n4YSQn3CQ7yxcXJCgc7c6672xPg607oLR+iwoOIvRdK7N0gYiL9yUu/T0dzGW+eDfBivIMnj5oQYttoTxXDnRU86ihjuKOEYRFJJ00xw53FDItEku4SRnpKGe0tY7yvnElhRh2S8fRRJc9HqngxWsPLsVpejdfxeqKOt5MNvHvcyK9PmvjtmXgBKeevL1r528s2/vaqg7+IAOp2UWfVmCdV1onqOgGI4hsZ7a5irKea8d4aJvtFNE0jL0Ye8nJUzisRZDvWKr39bKiZ4Y4qGsvSyEm8TZCnFYYXFTm5byP6F47hbH6Ju0FuVBcm8nykVUo3fzzQzFh3HWOd1ZLq9rinhtcjD/nbsx7aarKIj/Ak8LoZGQ8CkVdn0N1SIOX11Fen0tqcS09nKfKWXJKSAvG4dpXQMCfKZfGMTTRRJosnPNKVW6F25BZE0NVbyuCQjP7+Mvp6SujtKX4/XUX0tBfQI8+l+6FoGcmmrT6NyoIochL8yU8KpK7oPj2NmdTkRpN59yZJwX5Up8czVF/BRGcjY70tjIi+wtEOnkz0MDHeRXtvPbKHRdxNDcPczYiTGsdw9rclrSyepoEq2sca6XvaxvDTNiYft/J8Us7LJ228etbOWF8lzYXR5N52pSElhIm6LP7eX8MfrUX8VpvO24pEXpfF87L4AYOJN2kOdqDGz4Kee9d5mn2HkYw7NMcEUhjihexuAPUPbtOWcpfBjGie5MTxIi+RVwVJvC5M4nVmNK8Sw3h2P1BS0foCXWh0NqTwqjLpGkeottCgz9uCXh8Lqmwvkq53ggTNQ8So/kLMhb3kmavS4G1Gk58lFa5XyLPWJMtCgzRTdWL1zuGvuAebnWvxOrqTJAN1Gn1daPF3pzXwGnJfJxrs9KjUP0n9VUXarS7Q76JD/3Uj+vysaPc2p8ZBl3wjZfLNNSlyMKDUw5JKbztqbzjRGOhKS5AHrcHXaQ/1ojPMh7bg61S6mJBtoEqRqQby6xZMRHgzEurOQKAD3T6WyD2MaHDSJ9dImXCVfbgd+oFrRzfieXwLfko/EXTpGHdMVPAVhoJT29HZvRrVbctQ3DgP5Z3LMDmzDU+Dk6SFONFblclfJ7sRUDjRUS1B4WhPM6NDXTxsrKQoL4246DBuBV3Hxc0cE/NLaF06jeKZfWjrCihUxz/QlJQ0f+obk2lqSaWyOpb8gts4OWtw4OAqlq34kDkLP2DKzH9jyox/54vZHzJt7qfMWDCTmYsXM33RUqbOW8ins+byxRdfMufTj1n+2UfsWrkE5T2bEQX2l47t4OKxrfhZaVEU689AjQgNT2f8YTpjLakMNyYxWBtHX00M3VVRtFfcoakoiJocPyoyfShJ96UgzZfS7EBk+SFUl0RSW5FAXU0WHR0VjI3JGR2V4+ntxHc/fMcnU6cya+FCln3zDcvWfs+SdRtZvG6rNEu+3SZB4coftrF24za++XEzK9dvYPmab5m3eClfTp/OjBkzWLBgAV999RV7d27notIpTCUoPIHKoX14WhhRn5vC/74c5a9D7bx4WEVHVjzJnra4qSngpHwIV9WjuKsp4Hz+EPZn9+KscgBv7ZPcMlLhxhUlPLSP43LxKJ76p/A3VuaGiTJehkq4X1Ek6+41xjqK+XWiiarEQG4ZnuWa6n481Q7irXEYp7O/YHF8B4aHNnP14CYM9osaOgGGP3Bx3xbuu1kyLMvlfyZ6+d8nQ/BijH88Heb/TA7wuruZ9FA/TM4poLp3K5dPHcBK/TTOOufxNFDD56oaTpqnMDuzHzPFX7A9tw8X1QPYnP4Jk2ObMTiwHoP932Kw9xvMj6zH6cx2fLQOkhNqzVBzPL89r+TXx2W8HS/m5aMCnvTmMt6eyYg8jUfNKQw2JDNQk0JfZSrl8be472WBl4kafmbaBFhexdfkMq66GtioncVaXQUbTU3stXVxu2qIj4UlMf6BVOcUMNn3iL6WdporaqksKKU4t4ic7AKycwrJzSsmv6CUvKJycktkZJdUkFFQQkpOITmi5q66koaWOprlDcjbm2lubaS2oZqyylJKZSXSlFeWUtdYi7z9IQ/bWiQoFPfnFOSQnJZMXKKAwmQyczPJyssmM0fkFmaRW5BPUanoRRb5iCIGp4jislIqqiqprq2lsLhYgkehNMYlJEpgmJSSigBFMQE3gzAyMeW04il+2vwD38yfxpm92/C0MiDtbjDJUfdIiEriuqMfJw6eZe4Xi5k9fQ2z52xj9vy9zJr3CzPn7mHGvF+YtmAvXy7cx+dzdvPx9O18OG0Tn8z8js9mr+LTmcv5cNoS/n3KAj6RYmI+Yv7Mz/lx7XIO/7IVnbOHcb2iwh1bPcL+OfccDUhzN6fEx57KAFfqQzxpuuND/W0vakKvUxV8DVmQO+WBrjyw0sH7wkHsFbZw/fwvBGkf57bBacKMzxBufpYIi3PS3LVRJdpVlzgfE8pivRmsTOCvQ1X8bayJvz3ppKexgODrliju28DRn77n5L4tKB3+ibNHdqN8bA9qJ/ahe/oQRueOYapyAgs1RWw0z+CqfQ5vPRViXUypfxDCy4Yi3nTIeCdWwcYaeTNcx8uhap4PVvFsqIqnQ1U8e1QtzRMRsyYi2NryGO4oZKK3jKfCdfswlx5ZEqWxfvhbaaB1+EcMT27HQ/MYIYYqhBieJ/jqeUINVYg0ViPaTJMYcy1izbV4YHmRB9aXeGCrTYzNJe5baXHXXJ17theltIkI+4t465+UHNX2l47h7aDH7RBX7kf5kpwYTGL8LW6HeuB53RIPd/M/x83VHBdnc9zdrPHxcebmzeuEhvgSHhZIeNhNfL3dcLS3kMbruhPBIqg81J97EbeIjQqRoDA2MoD8jGg6mst583SAF2PtPB5sRKzcjXTKEI1Sg60lDIk2t9YChtsKGWkXhttiRrpKGOkuZbSnjLGecib6KpjslyF+hv/6mT4frubFSA0vBRyO1vBqrJbXY7W8Ga/jzYTIcG7k3eMmfn3SzK9PH/IX0fMrGkpaKtN4WJWGvDpdgjABYvLqzD+nrTabzoY8epqL6HtYQr+8lAGRV/awhJ6mYpplGeQmhhF50wVPBwPM9c9x8dxBDDROYK53jgAPCyry43n3vJ9fn/fzfLiV8Z56HvfW87SvnlfDLfzxtJv/evuI3uYi0mMDuRNgT1FGBP2tJYz11TDYXUFXezGDfZVMjDQw2CcjPy+Sm0G2xMb50vIwl7fv+qhvzOBejCehdxwpKI6ib7CCwUeV9PaW0NVRIE13ZyHd4rZc1M1lSSPqXlrr0ijPjZDClrMe+FKZF0l7bSrVudHk3A8mLSyQ6rR4+qpLGJEL80wjw4MPGRtuY3Ksk5HhNlo6Kimsy+ZGpDfn9c/y3a61GNjpklgQTctgjQSFvU/kPHrSysRjOc8mH/LiSSuvnrZLzSrykjiK7noiz47kmbyI/xxt5ve2Yl5VJPG8MEaaZwXRdER5UuxxlTRLNYrcLlPrb0nVTXsK/R1I93Wi9I4fTQnhdGfEMJQZw0RmDE+yHvAsJ54XefG8TL8nQeGLmCAmI/0Yue1Jl48tjQ6XqTRTo8VRnx4vczqum0hQmG1wmuRLR4m9sJcY1b1kmyhT7WFIvbcZle5XKXXSI8XwPHcuHMHv5M94K+zC8+h2Qs4fIdVIiyp3GyrdrJG5WlHhYEyFqTrlOgrUGZySoHDARZdOFz2aXS5LQFhmqUGeoTIFFlqUOBlSft1aAsNiN3PKPKyo8XWg5aYbzYGuNPo7U+tlR4ntFbKunKfAWI0GFyP6Ap1o97Kk0dkAmaUmuZdPk6B2kNundnD9wPdY7vwax73r8Di68T0UXjxGmIkK3hePYX5sMxrblqO6bSnnti1Bbc9KjBS34HzpEIkBNvRUZvAfz/r5Y6KLN4/kvBxq5flIF0/HB+jtbKa+uoS8rCTu37uFj58jFtZ6qGue5ODhbahpHMHCSpUbASakpgfQ1JLGw9YMauviKSoOx8VViwOH3kPh3IUf8MWsDyS18Ms5HzF9rlAKZzB94UK+XLCYz+fM5+MZs/niiy+Y+9nHfD31Y/asWcaF/dvRP7UX3ZO70TmxnVuO+tSk35FaYsZbshhuSKa/OpaOsru05IfSnB9MY34QDfmBNBbclKZeqIX5QiUMpq40nObKe8jrEmhtyqJNLl5g1TAy0kJ/fz0e1+35fsN6Pv3yS2bMn8+CFV+xcNUaFgrjyJrNCCBc9v0Ovvp+OyuEI/L7DXz93Y+SmiigcOGyr5gzdx5z54r2hkUsX76cPTu2oXXmJMbqKlw8dQylfbtxN7lCbWYi//tsmL8NtvNSXk1HdjyJ12wkdcReab8Ehdc0TuB0/iA2p3fjcG4vPjqnCDPXINBQmeu6IiRaBDUfw0PnONf1T+FpcAZv43Pk3feSsv1+G2+iJimIUBFYrXoAd+W9uJz9GXvFn7A8sRMzhR2YHtuO6dHtGB3dgcHRXZgo7ifRx5HRqjz+Md7D/zx9BK8m+MezEf5jvJ+XHQ2kh/hhev4Eavu2c+XUQQkKHS6exU33HO66Z7FXP46Z0gEslPZhf/4A7uqHsROtKQpbMDz4AyaHf8DsyHpsT27GVfknfC8eIvmGIY0FQQy0JtDbHEt3w33aqiJpKb1DfX4Itbm3qMoKpDoziLqsMJqyo8i760OkhynepurcsNDlppWhBIXO2mqYnTuJyVlFjM6dxfyCOteMTQlzcyczMorG4jImeockKHxYWU91YbkEhZkZeWRk5JKZlS/BYXZ+MdlFZWQVl5NZWEp6fgmFFTJqm+pp7XxIW5ec9i45La2ink5GYYlQ+fIpLiukTFZCdX0VTQ8bpRFKYUV1OfnF+aRlppGYkihBobidkSPAUBhZRPWd6EQukUBQAOH/930CFIUTOjk1VQJCAYVxiYnSMXRWjsg8zCPkdhi29g5cUFFh1+YNLJn2OecO/Uy4jyt1BWkkRETi7eyD9gUDdmz4hemfzmP2tDUsWPATS5YfZdGyIyxcepg5iw8wfcFePp/7M5/M2MGHUzfzwZQf+Hj6Oj6bvZJPZ33FxzOW8dGXi/lMRMhM+Zj5Mz9l3dcL+GnLOtRO/IKLvjIRDlckKAy11iHCVo9EJyPyPCwp9raj4oYTVTfdqAxyl2BQdsuDf028rR6+aoewP76Fa+f24K91hFt6Jwi9qsgdM6X3QGh5nnt26sS46UlQWBrjxYAsnj8GZfw+0sBvE630NBQQfsMBDcU9nDm4ldMHt6N4YIcEhecVfkHj1H70lA5jcl4BC7VT2GiJSBhl3HTE7q4yd+0MKAnzpj8/gYn6PF73V/P7ZAu/jjXydqSe18O1vByu5cVILa/HhYLVLM0L0e/bV8aTARmvRmt5K3bp+mU8bi2gMfMOoY66XDqyQWpWcdc8JsFgkFBC9ZUINlDmrqk68dY6JNrqkWynT7L9ZRLt9Ymz1yPa+iIRphcIMThLmJkqETaahFqp4aF9FDPFbThoK3DTw5gHMQHE3Pfjnvg7CffkdogHQTdd8PWxk6DQydEQW5srWFro42BvQoC/O9HRodwJC+CGnwfubva4udji4mSNh5sdfj5uhAR5S3mFIsg6LiaM+OhQEu7foig7jm65jHfPByWl8PFgA6PdlTzqKGegtURaoXvUViTB4FhXKZM95Tzuq2Cit1yCwbHecsZ7K/6EwscDMv7vVDA5UM5kv1Bdy5jsK5Vmoq+Uib4yJvrLpREKo5i/iPaP+tIEaovjqC6MlcwiMuHOzblHaVaUNCWZd6VrRW40VQUPqClKoK5EfF4ydcVJ1BQmUpR2l3u33Llmd1kK67UxVMPy8nmM/l+63ju4ysPa3k5yE2zH9N6xMQaDsQ0G08EgiiSEepdQ771XBEIdIbroiKLeu3SOeu+99waS6G6J7dhJbp5v3heHe3Pn9/2x5xyJGTSI0dFz1tp7LWMVLHTlOeNuTmFODD/98Jifvhvn5UQnT/rqeDbYKCqEP0x28svrIf710yTDneXkpdzk0c1AqgrimBys5dVkG9PjjYyP1Iq9nkLp+/STZioqEom6H0RG1k36Byr4xz+maO+QEht/nlt3/SkofsjgSAVDIxV0dxfQ2pxFe2sOHW25b2zkxkxa69Joq0ujvT6dlpoUirJukhgVRPL9YIoybtBcnkBF9gPyoq+TdTdShMKuknwGG8oZ6qhleKCZ0aFWEQwHBxqpaSoksyQZvwhvDiju5f3l76JprsqjzDs0D1fTPlZP95MmBp80M/GkienHTTyffAOFQqtKe0kCpY/O0ymJ5lVPOf982sn37UVMFcQwkXmHJ9n3mMyJou6aH0kuulw/eZh7pseJtlEh1lmPWG8rYs+6Ib0eRlPiXQZy4hnOiGYs5T4TqQ+YzHjEdFYMz1OjRCh8EX1VVAsn70UwGhlIf4QXXUGOdAU7idNy1pZKL2PyHbVINT9BjL4MD3UOkmGnTulpS6qCHagMsqci0I4YCxWCjm3HbecGgmR3cl1HjmgLLdKdTCnwcSTPw5ZMZwsy7AzJs1Sn0FiOamsl2j30GPA3p8nbiFIXPfIdtEWVMNdOE6m7McVnHCgN8ST/tCPpHpZkellTHOBKXYQfVWHelAS4IfW1J8fFhAwrLXLtdKnwthTVwkpvCyT22iQbynHrxA5C9qzDZ9tKnLYsw+rzJSIYnpXdQrigFApQ6KBNsIEs9ke/QHvLcnR3rEZv31qMj2zEVmkb7jr7eXTOhe6yNP7+Yohfnw+KcPjj0wG+fzrMq6djjA93091eT025lNTkB1yLEKBEqwAAIABJREFUDMbT2xodvePs2bcZDa1D4k6hAIWp6Zdobs2grSObuvokikuiOBtgwtFj61nz4R9ZsuKPzFn4R2Yv/BNzFs9g7pJ3mbN0LnOWLX2rEv5p7gJmzZrJ0vf/xPo5Mzi8+UOM5PZjq34Ua7WDWKrs5XaAPa2SaL4brGKqNZeBqjjaCoRDoMsUx4dQnBhMcVIQZWmh1OZepKXoOi0lt2gsuUN96T3aamLoaUpioD2Lga5C+oU3agN1jAw30NFRhn+gF59t28J78+Yye8liFq5ayeIP1rFk3WaWbdgmQuGHX+xl7ee7+WDTl6za8CmrN3zKmk8284HwfK2wT7ialStXsmrVKtasWcOBXTswVFXCTk8LgxOyKO3fxWlbM6pSY0QV7seBNl61VtGZHU9cgDteqjJ4qRwSoTBEuDDWOioCnJfaAcLNVbjrYcJVR11CLJQ5ZXAMX/0jeOvK4GcoS7C1Chdc9ZBEh/Oks5Dvx+upSbrKLWd9gnWPcFptP54KO/A4sQt3pb24K+9/Ox5qMnhoyuJnqEbGlSAmqvL5x3g3//10GL6Z5B/PxvhpvI+nrTWkRYbjoqOEwZE9b6BQXxVvA1V8jVQ4ZaiEp648LhrC3uIR/PRkCTY6jq/mQZwVdmB/bCuuCtvwVt7BaY09BOkd5LypLA8DTMmL9qM8N4KSzDAK04LJSzhL5kM/Uu54k3TLk4Qb7iTf8ib7fhBFMZdIjfTnlr894c4GXHCz4IqngwiFvkY62KnIY6koj6mCAtZqGoQ6uxJ/+QrFSSm0lVUy0TNIX1MHrZX1VBeUIc2RkpqaRXJKpviYlp4jNo5k5BWIQJgpwKG0hOKqahrbWugd7Ka7v5Ou3nYRCksrBGDLICc/SwTDotICyqvKRLWwtqGGqtpKKqrLKSiWkpmTQXJasgiFgmqYlplGthCBUyjU3hW+nVxJPpk52eJk5wmxOAJQphOXmEh0XJwIhIJimJqeQXZuHjl5+dyNuk9gcAimJqbs2b6dBTNmoHP8KGlR1xltqyH25i2sjWw5uEtWbCx5/w/zWDBnA6tXH+TjT1T5aL0yH36sxPIP5Jm7TIYZC/byx9lf8Yd3t/D7dz/lT7M38N6Cdby3cK0Ihu/OX8PMOQuYO+sdls57h3WrF7B10xo0ju7Cz1yDKD9bUS285mrMTTcTor2sSPdzIPusC3lB7kiFdZnzpyi+eIYSARCvBVF5PYQEHyvOG8iJUBigsZ9z+ke4aCrPVWtFbjiqilAY5aHDI19DYgIs30Jhf2ksP/SX8t1wNd+MNdFdl8fDa2exNTiBvvLXqMvuQUlmp6gW6pw4hKHKUaw05HESbWM1fM20OWOpR6CFDiHmmtxwNSMt3Jea6Gv0FSfzorecH6db+ctkM8KbLlE1HK/j5Xgt308387fXXeL8MN3My7EaXk/U8ZenLfz8op0fnzTxl+EaeorjuBdoh6n8l2+g0EAeAQgvWqgRYabMFSt17jsbkuJrTdppOzL8Hcg460DKGVvi/axElfC6rSYRJie4bK1GpLMOl520OGN4FPsT2zhldoJbER5kZdwj+uEFrl05LVrJ168FcO9OOFevnCUo0BVPDwscHYyxstTDzdWKq1dCyMqM497dK/if8cTO1gxPD0cC/L3FvcJLEUGidXz31iWiH9wgIfYOiTG3SIq5QVFuAr1tlXz/YpgXEx08GagT1/kE17a/5U1px0h7AeOdhUz2lvJMuDMQMgwHKpjoKxXncZ+w/ieMAIeCaiiAoqAiCmqilJHOfIbacxlsy2GgRWiRy6KvOYve/zU9zVn8TmghESxkQSVsLEumvjSJuuIEagoTqC6Ip0oaR6U0VnwUQLC+JFmEQQEMy/NiqMyPo0oST37yHa6He+NmrY29iQoOpmrYm6hiqH4Y1aNfYWOoRNLDKzx/3MnLJ9086W9gWFhU76zgcXclTwcFCVNYkh4Sl9izEiJ5eCOA6sJ4no428P3zbvEiRwAoofD921fdTD1upKwkTtwfTE65QldXIT//NEprax7x8RFE3Q+gtCyW8fEaJsZrGOwrprstjz6hULqniKHeYrElZKhdwnCnlFFBsu6QUF8cQ17CRSSJl2kojGaoOZemgngKYm6QffsKdelxDFcW8rilivHOWkb7Gt5OR0spmdmPuHgzCGM7Xb7Y8ynvzJ+BuqEiD5Jv0NRXTsdwDb0TjQw/buKJAIRC3qNwBTrRxHh3Ke1F8VREX6A9+z6TDbl801XGUH409XeCqbjkQ7Ww4xd5hpzTVty3UCZS7zCxNmrk+JiQ629LRoATycILxtVAah9eplXYK3xwhTZhB+/2ebrvXaDv/iUG7oQzfCOYkWsBDF05y+DlM/RH+NAT6kpXoIM4nYEOtJyxodrbhEIXPbIFtdBYjjiDo2Taa1Doa0apvw0lZ6woPm3JQ1MlgmS/wn33JoLl93BdV55oc21SHU2ReDmS7mhBnOVJoo3USTp5nAwdGaRGslTZqtHkqkeFsy5SBx2ybbXIsFYnzUKVLEd9JL/Zx3l+DmR4WJHhYUmejy1Fpx3J97YhU3jxcTQk28FAVAlLXY2oPWVNW5AztT4WFDvpkWF6gnvKuwnft56zu9fit+9jfL7eSPDxbVzWPMANIzluWqlyy0mPEKPjOMp+ie621WhtX4X6jlXo7FuLhfwXuGjt426gPQ15MaJC+Ky3XrSPxzurmehrZmKom8HuFjqba6guk5IYf5eIiNO4eVhiZKzK8RP7MTA6jrObDuciHEhJu0xzWxbtXXnUN6VRUvYI/wAzZI6sZ+UawT7+E3MWzWD2oneZs+Q95i59n9lL5zFryVL+vHg57yxYzB/nLGDmrFkseX8GH899h8Ofr8NY4RB2WvLYaBzBUu0At4OcaJHGiRbOVLuEodokesof0VEcRYv0Nk3SmzRKI2ksiKS15BadFfforLpPW9VDWqqj6W5MYrA9g5GefIb7ShgcqKG/r5qe7gpqa3Px8XPh8+1beH/BfGYvXsS85ctYuPpDlnz0KcuFQ5PNO/loyz4RCtds3MKKjz5h5TphNrJq3Ses+nAdq1evYfWq1eKsWb0GmT27MdNSx83EEHM1ZTSPHCTQyYaa9AT+NT3Cz0OdfNtRT09eMvEBnngoy+CueJDT2vIEGShzSlsWd5WvOaVzjMt2usT4O3DT3ZQQK0GRk8NL6DDWPoKv4XGCbDS56GFM/qMLjLcKuX61VMRdItJJh7NCP7H6ftwVd+KquBOnE7uwP74TG2Hx/shWXNUOEmihyQ1fe0qiI5lsKOLXiU7+Pj3AP1+N8/PUIN8NdzDeWEr85WDsNI+jK7MTS5UjuBmo4meuRbCdPmEOJ/EzVcVF6xjOGjJ4ah8Ww9PdhSq949uwPPwZFoc2Yv71x/io7+amqza5V9ypSAgV/8+66x/SVnmHhuLr1EiuUJF1kZLU8xSnCBNOaepFqjNu0Jh9n/z74UQFO3PO2UC0jyOcrQi2McHrpAZ2KnJYKBzDWPYYViqqXPb2RvroES3SAvrrGnjS089wayfddU00C93Dwv5gZg6Z6dlkZeSQnZlLdk4+OfkF5EiLyC0sJr+ohOKKCqrra0QQbG5roLW9kfqmGkrKCsnKSSdfkkNxaSGV1eXU1FVRL2QYNtZRW18tgqHwZ7n5OaRnppGankJyahIp6SlkZAlgl0OuJA+J0KRSWCBaxcLz/z2Z2VmiUhifmEhicjIpqWlkZmWTL3nTvpKYlMzN23fw8fJCRf4YG5YvwkT9BMl3r9JdU8S9S5cw0zVl//ZDfLRiPe/9fiYLZn/EmtX7WL9BgQ/XyrJytQyLlx1gzqLdvDN3O+/M3sqM9z9nxvubeG/2x7wvgOCC1cwSZxXz5i1g0Zx3WT5/Bh8uncUnaxaidGArp0zVeOjvwF1fa24ISqGnBXGn7Mg860pOoDu5wZ7kh3ghOeeL9LwfRZf8KbsWRNXNMBJ9bThvKI/PiR2cUd1LkPZBwg2OcslCgev2Ktxx0eSBpx7RfsbEBloRJ9jHj0IZLIvlrwOCzVvFy8FaumtzSbp7jtNOBljpyqMpuwe5PV+gLLMDLfn9GCrJYKl2FEcteTwMVDhtLkQ3nSTYUodQMw2uOhgQc8aR3Mv+tOY85FlvOb+86ubn5x38+LSNH6aa+eZJAy8n6vjheRu/fNfLr9/38ZcXbaK1KSiHwq7bL99087fn7fxtqoWhmnQennPBXPEr0T720ztKuKky50yUOGd8QoTCh27GIghmBzqTE+RCdrALaQEOJJ6x4aGXCTfstYkwVSTSUZt7Pibc9jEm0Ow49orb8TFVIDLMnZTk29y5FUpYiDv+px1EEAwLFVRCN3x87HB1McPJ0RR7OxPc3GwJDfXjzu3LREQE4uPjgoODJV6ezgSc9eX8uQCuXg4TbeX7964R8/Am8THCockN4u5fRZIZQ2dz6W87he1MDdUzIRyY9FYw2l0mtr097i1lSkg9GazgxUiVqLA+G65ieqjyf0b4eLiS6WHBki9ncrBMVP8ERXC8p4CxLgkjnXkMt+cy1JbzBhBbcxj4bfpac/hdnxDY3CyhpzGfroZcOuuyaa/Npq0mi9aqTHFEG7kqA8FC7qjNpbkiQ1QLi7MeiGBYLU0QofBCgDPmunIYqstgqi2LmY4cKke2s2/LB6jJ7uRGxCkGBRDsqWWwtYyeBsF6ltLTIBF986nBOr6d6hC/flrMJe5H+lNdFM+LiWZ+fN3Hdy+6ePG0jdfPO0UofDJeT1HBQ/HIJDYmnOambL77ppemxiwS4iN49CCY6soEpicbeTbZyPhgOQOCDy/47sI3brSGpyNCyGsVL0dqeD0utJvU0FefSVX2HWpy7tFfl8GrwUp6y9MpjblJ7o0LtGTEM1VXJlpBU111jPfUMtpZzXB7JQ3lWdy+GYK1gy4y8kKy/QremTUDVR0FouKu0thZTIfQ/jImXCE3MT3R/Oaqe7SBqaFaRloLaRcgPPoSLam3GSxMYLQkmao7oSR6mfHATptoRz3iXQyJslQjUu8Y1/WOkuFuSP1FLxqunabkgg/ZYZ5IL52m7IbwIhFC+UU/SoPdKQ92pyrMi9rzPjSEetAc6ELrWSdaA5xoC3CmPcCRjrP2dPjbvp3W09bU+phR5mGIxFGbDEtlUswUyHLQQuJlgtTHHIm3KXmexkQZKxIsvwvv/V8QqrCPSJ3jPDTTItnBlFxPBxJsjLlzUp3r6vJEqckQq7KPVK2D5BrIUWShgsRKnRxbbTJstEg2VyXO6ATJ1tpku5sjOeNErq892V42ZLpbkO5iKoJgorUOMWbqRJuokmWrQ5mbMfW+lrT429EZ7EyTnxVV7oZIrFWJ0TzA5UOfcv7Qp1w4vp1L6vu5JVwcmysRY6fJfUdd7rgYEGasiPPxHZzcsRaNL1ei8PlilLetwOjwpzhp7OW6n5UYmjzaVEp3ZS6N0mQaClJprS6gu7WWjqZqWusrqCrJI+bhdQIDPXB2McPSWhcD4XLORgtXj5OEnLMnKe0Kze25dPQU0NCSRWllPGcCLTlweANLV/2RBctniDA4Z8n7zF06k7nLZjF7yQLeX7yUdxcuY8Z8AQoXMlPYKZz5DuvmvYvMF+sxVjqCva4iNlqyWGkc4lawC03SeF4P1jHVWchIYxpDDcmMNqUx3prBSFMygw3x9NfH0F8XQ19dNL31sXTXx9PVkMhAWzpjPblM9BcyOlDO8GCtCIQtzQUUFSbi7mUvQuGshQtFKJyzZDELVq5hydpNrPhkGx9s3sW6rfv56HOh0eQLln+wnmW/zfIPPmblGuGX6wesWbVGnA9WfcDRffux1dfjlLUl9nraGCrIc87dhfqsVP41PcYvo738paeFfmkG8YHeuCoewkXha3w15DirL0DhcTzVj+JvoMQNN3NSw325d8qeUBtdPPWP464rh6v2MbwNFQm01eOilyV5jy4z0ljA854qih9FcMlek9O6h/DW3I+76i6cFHdgc3y7mF1p8PVGtHd9hKPqfi55mJF5K4zm3FietZfzt4kOfpnq5dfnw/zlcTcv+pvor5HyIOIMFmpH0Di4DTMVGVyNVDlrb8Blb2uun7Yj0E4XF11Z7DUO4qz5Ne5aB3BQ3oml3BaMDn6C9o5VKH82Hze1naRGODFeGc90WwYvhyW8HC9gsi+L4bZE+hvj6K2Joasymu7KGHqqYumrjmegOoWh6gwqkq4THe7BOaeThDkYEmJrjL+5Ph56qtipyGJ+/AgGRw5hqaTI7bP+NGZnMVpfz0RrG1M9fYy3dzHc3Ep3bT11JWUU5uYjyc5FkpOLNDcPSb5EbDSR/taBXFRSQnFpiXhIUlZRRFVNGfUNVdTUVlBUIiU7J52Cwjwqq8pobKqjqbme5pZGmpobqG+sFSGxrLwEaUE+2TlZpGcIrSZJJKckkZKWImYiZmVnkSfsFRZIESr1SsvKxCkpLRE/zs3LIy09nZSUVPExIzMT4XPC9XFJSSl5efmkpqVz9fIlrIz0OLBlA/YG6sTfjKBWms610GCMNE+yd9s+1i5fy7u/f5cFs1fzwaodrP/4KGtW72fJ4q+YP38rs+Z+znuzN/Pn2Zt5f/ZmZs7ZyKy5a5k9dzlCW8+8BStYsHAFixfMZ/n891g1/0+sWTCDDxa9i/zOjfiaqBIT6ML90/bc9rEiyseaRH9ncoK9yA3x/p8J9SFPAMMLZyi7FkzN7fMk+dkRYaQgQuEp5d2cUdtHsK4MEaZyXLNTEqHwoZc+sULLlACFYQ4iFA6Vx/HjUDnf9lfwrLeSnppscmOvcDXACTdzdbRkd3Poy/Uo7PsCjaO7MRAupZVlsFc/iudJJc5a6hBmb0iYlQ5hZmpcstbmtqsJMX521CTf4GlfOf/8yxB//65fhMMfn7fz3VSzWPzwl5cd/P2vg/zjxyF+fN3JN8Ke29NmfnrVwd+/7+Xv3/bwj9c9jLXkE3PZC0vV3dgo7cJL6xCBJ+UIMpAnxPA4l600iPY0IzfUjfwwd/LPeZAX5k5GsDPJQnyajzk3nXSJMFfmtrsBcUF2xATZEmajgr3SV3gay3MpyIXYmEguX/LnlK8dzk4muDib4eJigbOzuQiDjo4mODtb4Opqg4enA76+rvj7e+Hr64a7u5A2YYePjxsBAac4fz6I65ERPIi6Lh6hxDy6TeyjW0RHXeXB7QiyUqJorS/kxWQPzybamR5tZGq49u08Ha7hmWCzCzA4WiVa6oKtLqipL8ZrRaX1pai4vlFdX44Lnxds+SqEnUIBEKdEC7mIx70FjHdLGeuWMCpCogCKgjAmEWPvfvemw1i4bilhsL2IgTZhX7CAvmYpvU1SepoEYJQgdJ4Kj71NBbRVZ1NdkEBR5n0q8mOpK06hMOM+l4PdsNCTx0DtkKgQGqjJcHTPJj5fO58juz7h/BknOmsl9LeU0FUnpa0qh7aqbPGwpKchX/TQhbibpopUEoVImiunqCyI5fl401sofPm0jVfP2kUwHB+uQZJ3j0sX3Hh4P5iGujReveigsS6dhNjzRD8IprYqiRfTzbyabmFypIrRnmImh4ST7Hq+mWziu8kmccdBkLT/9ryDn6ZbmWiX0lIQTVtRLJPtBfxtsoWx2lwq426Rfz2CzqxEXjdX8UNvEy966nncXcNoewWDzSVU5icQGuCEguJuNm8RSsrn8f7s91DXVuDew4vUt0jo6C1ncKyBiYlmnj9u4dvHrbwYaWCyr4qRJimd0jjq467RnHiDzvR7tCffIjvEjUhTZcI1ZLigfZTLenJc1DpMhNoBInWOkONlRtetQLrvhVEb6Y80wvvtSMI8yDvjQLanBbmeFkh8rCj0s6XE25Jyd1Oq3E2o8TSnztuSBm8LGn0saPYxp8XXgtZTljSfshChUDg2KXDWJctalTRzRTLttch1NyLH3Yh0Jz2S7bS4pS9HyPE9+MlsJ/TEAa5oyXHHUI1H5vok2ppxz1Cby2oKRCgcIvL4Pu7K7+CR4m7i1Q6Qon2EVMMTpFlokGKpSayREvd15Yg1VSPVyYgcH1uyvW3I8rImzcWMBGtdHhqrcE9fgVvastzVkSXDSoMqD1Oa/axpE8A2wF7cjazxMKLIToMkXRluHPuC68e3cUfrIA9MFYmzVifZUYdkF30eOulzw1FQCk+ItqPJvk/Q3LYauU8XcvyLJZw8tBEHtT1c9TGnIDaS3qp8GiRJlCRHUZT6gCppOk3VxTTXlIojQOGj+5GcOeMiQqGDgxE2tidxdDbA1cOQwFA7ElMFKMyjo7eIxrZcymqS8Qu0Zu+hDSxc8V/MX/YOAhDOWTqLuctmM2/5XGYtWch7i5byzoJl/GneEv44dxEzZ89h0cx3+Wj+e8hs/QQTFVkcDdRwPKmE48nj3D3nSaM0ged9NTxuL2CoIY3R5nSmuvJ4NVTCs34JUz3ZTHSmMdqWzFBzAgPNifS3pNDXmsZwVzYT/RKeDBYzNljB0GAtHe0l1NZkk531ACdXKz7f9gWzFy18OwtWrGbp2k2sFKFwJ+sEpfCzXaxa/zlL13zMktXrWLzqI7GOa/nKD1m96gM+WPkBa1auER9l9x/AwcAAf3tbXAxPYqaizAUvDxqy0/nvqTF+HRvgp4FOhovzSAg+hYuiDE7Hv8ZbXbhAVuaUzgm8tOQJMtUk6pQj+dfDiAnyJNzBSPwl5qargIu2PJ6GKgTYniTCy4acB1cYrCtgurOCgvvhnLdVw1f3a7y09+OhuRcHpR1YyG3F4NCnaO35CKUvV+CkdZD7oW6iejxUm8vr/lp+ftzBz5Pd/Dzdx6vhFsbaymkqSuVmiCcmKodQO/QlpqoyuBirEupuxr0wD+IunSLc3QRH3WNYqe7DXn0fzpr7sVPZiYX8FgwObkB56xIOfTgDZ7UdFD0IgOkG/vWykf/+tolfvqnju8kSng7mMNmbxZOuLB63ZzHZmcN0dx7PuiU86yzgWXuRuFcoXHIKO4XBtvoEWOrjZ6yNh64KDmqCUngEg8NfY6V0ggchQfSVFvOiq5OnXV1MdffwuKOT8bZ2BhuFGLFKyqRSivPz34xEQpFUQmGBlMLCArHJpKSkmKKiAqQFeUik2ZSWFVBTW051TRlFxRKys9MpLMynpqaC1tbG36aJlpZGGhprqa2roqKiVPw78vNzycxKJyU1iSRhvzA5kaSkRNLT00RglEgkCF+vsrJSnLKyMkpKSsjPzyczM5P09HSysrLExhWpVCoCYUVFpdicUlpaRkJcDH7uDqgd3ombuTYPLgeSl3CPcD9fDDV02b99Hx+t+JB3/zCDhXNW8uGqbWxYd5BVy3ewYO5mZs/6hJkzN/DnmeuZOfsTZs/dxJy5G5gzdzVz5iwW24cWzF/C4oVLWb5wHqsXvMfqeX9k5Zw/sGzm7zi85SO8DBSJDnASoVBQCx+csiM5wI28sFPi5IT4kB3sTXbIm8k/70fptWBq714g6bQ9EcYn8D6xAx/FXfgq7eas5gHCjY5x1UZRhMJH3ieJ9zcjLsiauDB7Sh6FMlKRwN9GqvhuoIJnPeX01+VSln6XhBuBnHU2RFduD3s/XY3szk1i1NVJ+X2YKR7AVuUQHnonCLDUEX+2wq11OGemSoS5GpettYi01xPfYE32lPLfP47wj+8H+PV1D3993s43gmgzXsN3z9v4+Yd+fvnrgNjh/VI4gphqFFXDX77t4ddve/nHt33iEVh85ClsNfdjo7wLV7V94s7wGd2jIhhesdEkzscS6XkvCiK8xZGc9yQr1JWUIAeiT1lwy0Wfi1aqPDhlTuZlLzKueHHRSUuEQncDOc77O/Lg/hXOh/vh5WGNnc1JrCz1MTPTxcJCDysrA2xtjXB0tMDF9U0PsourHc4utri42uPm7oinlwt+p70IDDpNREQIN29c4tHDWwhAGBN9h5hHt3hw9wr3bpwjPfEOTTUSnj7u4ulEG0/HmngqNMiNNfB8vJEXQkbseB2vhAzZf89vhyKvH9fz+kmDOAJIvxnhc3W8eiwAY414YPJ8RDjqKWV6sITJAWG/UNgpLBIt5gnhse+N1fw7oWpOWGgU4mjegmGrAIUFb6Cw8Q0UdjXkiSqhAIRN5enUFSeLaqFwYNJRmycemmTEXuNamCdn3MxE+1hf5aAIhV+sW4jsvs1cDfUULePRriq66qU0l2fSUZNLb6OEkY5SpgZqeT3RKh69xN0NJfK8B4VZ9xjrreDF42Ymx+oZG6piYqSWyfEG+ntKyMm8xYUIFx49DKGlKYu/fN9PU0MGsY9CibrjT0VpLNOP63k+2ciT4SrGektEKHw+XsfrJ418P9nEX6daxD2HnwQ5+0kTY635NBc8eguFv0y1MlGfT03CXQpuXaInN4Xv2+sQ9pm+GWhmur+Bic5qhlpKKc+N4+wpWw4d/oJNn63gw3WLWf3hYk4aq3BX6AauzxahcPRJC0+nO/jmaRd/fdrFNxMtPBsSMpyKGSxPozMjivaU27Qm3aTu0SWyQ92IstPhurEikUYniDQ8wWXto5xX2c8l9QMk2GlTHuxEzQVvyi/6UHTpFLmh7qT625Psa026tyU5nhbke1si9bX+DQotKHM3odLNmGoPMxEKa9xNqHDWp8xemwonXapdTlLtZkCFmwGl7gbk2KqTaChLtK4MyRbK5LgaiED40OQEV9UPEKG8j9DjewiS2yNC4XnlQ4QryRB6/CDBsgcJlT/EOYXDXFCQ4Zr8Hm4f28Zd2W3ck9vO/eM7idY4RJzBCREIH+jJc1vjMA8MFEmw1SPd3YJUVzNSnE2Jt9EnykiF6xpHxLmheYS7OnKkmqtS4qRPlbvRm3EzFI9mSh20kVipiFB4T+Er7irv5oH+MWIsVYm1UiPWWo2HlqpcM1US3236aR0W98bsjn6J0f5PUPtqNWo712B89DMc1fdy47QNVelRTHZUM1BXQGtxOo3/xZZTAAAgAElEQVSF6TSW5tFYVURLbRkdjVU0VheTFH+XsDBfvLxscHI2xdpaD3sHPZzc9PEXXpCTLtEk7Lj2CFCYJ0LhqQBrdh1Yz7wl/8WcJe8w+zconLd8DvNWzGXWUgEKl/DOgqXMmL+EP81bzKw5c1k8+z3WLfgzR7ZtwkxNHg9zXU7bGxDiZkLC9UARCsdbixmoy6CjLIbuyliGG1OZ7MzlSWc2jzszmOhIY6wtheGWRIZbkxlqT2eoM4vR7lzGe/MZ7ytguK+Uvt5KBJWwsiKd9PR72DuZs3nrZ8xauECEwrniXuEHLFv3Kas2bmf1ph2s2byT1Ru3sULYMxSgcNVHLFzxIQuXr2HJstUsX7qSlctWsmrZKlavWM3h3Xux0tbGx9IcBz0dTJQUCXd3oSY1kV9H+vhlrJ9fxgeYqC0l5Xwg7irHcFWU4ZSWAoEGapzWVRKhMNRCh7ggT6pjbpB5JYhIb1vOmGvhY6SKAIaeBsqcttIl2NmUjHsXGKyT8rSrCun9c4RZK+OtvR8fnQN46xzASQA0ua0YynzKyYMb0d2/Hn9LFbLvhzPeVsLL/lp+HG/ll8kufnrSJR4ijbdX0FiQQubDK5z3scVc/Sh6QnuF5jFcTdS45GdP+u0wCmIvc9nXEkvV/RjJbReh0NfwKO66B3FU3yOuL2jtWo3shpm4a+2h5FEwPG3k1+lafpyu4JvHRUwNZDPclsRQSyIjLSmMtaQz0ZbJVFeuGEkz3SFlurWQ+sx7xEZ4idfH/4bC06Y6eBuo46ajhK2yHCayh7FRUeJhaDC9JUU862hjsr2d8fYOxlrbGG1pZaCxUYTC8oICSiQSSqVSygqkFAuXv8Lhh9CBLHkzwvOCwnyKSyRUVZfS1FxLQ0M1paUFolIoleZSVl5EbW0lDQ01NDXVi6phXV01VdXlCEqhAJYSSR7Z2ZmkpaWQnJxIYlICCYnxpKQkvwHD7GwE2CstLRVhUAi+FoBQqN3LyMgQR3guwGNRURECCAqtKbW1dTQ0NJKXncn5AF+MVI/iYqpFhJ8zd86f5YyLE2Y6hsjuP8amDzcy60/vs2TuGtau3v4WCufP+ZTZMzcwa9YGZs7ewPuzNvDnWev588yPmDlrBbNnLWTOnAW/geEils6fzcp577Bq7n+xdOYfWPjO79i7cQ12ake47m4mjmAfR/nYkHTWlfxzwmu7D1mBnqSfdScj0IOMIA/ywk9RcjWImjsR/wGFAhgKc0Z9H2GGR7hifYLbzhoIUBh35o1SGBtqR0l0GGM1Kfz9SQN/Ha3j1WAN423FtJYkU5J6m8tnHDBQPMDODcs5sn0Dqoe2oye3F+Pj+7A6IdTdyeNvrsk5OwPOWWlzzlSVcybKnDdTIcJcldzbQYy25PPzN29gUBBkXgg5vQNlDHcXikUQz5/U82KygcnhSkZ7CpnoL+HpaBWvhAvZJw388KSRwfpM4q/54mpwFDvVvTic2Imzwk4RDEOMBHtcl8TTNhRe9KXwgo8ojuSFe5AZ4kKycEDiZ8k9dyMihT3zUCcqHp2jPDqcm95G2CvvwEX/KOdO2xF17xJXrwQSGuzFKV8H8aDE1sYIa2vD38YAc3N9jE10sbA0wtXNHn/huEToZRbnlAiEIaFnibgQwvXrF7n/f5TCR1FXuX87gszkezTXSXn2pJvp8VamBJFoqAahdlhQDAWl8PmIoAwKl8PCrmUtrx/X8mqiVrTeBfv91eN6cV4/EYDwDRQK18UCGArXxi+F62MhomaknGcj5TwdfjNCdM2/Z2q4nN896RciZyrfnD93lYpxNP9WC0Wl8DcoFC6PWyozqS9JEaexLE20kbsbJAx3CJ3GZbRUZlGeF8ujG8H4OZugp/S1CIVbP16MwsEt3L54mumhJiYHGuhuKKChJI2uunxGOspEIHwx2oQQki1cQkffCuRisBPZSZH0tkgRwqoHuorpapPQ11XEUF8ZHS35ZKReIyLciZhHoXS05fHLz6O0NGbx6H4QNyN9KC54wMRoNU8f14uWsdBEIiiFz8aEb2oD308189PTVhEKBTgUFl9HhB1C6UMRCqc6Cvn1aRtPGqXUJ0dRcvca/ZJ0/trVyC8jnfww0s6L4Rae9NQy3FpGWU4Mvh7m7Nr9MRs2LRHBcOv2tVjYaHLnQThl1em0C4HhTzt49bKXv77u59fXA/xlulMM7p7uqeBxXS4jBQl0pd+jIfYqpbdCyAl1I8HdhId2Otyz0uC2mSpXdI9xTmkv5xR3c9dIgTSXk+QJPwxh7pRePUNGoBOP3E2IctAn0dWYHK83KmHBKRsRCou9LCh1M6bC1egtFJa7GCCxVCPLSJ48M0UKrdQottOkyFGHIhc90s0VeaB5gJtKO4k1kifL+SSJNpoiEPru24D/4S0iFIYrHSRUYb8Ihz4HtmK/ZT3GH63EedtmAo7s48IJGa7K7ebG4S1cP7iZqwc2cWX/Rm7K7yBK87CoEApAGKl8gDvisYomiY5GxNsbEGurz31TdSI1jxEuv5uLivu5pibDXV05kkyUkdhoUminhdRanTxLVfIsVcgXANb0BMm6h3mksodHml8Ta6xAgq2mCIaCYnjjpCwhmofwVNojqoSeyvsQxkb2S05+/Ql6X2/AXH6rCIV3AxxoliTww1gnz3sbGG8pp7++mI6aIhoqi2itK6entY6Opiqy0mO4eiWIM2eccXU1x9JSBxs7HRycdfA7a0lMwgUaWnJo7ykUobC8NgXfs9Zs37OeWQv+wKxF/wmF81fMewuFMwQoFMFwKbPnzWfJnD+zftFMjn21GUvNE/jZGXPhlD1R533IeXSJBkk8fTXZtJXEU5d3m0bpHboqYkQwHG1OZawtlfF24TGF0dZkRttTGe3KYqw3j7GeNzPSLaG/q5CuzlIaG/IpLUkWc7xs7U3Y9MWnzBR2ChctZN7SJSxe/SErPv6M1ZuEjMLtrNiwjeUff8GytZ+K1rGgEi5Y/gHzl6xi4eLlLFm4lGWLlrJ8yXIRDr/esRMTNVXcjA2x0dLA6IQCYc6OVMRH82NvO7+M9vOPp+Ni5VrG1XN4qcvjoXyUM7pKhBhpckZPGS9NeTGYNv2CP13ZcRTfv8KDIA9CHYxEMBRsLw8DJXzMNMVsuJRb5xiolfKsuxpJ1DlCLBTx0tonqoV++ofEJgdz2S0YHd6MydHPMZfbyiUvE2pzH/G3F/38+ryPfz7v4x9Pe/jpcSffjrbRXZVLbsx1bgR7csbBCGttOVEltNU9LkLhrWB3ylJuizufN87aYyj/FdoHP8VBYz9BVkqcNpXH6+RhHFR3YfD1OhQ/m4e33gHKYkP519NGfnpcwathKU96Mxhsiaez5j5d1Q/pq4sTVwQEMHzSkc1URy5TbflMtUipTb9DzHlPQh30CBKVwpOcMdMT1UIfAw2cNBQxV5DFXl2VR2EhIhROtbUw3tLCcFPz2+lvaKBFUOQKCykrKKC8sJCKokJKRCjMJ0848sjJJisrk7y8HAqLJJRXFFPfUE17RxMtrfXixzm5GeTlZ4kWcmlZoQiB9Q011NfXUF1dQXl5CaWlRW/URqkAeFmkp6eSkpJEYmIC8fFx4mNychJpaank5uaICmVBQQG5ubmiQigAoaASCmphXl7eb0BYSnl5OUJrSnNzC93dPVSWlXLr8jkcjNRxNtHEx9aQM07muFmaY21ghqqsCls3bGHeO3NZNn8t69bsEKFw5bKvmDd7E7MEKJz9CbPmfMKfZ37MO+99xIx3V/Pen5cyc+Z8Zs2ax5zZ85k7Zz6L58xkxdwZrJj9Bxa9+3tm/9fv2Pbhcoxl9xJmpUWEnR5XnI2442VFor8L+ef8yAnxJv2sGymnnUn1F/bl3MgJ86HocgDV/8s+FmDQS+ErPI9vx091D6EGh0UovOWkjmAfC1AYG2BJTIgtpbHnGG/I4L8FxW6yhe/HGnnWV81oSyFdlRk8uOiHiaoM2z5ajMyXH6NycBu6srsxlN2NmdxunDSOcdpEnTBbfcIstQgTguGNFAk2OE6gvhxpl33pq0nn++kWXo3XMT1YwVh3EX2tuWJta09rDoNdUoa6C+gVjkHr0+huymSwI5/x3iIme4vFwP3u8kQSrvnia6GIo8Z+rGS/xPLgZ2LKQKiJIredDUg560DJZT+KLgr7ll7knvsf+zj2tBUPvEy5Lfy+vHqKzqw7dOTc5UGAtQiFjkL81Ckb7t65wK2b57geGcKFiDOcOe2Ki7OFuENoY2MkBlfr6auhrCKHto6qCIUXL4Vx+Uo4Fy6GcT4ihPDzwZwLD+LChVAiIyPEMGvBQo5+eIvY6NtE37/Go7sXyU69L9rHzye7mR5r5clQrZhEMtEnHJJUiFmNQsTM85HKt9fYQpSMAIXPx2rEEW1kEQ4Fwev/zGNBcKvh1YRw5f1mXgoB1uLU/JZhWMurx3X8bnKgSgysFjNxRLWwmMHfLOT/C4XNFenikYmgEgpqoaAa9jUXMdZdJYZS97cU016TS1r0VQI8Lf8HCtcvRlHmSzGr8MVYmwiGAhTWFafSXS9hvLuCZ8MNvBpv4fupThEKH90MICLQgYz4K3Q25DLUVUpPm5S2phwxuLqvq5jWphzSkq++hcLOdgl//2VcVAwfRAVy/aoXhZIoxkeqmJ6oE6FwQjhr/w0KX/0bCp+1vb2IEiq9hptyaZI8pK04Vty9+vvTdp40FdCQ8oDSe5EMSjP5sbuJX0e7+ctoB69G25jsrROhsDQ7Bm83U7Z/JTQ6LOKzLSvZtXcD1vba3Ll/jpLKVBEKnzzr5JvX/fz07SD/+HaIH59183q8mWe9VUw2ShgvSaE7I4q66MsUXQ8UoTDZ24JYp5M8sNXmjrkaV3RlCVPaQ6jCTm7oHSPeVotMb3OkIa6UXfMnPcCRKGcDbllrEe9kIEKhoBL+BxS6/icUljmdJNdMiVS9IyIYSsyVKbBWp9Bei0JnXVJNFbiruodrx7fxyECWTGd94q3UuaC0G9ftazh1YLMIhREqMiIUBhzbhduuzZiuX4X64jlYf7qOM4d2i1B4RXY312W+4NqBTVzas56IXR9z7eg27qgd4p72MW6qHeKq4j5uaR3joZk6CQ6GIhBGW+ly10iVK2qHCTn6FREKe99CYaKxErlW6kis1ckxVybT5ARZpifIMVUk20RBhMIYtX3EaMsQb6pIkr22CIVRxgpc1T3CWZV9OMt9hfPxnSIQ+qgfxF7hK4xlPsVAZhOWCttw0tjHvSAn2ouS+Xmyj2+H23jaXcdISwVddaU0VAgd1hX0tTfQ1VJDblY81yNDOXvWFTc3CywstLG21cbeSRu/sxbEJET8DxS25yFAoY+/Ndt2r+f9+UI24Yz/UArnr3wDhe8uWiICoWAhCzNn3nyWznn/P6DQ39GMa2ddiY8MQBofKUJhd2UGTYXRVGVfpzbvJu2lDxmoSxJz7EZbU/4DCsfa0xjrzma8L18Ew9GeXIa78unrLKCzvZj6ulxKipNITrqJjZ0xGz/fJELhnMWLmL9sKYvXrGXF+t+g8JNtLFu/laXrPmfZ2k1voXD+sjXMW7ySBYuWsWjBYpYsXMKyxctEKDyw/SuMVJRF69hKQx1DheOEOjlQHvuAv3S18LfRfv75/AlPO5vJjIzAW0MBT5Vj+OupEGqshb/+GygMt9Yn63Ig/ZJkKmKuExPqQ7izqbgD5WWgjMdJJbxNNThlrUvyzTARCp9314hQGGwuWNBvoPC0wWFc1Hbzbyg0k92C9YmvuH7aitbiJPjrY/huFF4N8s+nvfz4uJNvRlppL8sk9e4FLpxywNdGHxsdeSw0jmKvf0KEwrvCnm/WA3rKUrkV6Ij+sS/R2P+JCIVhdmoEWJzA1+gYzpp7MZbZgPKWBfie/JqyuDD+9ayRv46X8Xwgl7HOFHobommtuEN7RRQ91TEM1icx2pz2xkbuyGWyLZ/J5v83FAo7hadNdDhlpIWLljKWJ+Rw0FATobCnuJCp1hbGmptFy1iwjYeamuj7NxQWFb0FwsriIkoKpRRIBCjMEVW9jIx0cnOzKSqWUllVSmNTLZ1dLbS1N1JRWYwAhbl5mUikOaKdXFFZSl19tQiFVVXllJUVU1LyBgoLCiTi35WRkfYWCuPiYklIiBfBMDU1hezsbAQgFNRA4bkAg/8ewToWlMPi4mIEa7m8vIJqof+4tY3+/gHqqquIiryIq7kOziYaooXsbqGHk6kxtkYWaBxXZ9vGL5n/7jyWL/jo/wmFs0XbeKMIhTPe/ZA/vrOKd99bwvvvzxOhcPasecydPY9Fc95nxdw/sWLWH1jwzu+Z+fvfsWX1Mk4e3kmgoLZZa3PJ0YA7npYiFEoEKAz2Js3flSQ/R1LOOJN61pXsUO+3UJj4206hAIUCEHrIb8NPdTehJ2W4bKXA/x8UTjRm8q+Xnfwy3cYPwr77YB1PhKy8Rgmx1wIwUzvCl2sXcWjrOpS//hLdY7sxkN2FqewuHNWP4GesRqiNPqEWmoSZqBBieEIEQn+doyRf8KKnMoVvnzSKqteTPkGEktDVmElzdfIbMGzJeQuEzVWJtNel0NuSxXBnPuOdEiY7pHQUx5J4zZfT1io4aR7A4ugWTPdvxF15L2EmStxxNSI1wJHSK6dFx0yEwv+1Uxh32pqH3mbcdTOk4IY//ZKH9BdGEx1s9wYKdWQI8bXm7p0Ice7cPs+1q8EEBXri5mqNg4PQaGIk2sja2krIH5dBTf0Ebu4ORF6/yPUbl7h6LYKLl84RcSFUBEMRCq9FiD3I/4bCuOjbxDwQsgovkZP2gNaGQp5P9jA91sLjwVqxxWRMcHLF1rlyMXvw2XDFWyj89t9QOFr9f8DwDdwJYCgEVb+ZN8ri68dCNuH/mie1bwHym0lhpa5ByClMpeG3q+OGshQahazCqgyxkq67UUJfS6FYTTfSWcZIV7k44wK4DNbxdKRRbDIZ7iint7lItJGbKjIpynxA/N3z3Aj3JepqAHF3wslJvCVC4FB7OcOdlQy2lzPQJvT5CtJxORMD1Twbb+K7p1201maR+PA8Ny/7UJL3kCdDNbyeauPpeAMTQ1U8HhZq4Wrp6xBq7iK5EOJA9N1AWusy+PGbXlpq0oi7F0TUNV/K8+/zZKCCF6O1PB+sFPtdp3tKmeouYbq7hGfdJbzsKWW6vYCJxlwGKlNpyomiJOYi1UmRDJYl811POU9r8xjOTaA/5RFT0nR+qC3m545a/jbcxt+m+/hxqpcfJnuY7K+nqiCB6DuhRAQ74+tmhIOlGpfPuZOVeoum2mwGeyp4PtXO68l2vhlr5ruhBn4YaebHsVa+66tlujqXoewYqu+cJ+WsC7fsDbhtpcNtU3XumKhxz0yDBxZa3NBTIEL5a8JP7OW23nESbHTIdDcl77Q1hSFOpHoZc99albtmiqQ4aFPobUqJjxlFniYUuBtS5KxPsb025fY61Lga0ORlRrWzPgUWKmSdPPZm9I+RcVKWNEM5ko3lSTKSJ9FQjngDOR6elOOOnhxX1Q8RKr8DvwOfckbmSwQQPHNkNy47P8Vs42p0Vi9EacEsjr43g5MfrMRt55cEHT1AxNG9XDu6i6uHt3Pp4FbO7/+c0ANfEHBgC4GHthF2bDcXTxzguqYs94xUxX+zsKMYILuHMzLbCTq8nXNHt3NNaT9ROrLEGSmSdFJOBNo0XRnSdA+Lk3nyKDmGcuQYyZGhf4QU7YPEah0kSluG69qHuax2gPOKuwmS34GP3A6cZHeKwcf3PCzIOOfNVScDPLQOYysoiFoynDJSIP7CKfoqc/jnyzF+mR7kp4levh/p4vlABxO9whufbl4/HuLZaB/1FRISYm9x4fxpPN2tMDJUxdJKC3tnfU4H2RGdeIXa5jxaukup7yikrD4HT38HPtv5CX+a81+8u+A93l8yh1nL5jNnxULmrVzMzKVLeW+RcHm8gncXruS9RatYsGQ5q5ctYfMHy5HZsQVdRVm87cy4fyWYyrw46otSaC7NoKU8k8biBGql96nJv0tN/h1xGovv014VTW9DPMOtKUx0Z/GkN5fH/fk8HpAy1pvPcFcOg5259HUW0tNZRntrMU0NEvHQxMXFkg0bP+adP7/HzHlzmL9kEUtWfcCKdUL0zJcsXfsZC1Z/woKV61m8aj3LVq1n6cp1LF6+loVL1rBo4XIWzVvMknmLWbZgGSsXr2Drxxs5un0HSnv2cmzrl+z/ZCNGsrJcdXOl4sE9BgolfN/TyUhFKdc8XJDduJ5jH3+IxtbNGO7ejua2z1DcvB6jg3sItzMn78Zl7p31xdfMAEP5I6ju28nRLZvYv2kduzZ+xLYNazHWUOJSoB+Jt69wzd8JPwsl3PUP4ar7NU7a+zE7sR1tmU0YyG3Fz0qFqDBnChKu0F2bzcuJVqYH6hjvLGOgUUp7Vbb4uhd1NVBMYzi8ayO7P1/LFx+vZPOHy/n8o1Vs+XgNuoqHCfWxJfraWcJ9rXA2VcJW7yiOJ4/hangMO62vMVPeieHxrRgf34Lp8S+IcNelLvM6/3zWws9TQq5cOS9HC5keyGO8K4OxjgzG2zMZa82kvy6JjvJo2oof0l4UQ2dRPKXxV4m/6Ms1HysueVgQ4WxOkJUB3ifVcFCVxUldARctFc6YG5N0KZwuaS7TrY286u/m+4kxvh0d4vVgL9Pd7QwIVm9pIXXFEnHqiyU0lBfSVFVCc205rfWVtDdV01xfSW11KVX/H13vGZRVnq9r29M52kYUMEdQzAiSESUjQVBBFAUDBkxEAclBQFBMKAoKJiTnnHPOOamAGDtOz0zPzN7nOrWWvXufvd96P9z1X2tR1FN8ebjWL9x3RTEtTbX09bbT19tBS1MdVRUllJcWUibY0ZQUUF9bSWd7M10dLbQKCyf1NaKa6mtprK+lvraa2upKqivLqaooo7KslGLBkiYnm5zMDPKEBRJhqzhbSFvJJCM1jbxsIXu5iKryCupramltaqahtp7KsnLxeWXZh+e5GelcCfLm2F5jnI5YEuh6nEve5zh7aB8WerqorNvIMsl5fPfJ58z+ZgYLZi1iqaQMiySWM2/GYqSmL0RqxgIkZ8xnxjcSfPvZ93z18ddM/fxLZn71OTO//Izpn3/OtE8/Z/YXnyD91V+Q/vIjJD6dwvSPpiA7cyq6cos4tG0jzubbxBhGYVHqsY8jueF+ZIZ4k+J/nqc+ziT6OpPk50xa0Hlyw70pvhZE/PljXNxvgIsAhQYf5GmmLFYKBSi8ecqMGGdL4jxsiPOy477vEYriL/KsJRN+6eM/fuzlX+96+cfrbn6b7OSXiXbyEm5w9oAxKjKS6CusYM92eWz0lbDVU+SwjjynTNQ4b6WH70Fj/G0MCNynQ4DVNnx2a3BhpyoJoY50VTzlh4kmXo/WMDZQzkhPEf0deXS3ZtHdmk132x8S77PEyuFov5DXK6SalDAuuIbUp1GbfZfM+xeJPG/LKWMldm1cwCkDBQLtdnDb6QBPfU+RH+FBoVAtvOxJXoQH6RedSPA/xX3PI9xy3M/lExZkX7vAQNFDhisSeBhyRpzdPb1Xh1BfRx48iCYqKkLcJvb1Oy8ukDg6OuDgcJSjRw9y0Naa/TZW7LXew0G7A5xzOot/oB8RV8K5dfsm9+NiiXtwjweP4oh/cI97929z9+51YmJuEBt7k9iY60TfCifqWiBCBnJ1eTrPhpsZHahlpLec4e5ihrqLGOoSVIDQoRnuzP5To925jPUXMTlczquRiv9PcokIf2PVvBfBTwDBqv+psSrxZyI0jtciQOGPE/VMKcq8S0F6NPlp0RRlxlCWG0d10WOaKlLprM+hr6WQkS4hb0/Y1G3g3YsWfpzo4NfXPfztXT+vRpoYaCuhrSabpop06ktTqMx/QnFGHAWpsXTU5fL2eRs/vezmeW8N7bW59DQVMdJVxfhAA6O9VQx0lTLcWy76EP74upO2hiySH10mNsqXmtIE3r9s4+8/DfDLm07ejTfzdqyJNy8aGeoqJjvpOuEBDty/6U1TRSK/TLbRXP6UhGh/4q56UJUdw8veMt4PVfOuv4K3PaVMdhQy1pzLi8ZsxhqyRNuX4Ypkugse0pR+h/IHEWTf9KU4JoTOrHu8bsjhdWUGk/mJTGY+4V1eMj8VZ/BbQwn/GmiGt4IX2Sj88oJ//zjKT0LsV28VDcUJJNwJJtznJI+jgyjLuk9XfY6YEvP+RSvvhXSY7ipetZTwc28tv4+28ltvHZPlmfQlxlAQ5sXtE/vx26nNRXMdwi10uWZpSLSNGXFHLLm114gIE03CDFW5bWXIE3sr0s4eJMvNjjyvwySe3U3MIX3uHNAh+aQ5JW4HKXM7SJGTNXln9lBw0oJCezNKj+2k5owVLa621AqgeMSETKEKaLWN5N2aPLXQ4OEuDe7v0hCBMO2IKRnHLEQovLRDhQCdzfhry+O3fSM+2+Tx2qaAi+pGDq1ahOmc79D57jM0P/8Y1b98hPncOZxcvwYvDRWCt6kQqaNKpLYyEVqKhGpswmuLHI4bVuC4aSVe6psINVDnqrkOt/aZEH3AjAB9FU5tWsHJdYvxUJIldPtGbpqoEW+tR6KdMQlW23lsqsxjY0USzJRJNFcldY8mGdbbyNqvLZ5pVlt5aKHOTRNlQgwUCdDeiLfmGtzV5XDS2sApbUXCDu8mI+wCrQnRJAS54GdnxjkLLdz3GeB/xJykq34M1uTDD2Pw7jm8GeXfk8P8bWKIH18M8tfJZ/zr/Ut+e/2czsZy0pPvc+1KAK5O9lhbGnHosAUnz+zjQsBp4hKuUd2US1NXGbXtJZQ05OLofRrZzSv5y3cf8+n0r/hSYhrfzJ3Fd1ISfC89l2/mSvLlLCk+nyEA4Xy+mr2AWZILWLxgAetWLEZDYSOmulo4Hbfjwe3LdNUX0lFbQHOFMP+bRn3xU+oK46nKvUtJxvSmFVEAACAASURBVE3ykq5QlnWDuqI7tFXFMdCSyFhvFhMDeYwP5DM2UCBC4WBHJv3tWfR1FNDbVU53Zzmd7aVUV2bg7HSc5SsW88mnn/D1d98wffZMMaVEarEM85atRWKBDN/PXcL3EouYJbkUSenlzJVayhzJJUjMWcjsmVLMmjobie9nM3f6HKRnSiEjtQj5JStQWrqC9VLzWTl9Fjpr1uG8ezdx3l7UPIjnTV0tvTnZ+NjaIjt1Kiu//gqlORJoL16IitRcNs6YhvbK5Zyz2EmsrzcBJ45ha2TAtg3rkV+ymOUzZyD59VdM+/RTPp8yhY2rV3PQ0hJv57N4OBzA7fAOHG2242CpzlFzJfbqrcNYbQV7DTYR5nGIoqTrtJYl0teUx2h3hTiLLTg2VAo2VmmxpD6+yQWXI2xXW8PsqVOY9tUUvvl0Cl/+ZQpffDRF/MwNMks4uFsfP9fD+Djb4eV4ANcTuzl90IAju9TZZ7QZi+1rMBda1sabOWWlyU0/exrzYvi3YOXxqpG/varj15dVHzKPR4p4NVDAZG8eYx3ZdFc9pjbnFuWp16hOi6IuLZqCuHCeXPbktu8pbnicJNL5GEHHbXCxMuawnhoOZnq4WVsQcsqelMgwOnLSmGyp49fRfvjpLf9+Pc4/xob5caCLZ801tJXn01ScTWPRB7VXFdHTWMFgu5D81MzEUAeDXY0011dQVV5EW3MdQ/1djAz20NPZQmtjLQ01FVSXF1NZWijmIvf3dDDY10VvZxsdLY10tTXT09FGb2cHPR3tdHe0fVB7G93tbTTW1lBRUkxRXi6FwrxgTh75WTnkpGeSnZZBSX4hdZXVtDY00d3WwWBPH+1NLVSXVVCQnUtxXgFlhcWkPH7ERS9X7Hbp4XJsL5H+LtyJ8OXcIWv0lBVYs2gB0tO+5+uPPmLG518hPXUmi2dKsWSWNMsk5rN0tjRLZkuyeJYEc7/9jmmffsZ3H33EzE+nMPfLKcz5fAozP57CtClTkPh4CtKfTWHe51OY+8kUZn80hRXffYnKwpmYbVjEMV1FfGyMuXbWjkc+TuReDiLrkj8pQRd46neeRD9XkvxdSA06T9Ylb/IjA7jnZk/QfgOcDRVw+UOeO1UI2rdNrBQKUHjXaQ/3z+/jnudBMdWkKD6YZ23Z8Pch+G0Ifh2GX0fgr6Pwt+dU5sThbr+LrXLSmCgLL0UKHDJU5rC+Akd1NnLKWBlXIVJyny6+1tsJsNqK/x51vM2V8TRR5MnFMx+g8GUzr5/XMTZYwbN+4X9/MQM9hfQKCWPtOaL6uvIZ7Cnk2WApE8IW7ZhQhKpgQvDea89joCGdrspEHl8+z7ldGpiskeS43iYRCm+5HOSJ7ylyhZnCKxcouupN4VVvMsJceRJwmhiPw1w7u5cQ4f/cVQ+Gyh7zvDaFR5fOcdxUgTP79IgIPE9CwgNu3ryCv78Xrm6OOLucxdHxDA4Oxzl82BabA/uwtTvI4aNHOOFwknNOTrh7eopRiXdjY0hKSSItI42snCzSM1J5nBBPTGwUMbE3uRtzgzt3rnLzRgiRQgLNvcuUFicx2F/HYG8lgz0lDHYXMtBVIKq/I5e+tgx6W1LobkqioyFBPIe7spkYKhHj7P4bDCvFtvA7AQJFKBTA8L+AsJL3Lyp5Pybow89/EIFQcH75Awpba9JoqRYyf1NprUmnvS6TzoYceoVYlfYSRrqEnnYVE4O1vBppEN+Efxhv52ch//hNrwiFgtl0d2MBPU2CCqkrSSYnMZqEmHCqC57yrEfoWQvRLQ0Md1Yy2l3Ni7468f5ZXzVD3WWM9lcy+byRn9500VqfSeKDcKKvXaAsP56J0Tp+fN3xYdlkqJqJkVpejtYx0FEoQuHlwFM8uO1HW00qf3vXTUdtKqn3Q3gc5UNN7j0RCt8OVvGmt4xXncVMtOXzoimH0fpMRmvSGKlMob8kgc68eJoz7lL5KJL86CAqHkTQX/CIH9uK+Km5iJ9qC/ipMo+fynP4uTSLHytyeFdXyOvWMt50VPKup5b3/fW8HaznzVA9bZWpJMWGilCYGBNKXVECQsX11XADv77q5tfxDn4eauTnnlr+NtjEv56183NnFf1Zj6i4Hkyi52muHtr9JxRG/AGFt/ebEmu3i3DTbXiorhcBynerPJdNtLizX1jKsCDdVZi9MyVq/3auC7F0Ahge2UHqURNSjxqLyjhkRLatIXm2hhQeMqb4qClFh03ItzUi54A+mdY6pFluI3mPFgmW23i4d7tYKUw5ZEyqsKBxwIhbVrpc2bmVECNl0bTaXW0tZzbLckRuCXsXz8VE4jsMZ3yNwbRvMPj+O6wWzOPYmtW4bNmEt8omLqpvIkxDnjBNecK2bsZfbQMeSms4r7QWb41NBGxXItRIk0jxbzfAT1eZc4qrOCu/nAsqqwnZtoGrhkpEW2wlzkqHh7s0eWKmIkLhwx0KxBvKc99gI/f0NhCrt577+huJM9zEXaPN3NixhXBjFSKEZR0TVUKMVfE2UsXJUJWLtuY89jlHSVQI9y44iFB43lqfQPtdXHW2I/tOGEM1efzz5SB/f9HLX8X50k5+Hu0VofCXiRF+m3wmXrfXlZKZEs/Na8FccD+F3QFzjp/Yy1kXO/xCnIh/ep2qxhwaO0up7SihtDEPJ58zyCrIiFD42QwBCqfzjeQHKJwqQOEcSb74Awq/mDmPL2bNY/ocaeZLS7Fq8XyUN6zBUEuNs/YHeXL3KsPCIlRbBd0NxbTX5NElxFo2pNNZk0RT6UOq82NoLL1PW9UDehqeMNiazLOudJ51ZzLSlclQZxYD7Rn0tabR25ZBX2ch/T2VDPbVMDRQK1YMPTzOsHLlUj7+9BO++uZrvp85nVmS0sxduALppWtEKJwuuZTpc5cwW2rZH1C4DIk/oVCa2d9LMHfaHObNkmbR3IWsnr+UzUtWoLh4GXISkiz+diqKCxZipaKCh+Ue7l3wpPL+PXKuX+OMiQmy33yDzJdfoDBzBprSkijMmoHcd9+guWQRp0x3cMfLEw/bA5iqqrB+0ULWLZjPGmlpFFYsR1tJCQsjIw7v24ezg8MHKDxpg+shI87t34aDlQb2FspY6a7DSGUZ1oby3Ag+Q2tFIiPtheKynhANOtRRKnZXepryaa3Jpq48nQd3L+HuaIfFDnW0VNaxXnYhi6VmMnvq13z18UfILZuHuYEqjvYWuDlYceGcDe6nrDh3SKgYamG3U0X8vH2G8hzfo4HbIQNiQk7TXHCP3wXbjok6fhkXkh9KeTNcyMv+XF725vCyJ5dxod1f/YT6vGiq0m9Qm3Fb9CksenCZp5FeYqrJTc//hkLXvSbYG2pyfMd2HMz0cdlrQfi5kzwK8Sf37k2qUhLoKCugtTCHptx06jKTqUhLoCjpISWpj6nITKI2L53GkhxaKgtoqy2mvbaE9roSWuvKaK4rp6m+io6WBnq7WkUgbGmsobaylIoSYRYxm6K8LPG+vaWR3q42+rrbEQBxoKeTgZ4u+ro66WprobWpgZaG+j9VV1VJeXExJcJcY3ExVaXloiqKSykvKqGmvJLG2jqa6xpoqKkVAVEAxvt3YogICSM0MJggX39cz57BxsIYHaU17DfREl8OLrqfwtbcEJU1sqyUmsvCmdOZ8+03LJwxi5VSC1mzcAXrl8iycdlq5FfIsVlGDsVVwrkK+ZWyKMjKorF+NbqKa9GWl0N9rQxKMstQkVmEmsx8VJdLobBIgvVSM1FaJIG2jBTmm5ZwXH8LvgdMuH7OjgfejiIQpof4kBTgQYKvG4n+biQHupF20YPMMC9yI3yJdTkiQqGLkSKuO7bgtmMLXhZqBO/f/j+g8N75fcR62HD3wkEKYv0ZbUyDX3r5Pz/18p8/9PGfP/Tzf34eEsGwOjcer5NW6G5czE41OWz0t3DYSIWjBooc05PntLEyzhaaeFgJ4xvb8LfUxH+3Oj7mKlww3cLji6fpKH/Cu/FGXj2rEce4ng+Ui1ZxIwOlDPYWIcBgX2ceQ4Kv3mApYyPC6FeNCIUTg4KncQHP23JFh5AX7flkxQThddCQPZsX42CggO8BA66dsSbe8xiZIS4URnpRcSuQqjsXKbjmRWqYM3Fe9lw7Y0XAQQOSLznTlXePwYonJFx2xmWfFk62RgR6nuH69csEBvqIW8Rnzp7AyfkM58+7cO7caeztD2NjY81eayv2WO7B9pAd5z3cuXI1kpu3ooi+G03s/VjiHsbxKOERcQ/uc+v2NSIuB/+3IgIJDblAcKAz0VHB5Avz3l2V9HeXMSBUCXsKRWAe6SthpK+Ikd48RrqzGeoSxukyRAlQONqdx7OefJ73FvCir1CsHo4PFDExWCzq5WAxH1TEy8E/NFTEy6FiJodKmBSWToTlE2EJZbSSKS+EmUJRVbzor+K5EEjdL1wLW0E1YpqI0Cp+OVQnQuGbZ828G2vjx5ed/PyqW4TC0e5KsQ082l3FWH8dzZUZpD64RlT4BXKT7ojA+HKokcnhZjH7WDhfDjUxPlDP875qhgWTxgHhbaCZn99201qXQUJcmNg+Lsi6y0hfOZPPG3gxWMVQdwmjfeXidV9bvgiFkcFneHw3kK6GDP718wB9TdlkPY4g6W4g9QXxIhS+GajkldgmLmCsJY9njdkM16YzUJFEb/ETuvIf0J5zX4TCmoRrlNwLpS7hOiNlifzWU8Hfe2v4vaeO3ztq+a2+hF/KsnldkMJwTgLtGfF05zymrzCJ4cpMJjvK+OlZCz112aTeD+eS9wlS4iJoq0oX86NFk+73A/zzTZ+4oShUCAUg/PeLDt61lNL0OIokr7NEn7QhbJ8JvmbbxUphxC49rlsaErXPhDsHzfHXUcZ+1UKspKdzTHY+rltWEay/hVv7dEk4vUusEl61VCfcbAvXdyoTvVOF2N3qxFtpiRnGifu0SRPaxHu3kyq0Wndrkm61nWwbvQ9gaPMHGO7VFrOQnx7QJ/GgAUm2hiTZ7SDhsCmPjphz98AOEQyFiqGjogx2MvPYPX8mOyWnYSLxLaZzvsdCajaW86U4sGwxR1fLcGq9HK4bV+O9eTWBSmsJUd9IuJYCF7cq4K+5GR9Nebw15MVqob+2EiFGmoSZbsNHewsuKmtx2bIKLzU5greuI1xXnqtGStw2VeO+mSpPdqqKUHhfbwO3tVZzTXU5lxQWELppHhFbFnFNbTnXt6/hmpEiVwX/Pktt7u434LaNISF7dHA320rQATPuOB8lKciVm06HRCj0tjUh0smW+EBHSh9cY7g6j19HOnnf28Rkew2THXW8HWgXQVCoFgp6NdRFS3URWakPiI4Kw8/bkeNH93LmrC2unscICnfjYdJNKhuyaegooa6jhPLmApz9zrJKgMKpH/PZjK/5as7/C4Vz+HrOXBEKP5vxoVr4+Uxpvp8tidScOSyfNxeFNTLoqG3h9JEDJN6/ycvBZsb6GhkStqVbyhjtLGW8r5Tn3QUMCFGPNcIsWhL9TUkiEA61pTDcnoJwCv6EPc2CkuluSqanJZ3+rkKG+qt5NtLI+ItWBoSYO18XZGWX8/EnH/PF11/x3fTvmT5HEon5y5BcvFqEwpnSy5kltQwJ6eX/Awpnz1mExExpJKbNQWqGpAiEKxYsZ+2iFSgsXcnmRUuQmTkb6c+/ROb7aagvWsSuTRtx22VBtJsr1x3PYaOmhuxXXyLz+eds+n4qyrNnsn7qt6z48nNU5ktz3Eif257nOWe1B401csz/fiqykpJsXrYU821aeJ4+zcPoaG5dvkyory/ezudwP2mDs50hZ/dpccpKg2O7VLDSXYuB0mKsjTZz76oHL/rKefeiiYmBGkY6y8SceOHF7/VoExPDjbwYbKCxKot0weA/3AvnUzZY7NBEeZMMS+fN4rvP/8LKhRLoqq/Dbo82pw+b4Xl2P55nrHE+asqp/Tocs9zKIXNVjlio4WSrh99pCx5ecaG1KI6/jzfwqxB0/0wAQqF9nMOL7gzGujKZ6MphojOXvpqnNBXcpTYrivqsOzRl3RPbx0KqyV3/M9z0dPizUnje2pQTO7Q4oq+JnY46djqaOJga4Ga9i8ATh7nu6cqDiIvEXQriXmgA98MCeRAZyuOoK6Teu0X+03gqs5KozkulpjCDmqIMyvNSKM56SmVRFk215XS1N9HZ1khHqwB1NdRUllBSmENBTgbZ6clkpSVRWphHQ00lHa1N9Pd08nx4gNGhfkYGekUw7Ghpor6mitrKcuqqKhCAsLq8TIRBAQhrK6tE+Gupb+RPNTTS2tgkAmFpYRFZaelE34jigps7tvts2LPTAiNdfbaqKKEgt4JV82egrbiaw7v1cT66F7NtKqxdNJ/FM2ewVGIWy+dKILdwEZtWrEJZbhNq6xTYukkZbUU19FU12KGpxU5tXSwNjDhotpOT+/bgenQ/TnaWnLAyFR0CbHdocdBABevtm7FQW4vR5pUYbVqG8YbFWMgv5aShMv62Zlx3tCPe6yzpId6kBl8g0f88CT6uJAWcJzXYg/QQTzJDL4jVwhjnwyIUuhkrcV6QiTLeuzQItvlfUOhmzd3z+4l2tyH3jg8jtUnwvoP/fNvJv1918u/X3SIY8sswtbkP8Du9DyPFFezeup4DBkoc2aGKvZESJwwURCh0Mtfg/B4tvPZsxW/Pf0Ohl5mSCIVtpY9486KOydFqEQqFauGYEGk3WoUAhkLFUNDoQCnjox+A8NVYLcJWsmDEPNqWy7PWXF71lvLTaC0VidcIObmbA2qynDbagpe1LhHHdxHrdoiUwHMiFNbFhtH8MJLy6CBxseSh7wmunrbEZ58Oj4NO05QeRXdRHElX3fC134HbETM8HY/i7e2Ok/Npjh0/jP2xQzg6ncHLywNXVyeOn7Bnv4015hbm6BsaYLnXCm9fHx4nPCH+4QOibt/iytUrXL95najoKK7diBRnC7183PD2ccPXzx1f3/N4e53jgscJrl72IjMtls62Uno6ihnoKmK4t4jR/lJeDJWL7fOJ4VImhosZHxJs9Qp53p+HAIX9ren0tWTQL5hRC6bU7VkMdXxoM490ZjPaJdj9Cef/UrfQtcwVgfJPqOwvYsrL4VpeDteJqSHCOTFcy8RQLeODtSIUCmAotI4/SIDEWtFt++VwA5MjjR/iWLoqGO6sEK9fjTSLUJgQG84lv3Mkx1+lpSpTbB1PDDby5lmbCIfCBrJQQRzurmCwq5SR/gomX3yoFLbUpfPkfijXI1zJy4hmsLuE8ZFaEQaF6uBwTynPByoRoDAn6QbXL57laUwQPY2Z/McvAww055D35AqpMUHU58Ux3lnMZFeJCIOjdZl8UAZDVSn0Fj2mPfse7Vn3xLMtM5b6xJtUxIfTlBTFi8oUfu+v4p/9tfyzt16Ewr/WFvFjYRpj6Q/peHSL8juXqL4fSf3DG3Sk3eNZTTY/DNXTU5NJamwY4V7HSYsLp6M6g1eDdfz4opXfXnXzj5fd/Gusk/8QgPAPva4voPJOBDGnbYm03UWI1Q4CzHUJNdflsoUuV3frc8PSiChrEzzVN7F/kQTG33/OgUWzObN+Kb5aG7m2W5OHx425bbONCPMtXDTcQJj+eiJ01nLNYCPRZkrc36PBY8utpFhqkbJ7q1hdizPcLJ4CJOYdNCTnv6BQnCnUI/GAAQIYJgg6aEji0Z0kOewl7rA5keZa+Ght5OT6JeyZPwP96V9gMOMrDGZ+g4X0bOxklnFGfiPH18pxSHYFh1YswUF2KS5yS7mwSYYA5XWEbVUgdLsSIbqqBGqriFDotmUtnuob8dVWItBQXZwn9NwqzwWNDfhqriNIcy0hWuu5pL2RK7qbiTZU4KHxFh4YyhOjvZabGjJEKC4ieN1c/OVmc3GjlHh/RVOWSIPNXLPYSrS1HnF2JsQeMiPC2pALFtoE2phy47RguurA9XO2BNvvJuSkFXe8TpJ6xZuaxGhGq/P4pb+Ft511jDeVM95axZu+Vn56PsAPz/p4N9zNeE8LbTXFFOUkEh97lWB/V04c3Yuj4yE8vB0IueLJw6QoymozqW0rEtvH5c1FOPudY5WiLH+Z+gmfzRSgcAbfSM7mWykJvpP6AwpnSiJA4WfTpfh0uiRTZ80VoXDFAikU165GV0OFc8fsSH14h7fPOnk92i6C4bOeWl4OCiantaKx6XOhTdGcyVBrJsMdGYx0pIkwONCaJHoUdjcm0lH/lM6GRLoak+htTWegu4iRwVrGn7fw5lU3z0ebCQ7yQE5Ohk8++5QvBSic9j3TJeaKPoRzFq1izkJZEQwl5q9k7rwVf7aPJeYuZrbEQhEK50ybK1YJl0otZtViGTYuk0V55Wqxfbx69hzmff4li774ktVTp7JljgR7FDbjamGBm4UF5uvXs+7bb1n79dfIT/sepVkz2TBtKrLffI3KgvnYaW8n1OEER413oCQjw8IZM9myajU7tbRwP3mSxHv3GOzsoiK/gId3YwgP8MPXyR5nux2c3idUCjU5vlsda4ON7FBfia25Go/vBPJuvIVf3/aI34cjQjrTcCM/vezir28Fv7UBfn4zyMRoG30dldSWZ/AgJgIf9xMcsDREU3k9S+ZJoLBuOSa6Shy21sfBzgznE5Y4H9/D2UMmOOzXw95yG3YW6hzdrcl5e1MuuR8k6bYP7aWP+FWMC6vk7UgJk4P5vOjJYkSYJ+xIZ7wrh5fd+Qw2pIgWRE35sbTmx9Fe8FA0r06+4cudgLPc8DhBhOMRAuyFmUJTTpps55CuGtYaiuxWlmev+hZstFQ5bqKH+8G9hDg6EHTmOP4ORwk4ZU+o6xmueLtxO8SXh9cvkRp7k7S4KNIf3ib1wS0SYq8RfyucxPjb5KYnUl6cT3lxHmVFeZQV5lJamCtCYWFuJnnCFnJ6MrmZqeRlpVNSkEttZRltzUJFsJbG2ipqykspEjaQU5NJS3pKenIiGSnCdSIpTxNITUwkJz2Dotx8SvIKKM7Npyg3j4LsDwbbaYlJxMXEcu3yFc47uWC9aw+aKmpsWruelUuWsUhyLvNnfofUtx8jv1wKs20K2Jrroqe8gXWL5rFq3lw2LVuM6ppVaG7YgLbCFvSV1DFU0WCHmhamW7djoa2DlYE+hyzMOWWzH/djRwl2Ps01Xxcue54h4NwRPI5Z42ZnjtM+A07t0uKwkRLW29azR1UW881LP0ChgQCFpmKl8L7naZKDPEUlBniQ6O9OSrAn6aFeYpUwI8yLjNALCFAYbGMowqC7qQoeZqr47NHkoo32n5VCYabwnts+7rhZE+VqTdZNDwbLHvHviQb+OdbIP1408/t4G/8SwPDHfupy4wlyPCBWCa22b+SgoQCFKhwzUuKkoSJnjJVx3KmO2y5NLuzWxG+PBv671fA1V8HL7EOlsK1MgMJ6sVI4MVzFxEiVWAmcHKvjxR9gODxQwouRSiYFGByv4/VEvXj+FxQKFcIfhqv5/XU7LXn3ifI4IgKhi7kGnnt1uHjEjFuONiT4OFAQ6UVjXASdiVHU3r9EwU1fEgJPc/3sXrz36RDnf4Kqp5dpyblD8nV3Ljla4nVyD+fPHMLR8TQODsc4ctQO+2OHcXY+h6+vN+7ubjicOslB2wMiFOro6bHb0hK/gABS0lIR0nKEamFoeBghl0IJuRRCYHAA3r4enHc/h+cFZ7y8XfHxdcPH+5yYlnI90oesjHt0tX+AQsHdYaArX6wWjvQX82ygmBeDRYwPFTI+XMTEcBFjg8KcYTa9zan0NKXS25xGn/DC3prBQFsGg+0ZDLVn/j8S7j9I+J4f7hC+77P+mFHMYaQrl9GefKa01qYjqK02Q2wdC5u+nQ3Zomm10P4Q2sh9rYWihHth+aSjLpu22ixaa4RWcy69LYUMCAsjHeUMd1VSXfiUB9EhhPmeISk+kuaqTPH5YHs5fa2l9DYXi3OF3U2FdDbm0daYTXd7Ac+Fub/JNppq03gSF0pUpDtFOTE866/gzVgjE8PVPO8VolsqmRyuZbiziILkm9wMPktidADd1an8620X/TVp5MaFkXzTl5rU24wIIFiTTp/QIs6Np6/oCcPlyQyVPhVnBhuf3qA1+Tbdmffoy4mnNekWNfERtCbeZLwsid+7y/mtsZAfyzJ4k/OU1+mPeJV8n+GHUTRHX6Io0pfyG4FU3w6lMf4q3dkPRLPrxqw4km74EelhT+rtIJryHjLckMfz5kLG20p401HOT51V/K27ln/01PN7XwOTFdlU3gwl9sRBbtrt4aqNOZf3mnB5lyERZjpEmGznsqk2V8x08FDZwOFlUlhLT+fc+hVc1FHhusV27u7X4cFRfW7tVSfcZBPBuqsJ1V5N+LZVXNdbxx1TRR7sUSdxrxYZ+7TJsNrGUzMV7utt5OEORZItNMjYq0O6lbbYPk7as40nltuIt9zOg73aPLLW5bGNAY8PmfHkmCV3bEy4aKiCk1AlXCklzhFu+/ZTNL/5DLWvP8di4TxcNVSJ2reXC1qa2K1cwW6pORxcKMmJZfNwXL0Ej02y+KlsIGibEmGGWwk20MRDXZ7TG2VwUpTDQ1MePz0VAg3UCTYSvA7VCNbeTJDGmj8VorGGK1vluKW1mjvb5Li7fY0IhtFaq7mlKUuUhgxRmrLc3rqKG9rriNTfjDATedlUmFvcyhWLbQSZb8dzpzbBB825de4wT3ydiPVw4KbLEW6fP8bjIBeyrgfQmBzLRF0h/xhq568DwoJQEz/2NfPzUAe/Puvlp6Eu3va1MtHZwGBzJW21RWQm3SMswI1D+0w57WCDu5cDoZHexD+NorAijYrGAipbSyhtLsbJzwnZLav5y/ef8tnMb/lqziy+lpTgG8k5fCs5l68kJPlipgCEknz6/Vw+mTqHaRLSLFq4iPWrVrJNVZldJkZ4upwlIzGOydFOXj/r4uVIBxPDrUwM1TMxVMWLvhIx4rGnKYP+FuEL5gvW3wAAIABJREFUI52h9jQGWpP/AMKndDU8pUMAwqZkcaZFmCkc6ilhdLCWiRetvHvdw/jzVkJDvNiwXo4vv/qCb7/7lmkzpjFTgEKpRcxZsJK5C2WRWrwK6UWySC9YifS8FcyVXIqExCJmz5rPnBlSSE6fy4JZ0iyXXoLcElm2yK5De/1mdNdtZMuipchOn8mKb6ey8ptvWf3dt2xfupR9ysrYqqtjKrcGdSlpVOdKoi4phYa0NOrzF6C6cBHbZQWjaWWO6BtgqbUNPUVltJXUcLA9zI3QS2QnJtNS28Dk2CQD3f001NSTk5bGjTA/nO0tOG6tLerY3u3YWmiw11iZ04dMSLwfzsRII+8nOhkbamKou4aJkRbevxQSmAb58fUQ718P8eblAC/Henk2JMy9FZKT8Yjom2F4uJ5i724Tjh+2xsvtJBd9HXE+dQC7vTvYv0uHg7t1OGypi7WJOjt1N7PHUAmXY7u4EeRI5oMrtFek8E6Y9R6p4e1oBa+Ginjenc1ASwojbRmMd+fzuq+EF+25DDak0ledRH91KoNV6dSk3iXlZgC3fE9z2eUoQScPcMF2N057jDhhvA07HVWsNRSwVJXnoLYax3fo4GptQfCpI9z0diXc2QH/k4fwPLwPN7u9ONnuweWQFe72+/E6eRDv03b4nDuMr+MRvM8d5sIZOzzPHcXD6SSero5c9PfmxuUwHt27Q0FWGs11VbTWV9NcV0lNeTHJTx5yPSKMS8EBXAm7yPXLl4i8FELExSBCA/wI8PLE67wrF1yd8XJzxfu8G54uzpx3dMTt3DncnZzwdHHB3dEJlzNncTzpwJljJ3A4as8x20PYWu/HetdujHX1Ud+izIZVa5BbLsPKxUtZNk+aJXOms2j6F2xYLME2eRlMt25mh+om9LdswFhNASu9rRzaaYSdqSEHd+hjY6CLpfZWzDVUMVNTYqe6IubqCtjob+W4hREuB3bhe3w/4c6HCTl7AO+ju3HZb8Q5S21O7VTnqKECNlpr2a28gp3yizFZtwDTdQs5pqsgzhRGnj7AXXcHEgLcSb7oRVqYLxnh/mRG+JMV4UdWhC8Zl3xID/PirssRMfbNY6caHjvVRfns2UqwjTYRR/TFRZNYl73Eudtwx9WaG06WpF12pjM7ml96Cvmlr4xfBqr460i9CIf/muygPuseYc627N22gf068hzUV+SQwRaOGSpyylCBs8ZKOO1Uxc1CA6/d6gTsUSdgtyp+Fsp471QkIfQMnZUJvJ9s5u2EEO9az+uxBt5MCNG1TUwK/oTPaxh7Vs3L8TreTArPP+j1RAMvRyoZ6ynmpVAlfF7PP9920luZRHKkJ6HHdxFwyIQL+/QIsN3BtdN7ifewJyfCnbr74XQkRVH3IILi6ACSw5y57WZL0GFj7vufpCjuIlXJV0m+4cENr0NcdD2Et6sDri7OODs74eR0TjzdPdzx9vHB3cODc46OHD9xgoO2duyx2ovtocN4+fgSHRPDnZgYoqJvE3n9GoEXg3DzOI+bu6sIhcEXfbgUHkjk1VBu3LjEjevB3Ljmx5NHV6ksT2VkqIH+nlK62rJpa0yhpT6JptqnNNc9pa0hgc6mp/S0JjPQmcpQVwZDXZki1I0I1cDu3D9ayXk8783jRd8HjfXlMyZcC896c/8fCff5vOj7r7ZzIWMDxUzJT7/NB0VTlBVDSc49MUWkuugJ9WVJNFak0FydLqquLInKgseU5sRTmBFLbko0VYXC2ng2vS1FdDcV0NmQR1FWHLE3AwjxOU1S3AcoFLaN22pzqS1JEVUvbECWp1FXkUJNRSKCt+BAbymvJppprEkl4UEY0dc9KSuIY2Kkhp9etfHuRQOvhqp5O1LHD88bGesupSQlittBZ0mK8qO7LJF/jLfQW5ZIdnQQSZc9qHgUSX9RAr35D2lOuU3to0g60u4yVPiYofxHtCXdojomjOZH1+jLuMdo/mO6k+/QEHeZ9oQbTBQ/5ff2En4sSWEs4TaDty8xcucyz2Mi6b0VRt1lH/KCXCgKdac8wovqm4E0xkfSJqS9xF/hadh5bp4/QkqkN9WJt+jMe0zHHxosTuZlVQ4/NRTza3MZf2urZKIolYrIYGLtbYi228udQ3uJtrXk+h5jwo23E6qvQYieOhd11XDfspYTMgs4tmIeAVsVub9/J0+O7ObR4R08OLSdqD1KXDJcQ9C2FYRoLeeS5nKu68hx12Qzj/aok2K9jdwDeuTs0yHRTJl7OuuI09/EExNlkndtJWmXpqgnFhrEmWtwx0ydGGF2T4DDffo8OGhC/B9b0F5a8tjLLcBywYcqodoXH6H42Uds+PgjLJYu5dKuXZQFBnBllwUHV6xA77tvMJ81DRvp2dgvncdZuWW4y6/BX0uJcBMdQoy1cVPdxNHVSzi5YQXOKuvx1lbiorEWVy0Nubpbj0sGyiIQ+qvI4qu0Et8tywlWWMKlzQu5pryUO1qreWCwicc7FHlqqkyimQpP/qgi3tGX54quPEE6mwnUlidg+yb8tBXwMlTDw0ybi7a7uON8nKQgdxIC3XgU4ExCsBvpl33Ij7pIW1ocbxpK+M9nXfzH827+/aKHfz3v4fdn3fxtpJuf+1p521nPZFsNL7vqmehrpqoghStB7uzbqcOJo1a4ezoQFunL/cdR5BQlU1ybR1lTCcVNpTj6uSC7RY6/TPucT2dN5cs5Enw1dy5fSwqS5Mv/gsJpkiIQ/uWb2cyYs4AVK2RQVtiMsYE+dgf2E+znRU5aAuMjHbx60cub8T7ejPeIIPOsr4zBzgJ6W7PpbEgXrR8G2tIZbBfeOJPoFr6ERH2AQqGF3N+WzpAQj9RXxrOhOibH2vjhTS8vX7QTEeaDwub1fPfdN0yb/j2zZs1g1py5zJZciMS85UgtlGXBUjkWLpVjwUJZ5gvVwrlLkJi1gFkzpJk7XQrp6XNZPHseK6WXsHaJLBpr5TFV1mCXigbaq9exWXohctNnseyrr1nwySesnz4drYWLMFopww4ZWYxlV2G4QgbdJcvQXrwUg1VrMNmkiLH8FnTXbGDrilUYbFZit44RJ23tibsdS297Nz+8/oGff/grf/3ln/zy89/58Ye/Mjw4TMKDuziftObIXj2O7tPHfr8B9jZG2B/YgaeTHSmPbjDaW8fLZ+08G2xmsLeBsdEO3rzs5/3rYd6+Gub15DA/vBvjr7++4R9//5Gff5rkzetndHc1kp2ZyLXIUGKir5KcEEvioztcOH8aU8Ot6GhuxlRfHeudOpjoKKGlvAZ9jY04HdtL7NUAClPv0Vadw0R/I6+G6sTkAsGY9llXLr2NyQy1ZjDRU8S7oUpeCVZcXUWMdRQw3lbEeEsxTTkPSL0VxA1vB0LP2eF92BIXaxPOWOhzzFgLWxEKN7NXfTP2hlo4W5oScOwA19zP8iDMl2seZ/E/cRAnazOOmmzHcpsiO9U3YqKyjh1KcpiorsVUYz07tTaxS1sBS90t7NCUR1NhLYob1mBqoM1xOxvCArzJSk5gqKeDF4O9vBjqo7etmQcxtzlz/Ch7zU2x2mmCpZkxu4wNMTPQw1hXGyPtbehv24q+1lYMt2thpL0dPU1NtquqoqmkhLqCIqry8iisW8d6GRlklyxhxYKFLJWez2KpeeK5bN4Cls6bzxKp+SyWnMeyeQtZuXAJMgsWsFJqNiskvmXN/OlsXi6JxrqlmGls5pCpDo42FniftOXS+dMEnjnChSPWOFqbctR4G1ZbFTBXXouJggxGG5dgpb6WI4bKYpyi5wEjgo5Z4H/YBHdrHc6Zq3NyhyJHdTdyQHM1lkpLMd0gzY41khiumsuO1dIc2baJC9aGRJzcz23X4zz0cyU51IfsyGAKoi6RfyOU3GvBZF8JICPCl9Qwb+662hNiZ4qnheafEvK7RSg8rE/UqZ3cd9tHvMcB7rhYc+3sbhJDTtGUeJlXdcm8ac7mXUcRP/ZW8NehGv7xrIGGjLtEuh3GzkARWz0FDuhuxk5XnmP6m8Xox3PGW3A2U8HNQg3v3WoEWqoRtEcFf4st+OzcTOKlM3TXJPHT2w5+fN3G+1dCZG0r79+08f5dO2/ftPL6VTOvJ5t487qZd29befumRbx+PdnIq+e1CFm/QiTtrxPN/Ot9F89bcqlIuMrDoHNEOtrgdcAQbxsDwk/s5q7rIdLDXKm5d4mO5FvUPbpCaexF0q+4E+tlzyWH3dzzP0lmtC8FD0NJvunJvZDTXPU7TZCXCx7uHnhd8MbX1w8/P398fPy44CVA4QVc3dxxdHLB4fQ57E84iKf7BW+CQy9x5dp1bt25w+27d/AJ8Mf+xHGOOxwXofD6jXBxyeThoxieJsaRmHiXxMQoCgse0dFWzKvJLob6K2hrSqem4gFlhTHkZ9+kIOcGJfk3qSiKoq5CiMSLp7vlqQiGwhKgMD8ozggOC0snJbwe/V8aEZ4X82q46E9NDguby8VMDpf+t0bKmVJV+JDKP1RV9Ijq4sfUlDyhtvSpCIX15ck0lCcjnNVFCZTnPaQ46z55qXfITrpFSXYctSVJNFWm01CeSl1pMtnJ0dy97k+Y3zkS4yJF+OtqLKShPJ2y3MeiKvITqCp8SlXJUyrLEmisT6NfCHseF+Y9UngSH8rtax6U5MbyYrCSd+NNvB6pZaKvnNdDQk6xEMpeSmnKLaKDzpIS5UePUNUbb6W39CnZtwN5euk8pXERdOXG05Z2l6r4yxTdCqTpyXUG8x4ymPuApkfXKL7uR929cPrSYnie/4TOp7eovhNCw71whjLu8WN1Jq+zH/I8/jpDN0N5Fh3OWMwVhu9E0HErhLrrAdRc9aPqig+VV32pvH2RyvsR5EYF8DjYidvuR0mL9Kb26S268p/QW5TIQGkKz8ozmKzM4YeaAn5pKOa35nJeFqRSGRnM/WMHRBi8ZbOb69Y7uWymT4ieBsHaqlzUUSNUTwMfNXlcNsrgvGElIdoqxOw15dEhc54cMeapvT53rVW5YrKeUF1ZInRWcU1nNTd05bipt5ZbBuuJM1EgyUKVFAs1nhgrEqe3gXgDeR4ZK5FgpkbCTjWe7lTn0U41Yk1ViTJWIdpMndhdWsRZ6RJns4P7Quj5Ll3c1NZyYJkE5pLfofv9ZwhQqPT5X5D/9GNsVq8i5uhR+mNjuX/kCPZr1qA/9TssZk/HZt5sji6R5pTsEpzWy+KutAFvLWU8t27hzGY57GQWcmL9ClxVN+CrqyJC4eVd+lyx0CHcUJXQbRu4qLmWIHU5glRXEaaygkjlpUSprSB2+xoeGsqLf5sAhQmmSsTrbxKriFc1VxOsvpoLqnK4K8viprgSV5XVuOso4blTl7DDVtxzcyAtxIungW488HXkkb8zKWEXyLkWSN3jWwwVpvCuqYwf2qr4sbOWX3qb+NtwB7+/6OO3oU5+7GniXVc9Pwy28dNYLy2VudwM8+aAhR4O9ntx9zxFyBUf7j64TlruE/LKMymqK6KgoYSzvs7IbJHjo/8FhQIYCvpytiRfzJDks+/n8vG3Enz01UzmL5FBU0OL/VaWHD9yGOdzZwgPCSQl4T7NtcX0d9UxPtrJm/FexkeaGO0tY6irkIGOfPrb8xjqyuOZ+IYpzJlkiwsmw52ZCBvHA0KroTuH5335vBBaGUKVcaSBV2Ptf0Lh1csBqKltQUJiFnPmzGbuXAnmzJVi9lxhM3oJkgtW/g8onCfMFc5ZzOyZ85k1XRrJGVLMnyElQuFyyUXIzl+G+ppNmKtuZa/mdgw3bEZ18XI2zJ7Liq+/YcFf/sLa76aiJiWF7pKlGCxfyQ6ZVeKps3gp2xYuRmeFLPprNoi/a7RRgR2bFDlsugvvs67cuXabqqJK3k685W8//533b35hfPw9fb3PaGzoICszh2B/L6zNtTHeLo+JtgKmuluwtdLH8YQ1lwJdyEqOYbCrmvGRNsZG2nkx2snkeB9vXw3x/s0Ib16P8GpyhLdvnvPDDxP88strfvvtPb//4ycmxocoLsrmxvVLXBFMby8FEujrzsF9FqhuWY/8uhWoKcqho74JVXlZNq5agJq8LGftrXkUHU5F7lO66ouYGGgWl9fePa8VEwuETNNucT40jeed+bzqK2Oiu5gXHQW8aC9goqOEV53ltBc9Jed+BDEXXYg8f5yA4/txtzHn7G4D7HdsxU5PDRutLRzYpsxpcwMxFzn83DGifVx4HO5PlJcTwacOcf7ALk6Y67FfT4XdW+XZqbYeYyU5dijLYaSymh2qchirrcFUYx3aiqtQXLOcdTLL0NuqykErCwK9zotQODbUx5uxUd5NPGekt5O7NyJFGNRUUmC7mjJ6W9XR01RHV1MNXQ01dASpq6Ktpsp2VRW2qSijoSiA4CaUNmxAYe1a5OXkWLtiJTKLFrFESor5syWQnD6DOd9PY+60GUjNmMm8mbOZP3sOC4RFprnSLJVewHJpaREKZSWnsmbedDYsmoWSzDzM1DdxfJcBHketCXE+TpS/G+FuJ/E7sR/X/aacMNuOjfYW9qitY6fiSnZsWIiV6ioO623mjLkGHvv1CLY3I+DwDjz3aeNkocYpEQrXc0BDlt0KizBeMwcjuTkYrZYUK4VHtTeLUBh+Yh9RzseI83YWoTD/5iXKYq5RfDuCgpuh5FwNIvOyP2mXfIg5f5ywwzvx2r2NC7u08LTYio/lNoL2axN+SI+o0+bEn9/Pwwu2IhRePW3BI/9jVN4PZLjwPuM1ybxtL+Dnvkp+E6BwtIHmrFiivE5wcqcGR4yUOaAjj63OJuz15f8HFJ7/AwqD/oBCPwtFvM3kSQg9RUflUxEG30228Eawpplo4tXLRib//yRUCMfrmRirE6Hw7WgNPzyv4xchdOJ1G5PdJXQXP6H8wWXiA88ScMQMLxsDwo5ZcMvxAElB5yi9HUTj46tUxV2i+G4wGVc9eRBwiuvONtwPcCDpmjtp0T4kXD1PXNhZbgQ6EuztiofHBfz9AggNCeNSWDhBQRfx8Q3A3cMLRydXTv5fut4zqKsE296emTs9091qm7NgFjMICCJBEBEJEgQBc8CAiIiCIAqC5JwkgyBKElFBMkjOUQSVIEFAMdttxwn31vOvc+yZufetej+sOgVCWeWHn89Ze++1bO2wOmWD5XErrM+cxdXNg9CISBKSkknLzCT9diZ+gQFYn7Hh9JnTXPVwJSY2TITClJvxpKYlcPNWFClCY1nOdVqaCxkbfcRAfw1PHhfS0ZJNa+NtGmvTaKq9RUv9TdobU+hsSaW7PYOezmwGhFrSniJGe0tEjfWVMiZCYomYGiEmR/QWMdojOIQFvHiaz/CTPIa6HzDYJehf4+PfdxC7C/lDf9dD+h+X0ddZRs+jEp62F9HdUiCOktvrcmituSdCYUNFFvUPBZDLEMFQgMGSnOuUPUjmYV4K5fk3eSgoL4V7addIuOZBqM8Fbt8Io67sDh31BdQ/zOZh3i1R5fmpVBalUV2WQW3VbdpacunrqWD8ZStNddmk3fAjKtSJ4tw4+p885OVAvTg6HuwsYfRpJW+e1/Pi8UPKs2NI9D3PvTgvemruItjcPZV3RCjMDLzIw+RAHj1Ipvl2NKVxPuQGX6I+JYTegpv05d8UK+Tygy5RHefH07sJvChKpyPtGmUR7pRf86AjNYKh/Ju8uHud0dRoxpLCeXXjGq9vRjOeFsvo7XiGsxN5khJOS4wv1eFXeXjtKoWRHtwNucwtr3MkulqTF+VJy91E+ivvMdZUxPvHVXzsqOBDUxkf6or5oekhv7RX8ar0PnXX/Ll12pKYQ+aEmhvgZ6iNt44GnprKeG9TFoEw1EALf201PLYo4K4qh992FcINtpGwR5f04wbk2u0i1VKLGLNNhBluINpQjkSjjSIQBqsvx3uTBKFqy4jTXCM6hDd15UjbqUCawSbSDJREMEw3UiFjlyqpxqokGqoQbaBMrLEaiaYaJFtsJ+mAPklCRZeJFg5Ka9izcApGsyegPfkvaHz7X6h/+xVbJvwVGwU57jk68D43l3sODpzftAnjmTPYO382lovmcWq5JGdWLcFu3Qps1wtxMyuxlpbixJqlHF25kDNyq7isoYDPTo0vMhCundUJ1lchXFeJMB1FQncoELpdnujtsiRul+aGtgw3dWRJ1ZMX3UIBBpO0ZYhSkyJooySeshJckl3EebklnJVZyJl1EtjKLsVxmwJXdusSanWAmy7nxHFMuscFEpytiXcW3tIduBd0hZLYQOpTY3h0/xbd+Zn0lNxlpL6ET89a+efrQf422svPA1382PeIn0ee8du7IZ40l3M9wocT+wyxszkoQqFv8BVik0PJyknhQdldimqLKGwo46ybw3+gcMYXp/CbOXNEIPx2zly+mTn3CxROnst/TZzJH7+exroNihw5YkmAj7cofx8vIkICuJEQyb3M69RWPKDvSROvR58yNtDCcE8VQsOPEOg+0lfFq4Eq3r6o5sPoF70fEb6u5PVQBa+EN9ChSt6O1PB2tJ7xF028FMLWxzr58OYpL190EB3pxw7trSxevJBFiyRZuFCCeQskmDl3IdPnLGaOxAokl65l0dK1SC5chcT85cyds4SZMySZIUDhjAUsmikhQuHSWZIsnS2J8moZTFQ0OKCpLbp9gtOnOE+CtZMms+y//ozclKloSEiis2y5KMEh1Fq0hK0SC1GbtwCV+QtRkliM5qr17Nmiia2pBaGX3clNy6KjqZ3BZwN8fPmet6Pv6Hs6RHNTN7czH+DnG4a1lS3G+jooySxng9Q8ZKTmIbtSAnPDrbheOElyrB8PC9LofVzD2GAHb8aeiSAowODHd0N8eDfE+7dDoiv46uVzXgw/Y2joKe/ejfLbr98zOtLPg9zbeFx15vSpo5iZGKC5RRkF2bWsWi7BisVzWLV0DmuXzUVq4QwWz52M3OpFnD2+lzspkTSVCwvmVYwPdPB2qBWhA1WosRrqKqCr4TZPm7IZaM8TYXCwo4D+lgc8b81j9FEZb5/U8Kz6PpVZsWRFeZLo7UjIBSuuntyHw14DEQqP627BcocaJ/S2cvGAKf62x4m6fI7rXpdEKIxzdyTYwRqPU4dwPmrG2b0GWJvpcHKXFpaGWzmkr8Y+nc1YaCtiprURU005dm6RZdtmWdSV5DHR1+bEob34ul+m8H4Wr4b6+Tg+yg9vX4mOYVRIADpb1ZBZtQJVBTl0NdUx0N7GLr0d7N6ph5mBPmaGOzHR18VQezu6WzXYoa6O9hY10S3cpqLC1s3KqCkoipD4H0BcwnIJSZYtkGDp/AWilsxbIALhIiHrc9ZcFs+axYq501m7YCrSktPYsGgGm1bMx1B1AydNduB8fC9+DqdEKAxytMbNah8O+wywMdnOMf0tHNimgIXqWnYpLGPflnUcE/JPd23B5ZAu/qdNRTB0P6KH815NsbvXWk+eo1vXYqG4GIN1szFYPxdjGUksFFZwWnczbgd2EnRaGPOeJMnlvAiFZXGh1N2Mpep6BGWxQRRF+pEf7k1O8FWSL50m+ORu3Pdsx81CAEMBCjVFKAyy3CFC4a3Lh0l3OyZCYZjgHF45RkmMC533hAPLDNEp/Pl5A78ONvH3F610Ft0i2ec8F/brcnqXOkd2KHBYSxYrHfkvUGj0xSn831DobaHMVVNFXI3kSPU5TVv5LcZHhM+OBsaG6hkZrBPLJQYHqhkeqmXkRb2oF8N1DA/VMDxYw5DwZwPVvBr+0kL2/Wgzn0aaRDh8J6ySdZbxvPoueTGeBNruxf3wTgKsdhNpd4A09zMUChfI1/0pT/ChJM5ThMIMv/MkuZ0ixduW1CAH0sIcuRVsz40AO6K8z+Pj5sSlSy54e/sSHhZB5LUogoJD8fbxw/mSKzZn7Dh85Bh79x/E1HwPR4+dxMPbl5tpGdzLfUChUKtYUkxkTDT2jhews7fD09uNqOgQomNCiYoJJTIqiNAwDwIDnUm6HiCWAPT3NYhQONRfyYuBCkYGKxkbrmZsSDi8KWNssJiR54W86M9nqCePwScPeP74PxJe4p8/zuX54y8Tn75H98RDwWdtd3jaIrxEZtDVmE5nfSqP6m7RXptKW82/dIuO+gz+8MPrx3w//piPrx7x9oVwLdfAcE81vZ1lYjSNAIaCS1j/8DYN5YKyRMdQGCNXFt4Sx8gF2XE8uB0jKi8rlszkEBIirhLh7yxCoeAKCi5hTcltyh4Io+cU8Vmef4tqIUS3JouOtjz6eyt5/aqNxto73EryISLIgby7UTzpKGToWQX9ncU8a37AUKcQuVAtPiuyY0jycyA3wZe+uvv89+suequyyY/zISPAidJEf9ruJVCXGk5+hBtZ3vZUJwbQk5dCb14KNQn+ZHudF93CrqxYhovSaL4RSn6AM3n+TtTE+PA4PZL+9GjG0mJ4lxbL+7RYPqTH8eluMp+LMvm5OpfR+8l0Xg+mOsydwqDL3PF3JM37PDeu2pLkZkNhrA8duTcYqc/nU3cN/xzp5G/9LXxur/oPFLZVMV6WQ2NUIBlnTxJzcLcIhK7blHFV34Sr6kY8NJQI1NHg2i4dwg21CNbTIEBbFV8tZXGEHGawhTTLnRQ77SHLWp/E/WpEmypy3WwzqRZqokPovUmSCysn4bZ+Bv5yC8RR63UtaTKNlMgw2izuFd7UV+SWAIdGytw0UiHBYDOR+kpE/+4WXjfTJHGfLomHjQjapcm5Taswl/gO4zkTxQOTHVO/RW/6JHbOmsxlzS1UeHvy3zU1lHt64qqpKUbTHFkiidXyhZyWWoTNysXYrFrMsaUL2Cc5CwuJmexfMpcjKySxlV/DFSGaxlgLL311rmxXxkNbiSA9FTGjUMgpjDZUJcZAhSRDZdIMlcgwUCRNX0EEwhs7NpC4bT1RaisJkFvAlZVTcVoxFbuVM7FePY8TUrOwXDqdE2vmY68hh7uZPuGnD5N6xZ68YA9uuZ2qEmmmAAAgAElEQVTn2rmjhIk7PTZk+lzkrrDQHeZJQZQ/ZQmh1KRE0ZmXyXhHLf98N8w/xgf424tn/DbUzd/Hn/Pf34/xvLOOtPgQzh63wOHcUXF87BlwiaiEINKzr3O/6Db5Vfnk15Vge8WelZvWfnEKZ0zm69mzEKDwX/pagMJp8/jL5Dn8ecJM/vT1NFS2aHHV3YP8nPvcTk8lKSGO2MgwosL8iAi6yv2sZB61VPLqRbcIhSN91WKA7KvBOjE37OPLJj6/aeaX9y38+qGVv31q55cPrfz4ppnvXzXww+smfnzbwg9v23j/qp3xEQGEHv8bCoUgVmMjPdauXY2U1HKWLl3MAsmFzJwjydRZC5k9fxkSi1ezcMkaJCVXsmDeMubMXsyM6RLMmDqf+TMkWDp7IQIQLpoxH8lpc9kktZZdyuoc3KbNrk3KaK+VRkVyMbJTprH6q69QnDYdrYWL0F2+gu2Ll6IpuQj1+RKozpnH5llzkJ02k9XfTUN58XIsdXYSeO4C+TfTGeru4Z+//pOfPvzEh9H3DHQPUl/Vyr27Jbi4+KKrY8rypWtYOHcucyb/hZkT/sD0b/7AjG//xM5tm/ERrkBvx1P78C49nVWiU/jx7QC//vSan354yQ8fR/j4bph3b4Z4Mz7E4EA3jzsbaW0R/vN7xk8/vmdo8BkZGcmcs7Nix3YNFksu4C9/+iPfffsXZk+fwJzp3zJrylfMmPgHpk/4A9O+/YN4pXzGcg+5GQk8qitm4LFQc/VYjAr7MNrE28FqBh/n87g+k676LHqa74sg2NN4n+66Ozytv8eL9mLePa1loLGA5vxbFN0MJzPsKjFu5/G1PYrTAWNO7tTghL4GJ/W3YrNL6LTdR7iTLQlXnUj2cSE18CoJHheJcD5LwPmTeNta4n76IC5W+3A+boHj0d2c3W+AlbAXaaTOfj1lzLcrYKKlhKGWCgbaW9m/2whry4P4e7hSnHuX1y8G+PxunJ8/vuXlYC+hfl5slpNh6YK5KMqsQ2+bBqb6uuI4+cgecyz37eHYgX0csjDD3NBABEMBDkVt347B9u3s1NqOnrBDqrGV7WpbEGoTFaVlkF29RnQQ1y5bzpoly1i1eClSkotZPGc+C6bPQnL6dKTmTkdm4QwRCAUoVFw+FwNlaY4ba3HxmAV+9lYiFAZcOIXLcQvO7dHjzG5tThlpYqmrzIGtGzDfvJKDGkIV4kZsjdVwPaRL0BkzAm12433CELfDO3A0VxfdwmPb1rNn0xJ2rp2FkfR8dssv4YDKWmx3qoo7hQIURp4/QeIlOxEKKxIjaM64Tm1KNBUJof92C3NDPLjhcoYQK3OxTcR9jxZXzDVFKPQ+oEXAUW0RCtNcj5J59YS4UxhqY0yC80HuB9tTm+InNnwI42MBCP823CJC4ZOydNKDL+N2whQ7cy0RCg9t2yCOvm13KnBegEKT/zs+9jZXFkfHlw02kOJpRWNxMi+e1zDUX81gbyX9z8rpeVLKk+5iense8vx5FQIg9vdV0CtE1DwrE599PQ8ZG6zl01iz6BJ+EI7k+qv5NNTAb2Md/DzQRO3tKCIuHMHjqAEBVqZEnNnLjctW3A9woiTqKkVR7hREuZEbfpk7QY6k+57jps9Zknxsue5rS5LfWZL9BSgUnMKLolMouIRxsfFcv55MZGQ0gUEh4vj4pJU1ZuZ7MDQ2YYeuPvsOHsYvIJj8whKqaupoaG6mtqGeGzdTcHG7gqOzI96+VxHGx6Hh/gQEeeHt44qb+3kuCeHxwZfIuZ9Il1AS0l/L+Fgj379v55fP3fzztz7++VsPf//5Mb99buPz+3rev6rk1ZCQHZtHT/tdngqpEP/WHZ4IANicyePGdB7Vp9Jem0JrVTJN5Yk0lMVTVxJLTXEM1YUxVBZE/1s1JQn84d1oG29HhDDJFl4NNjLSX8fg0yoRCrtbi3jUmEdb7X2aq7+MkBsrs2mqFEbKd2muvkdT1V0aKgRozKK2NJPq4nRyM2O4HuVFmK8Td1MjaakW8s0qEEbIwl5he10erTUPaKnJpb0pj8dCn7Fwzfi8mpejTdTX3CY1yYeo4AsU3o+hV9iD6avhRfdDBtsKefWkgo8Djbx5Vk1rwU3uR3lQdiOYvso7/NRXT09JOmVxvuQEX6YywZ/22zF03I4RR8XCvl/3nXgG8m7yLDuBqigvsq6coTTElcdpkQw/uElrUghFAZcoDrxEc0IgfdkJDGXEMHojgpcJIYzGBTESE8Do9VBeZcTyJucG/bciaIvypirwMkX+Ttz1dRDfUhIvHifG/jAFEe505d4Qm1E+tJbxuauaHzsq+dxcxg91xXwWRsj1pbwtvU/PzTgaAj25c/YkoSZ6OKtu5JKKHC6bZXFXU8BXS4UQfU1Cf1ewzhY81DbiJL8aT/UNxFls5b7gFB7TJm6PCpEmCsSZbCLJVJnYnfKEaK7CZ/MiAjYvIUR5GddUpYhWX0P8NmkStGSI376BeG05kvQ2cdNQhRQjVeINVbi2U5lIA1WijbYQa7KVuD06Yt1c7CFjru3VJ2S3NiG7dQk220mIuRFhe02JOGDOXafzPEmM428V5bSGh5F0zJKrWpq4qG7i4sZ14j6h9QpJji2azaGFQnTNDCwkZ7J30WwRDE9tkMJZQxFvQ0089NS5skNV3C/02r4J/+0KBGgrEKitSPAORSJ3bCRhhzwpegqi23nbRI1Uw80k624kXkuaCNWVBCosxmvjYq4oLMdp00rOyS7h9NoFWMsswl5Dnsu7tPE/akHc+ZOkuTmQdPE00ecsRSU7nybDw4GcABeKI7yoiA2kMi6IqvhgGm5F0ZmTSn/FA4ZrChirK+Z1UxmvO6p5/aSRnqZSKnNukhEbQKivM46OJznvdIro+CCKy+9T2VhKWeNDHtSUcMbFHimFdfxx8l/5avpkvp71BQq/FdzCOXOZOHsek2YuYPJMSabOXsSMuUswNrEgNiaW9pYmGmqrqXxYSu692yTFRxDoc4k76fE8aqngzehTxofbeTX4r1aBh+IIeaS3jDfDlXwcq+bjWI0owS0Uvjc+WP7FRRwT2oUaeDPSzMuhVt6MdfLp7TPevOzi1o1IDu43R2GjHKtXSSEpMZ958xYwa44kM+csZu6C5UgsWsXCxatYuHAli4RWk1kLmTp5NpMnzhCPTJbNkWSNxFIxikZ+xVq2SstjvEkZCxU1TBQ2YbBBjm3LV6A0axbS33zD5unT2SYhgc6SJexYsgTtxUvYsXQpusuXi1JZIIn0jNmoLF3B4e26eFnbkhoeRW1xOX3dfXS1dNFa00JZfgXpt+4RHpHESSsHlFV2ICEhxYI5c5k3fQKzv/uKqd/8icl//RO6W5XxcnUgJyuZpupChnuFUVgfP3wY5def3vHTD6/54eMrXr8c4NmTduprhaaNAvLz7pJz/zYPywppbKjhYVkRSdfjcHe7hKmxAcuXLOarP/2Rid/8hemTJzBzygRmfPc10yd89bv+wuolEpw5dpCcjBt01AlHQi1ia87rwUe8HmwUq7CedxbS1XiXroZ7PG3KpUc4Hqy7R3vlbR5V3aG3qYDRR5X0NxbSUXaH6rtJ3In2I8rNXtwRtN9nhKWeOsd3anLKSJszu/W5sN8EF8t9eNtYEuJoQ4y7I+GX7AhysMbX7gTeZy3xsD2Cy6l9XDhqiu0+A87s1cdmrx6nzLWxNNbggL4K5joqGGurYai9lYNmxpw5fljcKSzOzebVUB8fXo3w6fUow73dxIQGYqCtKQLhNhUljHS0xJ3C/bt3cdjCjINmphzYvUt0DHdqaaKloozmZiU0NimiprCRzbIbUFi/HmU5OTSVldHdupVtyirinqGyrBxqGxXQUFJCW00dAy1tdunosV11C5s3yLFp3To0NqxFZ+NadsitQktmBdpyK9mnpYStuS6uJ/YQYH+CGHd7gh2Oc/WkGU77dTlvLmQ7bsF652ZO6shzXGs9J7RlsNKRxdZQkcv7NPE7aUDgKSMCrAzxO2GA6/5tnDfajNV2GQ4qr8B0w3xMZSUx37iE/ZtXYaO7GZe9uvidNCfC7igJl85wx9+VsrhgGtLiqLsZTfWNSMoTwyiJDSL/mi83XG0JOrn7y/hYGCGbb8PNQpOre7fitV+DCGsjblw8SJqrJfEX9hF2xoRoh73cdD/B/WAHGjLCEAodXneUMN5WzMvWQjoKUshP8CPO/SwulsYc1JLHQnUNx7RlOWekhL2xMg67VHA0UcHFTAUPYZ9QgELTTbju2sgNTytqCxJEEOx7+lDM4nvWLXSoF/JIaDIRwLC3nL7ecp4+KeFxZwGPH+XT1VnIEyG78GkZo72VjAvNZH1Voj4NN/Hb68f8PNJO7Z0YwgUotDQk2MaCOIcj3Lpymrt+F8gLdeFBmAs5YZe5G3KRTH97cYSc4nOWZN+zJAecIy3UkTtRLqRGeRIfESA6hLduplFYUERZ6UPu3c0hJSWV4OAwHB2dOXr0OAcOHmHPvgOcPnOWiMhoSsoqqKiqoaKqmuLSUq4nJ3HVy5PLrpfw8nYnOMQbP/+reHhdxsPLmZAQd+JifbibHUt97X0GnjfyYqielyN1vHlZz4c3zfzwoZ3PH1r5/L6RH97V8WG8kjejZbwcLOJFbz4DwsFJ1/9WDs+7hGrA+/R33qPvkRArli3uiT9ry+JpayZPWjLobs6guymTrv8lIV3iDy+FD5KBBsaEcWxfLUM91Tx/UiFC4ZO2YrpaCr6AYX0OrSIc3qW1NodHTfl0txXzrKOM3k7h5yvobhWCSvMpfXCDG7G+hPhcICczhu7WUl4NCIn2rYz1C2OrBp53CW5kBf1Pqxjoq2ZoQLCK6xgZrqeuKoPUJG9iQp0ozY1j8MlD3gzWM/6sirFHpXzoreWXkTZ+HGymrzKbqpRQGtIj6SvJ5F1LMU8fpFAd709JmDu18QF0pEbSey+J0eJM3lfmMF6SxUjeLbrToigPuULGxZMU+12kMzmM4XtJtCcGURZ4iYpgVzqTQxnNTWE0I5aRhGCGwr3oD3Ljqd9lngW50Rfty8CNULqifWgOcqHKx5FibwdyvM6T5nJKLOcOs9pNXtAlenJv8K6+gLd1ebypfcCH2nw+1xXxS10JP1YX8qkij/fF93hzP52X6clUXnUmytwQR0VpLipKc0lRGrfNsnipb8JfS5UQHQ0idm4jVFcD103SnF6xgAuySwkxUCTDSo+kQ1uJMlMi3FieKGMF4owUiTNUINZgI9H6ckRpyxC5dS0RaqsIU5YiWGkZIcpShKmt4ZqGNHE7FLhhqEqy8RZiDdUIN1AVFWGgxjUjdaItdBCAMNXmIPmuZ6kPdqP1mi+dcWE8uR7Ns5R4etKSGL6Tzru8+/xcUkRf8nUqvDzJtDlF7J5d+G3bzEX5VZxaPo99syexd94ULCSmY75w5hdJzuTYuqU4qMnjrq+Bm546rjpbcN2ujKuGPC4q67iiKo37lg14asgSoCFDuIY08drypO5S495+HW6baXLLSJUkPUURGGO3bSBimyyBWhvx2q7IZdX1nN+4grMbV4hQ6LhzK1f3GhJ8Yh+x504Qd+44cecsSbQ/ToqzNRlX7Hjgd4kKYbcwMZjaGH8qr3nzMMKTsggvSq55UXc9hEeZ8fTk3uJJYQaPS+/QXZlDX0Mhw20PuZ0Uynm7oxw9bk50XBCtHdV09rRS01HH/aoSTl+yR0puHX+c9DVfTZ3M1zNn8e3sL1E0QpvJ5DkLmDZHktkLlrJw6WpWrN7A8ZOnuXf3LuNjLxh7MciLwee0NNaQcSsBLzd7Mm5G0dFczruXwsFJJ29HmhnpqxQPTVpqbvO07T7DTwt49VxYXC5mrE+4XhP2C4XLtnxxZ0WAwzfD1Qju4uiAcD34iM/ve/n45hnZmYlYnzyKhpoK69asYp6wWzh7DnPmLhSbS+ZLrEBCUkoEwsWLVrJskRRzZ0nw3YSpfPuXicyZPJMVcySQXboSNWl5dISIj03KGG5UwFheHpONG9mtqIj+mjWoz5/Hxu8mojJjGprz56K9SBKdJYvRW74M4zWrMd8gwx55ObSlVrJx7gJUl0mJI2gXyxNcc/fmduItinKKybmdS1ZKFglRyfj5hOPg5Imx6WHWyagyc84S5s6ei8SsKcyZ+i1TvvmKb//8J7arq+Dh4kjunVTaGip4PdLHD+9f8tP3b/n1p0/89MN7Pn98w8hgHzWVZdy6kURCXDSx0deIjgwnLiaKxPg44uNiiboWQVhwEIf272e1lBRf/fGPfPvXvzJl4kSmTZrEtIkTmPbtN0ybMIHpEyeyZulSzhw/Rk5GGu11NfQ/fsSrwee8fN7JaF8Dw8JE5VExT1ry6G56IIaUdzc8oL0qm8bSdJrKMnlck0t/cym9DcV01+TRUpzF/YRQrrk5cOXUIWz3GHFQR51jBlqc3q2PrYURp031OWm0A1sLQ1xOHCDAwRq/81b42J3A6+wxvO2O4X3uGK6n9nPuoDEnTbU5vUcPu4OG2B004JTFDhEM9+1Ux0RniwiFh8x3cdbqKMHe7hTn3GHs+TPejAzw5sUAz7s7SI65huU+c/S3aWCso8XunbrsMTYQQfCQuSl7dxmK39upJcCeEps3SKOwfi1yq1eyfvlSVkhIsHDWLNYsWYLaxo0Ybt+Ojro6mps3s01ZmZ3btmG2cyfH9u3D3vo0LvYXsD5yFHMDI0y0t7NPRwtLvW0c1FZjj8YmLNQVOWmoidCV7XlqL8H2x4hxtSXU4Qg+p0xwPbwDp71bOWeigp2xEueMBPdMGK1uwEZ3vfi8ZKaM9+HtBJ7QJ/S0ERFnTPAWfs9EFZsdclhuWc1ehcVYyC/GYuNS9m6S4pS2AhfNtPCyNCHU9hDxzqe57XeJ4hh/am9GUpcaTX1aLDU3oym/Hk5RbBA3rtjhf9wEZ1MNLptp4mqhJWYHuppt4YqZCsHH9Ui038vNS4eJc9hLuK0pEWfNiDq/hwTnw+RHX6HjwXV6K7N4UprOo4IUmu4nUJ0ZTV68P762B9ivuQFjxWUc1ZLB3kQFBxMV7HcJYKjMJVNl3M2UuWq2GXdBu5VI9rSi8kEsTzqLefL4i7oeFdLRnkdraw6PhDaTp6U8fVoqQmJz8z1amu/R1ppDR/sDutsFVyyf54+KeNFdxsueSj69aOG3d0/FKr6ae/GEXTiC5zEjwu0OcMPlFGlXbbnjY8+9ACfuBjpxJ8iJzAAHUn3suOFhww1vW5J97bgZ7EB2zBUKU/zIT40gO/U6GemZlJdV0P34Cb09fTQ1tlBUVEpy0k28vfywtT2HjY0d1qdtueTiRuL1G5RX1lBeUUVRcQl3798nPiEBHz9f3K664el1BR/fK7h7OHPZxR63q44kJgZTIhzBthTQ11PL+MtO0RgbHa5mdKicseEKXr2o4vWIAILlvBsr4/VICa+GChkbKGD0eQEjfYIKRY32FfIvjfUXIuhlf9H/j4p52S981pfxSgyzFp4P+cPo8zpGn9eLElxCAQyHe2sYfCbAoXCdWEHv44c86yhFcA47m/LFGJlnj8p4/qSKwWc1DPfUi3reXU3Po3JxV1CAwgCPc+TejqW3s5L3Y0JFXRfvRh8zPtTOaH+z+Dsv+usZEXYLhv+j+qoM0pN9iAu7SHl+IiO9VXwcbeHDYAPve2v5PNgs5if9MtTCcG0OzZkxtAl/T0EqY1X36cpOoCbWj/LwqzRfD+ZpZhyjBen8UJvPP9sr+FyTx+uiTPpux9MY7UOBpz3VoW50p4QzdCeR9oRAygMvUxnsSkdiEEPZiQzcCKcv3ItnPs48vupAu6sdbe7nafe7SHvoFRr8nKhwP0vR5dM8cLUh+4oNqRdPEG+7n2tWZuI4+undRMYr7jFamsVQYTovS7L4UJ7Dj1UFfCrL4V1RNu8Ls/lcdJ/fSnJpDfImdo8x5zeswmHDKhw3rOKS/NovYLhFEf9tKiIQBu/YwmWFdVgvn8956UX4am8g8aAG0RbKhO3aSIihLBEG8kQbbBTBMGHXZpJMhZGwIrHaskRtXU+Y6ioCNy0jSGkFwSqrCd2ynshtcsTuUCRWbzPX9DYToqdMsJ4yIfrKhBqoEWm+g7jDu8i+YEVzhBfj91P4VJTNLxWF/LOunP9uquZ/Wuv4R0MVv1SU8kNBHiMZaXTFRlPj48l9OysS9xgQsF0Z542rRTA8unQO+xbPwnzhDMwkZ7BbYjpHhD0qZRku71DDVVcdN/2tuOmo4bJVgUvK67issh5XNRnct8jgo7aeINW1RGpuIGmnMpnmWtwSjmN2biZBR4FEHUVR0TqbCNmhhLe2Ei5qMtgrSHF2oxTnhOtOPXVcduvic2g3YacOEnXmCAnnLElxtCLT9Sz3PC9QEiRcmvvSdj2Exhg/qiM8KfK/RJbLGRLtDnPH7SwPw6/SmBRCbUo4lWlRtArHSi0l/PriEXnpMZy1Ocje/YbEJYTQ09fG85FnNHS1cL+ylNPODkjJr+dPk77hz1O+46/Tp38Bw1mzxeBqAQqnz5FkvuRyVqySYYO8MufOO1JSUswPn97x7s1LXo4O09ZcR8ateDxc7UhNjqCtsZTXo92MD7eJEU8DT4RYKGFFJJ3HTXfo7/zSYjLUncvA72+bQkyNkHklwOHLfuEFr4Kx5zWM9guhsl+g8Pu3PeRm38D+rDU7tDSRXruaWdOnMmuGcHCykAUCEP4bCqVYvHAFSxcuZ+7M+Xw3YQoT/jqReVNnsmr+QjatXMt2RWVMtXQwVlFjp6wc+uvXYSwni5miAgbr1qApuYDNU79j69xZ6C6WxHDFMgxXLsdolRS7pddxQEGeQ5s3YbB+PapLlqG5eh0HtmnjdPAIAU4uXA+LIevmHTKSM0lNTCMiKBrHC+7sOWCNqoYBi5bLMnmaBDOmz2LejCnMnT6JmVMmMWPyd+hs0+DKRQfSUxIoL3pAd0cTfU8eiY0bQshy75PH9Dx5TFNdDZlpqfj7+OB51f3f8nB3x/2KG14engT6+RMRGobl4cOsX7OWb776CxO+/obvvp3IlAmTmDphEtMmTGLW5KnMmzEL2TXrsD1hRdbNWzRUVPK0vYPR/ueM9HaKL9uD3RX0dggpEHk8bnhAZ12uGJrfVnWPlops2qvu86ShkIG2CnobS3lcnUdjwW3uxAYT6nKeyycPYmNhyAEddQ7ra3LceAcnjHXYv12NXSrymGkoccxgO+f2m4iy2/fl6XB4N07HzDl30AgrU20O6W/hlNkO7I8Y43jMVARDawsdjuzSwkxPA0NtDQQotLOy/D9Q+Hq4n/GhPhEK76bdwM3JHqvD+7Hca8aB3cZYGO3EVF8Hox1a6Gmqo62mjLqiPIrr1yK9YhmrFy9ihcR8Fs2exdwpk5n2zTcsmj0bhXXrRCDUUlFBXVGRHVvUOWIh5NHZEejhQULENTGb0s/NHRvLY1iamWFtbsI5C2NsTPQ4oa/FMd2t2JruwPmgIZ4nzQk+d4ToS9aEnj+In/Uurh7V5tI+dRxMlbDfpYijiSIXTRVwMJLlrP467PTXc9FEAfe9W/A7qk2YtQFRZ03xPbIDZxNVzuyQ47j6Gg5sWso+haXsEaBQcQVW2zfiaKqJ5xEjQs4cEHebhSSEgigfqm+EU5caQ1NmIvXp8VTeiKQkPoQbbnb4HjPhoom6CIVX9mznyh5ht3ALLqab8T+iTYztbq5f2E/s+T1E2pkTbrubsDNf4DA72JGGrCi6ilNFIGzNvU57/g0eF6XRlJNEhLMV+zVlMZBbzJFt0jiYqooS4VCEQhXczVW4KjiFv4NhkocV5TkxdHUU8rijQJSwNtbSnENj411a23LpfFzI464i2tsf0NR0l5aW+yI0Phbcwg6hdvd3KHzyUHQMP4228bcPPfz85gkCFIYKTuExIyLOHeTmldOke5wl0+scWT723PZz4HbABTL87f8NhUmeZ0j0OkOS/zluR7lQcMOXB7fCuXMzgbRb6RTmF9FQ10hzYyulJeVk37lPVGQsri7unLKyEYHQ5sw5rrh7knzjFlXVdRSXlHEnO5uk5GSioqMJDA7C188Hbx93PL0uc8XdEefL57jq6URGRiztrcUMCRnRo+28f9vN+FgzI0NCuoMQ01fKyECZuE84/qKUNyMljL8o4tVQAS8HC3g1WMSrwRLGB0sZH/qi10OlvBkWpj5lvH3xkHcvHvJ+pFzUh9EKBH0cEyZCVb9PhWr5OPZFH8bq+MOYEF491MT4cDNvRlp5O9rGu7H239XB29F2Ua9ftDL6vFGEQAEEh3oEeBQq6qrp6azgWcfDL85fVxVVxeliJI23qw330qN41lHO25FOXg22MdLXJH54DT2rZ1DYa+mpYUAoxn5eLYLhq7FmmuqyyEzxIyHiElWFSbx6XstPbx7z05sufn7dxS+vOvlltJ3ve+sYEMbYmdG0ZsbwLO8mww/v0J4RzcMID8pC3Hh0K5KXRZl8rMzhc20+vzQU8VNdAT/U5PGuLJsXOTd4lhZFb3oMg1kJDNyOpy0ugIcBlyj1daIm1J2WGD9agt1o8XCg5dIZmp1taHSyps75NFWXbXh45Qz5jsfJPnOANOs93Dp7gBT7o6Q4WnLT8RipzicoDnGh7dY1eu4n8+xeEk/vJfE8J4XRvHReF2TxKi+Tsdx0Xufd5oeSHP5RWURbqB/RFkacWbecM6uXYLNyEXZrluIku5orShu4qiKPt7qiKLfNMjjLr8ZFaTU+WtKEGMkRbChL4E4ZAvVlCNspS9ROeWIMNhJr+MU1jN+pgBDNIoyKBcVtlyVGa4MIVBFbNxCito5A5dX4K6/GT10a323y+InjWkWC9VREKEw4akqO82nao/15n5/O59L7/FpZyN9rH/L3unJRv1aV8rmkgI8PckQofJYYT1tYENVXL1Fkf4rsk/tJOWBMpLEWLqqyHFu1UIRCoeYyUgYAACAASURBVBVF0OFVCzmtuBZHzU246m7By3g7PsZaYmahMEL20lLEU0sBr20b8dOQIUhtLSGqawjbso5wIbtwi/D1akJVVhOhvo4oTRlCNGTwUF2Hk9Jq7OSWYb1WAivpRdiqyohQ6Gqmh4+QEXnyAJE2h4m3syTV+TQPfJ2pivKlPi6ApvhAWhKCaI4PpCkugJKAyySdO4qXxQ6irPeS5XZWdKsLrnmSE+1DWWokj4oyGG0tIzM+EFvr/Rw8bEJiUjj9A48YHOul6UkrOVVl2Fx2ZJWiLH+aPIH/+m4if570HV9Nmcpfp8/gm5mzmThzLlNmzmfugqUiFMopqGJ3/gKFBfm8GR/laXcntdXl3M/OID46GG93exEKG2sLGepvpa+rku7WfLpbcnjS9oBn7Xli6Gn/o/s877wnjh36H90VMwsHunIZ7M4Xc6+Et0ohwkAInhU+D16PdPD922d8GH9CbnYKjva26OloI7N+LTOFWJoZM5k3d6HoEEoK18fC+FhSCskFS5GYu5A5M+YxffJMZkyeweI5C5BevAzltdJob1LBZJs2BptV0JWRQWfNahEMDWWk0V0pxVaJeajMmIr+ssXsl5PhqJIi++Q3sHv9Wsyk12EhK8MeuQ0Yb9iA7nrB0diMpY4wBj1EkPMVUmOSKc4pobyggtqyOtJT7uBg78bW7SaslVFl1vyVfDNxNpMmTmHKhG+ZO2MKyxfOR3btSkwMdLhgZ02QsCMU6k9iTDgJ0eHEXAslMjyE2MhwEmOjiLkWjp+3F5ecnLgo5Oc5OeLs5PS7LnLZ+RJuLq54uLmzf89eZKVlmD55ClMnfcfkCV+gcNrE75gxaTKSc+axaulyNDarcNbqFEnRMRTn5NJaKxQAPGHwaTvDwmfqkwqetgkrOvdorc6mpTKb1spsuhqE7MIyXnTX8Kqnkff97fS3PKShIJMHNyK5HuCGn4M1TpZ7OW1uwCG9rezdror51s0Yq8ijLbsaVamFqEotYus6KbRl1/+udejIr8dQeQOmGvKYaW7EXFMBC61NnBAO0I6acMlqD07HzXA4uouTFvpY7NyGwXZ1DpoZYXviMEFebpTkZosw+G50kLcjA4z0PaG2rIj0pDhCfDy4bH8Wq0P7MNHbgZqiPNIrpZCWWo601DLWLVvMyoUSLJs/l4WzZjJv6hRmfzeJmRMnMmPCBCRmzGD14sUiGMqvWYPsqtUiFF62t+deejqVRcU0VVXTXF1DcnQMF2zOcMzCHGsL4RLbGNvdOzltrMspwSk11cHBQheXw0b4nt5HhOMJgu3243vK+AsU7lXH3mQT5402Ym8szwVjWewNN3DOQJrzBjI4GstzebcSHvvVCTyuQ/hpQzwPauFotJnT2zdwbMtqDiotY7/iMvYpLme/0iqstRW/OIVHdxFqe1CEwgwfJ/KveVGZFCo6hc1Z12nMTKQqRYDCYFLc7PD73SkUXMKr+3Xw2K8tjo/dLdR+D7HeSaSNCdF25sRe2E+Mwz4iz1kQZb+X+2HONN+NpbciSzziGKrL4UVDHqPNRfRW3iPR8zyHtDdiKL+EI5rS2O9S4YKpGhd2q+EkuJFCRuE+dbz2qolQ6GqiyPWrJ6nIiaH7UZEIhJ3t+eKBaVPDXWprb9PYdJe2tgd0PMoXJY6Un5TQLxxdDNcxKgRdP6/ldX8tbwbqeDfUwOeXHfxdgMLxLqqz4wi2P4T7EQNCbfeRdNmKm1dsvoCh93kRCrMCnbgd6Ei633lueZ8l8ao1ka7HiXA9ToLPGW6FOpIYdJlQAeCuev1bV908uOTsgoO9EydPWGNhvg99fUNMTS3Yd+CweI0cF39dhMKc3Dzi4hPw8/cnODSEa1GRhF8LIzDYV3QKBTB097iIf6Abd+8miVE0L4aaRSh8M/7FKRSgUIDBl8MVjAsHf2NV4h7hx/EK3r0sE+Hw9Yti3gig+OKhqLcvhBWfL3o3Uo6gf8Hg//cpgOI74WeHK3jzvyQcE/5B6BAWYPD9yw4+vX7Mj++f8vPHXn77oZ+//zgo6h8/DfG3zwP8+P4Z71928maknfHhVsYGmujvrqKzuZD2hnyetpcx8KSG6pIM8frYzekEWTfDedr+kNfDHQz3NNLzqFJ0Dvu7qnku9Px1V/Csu4w+oc5luJ43r9tpbbxH1q0Arl+7TG1JCm+HG/nb973886dB/ue3UfHN4KeRNt51VdBXnkVzRjQtGdF05yTzvCidppvhFAa5UBzkyrPb8fzcWMxvzaX8WJvP95U5/FxfyD/aykXX8B8tZfytsYjvK+4xnpfK88w4WmP9eejvTIHHeQo87EUVX7ahzP445WcOU2VnSc3545SfsyT/7CGybPZx09KEuH26XBOA4LAhMafMSbY/QpabDQUBTjyMEEbZ/jTeCBMDrtvSonicEUvP7UQGspL/rbGcNH4ozeV/6stpvxZIpLkhVqsWc2LpfCwlZ3Fy8VzOrl7CRbk1XNq4VnQIryhJ46kmj+/WTfhu24iX5jquaq7AU2sl3jvW4K+7nhA9GSKFkfH/UpzQ+qGvyI2dStwyUiHdZAs3jVRJ0FMSXUJ/pZW4rluA89r5uG5chrvqWjw1ZPDRlCNQR0mEwuvHzclzOUtXQjA/lGTzc/kDfq0s4m/VpfxaWczPFUV8Ls3nY0Eub+/fZTQjjf7k6zyNi6L7WhCPgz1p93el2cuZKhc7os31OSMrJcKgxcKZCDq0UhIruZWcU5PDRUcNv926hFjsJERoeTHaSpDBFgL0VPHTUSJAU1aEQv9Ny/HYIMnl1XNwXTOXK+vm4SEjgZ/CUkJUVuGjJIWTUDa/ZgHHpeZwZOkMjq6cx+nN67igr44Ahd4HTQk+sZ9rpw8Rb3eUDBdbyiO86M6MpysthrakUJrjAmhLDKbzRjhlQa5cO2HGaXUZ3E23EWd7kKyr50j3cuCm30WyI70oT4uiozCd66Hu2Fjt5egxc27cjGJwuIsX489pedpObvVDbF0vsnrzRv5r6iT+NGkCf/z6G/40YSJ/njyFv0ybwTfTZjFp2hxmzV3E8pXSyCuqYXfOgQcPchke7KOqooyU5ETCQ/wJ8nfH19NRhMLaygc8e1xLW0MetWW3aK5KF8fHL59Xi3VHfY/u86z1thhc3dsuOIf3xGgaIQxViD0Qxgzjg5VfoHCgSYTCj6+f8HbsMbl3U3B2PIehvi4bpNcxfepkZkyfybx5C7/sEC5axWLh0ERSivlzFjFr+lxmT58rgqHEbAlWSi5FfsVq1KTl2KGkivHW7egrbmbHunVoSa1Ae9VKdqxehdayJWjMn8uWWdMxW78GW62tOOzU5aS6KnvlNohQaLpuDbvWrma3vDzmyqrioYqV4S7O79lPyGV37iQL0VsNdLc+ZaRvjLLCauzPX2H1ehXmSa5l4hRJ/usv0/jqzxP465/+zLwZ09govRpDna0cFNyjk0ewP3NSfJ44vJeDe0wx22WAkb4OFqbGHN6/h+NHD2N14hinT1lx5rQ1Z21ssLO15dzZs5wXwpT/l8xMTFGQlUdCiPCZNoMpEyeJYDht0mRmTp6K1OKlbJKVx1BHTwxgDg8I5M6tVKpLSnnW0UF/V8u/oVBwCZsqb1MvHPGVpoud671tpbwdbOWn8af8+qaXv799zmBbJWVZ17ke6EaIyzncz1jicNgca7Odoktoqq7IDrk1qEgtRFZiJiunT2Dpd39l0YSvkfzmP1o08RtWzfwOWclpKK+cx3bZ5RirymBptJULlqa4nRHCrA/geno/todM2GekzU6tLRzYbYjNsYMEerpS+uCuCIOfxkf48HIYwTHs72qnra6K/DsZXAv0xd76BMLu4MrFC/nu66+ZPvFb5kyexNwp34maM+U7pgtNOn/5ikl//jNTv/5aBMN5U6ciOXMmS+bOZem8+SxfsECEwujgEF4ODPDzh4/8+ul7Po2/puDuPVwvOHJ8jwWnLYSDCiNRZ80MRTgUoNDWZBuOe3XxOGFGyPmjBJ7Zi6+V0e9QuIXzuxSxM5TjnMEGzhtIY28og4PRBtExvGAkywVDOVzMNuNzeBvBJ/Vw36uB/U5FTm2TxlJt1Rco3LSc/ZukOKi8BhsdJZzNt+N9zISws4dIuHSadB8nHkR48jAxRITC1uxkBDCsSomiOC6IFHdhfGzKZSGKZq82Xof08T6ki9fB7Xjt34rPwW0iGAYd0yNKqER1Pkyi82HiHA8Q53SQB9dcaM1JYLD2Pq/bS/jhWQ0/9TXw8/Mm3jyqIC34Mpa6ShhuXMJhTWnOGyuLUHjRXIPLe7Zydb8mfoe24bNfXYTCS0byJLofpyL3y/j4cXsBj1rzaGm8T31tFlVV6dTWfQHDfzmGwhh5UGg2GW/l06duPr/v+mIOjT/i88t2Po228PN4J/9438PPY51UZcUQdO6AGEkTdNqCBKdjJF+24pbbGdI97UQozA6+yJ3gi9wOvCCCYZybFUEXDuBzzoIgp4OEux7D2/E49qePcfjgEYwMjFFX02CTghKblVRQVdmC0iYV5OQUkJGRQ1VNA119Q06esuFaVCyVVbVk3r6Dr5+/GHDt4+tLfGICiUkJRESG4Bfgjq+/m6jwa37k5aXytLuKkWGhLrSNV2PtjL1oYHSwklEhV1BIgnjdwKe3DeI+4Y8favn0ppL3Lx/ybrSMd6PlvB+t/I/GKvnwL/3uCgrO4L+gUIDBt4KLOFTK60Fh6lPKS6Elpb/kd5UKUNj0f6BQ6B4W4O+njz38/Knviz728tOHHj696ebdy0e8Hmnn1e9Q2NtVQUdjAW31eTzteCiOhGvLskiM8sT94kkRCp+0PxRHxgNP6+huLaO7rUx0DwWH8WlnKd2dRQgLpwP9VeI/SGN1JhnJPiSEXaSmMJm3g/X87cNT/v6xh3987OP7wWbG2ovpq8ii68EN2tKj6ciI4cnd6/TmplAfH0iu1wXyvS7QfSuSH2vy+K2hmF9q8/mxKlfU58pcvi+/x7vi24zn3eJF9nX60qLouh5Cs3AwEuRCub/z77pEjecFGq7Y0XTRmtrzx6k4c5iCU3vJOrab5MNGxO3V4ZqpJuGm24g+bEiCzV5uOVpy54oNeT4O4iFLVbQ39QmBNFwPpikphI6b13iaFstA5nUGbicxmJXEcFYyLzKTGc1Iptz9IhEmepyVXsGpFRIcXTCD4wtncXbVIpzl13BRbhVOslJclJPiitI6PNXk8FCXwUVtFU6qS3DdtgovPWkCDDcSZryJ6F3KRBltJmKnAqG68kToCBE1G4nX20SykRqpuzW5abqVJCN1YvVVCFbfgMfG5bjILsV100ox0++K2nrctkjjoSlHgKE61/bv5Lb9cRrDvRjPucn7/Nt8Kr7H59IH/9YPxbl8X5DDxwf3eXM3i7HMVF7cus5Q4jUGov3ov+ZFb4QHXcGu3LHeL3Y6W8ss47DUfMwlp7Fv2VyOrF/KqU3rcdRSxnPXDvzM9PA11sJHX12U7051/PS3ELhjM8Hb5AlUk8Z70yquyC7Fc+MKfJVWEqC8mkCVNQSqrsVto+C+zmf/wqnsk5zCXonJHFw+i1ObVuOgu4X/R9dbR1XZqFu8X9qAAnZ3t6goKo0ISkgIogiCgLS0NBLSJSAooiAGYZEiSHdKo6BifH7dsfc++5zfHe/r3ueefce4f8yxlozlAMGhvzWfZ87HXxgfnzxKvM1x0hxOkXXOinuBLtQlhzJ4+zJ92cl0pF+kMSGQ2hhfKiM8eeBnzzUHU2KPa3LZxoBcdwsKA+zJDbAnM8Ceu3F+1N1N43n9Q25djsDV4QRWp43IzIxnaLCVF6/6aevvoLSxBpcAH9bv3s7nUlP5UnIaEyQkmCgpxaQZ0kySkWXKdBmmSsxg9uwFbNq0HTU1LTw9vMi/e5uu9iYe3c8jLTmOhJhwMlKiyMmMp+xhNu2NZQz21Ip7ws1VuXTU3Wa4q4h3z5/ysr9EvGQy2HabofY7DHfcZUQAw+574vm7l31FYtfVG6EBf7ia1yNCP58wYegSQyePCm4Q6OuJgb4u27ZsYrrkNKSnSzNn9kIWCXU0/9onXLhgBfNmL2SW9CzmzpzLwjkLWLZgCeuXClC4mn2bNqOxaze6ikoc2b0b7a2b0NqwBq0Na9HesJaDq5aisnA2SrNncHzrejy01fE7ehhHtQOc3LkVk60bMNy4Bv31q9DfshF9YRdx716OKypxSl2dMFd37t24RXtdK3UVtVQ8esyluFRMTU6zZMVmZOYsZ7LEHL6YOAPJaTOYLT2DbRtWY6ijiberHefdHfD3ciHAy5Xz7o54udjh4WSHm6izeLs54+/tQYj/ecJDAokKDyUu6iJJcbGkJCaQlpTE5UuXSIiJJdjPH1dHR44e0WHbxk3iiHjWdGkEh3DG1Gn/kgR7tstx2uwkIb7+JEZGk5V6mQe371JfUUl/eycDnU0MdlXT314u7nzXi52yuVSX5FBdIlROCKevqhl9VsdASwWd1UXcy0oh2s8NR3MjbIx1OKWjwQltVU5oqWKmpYqB8l4O7d6G0qY17FqxiA3zZFk+YxrzJ01A+pNPkP3sU2Z+/hlzJ3zOYokJrJSdzIb5UmxfNoe965aguXsTRmp7OXFYGTNB2sroqe4VK2kUdmxCX0sVO4vjxIQFUlX6gB8/jPPrd+/56cMbBMfw9Ug/g91tPC19xJXkeLxdHMSx8eqli5n25RdIThTCPxOQmTqJmRJTmS0lgczUyUhN+BLJL78QdzFnS0oyT3qG6BYKY+QVC+azZskSdDQ0yLp8mZ+++Yb//vMv/vHbb/z09ddUl5URFx6Ou80ZHI8ZYXNIjbPaGjjpaeNqcAQX/YM466ngdewgodaGJJ6zJNbJlEg7PUJPH8T3+AHc9HfiorMN1yNbcD2yCU/97Zw33oW/yR78jPfga7SXEDNlYs5ok+x0lPBTmngf3Y+T5k5sVbZwev86LBTWcUphHRb7NuJ4SB4fYafQUpc4B1Mue1qRHexMQbQPpSmhPM2Kp/nOFRpvX+Hp9WTK0mPE8bEIhUIVzfGDhAql2ae0CTc/SNgJVREMQ0yVCD+pRpKDAZnnLbnme5oML3NRBbFePM2Oo6c0hzctJfz+vJm/ve7i72+f8cNwM3eTL2B9ZD+6u1ZxSnUbrvr7cDdUxNNYGR8TVQLN1Ag/pUboCWUCjPbipbODrFB7mitu8OpFPc8Hnoq7hV3tRTQ3FlJbe5v6hjyamgpoa39Ab28Zz0eqefOmme++7eG3X4b445dh/vbziGgQ/fnDIL9/189fPwzxz59f8PtXfeL4OMHDkuDTOuL3KcPTikwfG677nhUdw9xQV+5EeohOoeAW5kV7ciXoLLECFLp8hELBMUwKcSU+PJDoyGjOe5/H7owtJsYmaGlqobBnH3tFONyPkqIyurr6mJ+yxMfHT0wo19bWc+dOHhERETg5OeLmfg5vHy+8fTzx8HTG9ZwtXt5OBAS6ExsbwoN7WfT2VDL2opGx5w2MjtQzMvCEod4ihp494IXQKzhSzpsX5bwbK+WrlyW8HS1ifOQh4yOPeD9a+nFULMDe/9G3r5/w/6dvXlUgSATDl0/EUuuvxir5akx4w1/FJ+9fCe/22/nmXSffve/i+696Pup9D9+97+Hbt118/aaTD+MdfPW6Q4TBdy/bxCXz18+bGHpWJUKh4BQKkDc+0kzj0wKupYUTfN6O/JvJCFAojI6f99XR01ou6ln7Y/o6KujtKONZRzF93SUM9pbzfLCSmsfXybkcRHq0OzWPrvDheR1/vO8WwyW/C/eWW0voLr5O461k2m5dovtWKn23LzOQl8Fg3hXqkkIp9HXk/nkHutKj+b4sjz9qHvFXXQl/qy/lx/J83hUKieEUejKiaU4IoSk+iKaEYJr/rcRgWpJCaEsJozPtIn3JYYzEBzNy8Tyt3vY8tjtOwSk9bphqkWKoRvJRZRJ0hXNpKlyx0ifX3ZK7Pjbk+dpREGBP6UUvapIv0JgeKarh8kVxH20gJ5WXd67yKu8ar/OzeJ5zmc7ECKqDvLhja47QRygETJzWLeX0QhmsF8nium4Jfjs34LN9De6blnFu4xI8t67gvNxasYTZTX4FTnuW4q22gQs6O4kx3k+yiTLpx9VJNVImXncvkZpyRKnvIEZ1OwlqO0k7vI9rBqpkGamTZaRBpoEGl7T2E60iR5iwr7d/C777N+MjjFz3rsdLCHioC4lgJTLOHONxmCfDOSm8vJvJu/s3+aboLt+V5PNDWSE/ld3jl7IH/Fb2kF9K7vPjowK+K8zlq5xU3qRHMJ4WyvjlUF6mhlDlayfW3ARryGO/dTmGCyQwXCKN6dpFnNqxFielnfgeUSFQVx2/Q4p4q+7B7+B+gg+rEK6rTtRhFeK1DhB/UIEY9T1Equwm/uBeUrX3c/nwfhLVdxF1YAs+21ZwetksdGQnoTdrMgZzp2K6TBYbuTW4aSrgb3iQCHN9Em3NuOpswW2PMxQHu9KYGMzAjUSeXYmiTei/CnPloaclN84cJdvmKPc9T1EV6kTlBUcqgs9SEmDLbR8rMjxOkRfjJRbA/vi8kaJbl/BxtcTawoD01It0tlUyMNhOW28bT1obcQs4z/odm/l86kQmSUkiISuL5MyZSMycyTRZWaZISjF50hTmzJqD/E55TI1MCTh/npxrGTwpvc+t7CskxYaTlnSR+3eu0FR9j+7mMga7nvK8t4aBjhJ6GvPpbc5npOshr/rLGe15yHBHHkNtuQy13WK4/SMcDgnOYXseI50FvBABUTit9Jix/mpeDzfw9kULr4cbeVRwnbAgX44bG7Jjy2YkpkxCapoks2TnifUzC+avYMGClcyft5R5s+YzR2ammO5dumARq5YsZcOyZWxfsYy969eiJreNI/sV0Nuzk6M7t2CwfQNHt61Hf+s6Dq9disbiWajOkcR8xzrO66gRbHyYcwcPYCm/BbPt6zDetIqj65dzZP1KNNevRmPDGg5uXIfmpvWcF4Ia2TfpamrjdlYOQd5+mBmbsWePktilKCWzgAlTZZg4eQbz5sxj0+rl6Gkq4+tmT86VZK5eiiElNpyk6AukxkeQkRzNjYxL5GVn8jAvl4d5t3iUf0ssZC4uzKPkXgEVxQ+prSinqeYpLbU1tNXXU/7wISnx8bg5OqCrqcnGlauQmSqB7DRJZkoIrpcEUpMmM+3LCeIptksx8VSXVvD4QRGP7hZQ8aCIlqe19Ld10tNcR3tDOc01D6ivLKC6/A6Vxbk8fpBNaeF1KotyqSvPp+LBTXKvJJAY5sc5G3P01BXZtWENuzesRn7DahS3bUR7/26MNVUwVFdCT3k/2vt2o7x9E7vWrGD9gjkslJyG1CefIP3FZ8ya+CVzp0xgvsQEFkpNYPGMSSyVnsoyWSnWzJvJpiXz2bpiEVuWL2Lz8kWsXzqfVYtms3rxHNQP7Mb6pDFxEUHUVhTz249f8+fP34pg+P37V7x5McjIs05qH5eQlZaEv4cLhkcOsXHVcmYIf7cmTUBywhdMnzSBmRJTmDtD+L4JwZyJzJg8UXw+Z7oUC2SlWTx7JsvnzWXdsqVsXbsGY10dcq5d4+fvv+cfv//Ob99/z9evX9NQWcWN9HTCvL1xMTHmuPwuLA4oYK+pjpvuYc7pHuScrjLnjx0kQrjm5HaaROfjxNrrEWF9kACzA3gc3Ymr7lZcdbbgqrOJ88Y7CTE/QMRpVcIs1Ag1VyP6zGFSXI6R6W1OvJ2BCG6eegdwPiSPneo2zihtwerAJqwUN+EkQKGhChfMtYm2NeDSOTMyfa25dcGJ+7HelF+OoDYnhdqbaTy5lkjJ5WiyAp2JsD7KeSNlAgUotDhMuIW2CKACCAabKOFvqEDQMUXi7fT+BYVWXPG2IN3rFNmhzuQnBFB1M1kcF//+vJV/vO3lv74e5qeX3eRfjsRGXwW9PevEEmuhmPuckTJuxip4mqjhZ6ZOyCkNgk+o4Gu0D3fdneREnaO38R4/ftPL+9etvBispq+7nPbWB9TX59HQkE+jAIXCSkvfY9ElfP++jR++7+X330b46/dR/uvPV/zzz9fi4z/+eMk//3jFf/8xzh/fDNH46DqpvnZE2BqS6HyCK57WXPU6I+qajy3XAxzIueDCrQg3EQgL485zLcSReM9TXDxnSsJ5Sy6H2HMnLZyKh3dpbWmhsqKC+/n5pCUn4+rohNZBTQ5paGKgp8/J42Y4OTgS4B9AUmIyeXfzqa+tJy8vj+ioSJydHDhx4jhaWpoc1FDhyGF1DI5qYmlhhKuzNeGh3uTdTqOrrYRhYe3jWQW9XWV0tdyjrf4mrbVZtDdk09mUS09LLn3tNxnoyKG/I5v+9hsMduYy2l/I2+clvBstFSVA4vvRMr4a+6gPY2V8eFnO1y/L+ebVYxEGv31dwbfjT/h2XNg1FFzEGr5782/V8sm7l818Nd7G1286+PptB9+8/QiA7wU7c6yF8RdNvBpp4OVwPUIo5M1oswiE40J0+nkTw8+e0tNaRndLKSO9NWL/WXPNPa6nX+SCnz0FuZdEKHw31sFIby3dLWV0NZeKj+LvaxNu/D3kWYewsF3MQE8pVcVXyE7x53LkOaofpPPVYDW/vW7jl+F6fuqpYrDsJlXXonmUECCWTveIjlsaA7fS6L+ZSnV0AHfPWZPnYkVLfAgfCm/wy+MC/qx+xN/qSvhwP5uhq/G0xAZSGezOfU9bis7b8zjIlepwLxpj/Wm/FEr35Ys8y4ii72osL67E8C4jhnfJYXT5O1NuY8JtUy3S9VUQzq1FH9ojKlFfiSwbQ+752XE/wIE8Hxtue1pRFOpGTVIwTQIUpkVQnxJGx5UYhnJSGc+7xpv8LN4V3mD4WjLVQZ7kWppwxfgIycLJN3UFvLatwWqRDFYLpXFZuwg/ufV4bVmJy/pFOK6Zh/O6BZzbuBiXLUuw37EExwSSDQAAIABJREFUm91LcVfbRMhRBWLN1Ek+eYiMU0dIMT1IjN4BLhzcyQXV7WKFTYTSdhIOKZB+VI1M40NkmR7m+nEd0g0OknRYiaiDewlWkROvlrjtWY/zztU4CkndfZvwVttJrKk2BT724ti9/3oSL25lMJ5/nfciHN7hh5J8fim7x5+PH/LH44f8Xv6AXwVovJ3G+ythfJVxga8zw/iQGUZXlAfFXtaknTyM574NGC6Yiv4iKQxXzcN0yyps9m3H/ZAinlrKuKrsxX7vDtxUFPDTViNUX4tIPU3idDVI0FEnQUd41OCygfBnOsJ14Tye1gFC92/FdeNSTBfMQG3qp2jN+BK92ZMxWSaL9Y7VuGrswd9Ag4iTeiTZHSfLxYICLxseB7vQFBdA35VoupKDaYxwo8LnNDdPHyH+yG4yTFSoDrTh7c0ohtMDaY1yocLfirseJ0hzNCI/8hwDFTn8z7d9VD/IJNDzDNbmeiRE+/Gk9A7NTU9o7Gigur0ZDwEKt23ii8kTmDpDCum5c5CZO5cZs2cjJYChhASTvvySebKyKMrv4Yz5KQK8PLgUd5GczEukJ0cRHxlEZmo0lcW3GO2rFSXcKB/qesJQRzGDbffEc2jDHfcY6bzPcHseg625DDRnM9iSI2qgOYe+phyeNQiPuQy0CKCYL7qLz3ueMNpXzavBOkb7aiguvEFsRAinT5qxa9tWpk6cwLTJ05CVniNeLpk3dxmi5ixm7qy5zJGRYdHcOSxfvIi1y5eycfkSti0XCqtXorZjMzr75THcv4vj+3ZwUmEbZnu2YLp7E0c3LUdr2SzU507DQm4NfroqhB7TxlPrADb7tmKxaz1m21ZhvGkZh9cuQXXlIvYtnY/8wtnsnCeLk4kh97Ky6GpsJj48Al2Ng2xeu56lS1aK4R1hLD9pmgyS02eyfs1qNBTlcbI2IyPxIvVPHlFScJNbmSlkpydy79Y1Kh7l0Vr7mOEeodZriDfP+3k91MvYQLcYmBjpEfb9+vjw8gU/vn/Dzx/e8+s33zDS08Od61l4uzijL0Dh8hVIT5rCrGmSzBMcVsnpSE+ZisSECZw5YU5N6WN+++Z7nvf0UVtWIf66raaevtYO2uuqqa98xNPyvP9VRdEtSgpvcP/2VQpzM8jLTiM9MYLzrraY6h1CYcdmEZamfPYZMyZNYI7kFFYvmIPC1o3oqStjeEidY9qaGGsd5LDSflR27WD76pUskZVB4tNPkZ7wBbOnTmSe5CTmTJvA7KlfIDvpM2Z8+SkSn36C5GeCPhU17bNPmfrpp0z7/FMkJnyCrMQEFOQ2YXXCiMToUBqqy/nrt+/5++8/8vuPX4uu4buxIZ73dVFfWUb2lVSCz3uI3YY7N69jrrQkMtMmITHhMyQnfoHstMkiFM6WmiY+l5k2mVmS05gzQ4oFM2VYMnc2KxfOZ/OaVchv24q5yTHu3Mzhl59+5K/ff+PHr7/m7YsXtNfXU1xQQNrFi7ibmqK/cSPHd+zATllYUdDC/YgG7jrK+BkfJMraiMtuVlxyOU6Cgz5RNgcJOnkAL8OduOlt45zuRyj0M5XnorUqcfZaxNhqE3XmCEmORmR6W5AbZEeq6wkiLHXxNVLHQ1cRJ015zqrJYaO8lTNKm3E+tBvvo0riXmCktY4YCEn3ENK1VtwJc+JRYiBPrsVTeT2Z8itxFKdFcS3gIxT6GCkTcFyDC6e0CfsXFEaYaxB07AA+ervxNVAgxkaHTJ/TXPO15oq3JemeFmT42nIlyJnCS6H0lN3mt+dt/NdXg/z39y/59e0ghVfjsTM8iL7CJiw05XE2VMHFSFXUOWNVvI+rE2iuQcAJVbyN9+OmJ8+teG+ed5Xx99/G+OHDM8ZHGxnur6K7s4Tm5nuimpqEcMlD+vsqGBut4+2bFr7+qpMfvuvllx+H+OPXUf764xV///M1//hrnP/68w3//PMNv387TFNxNumBjkTbm5DsekqEQQEMM9yFN+VWZJ63JSvQgZuhrtyN8uR+vB/XLziT4GVBlJsZyX7WZIY7U347lefPWvjbX3/y8w/f8/W7t7Q3N5GSkMBJU1NOmAgXo87g7e7OxbBw0lPTuHPrNqXFJTTU1XGvsIBLyYl4ebphcFSHLZs3sHbNcnbJbURVeRfHjLRwOGtOWIgnd3MvibV8Az2P6W4roq2xkMbqHGofp/O09BI1ZSnUPk6j/kkaTVWptFaniGqrSaWzIYOBjpuM9t/j5eADXg191OuhB4wPPxT1ZuQRb58X8e5FMV+NliJAogCH345X8N2bSnHU/OO7OkS9r+fH9w18MjZcK/5w3r1q4avXbXx40y66goJ7+JVQZv2yVYTDf8OgMC4SnELBNRTGyG9GWxkbamB0oJ7XI828G2unpfY+2VciCQtwpODWv6DwZQdjg40Mdj8VIVFwD/s6n9DbWUZvZzGDz8oYG6nm/XgzHQ353M+JJueSP40l10Qo/OVli7jX8FN3Jc8eZVF8KZjcC648ivLhqeDupUXSlZVA380UnkScJ9v+JDdsj1N70ZfxO1d4X5DF+J2rjN5Mo1e4WRwTSH3EeRqj/GmKDaQ57v+j+CCqL3rzyNeBXCdzSjzO0BLgTF+IOx2+jjR52FB05hhXDFQJUdpK4P6N+O1dJ97QzTpjQEWEBxWRXjwIdOSOlzUl4e7UpYSKHYhd1xPoyU5iWEhF37vBd0W3+a74Dt+X3OXNnUw648N47OlIuYcDFV5OFLnaEq+lhMPK+ZjPkRTHyGeWzMN22VzOrpyL/ao5/682LMBBbimO+1fjqbGFQB15wg0PEGWoSJyBMlE6+wjV3EWAylaClbcSJtS4qO4kUWsfl/VVyTDQIMPwIOmGB0nWUSZWU4FQZTl89mzAUQhkbFmK7abFYijDefc6PJW3E33sEHledrSmRtBzNZ6h7FRGb13h5Z1MEQ7f5t/gfX42H/JzeHfnOm9yM3l1I5WXGZGMJfnxMtmX8dQAxtOC6Is/T0OEBwXnLIjUOcCZjQswXzefE5uXcXLHOmz378BVYx/n1Pdhv08Oqx0bcdy3E++DSgTpHCRES4Uw9f2EqSqI119CVfYSobqHKNXdRCjuwGf7WhxWLeLUopkYzp4mAuHRuRKYLZuJ1YbF2O1ej5PqLnx0lQk9foQE4WfscILb5ywp8j1LjZA2TwmjLsKDR+6nuGWtwy1rXW6f0eWhiyl1IWfpu+QrAmFVgBUP3Y9z0/UYlwUojHDh2cMM/nrRQFVeKiFeNlgcP4yjjSk+7rbExYZyqyCXsvpq3AJ82Lx7O5OmT2PKdEmmzpiBhLQ0EjIySMrKIjV9ulhbMldGlo2rVotgqKupgbnJUZztThHi50ZKfDhZ6XHkCOXYmdEU5CTy8E4q5feuiAGu1qobtFffoO3pdVGtlVdoeZJGS0UKbZVpdDxNp+PpFTqqr9JZc43uuus8a8imv+UOQx2PeC6MPfpreD1Uz8uBOipL7nIlNQFXR3sU9+5BcspkpKb+v07h/HnLmT93OXNnL2K2zCxkp0sxV/YjGK5YtICNy5awc/UylLduRPfAHk5oa2B9RAMnXQ1cddRw1FLCTmMfJ+U3o792IZoLpDixdQXn1HaLYOiro4LPEWXcD+3HSXU3tge2c0phO8fkt3F463oUVyxi++wZWGof5HJkJMX5hYT6+mGgpc2urTtYvWods+YvZf7iVSxZuZ7NW3eie1gbVztLwv3dSYsL49a1FDIvRZMcHUJafAT3b12j6Wkpfe1C4KOL96NDHzU2xNsXA7wc7OX5sy5RL3q7Get/xpuRIT68HGOws5NHd+8SFx6Go5U1h1VU2b52PZtXrmbd0uVsWLaCrWvWIrdxE0FePrTXNfLL19/xrLmNB7fyeHgrj+qScjrrmmitqaKpuoSmmke01pfQ2fyY5poiqkrzKMq/Tm5mEqlxFwj0csDc+AiKuzazceViFs6czozJXyItjGEnT2TJTBnk1q3m0IG9IhSeMtDD2sQIM93DHNVQRUluG+sXL2Tm5InMnjqJuRKT/gMKZ07+DOkJnyL1xSdIT/iMmZO/YNbUCcycMgHZKROQnvwFkhM+Q3rqRJT3yuF69jTX0hJoqXvCrz98xR8/f8Ov37/nh69ei12Fve2NVJU+5GZmGlEXAnCwNuewuhLbN6xm+YI5yEpMFquCxBGypFDbM/mjUyh8rimTkJ46GcEtXDxnFquXLGLnpo2o7lPgrNVp7uXd5deffuQff/3JHz/9yA/v3zPc00NdRQW5aWkEnjmDqZwcJ3ftxlZJGddDmiIUeumpEWByiIunDUh2MifR8Rhx9rpE2WhywUIZP9O9Ihi6623F5chGvI3kCDqxjzBLZUKFkaq5BrG2eqS7nyDb34ZkJ1NCzY/gY6CK25H9OB7cjZ3qDtEttBacQs1dCC5ioKkGF62OiFAoBEOyfE9z64IDhTHnKU69SGl6jOgSClCYFeRClK0RvsdU/1dC+viCmToCFApOoZ/BXgKMDxBjo0uGl7BTKIyPLUjzMCfVy4qU83bcjgugqySXP0Y7+OdXQ/zPd6P8Ot7H/avx2B87hOGBrVhq7RFhUABDB31FHPQP4G6kJHYy+pup4GuiJILhrQRvBlof8cv3A6L59PpFA6PDtYwMVTM4WEVf72O6u0vpEBLJQiNCcyG1NbcoL83k4f1Uyouv8rT8Bk1P79DV/JDB7se8Hqzlu9FWvhlqpOrWJRLdTxNmfZREpxNketv8h6752nEtwJ7sC87cvuhOQYwPV4PsiXE7QbjzMRJ8LMm44EB+RiTVJQX0dncx1NfL6PAQPR3t3MvLIyYyktCgIIL9/QkJCCAhNpasq5nk382jpKiY6iqhk7SCspIiCvLvkBAfg7ubC06Otnh5OBIU4CbeiL+aHkdh3jWa6h7ySmhgEQC5r5Lutkd0NhfQ0ShUTmXT3XSTZ6236W3Lpa8th/626/S1ZvGs+dpHtVznWWv2f6i3LUd8rfh60V3MZajrNiPdd3nxLJ+xvkJeDd5nfPgRb0dKxQoyYXT84WWlGDr5ZOhZBaNDNYy/aOSdkEIWwFAosxacw3+NjT+Ojtv/d3QswOB375/x0zcD/PBB2DN8JlZTfHjdxfuXHSIU5lyNIkJ4p3E7RYS/9686GX/eKoLhi/560TX8905hf3cpLwYr+fpdG3/+MiTeY616cJl7WRdpq8jh/WA1P4028dNALT92PaGzMIP8aO+PuxXnz1IQ4MzjSF+aL0fSm3OJsgueXLEyJt38KBVB7rzITmHkWhIdiWHUhPmI7mC5nzNPQzzoSg5j7GYqL24kM3Allu6UCFoTgqmL9uW+ty2XThzGW2kr8TqK5FscpdbFkjYfexEOq89ZcdVQDZ/dqzm3dSkO6+fhtXs1184Y0JgcRGNKCCVC6snnDGUXPWm8HE5PThKDd9MZu5/F++JcfnxcwB9VD/m98gG/VT7gu4e3GL12ia6oYAaSo3idlcro1WTuWJnitnEZpjJTMJSags7USZjISmK1WJazK2djs0wWq8UzsFk9G0e5ZbipbMTr4FZ8teUIPLKbIK2dhByUI0htO35Km/HZv4EgxS2EK28nRn03Sdr7SdNTIU1PlRRdFZKOKIlAGKm6mwCFzbhsW4HFmrmcWj1HlOW6+djvWIXbga1EGh3kjvsZmpLD6EyPoTczkaEbqQxnpzGSc5mRG2mMZKUykplCf1o83UlRdMaF0hPjR3+UO0Mx7jyP92I06TzDlwLpTw2lJtyDK5Z6oltov2sN1rvWY7l7kwiFzmp7cVTejdWuzZhtWInNri24q+7DX1sNP9V9+Crs4Lz8Vnx2b8Fn92a8tq/FffNynNYswGK+LEelpqIjORkd6UnozpqM2TJZbDctwXnXWhwVNuOgtAMP7f0EH9Mi1sqIy7YmZDuaUehhxZML52hJCKTU144si8MkCTeVbfSpDrClOcKFpjBHGkLteeJryUPXY9yx1+e6g8FHKAxzoutOIj93lPAkJ54wodbBWJNDqvLs2roGQwNtwmPCuV9Zjqu/N9v2yyMxW4bJ0yX5cvJkJkydypTp05GQkUVaRpbZ0jLMlZZFAMO5srIsnT+XdSsWobBzIw5nTnA1NZbsKwlEBrvhamuEn5sFkUFOXI73JS8rgsoHl6gpTqXqYTIV9xKoKIyhojCSynsXefogmtqiOOpLk2gsT6XlSQZtVR/h8FljLoNtwimlSl721zI+3MCroQYaqh5y92YWQX7n0VRTYYbENGZITmfOrAUsWrBKPGsnQOGcWcIFEyFMMVWseJkjI83iubPZuGwxe9ev5pC8HMcPqWFvaoTnyWMEWZoQanmMADN9vAy1OKu2B5MtK9BeLI3pxiXY7N2Eu8ZeAo9qEGV+lAgzXYKMDuGjq4abjjoOh9U5obQX9XUr2CwjgeEBBULczok1JD4u5zimo4viHgU2btjCvEUrWbtxB/L7VNHVN8bjnCsZyTFkpcZyKTqEyCAvwvzcCfJ2ISbUj/u3s+htq2NsoIvx4V7ejQ7y4dUI374R+vZeMD4ywPPebgY6WulubqCzoZb+9lZG+3rpbW3lSdEjcq9eJTLoYxWKwSFtDu5XZO+2HSjuFK5/HOSkgTEZCckMdvbw84dvaXlax/WUdG6kZlB8t5CmJ9W0VFfSWlcuwuBAdy2jgy30d9bQVF1E2f2bXE2JJPi8E1Yn9FHbt4OVC2eyaKYk86WFfsjJyEyZgNSXXzBXSoJNy5eisnuHCIU2Zsc4d+Y0Z08ex9LoKDoqiuxct4qFMyRYMH0q86Wm/CcUTvkMmUmfMmPCJ6JzuGD6JBbLTBW1SLjSIjkRqYmfi+NfDUUFcS8zL+cqHY1P+eHrcX757h0/f/OW79695EV/F231VQjF1rnX0kmOCcfX3RmrE8fQVlMUwXC+rJQImDOEkfGUiUyfPAGpSV+K7qHEhM+Z9uXnyE6byqLZM8XRsYLcDnQOauDh7CRe/vnt55/4n3/8nX/++Qd//fSTGDx51tpKUW4u0a6uWCooYLlXQYRCJw113A5r4GOgQdBxbSIsjxJnZ0qcnSGxdjpE2x4i/LQaweaK+JnswePodpwPb0CAQx+jneLH/Ez24W+iSMRpLVJcTLjua0WigzEhZlp46Svjqq2Ag7qwW7gNa8XNWB3YiIOGHO46wu9TI+L0YRIdDbnsbsa185bcDDrLnYseFMQHcT8pjIeXIihKjeR6sCsx9ib4m6rjbajEOZ29eOnvI9BEWYTCC8dVCDTeL6aRBSi87H6SdM9TXBaA0O0kSe6niHe35MZFbzqKcvhzrJP/EaDwmxf8+vIZD67G42SqjbHydqy0FcQLJ45HlbA9ooCN9h6c9RXwPnYAX1MlBDAUHMPbCd70NBSIq2qCCfXqeT2vRxt5+7qF9+/aefmykeGhp3R1lVBbc5uionSyroVyMcIRT/fjBPhYcDHAhktCcjgtmKLbiTSWXGek/gGvGoooTgvn4lkTAs2PEOdwHHFkfP6suFMo7BVm+Z8VofB6sCM3w1y5G+nJZX9bLrqYEuJgSIynOWlBdlyL8eVmeiL5t2/x9HG5CIQDz3poaWjgSVkZebdvizvB0RERXE5J4WZ2DvcKCikpKuLJ4wraWpoZGR5g/PUonR0tPC4vpuhRIeWl96gUztjWltLeUsVAbyNvX3Xxy/dD/PD1MwRI7u8uY7C7mOEeoYz6AS8Hhf1BoYOwGMEBfDVQwGjvXUa6c+lvu0FnwxUaq1JpqEz5DzVWpiBIcBebn6bRVpNBR/1Vuhuz6G3JZqBdAMU7PO8pFMuvhcsorwaLGR8p55PezlIGn1XwvP8pLwaqGRuq5eVwHS+FvsKRBlHC2PjfI+SxoXqE0fHXb4Qqio9QKACiUIb79Xg3Ahi21D0QncLQAAfRKRzoquLDeDdvx9p5NSzU2jQigmFfLcO9VQw9K2dsuIpv3rXxx8+DjPZVUPMog0c3omgtzxaPuH/oq+JdazGvqwuovR5LdpATiY5mXHG1IFdw7YLdqEu8QPe1BEqD3cgUoPCkPkVeDnQmhtEaG0xVkDtFnmcp8bKn1MeB6gue9KREMH47ndHsZPouR9GWEEJjjL/oCN09Z0m4zgFOr5+P794NXNZR5JEAhq6neRbsxtNzp7msr4zb9mW471iOh9wKQtXlyHe3oO9GHN1ZMVREeYtQKDiFtckhdF6P53nBVb4qv8OPVff4o6aI/6or5e+1xfxVXcTPpfl8dfsqo5fjeHs9jR8Ksvn2bhYVXg5EqcrjvGYRFgtmYiA1DdNZklgunIH1EmksFkhhNmcqp5bKYLttKS5CIkx9K+4Ht+OpuQNv9e34KG/FW2kLXoqb8TqwmUCVHUSoyxN7aB/x2ook6SiLj1EHFQhT2UXQAeGKyibctq/Get0Cji2RxmSpDMeXC4ngudhuX4Hr/s2EH1XlhvMpqqL9qIsLoikxlNbkcNouXaQjNZLOlCi6LkXRnRxJe1woTZGBNIb50HrBlc4QW3ou2NIXbs9ApBO9sZ50J/pTE+5Gjp0R4dryeCpv46zCZk7t3oS1wnbslHZxRmEHZlvXob9yCcc3reXMHjmclPbitGcHTts34rBpDbbrV2K9ZikWy+dxYqEsx2ZLcERiEmpffIbGpC/QkZmC8aLpnF63AOeda3DftxnnA1s5q7gND619XDDVJtHGhIyzpuQ4HCff1Zwi7zNUBDpS4HScDBNVko7sptBOn5ZQR7qj3WgMtuGJlxklrkbcd9Djrt0Rsu31uOJowG0/K6qSz9N/N5HCBF/CPa04bXYYDcXtrF8xj0MHFQkOD+T+k1Jc/bzYtk8eiVnSTJaS4MtJE5kwZTKTJSWQmDEDGWlp5snIMH/GDDFhOX3SRObMkGDFgpns3roKpzNm5FxNIj8nVbws5GF/jAB3CyIDHUiN9uLWlRDK8mJ5ci+e8vwYSu9GUZZ3kcd54TwpCOPp/UhqHsVQVxxPfUkSjWUptFRcpr3qCt11glt4j+fdTxjr++gUvh5soL2+jJIH+cRcDEdXSxMZKQmkJaeLBdULF6wS9wr/DYUzpWciLTlNfM3M6ZLMnynNpuWLUNy6Hj1FeSx0NXExN+G8pSmh1se5aG1CyCkD/I/rcE77AFZ7N2CyYSGnd67GSWkbPloKhBhpEHNKnyhzPcJNtQk21uS84SHcDA5xRlMRfbmNHFg2D4tDakSe9+LG5TRiQoLxdLDH6sQJDPQNUdXQ5qixGVY2Dnj7+JEYJ6R807mdmURKTBBhvs6E+boQ5udKclQgpYXZjPQ08nqok5cDHbzsb+fdi16+HR/m2/ER3o708qK3g4GOJnqaauisq6KvtYHn3R30tTZRW1bMg9wc0mKjCXA7h93Jk5wyNMBIS4tTRkZ4OTgQG3KB0vxCXg8O8eO7dzQ9qeRa0iWyklMoun2XxoonNFaW01hdQmtDGb0dNTwfaKG7tYqnZYXk38wg6oIPZ0+bcFhjH3KbVrFwphSLZk1n+XxZVi6czaJZ0sySkmTx7NnIbVyPltIBDLU1OWl4FCvTY5wyMsBMX5fDKkrs2riOZXNkWTxzBgukhVH3NOZNn8q86ZOZIzWJWRITmTltAvNmTGHJLEmWzZFiySwJFs0ULsNMQnLi50hNmoiKgjxervZkpsVTcv8Onc01PGtvENXdUkddZQml9+9yN+cqV1MTSIi8gL+XK/ZW5mLoR377JhbNFkI5E5GaPAEJYb9w8gSkpwnJZOHzfMGUzz9l+uSJYnp81eKFKMrvwuSoHv5eHhTcuc3oyDDvXr/izegLXg0P86KvT0xzV927R6KnF2f2H+D0nr2c2XcAeyVlPA4fJMjkMOHmekRaGhBzxpgoaz0iTh8izFKVC6eUCT4pQOFePI7K4SKkj/W3ic6hj7E83oZ7xYsfwScPkuBozFUfK+LOGhN0XAtPPQEK92GvsRtb0SncjLUIhTtw11HA/5gqF08L4RQDsXD6mo85OYFnyA114bbQkRobRGHCBREMb4S4kehykhBzLTz092OjukXsQfQ12M/FU0LYRI0Q8bqJmuhaprqd+AiE7idJcTtJotspYt0suX7Rh47iXP56/Yz//jDMf301wg8jnWLZucsJXY6ry2Ojp4Tb8UM4G6lhp3uAM4f34qi3D3ejA3ibCI6hKv4n1cmN96arLl9cVxt/0SDuFApO4fjLJt69bePlWMNHKOwsoeZprugOXk4LwN/vNDbW2jjb6uHtYEio5ykuhbtwMyWI8txEuopvMFh2i8I4f0KtDPAz0yLO/jg3fO3J9nMQdUMIAfraccXXlkx/O24EO4lnaNP9bYnzMCfa46S4T5gb583tlFByMxLIvZ7Jk9JiejvaGBse4PlAH4O9z2iqq6Xo/j1uZl3jVk42d2/lUpifR/HDB1SUldLR1sJrYVXk+6/56v04r14+Z2x0kFej/YyP9fLudT8f3g7x3Yfn/PL9C/76ZZSfv+lD+J70dZYy1FPCaJ8AgSW8fS7sBgopYaFouog3Q/d41Z/P6LPbDHYIt4qviuD3n1B4icZKQf+GwlRaay7TXnuFzvpMepr+Dxh23mWkp5Dnz+4z2veAlwPFfNLTXkR3axFdLY/oaH5Ie9OD/6OH4sc6mx/R1SK8RlAx/V0VjA3X89V4h5g+fCU06Y808XZM2E3sFqFQCJoEeJ8h72YSQ8+q+fZdrwiFLwYbeDFQz4uBfz32V/NCOHE3WMn4SA3vxurpaSzg8d0k7l0Jpf5BBsON93leV0j3w2s0Xo/jfrQPGR6nSbA9xlUnc+6421AccI6aqAARRMqF6w1nzcm2PEaBgyWlXg6iit3tKHKzpcLXmboQT1oi/ehMCKEvLZL2hGBqw72oCHSh8oI71RFeFLhbcVFPCeuNC/HevZZ49d3cNNTgkaUh1S6WPLAyIlFLgXPblhKqup1UIzXynU7QnBDAm4fXGL5tBg39AAAgAElEQVSTwtN4P+54n+F+kBOlFz2pTw1lOC+d75/e4/f6Iv7eUMI/G8pEKPzz6UN+Kcvju4LrvLuewpusS4xnXWI0PY6mEE8e2p/kqqEmEUo7ObdxBWdXzuP04hmcmDsFE9lJGEyfgPE8KU5sWMTpfRuwUdrMWdXtOKrL4aIqh5uKHB4qO/FU2423ujxBh/Zz8bAKMUdUxYDGRS0lglX34KOwDdcd63DcvBLb9UuxWDUfk6Uz0VsghcFiaUxWzObkugXY7FiJ8/7NBOkoknbGmHv+jtz3d+KBnyOP/JwoDXKlItSD6ggfcUzfHhtMa3QgzZH+NIV50hxoS4vPcdp8TOjwPU6H/wnqfM0p97Gg8JwZ18/ocslElSDtPZzdvxWTHes4sXsTFnu3YbZzE3rrV6G2eCGHli9Dd90asaPOZMNaTq5bjemKpegtnIfmLGk0ZCRRmz4FlWkTUZ70BYpffIrmtIkYzp+Bxdr52G1bgeueDbgf2IrLgS1ipYz3kf1EW+hx1dWCm67mFLie5J7Tce7aGXHTSo+cU1rkmKlxy0yFEnt9Gs9b0OxvSY2HCeVOOpQ7flSJow55jrpcd9TjmtNRbrgacdPtGJdcTbngcgI3OxNOmxziqOZeHGzMSLkcT1nNE9x8Pdm8cxuTpKYyRXIq0yT+JeG5AFOS05grOY2FUhIskZ7OMmHst3Y5mgfksDymRYS/CwXZqVTcv0FpXjqPbiXw4GY893PieJATS8ntGCoKYqgsjKHqXixP78dR8zCW+qJYGktiaS6Lp/VxIi3lSTSWJtFQkkRzeQptTy7TWZ1Fb1M+Q53lvHhWxcv+Gl4N1NHd/ITqx8WkJsZjqHtE/BpnSEgxW3Y+8+etYJ4wOhavhCxi3uw5zJstzWwZSWSkpjBHWoItKxeh8a/EqoWuOg7H9ThnegQfU238TQ7he+wg5401xFHauYNyOCttxFdbnnBjVaKOHyRMOOWlr0ig/gGCjioSeFQRT2FH6/ABbA/tw0pdHgtlOUIdLCm4eonmyjIq7udRmJ1J9pU0Mi6nknQphfSrmdy4mcut27fIvZHOzYxorqeEcjUxiMsxvuLjjdQwCrMTaXh8hxdCqrenlsG2J/Q2CYGdOj686OSbsR7eDrUx9qyR0Z4GRrs/6lVvM+P97Qy11dFQdo8HOVdIjwkjxMOJc9bmeNpZ4etkS2yQL3eupFFXVsRgWxPfjI7w7dhzWisfc+dKOnmZGTwpzKetqoK6x0U8KSmgoiSf2qpHtDQ8pqKkgNzrl4mPCsH5rCU6h5SRl9vI5nUrWLlkAetXLWP7pnXs3r6ZrRvWsW7lSnZs3oyWmhoWx00x1DmCmqIie3fu5IC8PMr7FNi7U47Na9ewfMF8lsydw4LZM5k/U4aFs2VZPHcmi+bIMn+WNEKv48LZMiyZP5Ml82SZJyvJTKlJTJ/yJVO//IxpEycgt2W9WO/j7WZPWJAPyXHhpCZGkpYYRVpStPg8Jf4iCVEXuHjBj2A/D845nsHyhBE6h1TZuXU9C+d8hEKJSV8y+fPPkJ42hfkzZ4ifW1ZyClOFncNJXyIrOVX8GhX37MLyhClBvj5ij+T9/Lvcz7vD3Zxsbt+4TmVJMT1tLdQVF3HJy5sze/ZjuX0Xp3fsxlZeAZ/DmkSfMiLBxpR4axNirYwJN9cm0FSJ88Z7/ldehrtxFwInejvwNJLH12w/fmaKeBrtx1lnL+dNNYg+e4x0b2ui7QRHTxt3PVVcDivioKnAWfVdoltoq7wJZ005PHUVCDRRIdpKi1QXfa56GHPdx4ybAZbkBNuTE+ZBbqQvd2MDKUy8QE6oO+le1kTZHMX1yB5Mdi7jlMJqPHXkibI8RISYQlYXgydxdkdFEExzP0WqmzkpbuYkCf+/etmSExtI1+N8/vZukH98eM7vbwZ519tCfnocrqcMMddWwt74EN6WR3E7qYPjMU3OGqjhZKiCqxA8OaaMu4kKnqaqZMd5011fKHYhC8ZTv7A61lEqhk36eyvo7SkXT952thfR1FBATVUuhXlJpCb7ciHIlotBdsQGnSUl3IWsBF/uZoTx+GYirfcy6bp3jbsXvblwWp8AM20SHU9wM8CJ3AAncvwdRUC86n2GVA9L0rysuOpry40gR7JCnMi84ER2lDtFV8NoKEylqegGdSV5VJcX090qHPTo58P4KG/HRnj1fIiR/h56O9tob6zjSWkRBXdyuZubw6N7BTwpK6Ghpko8GjDQ18mrsSG++fCGH757xw/fvubHb8b+j0b5+dthsQbwm/E2nvdV0tFYSG/rPYa7hMaH+whHBF4NPOJV/wNe9hUw9kz49+YWzztvMtSRw0B7Nr1tN/5TrTfo/T/qa7vxcfT871Fy5y2G/zVOHukpEIHwRe990Zkc7XvEJ50tD2muy6e2UrBKs6koyaK8KPNfusbj4mtUlFynsuwGVeU5PH18k+baQvo6H/NypIGRvmoREge6K0UwFBxDwSnMuBSC97lT3M1OZKSvlh8+DIhQOCy4g321CHA4NtTIy6E68TTTWF8Fw90l9Lc/pL40k0fXI8lLCaTqThI9T27S8SiTJxkR5IW4kulhTaKdCXFWBly1P0GeAIV+LlSFetMQFciTADceutqQZ3OCm5bGZJnpk2NhTL7dSYpdz1AT4EZndCA98Rdoiw6gIcKHCn9nHrhZk+doTrHPWZ6GeXLP8wzRR1Ww2bwYD7lVhO/fQurBvWQbqFNors8NY00iVeVw2bqUZANVSr1t6E0N401BBr/W3mf8YRb1ycHc9rLm7nlbCvzteRx9nsE7qfzaUMQ/Wh/z383l/E9jGf+oLeLPqvv8WpbHTw9y+P7uVcavJTKYJIQv/OmLC2I46QJtF9wptDlGotZefOVWYb10OoYzPkVP4lO0J33KEZmp6K+ah/HutRxX2IS54jasVHZip7ILRxV5XNUV8NBU5PxhVYL1DhJpoE30UW3CDqsTqKGIu4IctlvWcHLlQkyWzMFgvgy6c6dzeI4kh+ZMQ3fRDIxXzOHkhsWckVuN4/5N+Ar1NScOc835JJkOx7liY8TVM4ZkOxzntqsFD71tqQxyofmiN80XfWiOPE9zmBuNvqeodz1Mg/MhGl20aHDV5pHdQW5YqJFxUo1rlppknzlCpKEy9orb0d+yGsPt6zgmtwH9LWtRW7kM+bnz2D1nHvJz56MwbwFqixZzeOlSDs6bz14pKTZ+/hkbPhP0KZs++xS5zz9B4YtPODRjCqbL53JWbjXO8utx278Fd6VtuChuwUFxM356iiTZGnHb145Cb2uKPSx4YG9Elqk6cZo7yNDfS4G5Ok/O6vDUUY9aVwOqnfV4cvYQpdbKVNhpUON8mJpzuhQ565DrcJiUU8qE6mzFbd9izh/dQ7Cd8K7XiqBzp/BzMiMu3Iu7eVk8barG3deD9ZvX88XEL5gmMRkZGSmkZ0ggKTmFaeK+1JfMmfwFSyQns36OLHLLF6OnJI+zhSExQS5cvxRGyZ0MWivzGe2q4KfXLbztr2Kg+T6tT7KpL06jqjCap4VR1D2Mo6kkibbyZDorL9HzNIVn1an01qTRVZlCS1kidUXxIhy2PE6ho+oqzxruMCCcZuqqYFQAw74a+tqraa2r4nrGZUwN9JGV/FjAPFNmrgiDc2YvZfasJcybs4hF8+ezfPFs5s2SQlpyIjOlJrJ19UKOHNiGmdY+LPVUsDXSxP6oCk46+zh3ZA/uevvwMjiAr+EBggz3E260nyTLQ1xzMuKKvQERxoq4qW4UA1Y+Wjvw09nNuUM7sVXfztlD8ngaqRFiqcdtodT+6SO+fz3E16O9vB0SRr89vB4b4vWbl7waf8nL12MMDHTzuOgWmUkBZMR6kZ0S+P+w9Z5BVSXstm4HIyAgIEFFTG3OGQUTSFCUJEiUJJJzBlGCgIKA5BwliCTBrKjkLEkUFcza2t1f6i/ss++5p85zak6/3fvcqvtj1HStKqzCsuBZ433HeKktvsDN6jQeXs+n+74QwGlgavgeE323ePK4lu47FYx3N/NxvI2vL7v59KydtyOP+Pi0na8ve/nT60F+nRzg68t+8apI952rNJVlUHDpHPHBHkR4OJB8NoDSy/Hcry3j5UA7/+O3j/zr61v+/nGSLxPDPHl0mxsVRdyqKqX9Zj1DrfdovdVAU+0VrlWXcL2+kts3aqksy+fSxVgCfD0wNTrCtk1r+GmpKmtWLGPD2tXs2r4NrQP7xLLxQwcPsFdDA30dXexPniQkSKgWMmXdmvXIzVVAdeEiVq5cxepVa1j50wqWL1nK4kVqqC5YwMIF81m8SJXlS5ewbIma+GfVhQtQW7SQJYtVWbRQhXnyMkjOnsGs6T8w88fvkZgxjZXLFqG9fxemhrqYmwj9jgZYmR/DxsIIe5vjuDufJNDHlRB/D4L83AjwceW0ozWWZsfQP7SXrRtXiVA4d85MJGdMY/r336EgM4dli+azcqkq8+fJMmfWjyIYCtAoLy2JAIWeLqc4f+4MsWcjxNqg8CB/fD3c8HF3pSg3i/6uDnru3SUnJByX7RrYr9uK3dotnNq8g0iDw2S52lHg40Smqy3JjubEWOoRbKSO95GNYjdhgNE2sZbGXyixNlMnzHo/5xx1OOeoK+7auR3ZTaCZDvGuFmSFuHDB1ZoIq2MEGOvge0xb3J311NuDx6FteGhvwu/wDkKNNYm20iLl9GHy/Y0oCT5OeZgFFZG2lJ9zoSTaj7K4kD/AsDI+mNJznqR5W+F9ZCdHVilwfOMCfA9v49KpoyQ6HuGCvT4XnQxIdTcjy18YG9uTFWBPpqAQFzIjvKlOj2fkYRP/+XWK//Flij+/HmdyoIPqnBQCHK1wMtHH56QpZ9xtCXW2wN/OFG+rY3hb6uN94hDe5lr/1kFKLgnj40Z++zjE1PhjnnRdp6e1lu7Wa3S21tDTUUdfVwMDvU086W9meOAmbY+qaKzNpKTgPGW5MVzJiqIqO5pr+fE0liSJUNhVk0tPVTYVsQHEOBhzzkZwU+24GuVH9TlfKiO9xfOkeYGnxFRyuu9JcoKcKIpwoyI+gLq0SO6VJjF0q5SPA7f4NPqYN6NdvBwd4NPUM/7y81t+//Ujf/75LV8/TPGnz+/4/bfPokb6u2i8VkllaQHX66ppuXODB3eauHergYf3mpl4NsTf//YL/+t//p3/9Z9/5v/9j6/85z8+86+/feDvf3rN374+48+fhKtE7YwLMPywkicd1eLettAE8VLQk1peDl7l5WAlLwfKedFfxkR/GS8GrzA5epW3z+t5KziI/7eE9/6tN8/q+f9ovI7Xgp7WMfW0QXQIBZdQAEPBMfxuZOAmA92NIhh2tdbQ8aiajkdX6Wq9RndbHX2djd/cwt4bYkrmSa/gLN5iZEAIiNxjpP82T3puimW4T3puMdx3m5sNBVxOCiXYz47i3Hi6Wxt4Nd4uwuHEWCsvx9u/QeEL4d6yUGnRwceXrbx93sLk2F36Wiq4XZFMbVYUd8qSaK/L4XHFZZrTzlIV6UlR4CkyPaxJO21OzmkLik5bUuFhR12ACzfCvLkR5EGzvwv1Hg6U25mRc/wwRVZGVDtb0eTjxL1gD1oj/WmLCqQl0pe7EV7cCHalwc+JWm97moJduH3WG2F8nHJCl0CNdZzbv5kUnV3kHdlLkeFBykx1KDI5RKbhfpIMNKh2taDjfCDP8i4wUZoiuoQDhRe5lxgiVtNcj/63U5gVy4trufzpUT2/t17n7y31/H73Gr81V/C5rphPVwv4uTqPr5W5vCtMFaFw5NI5nqfFMpUVz4hwaSXAiSvCp6Ejuzm3ezVeq1WwUZHGYPY09GVnc3SpEsZbf8Ji9zrs9m/llPZO3LR2iVDorbUbQT7auwk8pEG4zl7CtTQJ1NyJz67NnN6wEpvlqhxfqICxylyOKUpjME8KfQUJdBRmcXSBDOYCFAq7XDtX43tgM2cN95Fqb0SZnwMlXjYUup4QobDMw4oqXzsagpzF83+t0X48Es6/RXrTEu7C40BL2rwP89hdmwen93PbUZMau70U2ewXobDstAE13sdJO3mYAP09WKtvwnbPFuw0t3Fi+0Z0Vyxnh5IK2+YpidqhqMzBhaocXbIM/YWq7JGRZf0PP7J5+jS2z5rBHsnZaMtKcVRBFnNVRexWC6XYP+G5czU+u9fhq7lB/H78Dm0lykyLDLcT4qnCck9LSu0NKLbUpvCEFvlmB6i0OUSz8xFaPAx54H6U+24G3HXR547zIW45HeDuaS0euOlwz12PBjc9yl30yDq5nwSjLYRp/USo0U5C7A6LMHjprCeFKZHUVWTR8rCZ7qEezsWdY6fGTmTkZZBXkEVJUQ55OWnmSM1m9sxpyM78EaWZP7BIciYrFWTZpKqC+SFNogNOU5WfyN26QgYeNTLRf493ow/5+rKNj+MtvB6+w0RvI8OPy+kRRsJ3MnnSksfT9mLG2goYfZz7BxA+bctl+FE2/fcy6boluIaZDDzIYehxEaMdV3nae4OJwbviGHlq7BHPn7Qx3NdBVWkxNifMkJ8jKZ5rk5dVQmneYhEIBSgUgiaq81VYojoPlXlzkJWajtJcSQ7sXI+njSGRnieJ9nUkPsiFC772Ypow2c2MVI8TXPayIMvbggKfE5T6nuBqqB2N51yoizxFkbc5yXa6pNrrkXHqKNmuRlxyOkaMnQFR9sc4f8qEC67mpId5UHQphsr8DK7kpFGWlUJpThqlRbmUlhfT2FTPo9YW2ttbaKotpjQziqwLfqREu5MQfooLES5cOONB2vlAqvLieVCfy+OmQh5fLxCfAy1Xed5zg8nBu0z03uJpZxPPum4w0XOLl313mRp8wJuhR/Tfr6Mi8wLnfE7h73gClxMGOJro4mFjQqCzLQlhfpSmJ3K3tpz+FuHv6+DNUBedN+uoyc+gOjeNxtI8bl8tpamqhNrKIqquFFBRlkdZcTbJiTEE+LpjbWHCYd2D7N65GQ317ZgaHcXd5TSe7q54uLng4nwKK4sTGBw5wtEjBlicOMEpRyd0dXRZtWI18nLzUFEWIG8JSxYvZcniJSxRW8wiVVUWzJ/PgvkqLFq4kCVqi1BTXSi+VlYUvkaRBfOVUFGeh/xcaeZIzkJy1nQkZv7InNnTWbpImV3b1mGgtw87a1P8vU8T7O9OaKAnZ0J9iY8J5/Kl86SnxJOSGMPFuLOEBHhyyt6SY4e1RchVmSeLjORMpCVmMmf2LBTlZFBboMRSVWWUFWSQkZyB1KxpSM2chozELA5q7ibQx5PUxARSLsaLSog5x9mwEFFVZSUM9fXQ9+A+hRFn8dY4iMvW3ZzevAuPnZrEm5lS6u9OdbgPZYFuFHg7keRoTLiZJj4Gm/A9Klwv2YKf4VZ8jbfja7qTEKu9nHU49A0KTxzE3UCDYAt9LrhbkxPmTqK7LWesDAkw/hao8jmqhfdhTbx0d+Cls4UAg12Emewlxlr7DygsCjIVwbA01ELsFyw860VRdAAlsUGUx4eKTmFFjC85gQ74HlVHf4UcxuuV8dHfSpKTgQiEcSd1RacwWai58RPGxvZk+tuR4WdHRrALmWe8qUqLY/BuPb+/HefL80HGOx/woK6CS5FB2B7TwXj/TuyOaeFtI9y4Nv5D/rbHCLA5TIC1PgHWeqLKUs8w2tXEnz4N83aig6cDwtGLJvq7GkQg7Omop7eznr6uRgZ7m0QoFECx5W4ZNxtzuduQS0tDHq3XC+i4UULPnSsMP7jKxOMGnt2/RkNaNBdcLYiyPUqquxXFwS6UhrhRGupGSYgrhSEuonuaH3qawnBXis+4U37ej+pLoTQIrFF8kdar6XRcL6bz9jW6H91hYriHr+9e8Psv7/nr1/diKl4Awv8Q7pz/7Vfevhynt/0hj+/fovPxffq7WhnoaWOgt53hwS5eTYzw+eMUXz9PiWPj95NPePdqkLcvB3jzoo83zzvEK0TjAzfpfVzNg+Z8Wm/l0Xk3l24hdXw7k8c30mi9kUrbzWTabybReTuZrjsp9D5IZ7A9j9FeYa+5jKcD5YwPXuG54CIOV/FypJpXgrM4VsPU02u8Hq/lzXjd/6V6Xo838nq86b/B8GkT3z0dusPIwC0xDj3cfxMBEoX3no+28OpZq+gGfnjdy6e3/QjPd5M9vBxvZbj/Nt1t9fS0N9Db3kDno1ru3yzj+rVcCrPPEx/lTZDvSdKTI2i8lkvHw1oEaHw++vi/oXCii4+T3Xx928Ov73r4+raLL687Geusp+VaBvU5MVzPj+NG0QWasmOoTQyhMtKTkuDT5Pnak+lmSZqdMcnmh0mzMCDP/jilLtbUeDqIUNjkfYoyOzPSDA+Ra3aECkdzGjztafR0oNHrm+q9HajzcaDe11GEwkahpDjQmfogZ6542pBhfYSYw7u5ZKBJrtFBSoy1KTi6X3QM8w0PUm57jBp3Kx6c8WQwOVJ0CrtSI7l7IYjmWF8aznpSe8aNuxeD6cw+z0j5ZV7VFfDpdiU/36zgc2MpH68VMlmeyVheEmM5F3lVkMyHknTe5CfzMusCz9LOM5F+Xix5HkuKoD3CkxueNlQ7GlN44hCJujvwWK2GgdQstOfMQm+RAkc3LsF81xrsDmzltI7QfaWOp5Y67vu2c3rPZhx3bsB5+3pct63HdfManNb9xMmVizmxWEWEwSPykvyXDstLoDN3Jgdlp3FERQqz5UrYbViCu/paArW3E2uqReap41QGO3PFz4FST2tK3Cy44mVDtZ89dYFONIe4cDfMjZtBzjT6Cv/21tzxMuGxpx73nfdx3Xo71aYbKDuxgwLrfRQ56lHlYUxjoBV5p42JND3Eae09uBzSwFVHE1uN7RxevYIdSspsVZjHZjkFtsnP4+ACVQyX/4SBmhr75OTYMm06uyVmoyU7h6NK8pxQm4/9yqWcWrsc5w3LcN60FJcty3HbtgJP9TX4HdxM8BF1Yi11xZvVwlWaDNvDXNDbSuKhTRSYH6TOxZQb7qbcdTcSgfC2sx7NDto02R/khuMBbp06wE3H/dxw2Md1+71UORygyFFLhMIUC3USjLcSZqKOh+k+fB2NyL4QTEtDIf0dNxke6WJ4YoTEtCQOHTnEwqULWbBIhfkq85CXk0FKchYzpv2A9PTvmTfjexbOnsZSGQlWzZPFQm8fl2OCeHxDcLBu8eF5Nz+/6OHNSAsTvdeZenKL92P3+Th+n1cD9Yy1lzLeUcqrvireDdfxqu8K4+0CGH5zCQUoHHmcw2BLNn2CQ9iSy9CjfEbaSkSncKy7SXQLXzy5x+TIQ14Md/BsuI+6qgrsLE+IozypWRLMlZ6HgrwqigpqIhyqKKmyQFkZVRU5FOUEcJzO/HkymOrv41KkL+VpsVRlJXAtN5HajFjqUyJoTAr5Q81JwdxJCuRBkj+PUoJovRzKo5Rgbif40BDlSmO0G82xntyI86Ym2pPSSHdyQ0+T5mdHorsFQTZG2B3T5ZjWfo4e3CfWrRho7cdAuKd7VB8vHw9S05KpqiqlsjSdirzzpJ33ItjNBBvDXZgc2o6exmaMtHbj72xOZoI/FTnRNJZd4l5tNm3NxfTdr2KgpYbee1V03b5Cx80y2ppKRPXdu8poWzO3q/KI9DrFoe0bObB5DVpbV6O9bTX7N69Bc+MadHZt5YT+QVytjMmMO0Nr01XGu1q4W1NGUXI82QlR5F6MIT/pPKXZKVSV5opAmJuVzKWL0QT5uWN1wgit/bvR2r8H7QMaWJqbEBt9VtyBqqq4QnZmBnGx0fh4eWFlYYHhsWMiHB7W10d9pzorflopAqEAhYLmqwirAAtRXSjA33xUlJVFLVBRQXXBfOYrKzFPXo65MtLIycqgIPdNcrJzkJGWRGaOkEifwdw5M1BbIM/61UvQP6SJn5czeVnJlBRkUFaURUVpLvU1Zdy5Ucvt5mvU15RTUZpHUkI0fl4umBkbsH3zehRkpZkj7BFKS6Is3KieN5f5inMRYFFxrhRyc2YjLdQ6zZjGnFkz0d6nyZmQQApzMinJz6G8KJ+i3Gxy0i+Law+3rjfwdGiQgYctlEbFEqx9GJ89B/HefYDA/Ye4bGdLXWQQNxPO0BgTwrVIf7K9rIm21sZfvGIi3DnehPfRzXgf24qX0TaCLDQ4Y6fNWQddgiy08DLcR5i1AUleJymI9OaSpx2R1kYEmggdiN/cQh8DobNwFz762wg6tptw033EWh8ixeWbU1gQYExhgDEFgcfFsum8CHfyIn3+kBA0qY4PpDjChQAjTREKjdYp4a23RXQJ40/qEmOlRYyN0JloTIavrQiE6b62pPnakhF8mswzPlSmnqenuZqv430867jH3eoSci9G42N3gkPb16OxdikGezZhe2Qvzqa6eFkfI8DelGAHY0IdjAhzMPxDlRlRjHU386dPI3yc7GHy6WOeD99nVDjL2NdMf/d1BDAU1N/dKL430HNdBMWetmsMdTXyvPcGkwN3eDv8gA9jj/jyvIM/verjy1g7D8rSSPG1J/rkMRJPmZHhbkO2tx35fk4UBZ2mNMKDK9E+osrOeVES6UFJtBcl530oOu9DXpQHmRGnyYsLoCwzgdqKQroe3uLtxDB/+fKWv/36gX8ICfm/fuvTFKDwz18+8OnNS968HGdqYky8gf7m1Tif3k/y5fMb3kyO82xsgKG+Nnrab9N6v462B/V0PrpOd2sTfW0NDHbU0dVSyf2mfK5Xp9JUlURzVQJNFTFcK4rgSk4QFTkBVOcFcK0wgPqSYJrKw7lVfY77jfE8vp1M273LdLRk0PUoi762XAY7CxjuLkIYHQuQ+EIYOY8KcCikj/8Nh88aePPsugiFAhh+0w2+mxh7wPPRb3rx9CGvnj0WU0Gf3vbxy6dh/vz1KX//8wv++VdhKXKCv/zyjA+v+xgdvEtby1U6Hl2j63EdrferuV6bS1nBRf+O1igAACAASURBVNKSwoiOcBOhMCk+kPLCRG42FIpgODp4n/HhhzwfecyLsVbeTrTzeapTBMJf3nbxy9tuxrsbeFSbRX12NDUZZ6m6HEFlYjDCJ5+KCHfKQlwoCnQix9OGZJtjxBrs47ywH2eoJZ4+K3Ywp9HnFE0+zpTYmpJ85ADpRocosjai+pQF5fbHKbY2otDqGIW2RhTaGVN2ypxqdxvRKbzqZUelly1Fp81JtzpMguE+LhsdIM9Em2IjLbJ0d5O0dzPZR/dR52pJ+/lA+pMiGMuIZTg9hrsxvpT721Hqb0dVyCnxqkVLSgSDxZfE0fHL2jwmGwqZrMnjZUUWE8WXGcpK+FaNc+ksY+lxTOUm8ToviancRCazL/IiI47nl6MZTQynN9qf1jA37gc6cdPXlgp7Q8J3bcBo7hy0pWejq6rA4fVqHN+5hpMHtuF8SJ3TB3fisncbDrs2YLl5JSZrlnB8hRrmyxZipjYfk4WKGKrIcURhDrqys9CWmo6OzEz05s5GT242OnIz0ZabLjqFJ1ao4Lh5OZ4aGwjR3UW8uQ45LoJr40plgKOY1C0VbkB72VDpY0eNnz31whjZ35FrHtZUOJtR6WhI0+nDPHQ7xC07daqN15Kvs5gC440U2uyjzPmI6BI2h9hQ7G5GrNURvAy08BZ0VBvHA7s5vHYVWxTmsXGuPBtk5dg8V4H9IhSu4OjipRyQn8f2mbPYLz0HA0U5LNRUcFq9HK9tG/Dath6XzStw2rCYUxuXiHDotmMV/lpbiTDaS5y1HpedTcn1sOSC8V5Cdy3j7K5l5Jvt546fLQ/8rLjvaSy6g832WtRaalBruZvrthrcdNhL08k9NFjvosZyJ6XWu8mx0STTZi8Z/5ZQB+FssAs3K31K0qJ43nubD68GePP6Kc+mnpGRn4GRhTErN6xk6XI1Fi5QREH+GxTOnPYDMjN+EJ3ChbN/RE1yBkvmzMZKfz+FyVE87b7Nx4lu/vllgt8/jfFu7CHDrVd50dfEp2ct/PqqjQ+jN3nVV81kXxXvR+r48ryZN0+qedZRyOijLHF0PN6Wy1hrHiOP8xh6mMdIayFj7cU87SxnrKuG0a7rjPfd5IWwWzjykMmn3Uw+G6G5vhZHW2vkhD3IWRLISCkgP3ch8+QXoay4BAEK5ysqMl9R2CecLTo5qsryOFoYcjU3idbGMtqbrtB5o5KehiL6arLpr0qjt+IyPVdS6Cu/xJOyi4yUxjNUHMeTolgGC2MYKIihryCG/oLYf+s8HflxtOTF0ZhyhsIzbiS6neDkoV1sXKSM5PffIfX9d2KnntSPPyA5cxqzJWeyY+dWTjk7kJAQRVZqtJh0TI12w8P2EHq7l7JzzQJWzpdnw5IFmOtrcM7fhuwLflzNj+VuTQYPhMnG9XzR0XjYkMeD2hzuVGfQXJ5KU2kyLbV59Nyuojr7gjh+U5ORYOlcCdYukGXDIjmWykuiOGsayhIzWKYwhw2LFHCxOEZ5xkXamqqpybtMWkwYF8P9uRjmJz5zkuOoLMmh6kohORlJJMRG4OPpjLnpUQ7uU+eYgQ7WlseJCA2kvvYqb9+8ZmhwkKbGBjIz0okID8fR0RETYxP09PTYu3cv27ZtZ82adSxdspyFC9RQnKfCvHlKKCkpo6KigrKSMkqKSijOU0RJUZAA/3LISksjKTEbKcnZzJGSQHqOBDLSUsyVlWaujCRzpWchJz2DBUoyLF+sjM7B3USdCeT+nQY6Ht+hs/Uu3e33Gepv59loH2NDPfR2tojjuJLCLKIjQ7C3OcHuHVuQl5FGatZMFOWkUVsg/J+ayzwBBqVnIyctgby0BLKCQzlDcAtnoHNwP9FnhJL3AqrLS6itusK1ynKqy0upqSin9cE9JsZGGHz0kPLoOEIPGeCnoY3vnoME7dfh8klbrkUEiFB4Iz6C5rhwCgMcibPTI9B4hwiGPgab8TLYjOfRLXgYbiXAfA8RJ7WItNclxPIQviZanLEzIlWAlSg/kr0dOGNt/G+nUAefY9p8g0J1fA9vJ8hwNxHH9xFrc4jUf0Nhvr8heb7HyPU1FG8WZ4e6kBnqTkaIG+nBrhSd86EmIZgrUV6EmWthtF4Fs80LRacwwV6fWGttsY7mnMVBLjgJNTfWiEDoY8NlHxsRCrMj/ahMjaOjvpz3A610NV2lODmOUDdHjh/SZONiZVaryLJ7jRoGuzdgqbcHFzM9/OxMCHYwIdzJhDPOppw9fZxzLuZUZ8Uy0tnEL++f8GlKKLzvZHL8scgfo09uM9jbTG9HPd3twhj5m1v4zaS6y4uxB7yfaOe3qV5+fzfIPz4O8x+fx/h/fnnO//rzFP/6NE5XfRGZwaeJsTMiwcGEJKfjpLlake1lR2Ggs7hbeC0hiJqEIBEMBaew+JwnRTFe5J51I9HXhjOOx4jytCLprB+5aRe4WVfBcI9wvWmUT6+f8fX9K75+mPxDv356w5++vOeXT294L5StPx3i3dRzfv3yXtwjnBgfpK3lFjcaKqmrKqCi+DJXyzKoq8zhek0+t+rzRRi8XZ9FfUUylYVxVOafozIvnPKsAPKTPUiPcyIj3pGcRCcKU5wpS3enKseba4WBNFZEcLM2hjuN8dxrvkjLrSRa76bS2ZJBb2s2gx35jPQUf4PDwQpeDFXxcriaVyNXeTV6jVcjtWLQRAibvBiu4+VIA9+9ftkudgUJtTRTE228ftHO21edvJ/qEd1BIUwiwOGvwnWTz6OiPr0dYPJ5O0+H7jPSf4fBnhv0dTbR29FEd8d1Gq7lcjkpjNAABzJTI2mqzePRvWoe3qnkwe0KWu5Uiq9b71+ls6Wa3kdV9D+upP9xFf2PqnjUkMP1wniqUsIoTwyiJMGf4mhvSoQakMBToooDnMSQSaaDKcmmusQf2UeUtjoR+7Zx2UiHCgcLrjnbUHDiKMn6+0jS1SRZfy8ph/dxSV+TJF0NLhxSJ1ZrB2f3byFaewcJ+ntINjpItrUBxcJo2u4YMUd2471zBUE7V3J21xridq0lducaYravIv2wBvXu1vQkhtN/6QyDKWfpTT7Dg/hAGs55Uhsp1OV4UC/cP04I4uHlSDqz4+grSGSoLJXR0lTxrN7T/EuM5iYynH2Bkax48XrK8/TzTOZc5F1hCh+KU3mREcvQhVD6YvzoPudNR6QHrRGuPAw9RaOHBRd0dmC/WAHjBbIYrlyIwdZVmKhvwGLvNiz3bsNs+zqM1i5Db7kqBxYps1tZnr2KchxUmIu2vCyH5GXQkZdBe64UB6VncUBqBloys9CRk+SwkgxGavMwXzkfm/VLcNy2Erfd6/E5sIVg3Z3EmB4kzcmEMn8Hij2tyT99nDxHIwqcTSlyMaPM7QRVbhZcc7eg4pQJxSePUmKjS53dfu467ub6ifWU6qmRqalAoeE6Khy1uOppRI2XIGOynY5y1lwXDwMtPI9q43X0ECf3q3NwxXJ+miPDcikZVsyZy1pZBdSVF6K7eDk6qkvQkFNi8ywpdktJoz1X5ptTuEQVh7UrcdqwEsf1y7Bfr8apzctw3b4Sb431BOvu4KzpfmJPaBMv9IJZ65FguId4rQ1c0t5AgYkGNQ5HaHDUp9lem5sn99FguZsa021cNdlCrdkWGk5s4brlNpqtd9BovZPSE9tIM91C6vFtZFiqk3tSk1jLvXgf30uAkzFXc+OYGrzP58kBpl4NM/xsiLScy5haGrN202qWLlNFRWku84TCXlkhZCLJAllJls+VZIWsBMvmzEJt9gysdPZSnBLFRO9tPj3r5O8fR/nHp1F+m+rm47MHokP4afw+H0ZvM9l3jfH2Ep62FjLeXsTzjhLG2/JFIBx9lMF4Ww4vOvOZ6CzkWUcR4x3FPO8q42VvBa/6rzLRV894bzMvBu/werSF98/b+fhqiM9vX9Fy+xbuzk4oy89FVkoaORnBPfoGhAtUlrNARSivVkBRbrY4OpaY8QOqygq42h6n+UomfXer6bpZQXtTKT2NBQzWZTN0LYMnV9MYqE5lsCKJofIERkpieVIUxUB+JAMFZxkqjmGsPJ6RUgEUYxgojOZJRRIjdVm0Fl+k9JwbUXb6WO7dwKZFCshN/06U/PTvkJ3xPZIzfmTGzGksW67GgYManLQxIdjHhpQYF9JinUmMOElMoDlh7ib4OBwlwNmES5GnqcgOp/lKAi11l+m6lUfHjRzamrJpbczkUX0GD+vSabmWxoOayzyoSaO1IZvO5kJqcmIIcDBEc+1C1Fcoob5SkV0rFNikJssqZUnxZNz2n5TYt2ExtgaaRLjbkHLWh0sRXlwM8yTlrB858WGUpMZwtSiDproKbt8UqjHquNlcS011GQV5mVxOSSQr8zIF+dnUXK2ktfURExMTPHjwgKysbIKCgnFz88DG1g5LK1ts7RxwdDqNqZkFB7X12Lp9NytXb2DhoqUoqaiiqLwQReUFKMxTQU5eCVm5ecjIyiEtLfOH5kjLIik1h9kSEsyePRsJSSEgNQcpKUkkJYRS82nMk5MU3cJDB9W5GHeGwb5Wno31/SHhF+qriSGE5+hQNwO9rTQ1VJOdcYngAE9xJL5ogZLoEirKS7NASY55cnOQkZqFlJBGFmp2JGciI/FtvCyEs/S0DxAZFkxuZhqZly+RmnRBfBZkZ1BRWsTDe7d5NjpE77175ASFcXqTOidXbMR62TpsV6zDS11dLMpPtDYm2+Uk5YHuZLhaEmOjQ/BxdYJNdxFksku8f+xjvBMPo50EWOwl3E6HSMfDhJ08QpClAVHOFqQFuVEcE0yilyMhJ47heUQLd/0DuOruw01nNx462/HS3Uzg0V2Em+7lvI02aa6HKQ40pCjgGPm+R8j1MSDL/8S3YEjQaVIDnEnxdyI/woOq8/5UxniLYRMfA3W8D28n1ERD3E08d2I/Z47vJdL8AHH2BlxytyDFy0pUqrcN2eEeFMaFUZt9iY6GCia7W7hbVURSRCD2wgeN7RtZpiSHqqwEa1UVUF8thMTWY66zB0cTHXEf2Mf6CEEORpxxMSdGCH5kxNB9v1osvJ8ce8TL0YeiUyhcNROmlMLIuL+rUdRQXzOjg7f4r8q8D1NdfH3dy1/eDvC3twP89U0/f3ndxz8/DPM/vzznX+9G6a4rJCfUlQSn4yS7WIhOYc6/ncLioNOUhXtQcc6H0khP8oKdSfc5SVm0D9czo7hdeIGGzHNUJoVQnhxBafp5SnKSqSzKENsH6isLqCnLpbI4i6ribKpLc6kpz6e+uoTm2kquX6sQU/LlhVnis0nY622q4VplEcW5l8nPSCQ/I4GCjDgKs+Ipyr5Aae4FKgoucLU4garC85TlnKMoPYLyHCFgFsG1wnCq80KoyAnian4wjaXh3KqM5M7Vc9y/Fk1LfRyPbyTSdi+V9gdpdLSk0/kwg+5HmfQKJdet2fS35dDfnsuAoLZc+gW15tL3OIeeR9l0teTQ+SCH9nvZtN3Nou1uNt99etfLhzc9vH/dLXYGvZ3sFKFQKFT8L72b7BYh8aNQWi2cu3v/RNTnd4NMCbsBQw94KgRNpvr47dcJBvvuUJJ/kYigU+JOYev9Gvo6m7nTLIxjUqgoSaa67DI1V9K4VnaJ2tIL1JXEf1NxPNXZ57iSHEJJnC8F0V7kRLqRE+pMXoAjBd4nKfJ1oDTAiVI/RwpOW5JjbcjFI/sJUd+A6xo1ovdtJ+/4EcqtTck11iNZdy/n927nzM51BG36ieAtKwjduoqATctxW70QuyXyOC5XxGX1Anw2LyNWT51cO0MuW+gSsGcNZovmYK06B6dFsngslsdv5XxC1y8mRXc3DZ62PEmLpi85kq6LYbQnhPDoYij3k0K5fTGY5jh/GqK9aYj2oTHah+a4AO5diqAtM4bu7DgGhMLnnAs8K0zmZWkaL4pSGM+KZ/hSJC+z4vlUmsYvlVm8yIihJ9qHtgg3Os960B3lTXe0F13RQsG1PVmme/HbuAC7VcqYb/6JY7s3Y7hnK8Ya2zi2cxNaq5awS1mOTXOlWCU1m6UzZ7Bq5nQ2zJjO1pkz2CU5G01pSTSlJdCcM4u9UjM5ICOBltwcDBbOw2rdUlz3bMRz31a8D2zHV2snAYd2EqS3k7PG+7h08ih5nlbknDYlw86AdGtdMm0Pk21vQJ7DUYodj3HF0ZBi28PkWmiTb7aXKosd3LDayDXDJeTvkyNl22wKj62i1lWX6/7HuepxlNJTh0ix1ibcVAs3Ay3cj2rjcfQQVnt3ob50MSozZjF/pgRqErKskJnHFsWF7F24lL3zF7NDTpkNErJsl5Rmj5SUOEI2UFHCfNlirFYuwWa1GifXLcJ5y3I81Nfif2AL4Ud2E2N2gKjj+4kw3EPYkZ3EH91FpuEuCozURRUaq1NusotrZjtpNN/ONePNVBmso/LIaqoNVnH16Aoaj6/jtvVWbtnuoNR0A0n6K0g0WEOG+VaK7DRJsj1AqPBp3dOC68VJfBx5yNfJAV49H6BvqJvUzEuYWZmwccsali1dgJKclChheX6RsrzoVG1aIM8mJVlWSs9GdfoPWGrvoSzlHK/6b/N5vE384Smch/yPL8P8x69D/PltBx/H7jDZW8uztjKGH+QwcCeN3pspdDUl0XcrmSf3Uhl7mM5Eew5TPYVM9ZYw2VvGq95yXg9U8W6ohnfD9Uw9aeJF/02mhu/z4VkbXyZ7+e3Dc/769RPdrY/x93RnkbJQUC38op6PooIQMFmOmuoqVBcsQXmeHPIywm7Z98ya9j2qyvPwcrTkYX0ho6319N6poLWxkN7GPIYbc3jakMloXTrD1y4zXJ3EyJU4RkrOMVgQQW9OKP15YYyVxTBZk8hEpQCMUTwpPMuL+jQ+PapktCGbihg3Qsw0OL5rOZtVZVGe/R3KEt+kMOs7pGZ8z48/fs9cWUnU1BTZtmU5Jwx3Ee5pQMZ5B2rygsVwzv1rF7lTfYF7NYm0NaXRfz+XISF887iYsdYSBu7l0tmcRmt9sqjHdcm0NaTSeT2d7uZMOq9n0N6QTm3OGWJ9zLDW3YCRxnL0tqlyYIMSe9cqsGeVHPvWKaG3fQnGe9diun89xw9uwObwDnxsDxPje5KMGF8qM6K5VZHOvQYhCHidrs7HPB17wod3k3wU7ge/m+LNm0mmpl4xOfmSFy8meDo+ztDIKNU1tYSficTcwgpzC2vMLG2wc3IlIDiC+Isp+AeFY3XyFNp6hmzdqcnSFetQUV2G4vzFyCkuRFZhPnPmKiEhLc8sCWmmz5jNzFlSSErPRUZeEYk5skyfJcGPM2YxfZYkMyXnMHO2BDOmT2fmjz8gO2cWKorSaB/YRVpKHG8mx/jyeZLPH1/y6f0L3r99xpupp0y9GmXyxYgIiB2td6mrKePSxRisLYxZvWIxyvOEhLu0mGSXnTMbiZnTENz02dN/EPcXpSVmMFdaAhVFOfR1DhIW7E9KYgJRkWEE+HpyNjxYfF1amMf92zcYH3lCx62bXHL14viCFRyWmY+OlCLaUvLoK8zjmKoS9htXEqa/n3RHSy6eNOScpTah5hqEndhLhOU+Qk7sxc9MAw+TPfhbHiTMXp/IU8eIcDQh3N6MOA8HMsJ9KT4fzgVPJ/xNDXDW3ofjQQ3s9+/G8cB2Th/chIf2BvyPbCfMVJM4W2HPWZ+yYENKAg0o8NUj11uPDN/jpPrbkeznSJKPA4neQvm0i+iGVZ/3pSD0FKmeFiQ4HSPaRgehlibcVJMwEw0xtBUtrMecPk6im4XYbShAoTCKvnIpmqaiDDoaK3nWeoe6/HRC3BzR09zFpp+WoiycFJw5jYWyEqxQlmH7ykVo79yAyaHdWAu1USbaeNscJdzVgriAU5SlR9FyvYjhriZGe27wtP82o/23GO69IeYWhPaTJz1NYhuKkEp+PnJPrMj7/LaPP38e5q8fh/j9/RP+9qaf315282W8jb+86uU/34/yr6kn9NYWkh/mTpIAhJ4nKRCc2ABnSoJcKAl2pTjElaJQV3ICnEj1sCLe0YSK8/50VGXw7H4VY8KO4s1SOhsKuVWVQ5VY+B5DwtkAwnyd8T5tjZO1sajTJ4/j7miBn5s9ob6u4k10f3cnPE7Z4OfuSJi/G2dDfIgM9iIi0IOoMG8uRAeSdjGctAthpCaEkpoQQvqFILITA8lOCiAr0Z+si36UZoRQWxRJc0UMN6vOc/tqPA8bEum+fZmhh1n/rUfZDLXnMdxdyNC/9aSrgMHOfAY6culry6bncSZdD9Npv5/K4zvJPLyZxP2mC9xpiONmbSxNV2NoqIym7koUteVnqSk9y3dfPg7w84cBPr/v59O7Pj6+6eXD6x4EEBSgUEgYC/UzgoTXwk6hAIdfPgyJruH7qT5xx/Dls3a+fBrln/94x9jIQ8qLkjgTfIrSgot0tTYw1HeH+7euUFWW+gcUXi2/zNWSRK4WxlFTEEtNYSzXCs9TnXVWhMLi8z5khZ8mydeGRPcTJLuYk+Z0nMzTJ8hxsyLP1YpcBzNyrQy5oL8X/62rsFs8j/Cd68ky1KHM0pg8E33SDh8g4cBOIneuJ2jjcvFmsACIYTvW4LtxKadXzcd1zUI81qvht+0n4g7vJtfekDRLPQI112KxREaEQvsFc3BdNJfgdWqc372e/OM63Aw4xZBw0zgxnIfRftyJ9OJmlDdNsb40nfcTJYBhY4wv9VHf4PBGfBB3k8J5nBJJ1+UoBjJiRTAcL7jEs/wkRtNjGUqMYCIjlvdFKXwuS2Ms+QyPw1x4EORIW4QrPdHe9MR40x3jycNwJ8rt9EjQXo/fnpWc3L2OI+qbMVDfgsHuLehtW4/mMlU2y0uzWnIWS2ZMY8EP37H0h+9Z/cMPbJw2jW2zZqIuJcGeORIiGO6TkUBbQYbD8+dhsmwhthtX4KqxCfe9W/DYtxWvA9vw0dqG/6FtRBzT4KLNYXLcLch0MuKytR7J5gdJsdAm1fIQmda65NvoUXLyMIXWuuRZCIGNfVy13MEtmw00mi6nQm8+BfvlqTDbQIO7Ho3+plS7HabY4SBJFt+qRZz19+NqoIXHMR2s9qmza8liFKfNQmm6BKoSsiyXUWSjwgJ2z1/CHpXF7FRYyFZZZXZIy7FbSop90lLoK83DdIkaVquWYbd+Gc5bf8Jt52q8NTYQcHCrCIXRx4U6k71EGO4m3GAnl0w0KLY4QMWJ/RQa7iJTbxOFRzZRbbyFxuNbqTPeRM2x9VQbrObqkRVcPbKMBuPV3LLYxA2rLRQbreGizjIu6K8gzWQj+da7uGilSYjlQc56nKCpOJFPow/57fUT3k4OMzI+SGbuZSxsjrN56zp+Wq4qVnoItR6qSnIsmT+PVfMV2KAix0YlWdbKzWGltAQn9u8kNcKTR/W5PGmp5vXAHX552cE/Pw/wv39/xt8/dvPp6R1eddfwvL2MsUd5DN/PZOD2ZXqaLzFwO5khEQrTeN6WzauufF51F/Kyu5gX3aVM9Vf8GwrrmBwU9nuamRy6J0LhL6/7+Ovnl/zzz18Z6OwgyMdLLKRWkJFDXlYZBTlVlBWXorpgBQtV1FBWmIu8zA9ISwhQ+B2LVBQJcD1Jz50qXvbepP9eJS21OXQJLmFDJmP16QzXpjJ49RKDFQk8EaCvIJz+3BB6soPoyw1hrDSKyZqLTFR+A8YnhWeYqEvh/YNSxhqzaEjy4+JpA7yM92CsuR7NDUvZv3k5B7euQHPLSrZvWMm6tSvZvGkNO3esQ0drGy52OlwIt+BKpg8tdQk87SgWJTin4x0lPO8qZaK7nBf/pa5yRh8V0H8nk56bafTcTKf3Zgb9t7N4cjeXoXt59N7MoqPxMk1F58iKdiLcWQ9vq72cMtqBrf6mP2RnsBUnI3VOm+7F2UQTJ6M9uJkfINLdnLRzHpRfPkNTSRKtDQV03L1GT/t9Rob7efd2kt//9hv/+uff+Nc/f+cf//ydP//lN758/czk60n6Bwe51/KIvIIigkLDsbQ+yQkrW45b2GLr6IJvYBgxCZfw8g/BzMqefdpH2LhtD2rL16Ksupx585cgp7QIGYUFSM1VRkJmHhJz5JktKYuiiiqr1m1Cfe9Btu3SYOPWHazbuIW1/9bK1WtZumQJagtVWPWTGps3/ISF2REK8y+LEPj15yl+/vSKj+8nePv6KZMvR3g5MfRNz5/Q/lgoDy4lMSEKS3MjVi5XQ1F+DvPkpFCYKymCpuASCmAoSHLWNGSkZooO+wJlefZr7sLZ8aQIg6ccbDEzPoqbswNx0WcpKcil/loVD+7eoq64iJiTTlgsWo3xvMUYKiziqPwCdOfKc1BWguPLFhCotYdMJ2uS7IyJsjpEqLnmHwoy08T3uAYephqE2OkR63GcRH9bLgWcIjnQnZyzQVxJjKY2/SJpQd6EWJjgonsQRy1NTu5Tx2HfdpwPbMJda70IhQLExZ/UJtNdnyshhpQGGlDoq0uOlw7p3sYk+9iQ6GMvAuFFbzsyg50pOevJ1Xh/6oR93MtnKIvyJMnFRKylCTXeI4Jh5IkDRNnqc97RmITTZmJNTqpwNzjKn+q0eG6X59HdLPy8uEd9YRZhns4YHNBgz+YNrF2ixk8LVFi9SJn1S5TZsXoxe7esRkd9E0c0tmC4bytWehq4mOsRdMqM9NgAGq+k0Xm/ir7HtTzpvM5Qd5MYNhGq8IRavJF+oRfwNk8H74iVNZPjj/g41c2vH57w29t+/jTVy28vuvj6rJ1Po4/404tu/se7kf9/KPQ/9X9BoQtFwS4UBp8mSwivuZwg5uQxai6GMnKrjK8jLXwdus8XITjX2Uzf/VruNJRzJT+F1PhwzgW7E+TpgIejBZ5Olvi62BLo6Ui4vytRoT5Eh/lxJshLhMMzgZ5Eh/kSdzaQhKhgLsYIAHiGnNQYSrITKBacwsw4ijJiKc2K4UpOFFdyzokqzz5Lfcl57tRc5FFjMq1NqbTfFIVMCQAAIABJREFUSBN3ukdb83nRXcyzjgJGW3MZfpwjQuE3CMwTHcG+thx6HmeJINjx4DJtd1N4dFs4dXqR+00J3G2M53b9eW7VxXLjWgzNNQIYnud6dSyNVbE0VMby3ddPg3z99ERsGRduH3/5MMjn9wMIO4VCsOT91H/BYQdTE+28eiaMmDvFvULBMRSgcEo4c/dCaOce5Nefn9LXdYOinDjCAx0pzksQdwmH++/S8aiOO02l3L5eIrqGd5tLuduYz926TO7VZfCgIYuH13PE5HF9TjTlFwJIDbQnwsGAUMtDRJ7QIdZMh/PmusRb6HPR8rAYMkk/rs/5Q7vx3rgcG1U5wnasI9tIlwqb4xSfOCa6helHDpJ0aA/xB3ZwSVeD9KMHSTfUItlgHxf0NcTR8YXDGiQe3Uem5WGKT5t9Gx8fVsdrx094blATbwwHrF5I4v6tlJ04TJOHLY/P+jB4OYrW84HcCHWlxseOMi8b8jwsKA2wp+6cJ3cSQ0TX8NaFYATdTAhCAMN7F0J4nBQu3lruTj6LoN7kswxeihSdwvHL0bzMiuNl5nl6Y/2442fHLR8bHoU60x3lRec5D9rPutIS5kijp9k3MDTSxPnAVrS3rEF323r0d25Ed+s69v2kxg5leTbISrFSYgZLpn3Pquk/snHmdBEId0jMRl1KEg1pSfbJSqElL43BQiXMVyzBau1PWK1bhvWGpdhuWo7d1pU47liDy551eO7bSOgRdS5Y64v7dxlORqQIHVzH9/+hVPOD5FgeoshG/w+V2+rQaK9Ji9N2Hjps5p7tBm5br6fJcQ/17nrUeB6l0kWPUidtEQoDjmrioK3Baf0DeBjqYCP8YFq+jPkzJJk/cw5qknNFKNwgL1TUqKExf4kozflL0ZyngqaMLAdk5mAwXxnz5UuxW78K1x3r8RO6CfduEiU4haH6O4k01iDq+D5izA8Qb6lNto0OVXZ6XLXRptBoF5e115F/eCM1Jtu4abmLJvPtIhw2mGyi3mgttYYrqTdaxXXTtdSbrqXw6CqS9JaLUJh8bC0ZxzcTbbIdb2N1gp0MqcuL48PwA/7yfoRfPr/k3acpisvzsbG3YMv29axetUTsexMcwkXKcqgqzUVNXpolMpKsnCvFJmV51BfPx0RjM8LIJjHMmYqMsyIcPuts4JeXrfzvv47xj4/dfHl2lzf99bzuu8pUzxVedZfworOI5+0FjLfmMPYwg7GHaTwVRsiPMxkXQiePcxh9nMfzzmJe9V5hsr+a593XGO2oZ6L/Fu+ePuLrVK8Ihf/xl18Y7OokyNtLdArnSgkJUHmkpZSQk12I0rwl4oUTJYW5KMpNR1bqRyRmfM/iBcqEeZ9itP0674YfMHC/ijtVabRWp9Ffc5mhmhT6KxPpLounqyiK7twwujMD/lBfTjDDRZE8uxLLWFk0Q0XCSDmCJ+Xnxa/trUziQe5ZEQwLzrmREOBAuIcN53wdiQt2ISbEjfBAN/z93AkK9CA01IuYc77kpoXSWB7Fw4aL9NxJZ0RIaAsS9ivbBBWJyW0REDtLmegs45kwlhfeby1ivK2YZ22lop63lTHeWsqTe/miY3i/8gLXskLJj3MlPdKRpBBb4v0tuRhkQ1LISS4G2XLez4ooLwsuhTmRG+dLeWq4OHYWPkjcqUzjYW0OnUKw5dF1hvvbef5slPfvJvnTbz/z268/8/PPH3n//i0TL54zNDxIa3srDdevU1hSSkpaBtGxcQQEheLs6omFjT1mVnbYOJzGycUTIzMr9uzXZc3GHSz+aR1KC5ehoLJYlLyyGnMVVZFWmI+0/HzklRaitECN7bs0sbE/RdT5i5yJjiMsMpqgsDP4BIbg7uOPvaMTZseNMdDXwszkMLbWxoSHeHHtajGvXgzxZmpMfE48G2B8rI+xkR5GhroYHuxkaKCDm0015GaliCfDhET1wvmKSEvOFGFQ3FWUmY2cjKSoudKzxVGy8FSYK4WK4lw2rluFjtY+jh7W4cDe3WJYRQDDcxEhlBXlk5+dQcblS1wIDyPczBrPzZp4btyD9xZNPDfvxnbFKo4tUMR23XKiDHW54u9Olps150/qiy50gPEufI9tx/vYDv4PV+8ZlGWCbW3PTE8HcxYDYg6gIIoZSZKRIBlERBABCYKCAXMERBBFlCyIkpScc845ZxTFrK1t554551xf3U/P2+d73x+r7keUKi2r7rpYe++1XA2342qiwEUnQ0LOHuLBdS8SAs/z+LYfWeG3KXkYQWXifeJ8znPFfj/uBjo4aauK3EJ7la2i7mPBKfTU3SJy93xt1LnrqsOjU3t4cFyXSHdN7rmoc8t1D/5uexFgUADDAA9bERRGnTlMkq8nJTE36Mh/SElsAPe8bDi2exOnDHdw3lyZS1YaCE7hJRs9rtkbiaDwtocN9y978TjkOoXxUTTnpzHaWEFhUiz+505w0MIYK0NdjLU10FdVYrfSdjTlN6K2bT3Km9ayU3Y126SWsWnFIuSllqK1dR1mals447qP2JDLFGdGU1UQT2NFCs3V6bTUZoicwo6mXLpbC+hpK6CzKUdUZdfVnMtAZzFP+yoZ6ykXHZcIMCjoVVc53w828NuLLn552k79kyjCTh3Gz96MW4f3EupmQ7i7LVECHHo5iKDwvuAUHrMj0MmCKzYGpN46z0BlGj89a+ankQZ+GqzlXU8VI61ltNcVUV2USn7aA9Liw3kcd4+E+3dIfnCPtPhIsh7HkpMSR15aPPnpieSlJ5CbliB65mckUpCZSGFWEkXZyRTnJFGSk0hpTvxfKs+Np6rgEXXFj6gtfEBV3n3KsyOpLYiiqSSK1rIomksiaCwKo7U0nO7KKPpro+ksD6WpQGhzCaQqL1DkAJblB1CaK8CfP8XZfn8CYMY1CtKvkZ9+lfx04bMPRRm+lGRdpyznBhX5QVQV3qGmOIy60nAayiNpKI/mb+9etvL+dRsf33Tw4T9696qdN+OtIjgcf9YoAkOh4WSwp5yeduEopVQ0NhYOTgQoHBsWKmvq/5KwKxgafEG0UxgVeo2K4mSEA5OW+lwaqjKpr8wQPYU8w4ayx9QXP6Kx5CGtFYl01jyhNjtKFEWTEHCS6+57cTVSwEFTDjfNzRzX3CbSCa3teGvvEB2ZCOHLF5W34LJuKZYLpnFq81pCDbVItDHj4T5jYiwMiDLTJdxYmzAjTWL3GpB00IInTvt4fNiaZBdrEg9bEe9oySMHCx4d3ssjVyuiDpmIRshXdstzXkkW702rubB5DfdNNCn1dKDxsheNft403TxP0fkjPHa3EVWz3bTS5rKxCkF2BiR4O1ASdJaSoHOU3jpP8c2zIjAUnMPsy0cpuvZnULYQmF1w0YOSS8eo8z1FZ+B5kToCztHid4oyb0fSnc3JcDYXuYW1F1ypOudEqbe9aHxcfMpWBIdRDkYIGVcKa5ezS3YNGpvWobFxLSqrlyK/aB6bZk9n3ZQJrPr2H8hM+JrNk74TOYSCSyhAocK0yajMnIqm2ExMVizGbqM0dnLSWEguQW/JbAyWzcVYyEFcuxgbuRU47pASjZB992r9BYWBlhpcN1LE11ABHwN5bhgpEmK2S+QSCm5hnK0+yfa65DmqUe28k6YjirQdU6XjhCblHpqkOmvy0EGTuEMaIt2wUMFDewf7lLZir6mEq4Em+1UVUVy1CokJ01g0YRpLJs8SQaH0zAVsnSuBAIO7Fq9GY8Va1MQXozJrFqozpqEvvgDL1Ss5JCfDMeUtnNutwCmNbRxT3shR5Q0c19iEt942Lpkq479fmzuH9ohCtFMd95ByQEsEhYEqkoRrSfPYZDMF1jvJ3ydPntUOciy3kGkqS7qRlAgKn+ivIkF3BeG7VxKgvYrrOqvx372GG7qSeOtI46AlyxErTRJDLjLWUsiPL3v46fMLPv/0gcQnD7E5aIXcFhmk161k9TJxlomLiaBwwawpiE3+jjn/FI5MJrBZYj67N0qhv20tBvJrMdfYyBlnU2JuelORHs7Tthz++2MHP4/X8a6viOdtGbzsSON1ZwqvO5+I9KrzMU8bH9BfFUZnyW06im/RXhQkGic3F9yiqSCY9tIwekW7hXF0VsbTXJZEd10mox3FvBmuF0Hhb5/f01pXK4JC8bmzmTphEhO/ncp338xgyqS5zJi2kDkz5yE2ezoL5n7HrGlfM+m7f7BMYj4Xjjsz3FIsuihsKU4kKzaA4ocB1MbfoPHRdWpirlIeeYGye96U3z5GxU03qm65U3vnGA2hJ2iJOE37/fMiIBTGyk0Rp6kOO0PJvTOURV6iMSGAnsxQmlLvUZp0l7zEe5RnxNBQmER9sXAsl0JBQQqFhakilZWk0lT1mL7GRPob4uiqjqa1TLjADqf9/1FnRaQIAPuEa+76R4w2JfKsNZmx1ie8aEtlrOUJT5uSGa5PoKsshqbcUKrTblOWHIAAh3kPrpEVfYWMqCvkxPpSGB9AVowvCcFnCfc5SlaMPy2FjxhpzKGvOp2O0se0CI5L/kPq8+Jor8mjv6uJ0ZF+Xjwf4fWrMdHoeGCgRwSDVdUV5OXnkJAYT3BICOcvXeGKjx8BN28RGBSM18nTWNkcRM/QDC09I1S19JDbpsCy1dIiCPw/zuD0OeIil1BwCwUwnD5XnJnzJBBfuoqVUusxtthHUEgYdc0d1DS2Ud3QTGlVLdkFxSSnZRIeGYmv7yURCF6+cBx/33Mil7AgL4WergaR2luraW4sp6mhnMb6MuprS6itKkIYHcc/jMTn6lns7ayQ37aJmdOm8I1wJCRyBL8RuYXz505ngdgM0UhZgEFBwq6h2OxpLBYXE7mLq1csQdhHnDNjCsoK2zl1/ChxMZH4XLmAs6M99qamHNUz5oL6Hny1TQk0sCLAwJJj8gpYrlqKw2ZpAqyMybrkzX3PQ/jZ6XHCRB53vU04aUjjqLmew3pbRFDo52HJo4DjFMYGUJEYRn16PG25qfQUZ9NXmkPWvSCCPJw5aW7EEX1tDqkr4aC2ncOqcriqrcdLbytnTZXwO6BBqJsu8acN/4LCEGd1bjrr4yfslbvt54aHLTc97blz4hDhpxxI8vOiNTuGL0+bGKhM4cFlV45oyoqgUIi48Tmgw+X9Opy31uGK3R7RIVbwsQPEXj1B6r0ASpNj6SzN4WVHPbU5KUQG+nLa3ZkzHi6cPerKSRcHXA9YYmuqh5GGAru2SCO3SoJVYjOZ9903iE/6Fql509i6ch72purcvuZJVtJdijPvU1OcSGNlCs016bQ2ZCHsFvZ1FNPXUSRyDesrHtNYlfInHDbl0isctdXnMNKYx1hrkQgKPw038tvLHn553kVdSjT3TjrhY2dMwCEzgp32ctfF+n/B8IQjMaedEfIKbzrv5eqBPWSFXuN5axH/82mI/3nfx/+87uL38U5+eN7Jm6edjA8JTUUNjPbU86y/mRdD7bx51sOH8UE+vxnl02sht3CE71+P8vntGD9+GOeHd2OiX394OYSg9+ODvBnr4flgC8PdQkd6LU976xjrr+fVUD3vntbzZria531ljHQUMNqRw9N2IS3iCX318XRUxNAp/IBZHU1fTRQtRXeozvSn+MlV8p9cJuvJRTIfXyAj+TzpiedITzhLWvwZkYTP6YlnyX58kfzUqxRn+lGZf5P60hBaqyPpanwoOjAZ6U5nrD+bF4P5/E0gcOEC+PlANS+Gank5Us+r0QZePW3k1bMmkV4/a2J8tEE0Qu7rLqNfaCERxskj9QwP1NDfW0lvdwV9PZUM9FZRWpRIxN0rXPB24kGkP1WlKfS2l9HfXs5geyUD7RX0t5XT11LKQHMRg015DDXnMtySx2hrAe3FiVQmhZAWfIFbXrYcM1fDXW8nZwyU8TNU56q+iqiN47zGDs4pb+acvCynhX3Bjas5JruS61ryxNgYkeC4l/C9egToKXNTV5m7BmpEGWoRbaxNjOluYkx1uW+8mygjHaIFGesQbapLtI0x0U6WBNsZcVFoRFCU4dg2KU7Kreby1nVEG2qQ72JLzVkPmn1P0xV8laorXmR7HuKBgxmB+3XwNlXg2iFdYi44kH/vPDlBp8j0O0raZTeeXDhM0hkH0s44knfOmdJzrhSfdabo9GGKvQXQc6LC24m6C260XPOk9ZpQqXeADBt9smz0qTxiTfs5F+pOO1BywoY8r30UnNhP0akDRDsa47FbEbUNkmhtlkZ3+wZ0hMiL1cvYOl+IbpmG9NSJSE78FpmJ3yE3cSJbJgmaJJL8tKmozJ6J1gIxjFcuY7+sNPs3rMN49WK0JWahv2weJpIS7JNdyaHta3FX2cBZvZ3479Mh3MWSMAcj7tnoELJXjVtmygQa7eS2sQLhZsrEWqoSt1eNh/s0SBQ5hark2ylT4qBKhbMmlW46ZDlp8/CgFuHCT8VWKtw2V+CK4U6O7ZbHXkMeJx0lXPV3Ya28DcXlS1n87USWTZiM5PQZrJ89h61z56EotgCVeeLsEjR/EapzxFCdPgPN6dPYs2A+lsuXcVBGCrftGzmhth1P5S24K2zkiMIG3FXk8NDYwhlDFfxs9LnnbEmsvT5P9quSYradOD1ZwtVWEaMtSdKe9aSbyf2lNLONPDGTJclUhjgDSaK0l3FPYwm3d68mcI8MgSYbCTLbTLDlNi4Zb+Wo/la8rXVIv3OR1415/NBXz9vuBkaaa3lwyx8HUwN2rV+L0qqVyEssZoe4BPIiLUJebCHyM+eza+4iDJauYp+0LNay67HeII3tNllO6mtw096ahPNeVAjRRnkJDOXFM5jzkKG8RzyvfMy7lkzet2XytiWd102pjDUkMVz3kP6aGHqrBKdLcMQiaa+IorUyms7aB/Q2xNPf/Ji+lnR6W3IYaC9gpLuE5wNVfHjRxc8fX9BcU4qXmyPic6Yzc9IEZk6ezKwp05gzdQZiM2axcNZMlsyZwiqxCSya9g2zv/0HK+bNxsPGhOKEEDqLE2jNj6MpO5qWzDDa0oNpT71JW2ogrSkBtCT70vToAg2xp2h84C1SU9xpmh6doTn+LA1x3tTGnKAyyouSyOMURJyg5ME5GtP86Su6R2veXaoy7lCSdofa/CjaKuLpqHlM638y0prqhCYnocVJ2H16TE/dn0DYXh5Oc/FdmosEhYjyG4XA78b8P4O/mwtCaCm8S3uJkPUYQU/lnwc8AzVxDNbEMVAjQHcsHcURNGbfoTY9iOrUm1SlBFCefIPSRH9KEvypeBxIdeptqlJuUZoYSOHD67TkR/OsOZN3fSW8aMtlpC6V7tJ4mnOjqEoNoSojisrseCpykv9SSVYCBekPyU6JISU+jISYYCJC/Ljhe4Yz3ke4dOE4N65f4HbQNXyunef0mZMcdnbC2MQIBcWdrN+wkWUrJJm3YBlzxRYza7Y4s2aJM3v2IubOkUBs7mLmiS1h4QIhu3Ala1auQU9Hl/NnzpGS/Jik+IfEx0URG3VX5O7dDvQh8Pp5rl87ge9lD65fPcYN3+NEhfpQnBvPcHctIz11DLQLQb5ldNSX0FpVSENpLlX56ZRkJPMg9BY+Z0/isN8SpS2bmDdtGlO+/iczJ37H3GmTEZs+hXkzpookNnUScyd9h9jkCcyfOgnxGVNZM28OcosXsXWxBLLzxJCcMR3dDbJ4W1oSeeoUV23tcNPZjYOSCkcUd3FCUZWzqlpc1tLnkpYertu2Yi5EWm2R4fpeY1IvnCTcw57LNgYcNVLCTX8HTtpbcNy9FUeDnRw2UcHPy5akkEuUPwmnMTeB7vJshuuF/8cqxttrKH4UTrD3EU5aG+FmrMVBbUUOamzFXnUDjqrSHNXbymkLFXzstLnjpk/sSRPuHzck4qg+d4/octtVnwBnQwKcjQl0MSXI1Yyw4/t5cM6BrNvedBfF8cvLFgZrU4m9egRXzQ0cN5Tn/F41LtvocN5GlzPCXuRBY646WXLD/QBhl46TcOcGWQ8iKX0ST31eBqVpyaTFxfAwPIyE6EiSY++TEB3B/ZBg7gVc59qZU3geduCAmTHaigrIrVrDVikpdBR2YL1HB9/THmQkhNJSlUlbbTad9Xl0NebT3VwoKsAQCjG6WwrpbMqjrS77TxexJp32uiw6G3Lorc9hsC6H0YY8nrcU87qznE8D9fz+rINfhlqpT4ok/IQT1w+actvRinDXA4S72RLhZisKG4/2dCT2lAsRng7cOrwPnwNG5Nzz4UVzMXwchrd9MN7FHy86+fFFJx+ed/J+rIN3z9pFz4/j3Xx63c+Xd4P8/HGE3z4945ePo/z0YYSfP47y66cx/vgyzm8/POfXT8/4+ftR0dd/+jjCD28HeD/eyavRJl4L63fPmnk71sL75818GG/i7bM6UVbz0x6hDCCXofYM+lue0F2fSFtVHO3VD+iqjaO77gFtlVE0FIdSU3CHyoLblBcE/aWKglsIEiJqqgQV3aa6+Da1JXeoKxUOUO7RXBku6kxuF+ruhBiyliT62h4zIGo3SeNvXfU5dNfn0tuQx2BLISPtpYz1VDI+UMvr0UbePmvm/fNW0Rm5cJE82F/JQH8lQ4M1jAzX0dtTQWtbEU3N+bS1FdHZVUpRYQJR4b74XPQgPjaImvJ0BrsE8Gzk/WgH70baeT3Ywqv+Jt4ONPJhUFA97wfqeNtXw2B1Fk3p98kL8yPstDOnrXU5barBDUs9oq1NuGuqS6CeGldUt4tcQbc14nhKL+XiDhkCtXYSYaVH4pH9xLvv56aFBidU1nNhlxy3tBWJMdAkXGcXIeoK3FbeTpD8FgK3yHFr2xbuyG/nrooid411uHvIHF8bfTw0t2KxfjGH1i/DS3YV17bKEqGrRpqtJeVeLrReO8NwqD8tfmco8XYVuY4Bdrp4WMhz9vBuwq45knn/Ak9uHuPReXtiT+wj9vifSj5uTbaXDcVetpQIOm5H0dH95LiYk26/hyJ3K+rPHabtijvlLpZkmqiRa6pBvaMFQ6ddaD5pT7GnFZlHzcjxtCTvxD6iHA3x1Fdh91ZZDHZswkhxGwbb5VBevYyNs2ciPW0K0lMns27KJNZPnsSGiZPYOGEScoImTmb7tOkoz5mDlvhCDFeuYK+MNJYyazFYuRh18VnoLV+AufRybLesw1VZGLdu44rxLoJs9IhwsSTayYTYQwbE2uoQYaVKiKkCoSY7uW+mQLy5Io8EmSnwyEyRRAsVHu9VI8Vak3QbbTLsdHlko0O4tTZBFmr47tnJRe1NeOtsxVNXniP6wktXEVc9BfYpbEBx6UKW/PNrVk+cwMZZ05BfMBvl+XPQmCeG+pw5qMyYgcKUKeyaMgWNKVPZPX06RmJiWEpIcGD1Kpw2ynBk52bcdmzCdbsczjs24rRTDgclObz0VfC1NSHM3ZZYu90kmWzhia4kyTqrSdBcQYL2KhL01pBgIEXiHimSDNeSaCzNQzNZYi3kuGcgSYD6YnyUF3JdV5JA8y3c3q/I3YOqRDhqcUOIqDBRwueAPoV3LvGxLofv6wsZzkmhPjaKiGPuuKnvwmjNagyXrsBg/lJMxFdiuVSK/SvXY7tcFvulG3BcJofzik24rdqC25pNuEluxH3dBk7Ibef8DmUCdhsQa29PzjlvynyvUH8rgK6oezzLTOBjXS6fmvJ5V5fNq6p0xuvSGGtK42lLKsNNTxisT6avIZmexmQ6m5Lpbkmhty2Nga4sRvqLGBup5OlQBcP9QpRVKa/HmvnyfpCmqhw8XWwRnzOFuVO+YeGMiSyePQWJWZNZNHMSy2ZNRGruROTmTWTN9G9Y9O1XrJo5lQNaOwk/70zRfV/as6N42ZDBaOUj+ovC6c2/w2BxKKMVUQyX3qOvIJDOnGu0Z12hNeMSzekXaEw7S33qaaqSTlD68CgFMW7kxbqTG3uU4iRvGnJ96asOoa00mJq8m5RnBdJQfI9OAYIb4+lreUx/WzqDnUKYaw7DXVn0NSbQUREpympsKgoR1f4JDS/1ubeozQmiJiuQqowbVKX7U5l2naq061Rn3KA2K5D6nCCa84NpK7xLR3EonaXhdJWG05ofQkNmEHXpgdRn3BR9bsi4SX36n2rMvE1Lzh3a88PoKYlmsCKOl23p/DBcwi/Pq/i+v4DXrekMVcTRnHmH0ofXyI64RPLtczzw9ybqmhehF925d9md0GsehPkdJdTPg3u+7ty67MLV08Ii/F4uetvhf9WVOzdPEnrnMlHhgfheO4ONtQlbN69Deu0aVi5bhYT4ChbOW4qYAIMzxZk7XZy508RZOGsJi+etZLn4KlYvWo7U4sWo79iGs401ARfP43vGk0vHHTnnsZ9TLnvxcjTl3FFr/C46EXzjKDd93bh+5TARwacpy7nPeG8Vr/pqeN5VydO2UgbqCukqy6UxN43yJ4/IfRDB/Ru++Bw/hvNeS9Q3b2bx9OnM+fZb5k+ZzKJZM1kwfRpiUyYzd+IExIQ+8G/+yYJvv2HRxAksmzqZjbNno7pQHG1xCdTF5qM8azaWK9dwWkGFO/omXFFUw1NmEy6SMrjIbsB182Y8dmzHS1EBLyUF7OXWY7pmGXZbZblqaUTCGS/uuNlzztoQN0M1XAx2cVhPGSd9FRwMd3HIVB2/U048ibxBbV4CnVXZjLZX8HqgiU9jXXx50U1VZhwhl45yws4QVwtNbPV2YqO1GRs1GWx3rcVVfyun9qpy1X43Qa6GRBw3FynMy5TQY8aEuBmIrpKDHLT4U5pEe5nz+IoDpeHnGayI59e3LQzUpxLj446z1iaOGsrjbaHKuf06nLYx4JStCacPmnPecS+XXQ5w69xxYoL8SQi7S2L4PZIi7pGdmEBlfj6ttfV0NTXT395BX1sHnY0ttNQ2UJSdS0JMHEF+N/BwcmWPlh6muoYcOeSE7/mLpDyMobOxjLfPOhgfbOKp8ENAVzXD3VUi9baW0F6fR0tNlggaO+py6KzPoaMum866bPp88e0IAAAgAElEQVTqchiuy+VZQz7jzcW8bi/nc08tvw+18EtPAw2Pwoj0ciLQ3oJQZxtijzpy3/0Qka52RLjYEn3UgQcnXYjydCT4sDV+NibkhvjyorEY3g3Byz7+Z6yLf411iK6aP4238+VVJz+97eaX9338+v0Av/8wzB9fRvjXlxH+/WWEP34Y5vfPQ/zxeZh//TjKf/38TKR///yUf/00Kvqa8Gd/+yzU2XXz6U2bSJ/ftCPo+9etfHzdxNvndYwPVzDaV8RgZy69rRl0Nj2hvT6Jlpp4Wmvjaa9PoKMxUfRsq0ugte4RrXVxtNbF0FYfS0djHF3Nj+hpiaevLYH+9kQG2pNEEj73tyXQ1xJPT/NDupvi6GyMo6Mhjvb6h//Rn5//1lqRTntFOp2VGfTW5jDUVMjT9jJe9Fbzariet8Klz1irCAyFHcMhYYw8WM3QUA0jI3V095TT1FJAXWMuTa2FtHWWUFSUyP1If65f8SLp4R3qq7IY7RNs0k5+eT3Ezy8H+WGsl+9Hu/jyrJtfXnSL7N8vo218P9jEaF0+rZlxFEbcIPqCB5ftTblqbUCYrRlPDlkTY2nIHT11rilt5cT6lTgsnsVRyUVcU9xIhJEGDw+ZknLqEPEnbPG1UOXwjpV4bpfkusoWIjSVCVHZQeAOOa7LyeC7ToprK1fht1qSgLXSBMltIkhHjSBbEy5Y7eag0no0V8zGSnIRnrJruL5jE2HaqiRYGFHgYk/TxZOM3PWn3e8clafdSXGzESXGO+/dznFXbYKvO5ASd4GHAa5EnLTknusewo8YEelhQryHGRlHzClys6T4yF5K3K3IdzYjxUaHOFMlMg7qUXXiAK3nD1N2yJiM3TvJ01Wi6YAxT4870nrsAIXu5qS4GZLubkLmMXMiDhlwfM8uDHduwURpO+a7dmK0cwvKq5YhM2Mqa6dMQmb6NDbMnIHcjBlsnjaDzVOms2nyNOQmTWX79JkozxVDc9EiDFauxGzdOszWrUV/1RI0F8/FYLUEezes4ZD8Bo6qbeWcngK+5urcPqBPhLMFsYdNSXAyJPGQLrH71QkzUyDCZAexJttJMNnOI6OtxO3ZzIM9W4nZo0C0oSr3jTWINdUS7WmGmWsRZKaJr9EuLujs4JSqEHuzheP6O/E0VuGooRLuBgrsV1iP0pL5LPnqH0hO+IbNsyejtHAGqvNmojl3JuozpqE08Tu2/fMfKH/3LVqTJ2MwfQbGc+ZiMX8B+5ctw15aCuetcn/JScin2y6HrbwcHrq7uHrAnFCPQ8TaaJNkIEOq5hKR0rSW8lhnOQm7V/BQb9VferBnDVEm0oSabyRQX5IrqhKcU1rIFV0prltu584hDe57GJF8xppQ5z1cs1DFf78epbcv8Lk6i3dFqbSEB5N+6gRBFua4b9vK/hUrsZFYyYF5K3EQl8Jt+Qa8pLZxWmonF6SUubBGmdPL5TkusYXjizdxYulGTiyVxWuxDMcWrcN7zWZ8d6pzd48pSfZOFJ88Q+uNmww8iGY8P5U3ZVl/6VVdDi9b83nRmc9YR55o7DzUlk1/exbdHZn0dGaJ1N+bx9ORcl69bOD5WA3Dg2X09xYx/rSOT2+7qC9P4+jhfSycNZF5U79iyazvWCU2keWzv2XJzK9ZOfNr1s/+lu0CGM6aiPT0SWyaNxsLeRnOWWvx6KoLLSl3+LGrkLdNTxitjGag9B6jVZG8qI/lWV0kw9V36KsIoKvUj/YioXXhMo1556nLOUNF+nGKkj3IfeRCbsIR8hKPUpruTVOJD/1NIXTVBtNUdpO6okDaqu7S1xjNcNsjnnYmM9aTxou+DF4NZjPel8FA0yPaysJoKrwjUmNBsKj2TwSF2TepzgygMv06FWl+lKf4UvbEh/IUHypSfalKv05tZgCNAhzmCXAYQrvgMubcoj79BnVp/jRmBtKSc4vWnNsiteXcpj3vDh35IfSXCf/eeD52pvPjYD6/vSjnj5eV/DiUz4eOVEYq7tOcFkBR9BmeBHoQdf4Qt45a4XfYmIu2uly01+WKswHXPAy57mVKwEkL/E9ZcPW4Kec9jbh4wpQrpy25ftGWkMDjxET6c8PHG2uL3ayXWoTkCglWLV3BskWrkJi3jAWzFzFP2AuduhCxSQsQn7GYpXNXsmrBKqTElyIjIc6uDdLs262J18H9uFsb4myuiqOJPA7GO3Aw2o6XvTY+Z6y5G+hGkK8jfpdsCQ86RnlmKK+6S3nbU8HLzhLGmgsYrMqhqyCdhtQESh5EknE3iMjLF/DxcMfNwhKdzVtYPXMW4hMnITFtOktmz0Z82nTEJk5izjffMu/rr1n41VdIfP01yyZMYM2UqeyYNRu9eQsxnb8Io7kL0J85F1vxpZxeI0vghh1cWS2L96JVHJNYgdsaSRw3SuO0eT3OWzdweMsGrGXWYLhqCTZb1nPBzICYEx7cdD7I6X3GuBpp42KohfMeTRz3aHDQUJ0DRur4eLuSEhNMQ3EqXXX5jHRV8makhS+v+/jl/SA1+fGEXDvK8UN7cN2niZ2RAja6W9ivKcsBdWncjHbgvV+DK476BLgaE3LMgnueloQe30uolwX3jhgQ4qTBnUMqBB9U4radIjGehqRdtaci8hwDZTH8MFZFd1UC932O4KK3jaPGipy0VOP0fh1OHTDkhJ05J+33ctphH+ddbLl1UcjJCyY5OopHYaHcvxNMXkoqPS1tfHz9ni8fPvPr55/4/csv/Pr5F37+9DPjoy/paO6iMKeYe7fC8HQ7zgmPU9y+cYeUhDSaa2p4/2KIf//4kh/fDvH2qQCHzTzrE4KshYaTYpqrsmgsT6etJpvuhjy66nPpqM2mvTqT3ppsRmpzGavP50VjES+bS/i+o4rfehv4tb2G5odhxJ50JdhxH5FuB3l47DCx7g5EudgRcdiW+x6OxJ10I9rzMHec9uO334TcYF9e1Bby3y/7+fezLv4YbOXX4RZ+fNbC5/EWfnrTwW8fevjjUx//+mGAf30Z5I8fBvj9Ux+/fezh14/d/PKhS/T8/VMv//oywL9/HOS/fh7iv34Z5r9/HhLpXz/289vnHn762PGXfvzQwed3rXz/ppm343WMj1bwdKCYge48utsyaW9Kpa0xhdaGx7Q2Pqa9OYWOljS62jLo6ciirzOLga4MBrtSGe5JY7Qvk7HBbF4M5/ByNI/XT/N5PfqnXg7n8Hwgk6d9aQx3PxGBogCPXU1CDmMcbXUPaK2NpaUmlr8J49uhlmJGW0sY6ygXdXQKGWcvB2p5OVT3pwbreDFYKxofD/RVMjBQLQLCZ8+aGBquo6eviq7eCrr7qugdqKG09DGR4b5cOX9EBIVtDYW8HG3jw1g3P44P8PlZLx+GO3k30MrHoVY+D7eKYPBdbx0vOyrpLk6hMiGU9NuXRVAY4Lafmw6WRNrvJfmgFeHGulxX3cn5bbKclpPi5PoVnN64iovb1uGjLEeY1W4enzhIkrc9N6w0cFOUxGPLSs5uksRHbh3+W2W5Kb+JWzs2E7RpI0EystyUXk/gOhkCN2zghoYy/vv2cNpMExv5dagtnYG1lATeW2S4pSJPmLYaD4x0SbPdS5ngFvqcpfrsUQqOOpLgtBchHPSw5Ta8nDUJumZHYvRpYvycuOdpxp3DeoS6GYqg8JG7Gelu5hS4mItgMO+wKZn2BiRZaRBjtJMUG21KPPZSe9KWQhs9UjS3kam1gyrL3fQ4W1PjbE72YUOSnPRIPiw0qxgQckBHBIWmKjsw2yUvgkLDHZtRXLEEqSmTWDtlMnJzZrFj4QKUJSTQWLIMzcVLUZkvzs7ZYijMnovSXDF2zZ+P7rJlmK5bi+V6acyk12CydrkICA9sW4+T4maOqm8VXeteNVYh0Ho3oY6mRDsYEXdIn4e2WkRaKnPHcBsh+puI0JcjRm8j93U3EL1blghtWe5qynFLfQvBmjsI3a2E0BBz20AFP30lrhoocW2PMj6GKlzYo8QJA0U8DBTwMt7FKXMNHDW3o7pSgsVffcWKr79CetK3bJo2ka1TJ7JjykS2T/yOLULczj/+juJ336E9ZSqGM2djPHsOpnPFsFqyBPt1Urhu24zL1k0c3rIRAQodd27GQWUbR/XUuLjPiCDHfdy31iTVeCNZuitFUJisKk6yAIYGa3hiKkOioZQIDKN1V3JXbzWBwmHJ7lX4aS/HR2s5l3dLckF/Pbfs1Ei9YEtT1HkSvG1EhyznjZTJvX6SDxVpPMt4SP7Vc9zea8E5DXUOb9yAzcrVHFwmiYOEFE4S6zi8RAbXZbJ4Lt+C90p5vJft4NhCOVznSOM6dy1H5kvhsVCKY+Lr8FwkzcmVGzm3UZ6rSmrEWNlQcuos7YG3aLgdSGWIP00P7jKSncin2kLeNxXyur2Q8a4CXnQV8Lwzn5GOXPraM+loTROpvSWVrvZMBvoKeTpaKdLIcDkjQ+W8Gmvg+9ed1JQ8EcU3zJs+kdkT/sHCqf9kycxvWDz9nyya9hVLp32F1LR/snHa1yhLzEVfZjVWOzdhr76FI/rbCHI3pyTqKm8b0nlRE89IRRR9xSF05d+iLfsGbTnXaS/wpaPIh7bCq7QWXBFBYUvhJVqKL9GQf47qLG/K005Qnn6K8ozT1OZfoqM6kJG2cIZaIxlojqK/6T7D7XGMdSfyvOcxz4Sk/66UvzTSnkx/40O6qqLoqIj4U+V/hnl3CDuFpWG0lwr90PdoLb5La9FdWgtDaC36U23Fd2kXnMgS4YAnjO4ywSkME0FhdYofVY99RGDYlHWT5uwgWrNv/V/qLLjLQFkUY7UPedWSzIfuDD72ZvGm7YkIFvuLw2lKC6A09gLZd0+R7H+MmIsuhJ46KILDAA8L/I+Z4edpwo0T5tz03svtc/sJvnKQO9edREDo4aiBrcV2bPeqYbvPAGMDdXZsXstS8RksFZ/HcomlLJdYzSLBKZy5kLnT5iM2ZQFikxcyb8pC5k1diPjMRUiKL2HrqhVob9uEta4WHvv34m69R7Qz67FPFa8Dmpyy3805N0Mun7DA5/x+/C4e4PplOyJue1KUcoch4ZpdqE6sTqer7DGteYnUpz6i4tF98iPvknYnkPCL57h6xA1Xcwv0tm1HZv4Clk6bLoJCAQgXTJnKvMmTmT9xEuITJrD4229ZMXESktOmi9ZLFOaIoSu24C8g1Jk6k/3zJDi1SpoA2e34rdssAsPzUrKclJPj6M4tuG2X4/Dm9RyUXYv5mmXsXjIfS1lJvPdoE+5xmAAnW84dMOeYhQFHTHaLwNBeTxVrHSXMtXdy8dghkqOCqMpNoiovkcq8BNEIdaSzkldDTRSlRnDzggte9gYc2a+Nk4UqTqZKHDbaITpWOWGlyiUHfXxdjLjhakSQqzHB7kJfsQWhnhaEuu8h1EWLe05q3HXYxR17ZaI99Ek8a01OoDv1iX4MV8RR+ySI6ItOnDBXxdtKg7P7tTl7QA/vA4YcP2DKKfu9nHXaz1UPRx7cvkF5ZjqtlRU0VZTTUFZKb2srr8de8PPnH/nl80/89sPPIij8/cff+P3HP/j87jMvn72it7OPotwSYsIfEBsRR3ZqLnUVDQx1C+PXUf744QU/vRvm+xc9jA80iVbJWmpyaKzMpL4sTaTmygzaBcewOpOm8lQaS5/QVZnBcE0OT2vzGK3JZaQ6hzdNJfzSWctv7TV0JkXz5NIJIgV30O2gCAYjne2IdLYlyvUgDzydSTjtQcxxFxEU+uwzIvvmFZ5V5PDHaAc/9tTzvqmMt21lvOur4t3TOj4I77QXTXwab+bjiyY+PG/k7VOBi6p40V8u2gMc6yvleX8Zr0eqRc1s379s5su7dn7+2MWvn3r4/XMvv37q5sf3QjNKM5/ftPD57Z8SgPDj60YRFL56VsXz4TJG+4sY7MmjrzOH3o5setqz6O3Ior8rh4GePIb68hnuL2R0sJBnQwU8H87jxXAe4yOC8nk5kvcf5TI+nMOLoWzGBjJ51pfOaG8qIz0pDHU9Fmmw8wmDnSn/P6Xyt/G+Gl4P1PFusIH3Q418HGnm/XATb4YaRCPksd4qRrrKRUGT/V1l9PaUMTBQxdOnDYyPtzH2opWnz1sYHRPULFJFRSrhodc4J1zjPgyhp72cDy97+f5FL5/H/gTCN/0tvOxp4HVPPW976nndWc1YSynD9QU0ZsaRF3GDBD9v7l/w4O5JJ0Ld7Yhx2k+i7V5C9DW4uEOOk7JruLBNBl/lTVzZKQDiatEY+eYeFZK9bEk560iQjQ7HdknjJrcM99XiHFs8j4vSqwnauZl7KjsJ3SlP+NbthGzcJIJDf5n1+Kkq4GOxmxNGu7DatgYViansX7uYC/JyhGrtIlxHjUhdDR6Z7yHT0Yayk27keziQcXg/D+wEV1MDR4utHDuswY3LNsSFHSfiqj3B7kbcctDhrosBER4mPHI3Jc3VTASE2Q5GpNvp89ham4dmKkTv2UGSlTq5h40pdd9LtqUmSWqbSVXdQrGhmsgtLLEzIO3gbtEOXtxBLR7YaRJkpY7Xnl1YqitiqaaIhaoCe7ZvQn6ZhGjMKkDh1vnzUF25HL21azHfsBEL2Y3or5IUHWQoz1uA4py5KM6ejfaSxZiuXYvVRln2b5bFdtt67OU34qi4Gedd2ziqvk00Pr64RxH/vVqE2BsRcdCAGFsdYqzVCDXdyU1dOW5qreeOljRhmusI01hLqLoUIapSBChKcXWbFL471xO4a7MIDq9rbuei5lYu7pbH31SdEBsD/Cy1OWWohKvuDk6aqXHpgAEee1TRlFqOhHBs8fe/s+Krf7Dmn/9g7T+/Qvqrr5D5xz+Q+fvfkfn735D/7jt0pk3HePZcjGbPwUgYGUkswn7dWo7s2IrLtv+FQmelbbhqKOJpoMEZc318bEyIslIn02Ir+YZSIih8pChGkuYS0k2kydq3WQSGj/RXE6G9jCCNJSKH0E9rOTf1JblpuI5Lu9fgpbaSQBsVSm568KE0hrzr7lw0VuSYxiZSL7nztuQJvQnhxLk74Sm/Axe5jRxctxbb1WtwWLkO1+WyOC+RwWHRWuwXrMF10Xq8Fm/GU3wTzrPWYjdpOQenLMNxxnKc56zAfYEknhLSHF8ui5fkBjxl5Ag1NqfU+xydt4LJv3iO+0cdSb1yks6kKH5pqeBTWylvOosY7y5ECLkW9LQrn762TNqaU2hpfExzQzItTU/oEl5SfUUMD5bydKSC58+qef2ikQ+v2qksTMbloCWzJ09k2td/Y+6Ev7Nwyt9ZMPlPSUz6Oysm/J213/0dXcmlCF2vlw8Yc3SPIgeUJDljpUpq4HGelsUzUhbLUFkEPYW3qU+5SlHMSUoenqQ65SxNuRf/kuAUtpdcpavSl47ya7QUX6ax8CKNhZdpKLpKa7k//Y0hjHVHM973iNcDj3kznMa7kQzej2byZiid58ILs0MooE+kvzme3oY4eusf0FcXK1J/XSwD9Q9EGqyPE2U3CvmNw40PGRausv+PhN+rf8BgXSyDtbEM1MQwUB1Df9V9eisiacq5RUXyNcoSLlP9xJeGjACaMm/SkvUnGDZn3qQpI5CWzCDac4PpLrjHQFkkT2seMFb3kNGqGIbKoujKC6Ex9QYVjy5TFH2R3NALpN86Q6KfpwgOw87ac9vb+n+B8Mw+Qq/YE3v7KMn3z+Fzbh/7jDeyTXYG0qtnsWzRbBaKCVfhk5g59Z/Mnz2DpQsXs0JiDeJiS5gzbT6zpogxd8p85k0RZ9YEMaZ+M5OZE2chuWgJSuulMVDcwX49bVz2muK+bw/HbHZz6pAul46Y4H/SmmvH93LumAmnPPZwydsS/ysHiQr2IjfpJu2libQVJ9CY94CajCgqkiMpjYugIOoemfdu8eSWP6Hnz3DZ1QUXcwv2yO9k85KlrJ49h8WCQzhpkggIF0ydivjUqSyZMoXlk4V94+msnzOXzQsWIrzfdObMFzmEAhBqTJiK1eyFHF++VgSFAhgKjqH/lp1cVlDktLoyRxW24igng7XUCgyXiaO+YBbGUss5pq1K8OGD+Dse4NJBK7xtzERgKLiFdrtVMFfbjr6yHKddbUgIC6A0/SGZ8aEkRN4gKymUemHXvrmI9LhbXD/tgOdBfY7a6uJuo8PR/Zp4Watz0lqNi4f08HMz5Ya7GTdcjPB31OOmi1BNZyaCwjAPQyKO7CbCRZOww+rcc1Ql4oguMcdNSbxwgLxbR6mLvUx+yCkiz9hx0U6PS3b6Il0QaugOGOJlYyKCQsEl9D/hSnZcFCNtzXx5/Yovb17z5e0bfvn0iT9+/pX/+v3f/Ovn3/ntyy8iKPzXz3/w37/9N//+9d/8/vMffPn+R54OPqO5tlWk3vZ+ng0+593z5/z0bozfv3/Gz+9H+PJ6QASF7XV5lOY+oqIgkerix9SVptJYnkZLZTqNZSnUFiVRnR9PW2kKg9XZIiAcrMigp/gJL2py+bGtit/ba+hLjSP3xkUennQj6og9d+2tCHWwJuLwAe4fOcTDE64kn/fiwUk3ggX4tTQg0/8Co8Xp/NLXyNvGEoaL0xiuyORZayEvByv/0vhABc96ShjuKKCvWRhnC3+/ZJork2iqSKS1+jHdjRkMduQz1l/Km6c1fHzZxA9vWvnpfQc/vmvn0+tm3o/Xi/ThZQMfXzYiPN+/bODdeB2vx6p5+bSS5yNlPB0sYXSgSLSmM9JfyMhAEU+HShgbKeX5aDnjzyp5NVbJmxcVvB8v492LUt4+L+HNWDGvnxaKoPDFUA5jA1k8FcFgGiM9fwKhAIaCnvVn8Hwwi/HhXF6O5Iu+7/XTIv421lPFeG8Nr/pqed1fx5uBehEkCrAoAOGoAITtJfS1FdPTUUx3Zwl9fRUMD9cx9ryFFy/aGBe6DF91/kcdVFWlExZyBW/PgyQ/vMNgdzVf3g3xw8t+Pj/r4fv/uIRvept429vIu9563nTXiFzCsdYymnPjyY28Qfx1b5JuCKOR8yRe8iTW5QDhpkJDiQqXFDZxdpsMV5Q24a+xA59dmzm3fR0nNq7E30CR+64WxHha42elzlE1Gdw2r+CI1CKOLpvPeZlV+MvLEaSwlYDNG7m+TgYfSSmurlrNJck1XFbezhULHY4ZqmAit4otcydiKbmYS8rbiN6jTYSeBqE6qqLjlCQbM7Ld7EhzsibZzpxIawMuWu7ikMkm3A/twvfcXqKD3bl33oYgF31u2mkQ7LCbe84GxDob8sTJiBwHI9IO6JK0V4M4UxXuG+4kXG8rD81VSD+oR56TEWmmu4hX2Uiyshy5ukpUWuwmz1qHx7baxB3UJMZWg2gbNQIsVPDUV2KvmgJWgtQVMdm5BaUVS1g7eQLrJk9k85xZKEqIo7F8OQaSUhhKSqGzdDmqC8RREZuH8py5KM+dg/ZiCdFOm4XMWqw2rGX/pnV/gaGT4iaO7NqMl/pmzuntxM9Cg2Chx/eALhH7NYmw3MUdox3c0JEjUEuWO9qyhOvIEvEfhWrJcktVlusK6/FXkiNIdSvBmvL4qm/lrKoc5zS34id0KtsYcM1UHQ/NLdgpSeNlqMS1g0Z4W2hjLCeF9LRJyEydiNz0yWyfOQ2lubPQmC+G9sL56Cycz+6F8zFcuACLhQuxWrAAczExTGbPxmz+fKyWL8VmnRQHpCWxk5bEfuM6nHZuwk1jJ176apw10+WatSGhlqokm2wh3WAdSVoreaAiQZzGch7qS/HIeD0xBmuJ1FlFiNZKArRWck17FT67JbmuvxZ/w/X4GG/istl27ntZ0PzQhz86cyi9e5aLFmocUd9E8iUPXpWm0PIghGA7K/atWcW+NatFslkjyaHV0ris2ojjUhnsxCXZP28ljgvX4S4hh8ciOZzFpLGfvhr7GSs5NGs5jnNXcERcCq/lshxftRGPNbK4Ssngq67NIzsHsjxPEO1oj5+VEXdd7cgLvCx6obamRlOTEkZZyl1Kn4RQkhxMdW407XWpDPYW09uRS2dzBh2N6fS05NDfXkB/e+Gfz7YCBloKGWwqJudROG7W5qycMweJSRNZPOlblk76muVTvmXl1Amsmz6ZzTOmojhzBlbr1+Ktp4nfPhNO6CpzSGEdJ/QVCPewoSj4Ek3xNxkqjOJp2X06MoKofnCR6ocXaEy5QluOL135/vQWBdJfGkR/RRADVUH0/0d9lUH0Vt2mpzqY/vp7jLZGMd4dx+v+JN4Pp/PxaQ7vR7J4N5zJq/40kVM41JbEQMufUNjfFM9gczwjLfGMtiQw2prA09YEnrUlMtaexPP2ZF50PGa88zEvu57wsiuFV10pvOx8zHhHMs/bkhhrTuBp4yNGBFAUMg2romkvCKEu3Z/aVD8aMwNozb1Fa+5t2oRnzi2aMgKoS71OXYof9SnXaUj1pzXrJp35d+gpvEd3wV2680Noz75FU9oNapN9qHzkS1msH0VRPuSFXibzzjlSb58i6ZYXj4I8SLh9jKRgT1LCvMl6eIWC1EAibx/l5BE9zPTWo7R9BZIrFrBEfA7LJOawYslclkksYMlCCSTmLWbezAXMnDKbWZPnIDZ1PuIzFjF70lym/HMqMydMR2bZcnR2bMZMXRErHTUOGGhhb6iKk4kiR/YqcfKgFhddDTntrMsxezVcbZU4dUSXa2csCb3hQlr0JWozwqhOC6UsOZiCuADS7/kQf/0CMZdPE3n+BKFnPPFzP4y33QEcjQzR376NLUsWs2b2LBZPm8LcCd8xb9JEFkyZjPiUySyePIllkyYiPXsW8kuXoi0jjZnMeg6u38BhmQ04rJXh4GopjklvxGfLTu4pqHF3pyoh8ru4p65DuOVeoo44c9f5EIF2+7lqZc4ZM0OO7dHhlJkh1w8dINzzCDfdHLnkYMNJGws8LA1xNtqNra4aFpoKGKhu46TLAWLuXCdHcLJiQ3gQ5k96Qhi1Jan0NJcQH+HPSWcLrBDULDYAACAASURBVPV3YqUrj4XOdvZqb8Naawu22ltFHenH92ly3l4fP+f/j6yzDuoy3/v3nrPnbOnq2t2FSgmCIN3dLSGgiKBYKLZiB4IFqIgKCoIgKUg3SHd3ix27bj7nnOs399d99nme+f1xzed73wzDzHeGmWten3dYc3W3A9f3bOD6HkeC92zgxm4bwnaZc8vHmBAvfa55aIueHxx2IfHCdvLDjlEbf5nc2ycJP+rJUVcTEUeEBpONphxws8LP3Z4jXhs5s2crV4/7kRUXxVBrE7++ec1v797y+4f3/PrhAz+//8CP7z7w8fU73r98w8dX70TXyIIY/vGzwG/88vFnXo2+pK+jT8Ro/yivR1/z4cUYn14N8cubfn55M8DPbwYY6amnpvQpT5PukZ36gDwhSc2OF6WFQkNKVWESZTnxlGTFUpuXSHtxGj2lT+kuSaerJI3Rihw+1pXwU3UxdQ/DifXfz80dHoR6uxOyxYVb3u7c2bGFSN9tPDy8h/iTB7m3fwcBmzaw30yH2NMH6cxK5KfWStE1clNaLE1Zj2gvS6G3MZO+piz6m3NECM/d9U9pr06luTyR+pI46kQ8oqFMEPwUuhueMtCaw2h3IS8HyngzVM67kUreDlfwarCM5/3FjPWX8GKg9H8YLOH5QDEjfYUM9xQw0JVLnyCEbZl0t2bQ1ZJBV2sG3W2ZCIIoyGJfZw4DXTkM9WQz2ieQxWivIIOZDAvJYVcag51CQpjKQHuKSAAFCRwQiWAKQ12pjHSnM9qbyVh/Ni8Hcnk1lMfLwXy+aKvOoqM6i67qbLprc+mty6e3XmiNzqe7MZ8uYdF93WcpbBbW2tVn09SUR3t78WcxHKhhZLSRsRctIl68bKGsJJkbV/3Z5+PMo/vX6G0vF3XqfHrexcf+Fj70NPG+p5F33Q287arlTWcVbzoredtVxbvualoLk8iOvELc5WNk3rlEeXwYOaHniPBx44y2Eme1BXlQ5pyugBLn9dZzVleBM9rynNKS44KlOpfdjEW1fUesVfDRlmCHkhh71y7nkNQyjq9dxSlFKU6sFWf/8sX4zJjJzhkz2DNrFn6LFnBYZS3+GwzZYamJkdRSVoz/CsvlCzmpo8J9e3NuWxgQbKjBTWFA9gZz4j02EONmw31nC0LtDRD+pru5NNtdVTm134abAV5cP+BA4BZDApw1CdqowxV3PW67GxLjbkKymymx9rqiGrswYwVuGskTaijLXStlYoUmDDdjHpmrcl9dmodqa0jSVyLLUoeUDXo8ctPnvocBd911ub1Rk4u2auw2UsJBXQFnLSVc9dRwVFdEV2wxMj+MR3LcN0h9P441EycgP2kSSlOnoTJtOipTpqIyabKo8Fpr+nT0Zs3CaP48zBcvwnLZEqxWLMJ65ULsJZbiLLMS93USeClLs0vYAmKoyBkbba64mnHNWeg81iHYVo3L5uu5aCRHkLEcoWYK3LVcT4SVEpE2KkRYqXDbTIUQQwFVQo3UCDVW54KuIoc11nBQS5ZTJioE2etz2Gg9mxRXYCU1Dx+DdZzbZCEaPLpJTQadRTPQXzwLM7EF2Ekuw2OdNL5q6zmopfoXvgpr2S6+ii2CBAojaaYL18iTMZ42Fb3p0zCbOxO7RXPZuHIxHvLibNOSZ6+JOsfsDDnnYs5VGw1um8gQYbCKCIPVRBqs5pauGFe0lnFRYzEBWksJFJJAg1VcMl/DJTsFzljIcsxInGPGkgS66RDu50hG8GE6s+7xr75SCu5d4ISrKTuMlIk9s4+hgiRK713n9AYrDGbPxExIaZcvw3HlKtzEJNmyQoZNiyVxnifGhpnLcJ8rzraFsuxcJI/PgrVsny+D11xJPGeLsWX2cnYskmDfSjn2icuzS1wWb3EpfOUUOaauxWl9Q44Z6nHAWIcT9mZc83bjweE93Nq/jaC9mzm7y4UT2xw4ssWasAt+lGXH8OZ5E6M9FfQ15dFVnSmqPe6qzKKlOI2a7MeUPYmmOD6S/Kg7PDh3it02NqgvXYH8jNmsmTgZye8mIDtxMgpTZ6A5ex4WC5eyccUqtsnI4aeixlEdbQ5qqrFPXZGDOiqcNNElwM6M1NP76Uy5x9vyVEZyoulKvEV7QgjtycF0pF2nP/c2YyX3efHsAcOld+ktukVfiVCLd5eRykiGq+8zVPuAoboohuujGWl4yPOWeF52JPOq+wnP25MZan5Mf8Mjuutiaa9+SGdtLN31cfQ2xjPQFM+wIHzN/8Noy2OetyYw1prIy/YkXnUk87ozhTciUnndnszLtiTGmh8z2vCIIUEkqx7QWx5JV+kdWgtu0ZgdTEPWdZpyQmjJu0FzTgiNWdepT79CZdJFSuLOUBhzkoJof/IfHKMo5iRl8WepSLxAdXIAtamB1Ar1iMmXqE4KoCI+kGexlyl9eOUvyuKuUp50jYonwVQKpIVQmR7Ks4yblGaFkZkQRFzECW4G7WbfDnssTdTQVpdDR0MOPS155KRXsWjuPKZ8P4VJ4yYx8duJTBk/hdmTZrFo+kJmTZjBD19NYPr4ScivFMNWVxUnIw1sdZSxUJfHSkMKG00xHHRW4Goiiae1HFusZXG3lMLNUoKdrkoc3WnA5WOORF3ZTfb9c2RFnCU9/CQJwYcJO76dc95OHHO15oiLJYeczNnrYM4OGzPcjfUxWrsG2bmzRE1KCyZ8J9oVPeu7r5k17mtmf/c1c7/5ivlf/ZM1M6djKC2Ju54OfmYmXLCz5fqGDVyzd+CKnR03bOyIsLIjxsKWCCMzwrT1uW/rQMax49TERFMdH0t5XAzFjx6S//ABWVGRpIXfIvFqEDFnTxG8fy/+XpvZ7WzPdnsrPK1McTc3xMlMDztTXfYLkhJ4RrQmLTbyBrGRoWSkRFPzLJvOpmeEXz+Lq7UuKtKLWbd6ATLL5yG7bA5yS+ewfvlc9GSWYa0qiZeFGqe97Ig4uYPwY96E7BfKBJwJ2ePALV9bbuy04MpWQy64aXN7nwMJF3ZSePcsjenhDFc/oSo1nDund7NH2NRlr4+vsJzB0Zj9bjYc8nTh5O6tXDrsS9iFE+QkxNDTUMO74UHejw7zYWyU18NDjPb1MdDdw2B3L0M9vaLr5LdjL/n07gM/vf3Aj2/e8f7Va16NPGekb5Dn/cO8Hn0hksgfX7/k06sRfn4zxK8fRvnj00vGBttE34PQIZ+eGElGShS56bGU5SVTW5ZBbelTKoueUJ6fTF3hE1qK0ukuy2KwppCxpme8aSrnY0M5r8vyybt5hSvbNnHSyYbAzS7c9PHkzp7tRPrtIvrwPmJPHCL+3HFu79/JcUcrNqsrEH7El5bMRD521NJflk1NagxVadE05MfRWp5IZ3UqPfVP6RfKaYQVoW05onOgOYu+xgwRvcLZnMlgWw4jHfk87y7gRW8RL/uKedErINSQFjLaXcBIdx4j3fkiRoWz5zPD3XkMdubQ35FNb1sGXc1pdDSm0lafTEttEs21iTQLpTs1CTTXCiTSIjT9NSbR3ZxET0uyiN5WoW5QkMBUkRAOdaYx3CUkgU8Z/bPOcKw/kxf9WbwcEGQwh5cDggx+5sVAHl/UCu3hwv19UTKNJak0l6XRUv6U1qpM2mqzaa/NEUlhe10OTbXZ1NVkUv+nGLa1FdEnjK4ZbeTVqzZev27n7dtOyktTCLl8jN2e9jyKvMpQVxX//mmE31728KmvRcTP/a38PNDKT/2NfOir48eBen4ZaeaPlx30VWWRHxNCYsgpyhPDGSxPpy7+NhG73PFduwp/jXVcMtFCGFp9yVSDM/qKnDNU4pKZOlesdThvo4m/nToHbJTZZbIWLx1hT68Eh9SkOKm8huOKkhyRX43v6sVsmjEZqy//jv1X/8Tt+3F4z57GXiUpjjoZ4G2liebqJcz+x5cYLV3IKQNNYt3sCLcx4qqhOteMNbhtY8gDF0vubTAl3M6Qq1baHDBXwNVYHC9HRY7vNiP4zCYuC3U9bjqct1PhooMaARvUCXHU4oGwA9jRgPsWatzQk+OaljTXdKS5pifNLVMF7ttpiK6Ro4zXE6EqxX0VKeJ01pFirMpjOy1iBCn0NOTuJl1uuWhwXpikr6+AvbIsLpqKCFtA3LSVMBFfhuLUiUh/9zWr//kly//2Bcu/+IIVX3zBqr//nTVffYXCt9+i9sNE9GZMx2Te3L8wnjcbo3kzMJg3FbMls7FduQhn6RV4yK/GR0WS/cL+Y0tNAp1NCNogNIpoEmSpwiUzJS4YK3DZbD23bNR4sEGbh066xLroE+tiSPQGQ1FzyT1rfe5Y6hFmrsNFvfUcVJVin6okx/TWcc5cnT3qUtiunonOgvF4akhyYbMFAR5W+Bop4SSzBLd1YnirrcHPQJmLdsbc83AmxnvTXwRbm3JCRYHdq1ewdfF8XGZOxfyH71H75iuk//Y31MZ9g8m0iWxYNBN36WV4C/MKjVXwt9Pn4kZzLlmqEagjyVXNldw0kCbCQoGruhIcU1zAbunpHFg3D3+1ZZw1lOKSnTLXPAw5bafMXj0JfPUkCN5hS3rIMRrS7vCiPhNeNVP0KISTnnbssNDi4YXD9BWlkhd+FT9LI+S/H4fmrBmYLl2M3epVOK+UxF1sDRuXSOIwTwybWUtxmbcaz0Uy+Cxdxy6x9fiuVmHHCnm2LpLAY74YPsul8ZNSxG/NenZKybFVQhrXZWLYz1uI7bwFbJRYzVaVdfhoq7BLT509hlps0VrPBpU1mMmLoSe5ENVlM9jjYk5OYiT/+eUln8a6eNVRzXBtEf0VefQIGzTSEyl6GMGTm9eID7jAg2P+XPXywc/UEse1CpgsWYXm1PkofTcdrcnzMZy1DIclUmyXUuT4ei0OyaniK7mOPRLyHFZQ5bSWLkeUVdm2WgLneQsI2+RKR2wk/6ov45eyHD7mpPA6I45RYazO00jeFsXzW81Tfq/P4F1FAkOF93le9pA31Y/5sTGVjy1PeN+extu2VF42JTJaF8fzpgRetKXwouMJQ00J9NTE0FkVTXtlFK2VUXTVPaK/OZGR9lSed6TwsjOZV/+L110pvOlK4W13Ku970/jQl86P/U/5qT+DTwOZ/Nj3lA89abztTOFlawLPGwUxjKa/MpKeZ3c/U3aXnv9FR1EYrbkhNGRcoSLpPIUxJ8iJPEzGnf2k3fIlI9yPrHsHyXtwlOLYk1QknKM6+SJ1TwJpTL9Cfep1apNDqUu+RXP6Xdqz7tNX/IjR2mRet2XwujWDVy1PGW18QlfVYxpKH9JSGU934xPaa1N4dP8ih/0247nJmq2bbUToaa5n8by5fPvl13z3j28Y/9V3TBn/A/OmzmLF3MXMmzyTqd9OZM7EyaitkWCzME7FUgcrTTm0ZVegLTMf7TVT0ZOdjLHCDCxU5mKlNhcbjbnY68zD01ocv01KnPc1IfyUO8nBfiRd9+PxFV8enNvGOS8rvI2UcFGVxkVVSoSr5jrc9dVw1lFDT2ola2ZNYdnEb1nw/dfMHvdPZn33D2Z++yUzv/6S2f/8m2hzk9zcWdirKXHY1ZHgHd4kHDlEzumT5P5JzuFDZO/axdPNW4h3cOSeiRmJnltpuf+AP/r64NUr+PAePv0EP38S8W6gn8bcHNJu3iDsxHGOb9vKdkd7vOxt8LC2wN3aAldbC1zsLfHb5U3Q+ZNEhAUTc/82SXH3KcwV1umV09fVSHDgKQzU5Zg35Vumj/snE/7xN77/+xdM/NsXTPny7yydPB65RdOxVpPmhNcGEq+fIvriIUIPb+PSro1c83Xh5j4ngnfZEuBpwglnLcIPupER6k/jk7uM1mXx+6tWOirSuRtwiK3mmnhZaOEtrKGzMxA1mRzdvpnzB3YRfOYo94MvkZscR3tNBaPdHTzv6eRFXzcD7a201dVSX1FBU00NrfX19LS1MdLXz9uxF7wefc7L4WHGBgd5MTTEq+ER3j4f4+Or1/z8/j2f3rzkp1cjfHo9zG8/vuLff/zIy+e91JTnkRx3j5T4CFIfC2L4kJK8FOorcmmozKP2WTY1pZnUF2fQVJRBV3keYy1VfBps56fuJj40VTNcmE1CwBkO2Jqzw1CH0xs3cNt3J5EH9xF99CCPTh4l7uwJHgecJtRvJ3utTbCSFefqPh8aMhL50NVAd1kOz5KiKU2KoCLjPrX5UTSXxdFZnUx/41NG2nJ42V3A694i3vQV86avhDf9fzJQyts/Ed696ivihdCM15nLUFsWg62CNGYy2J71/zHQnkl/Wwa9rU/paUmnszGV9nrhNuYxTVVx1JfHiLqPq0ujqCy+L6KiKJKqEqHz+AGNldE0V8XQWvOI9rp4uhoT6G0R5g6mioTweW+mSP5eD+XydiRfxLvRAt6OFPBmuIDXQwW8GswXyeHzvly+6KrPo7suT5QS9tTn09tQQF9jIX3NRfS1FtPXUkxvSxE9LUV0tRSJZhK2tRbymSJ6espFtYUvXrSIxPC/pTA46Cg7PWyIDg+kp6WUX9/08WmknQ/djfzY08Sn/hZ+GWzj58EWfhpsFEnh+75a3vZU01acQt7DYJEUZkUEURYfRl7YRR4d3E6onQnXrAwIMtMhwFiDC0aqnDVQEknhBWMVAszUOWetwUkHLY7Yq+Nrtg5vXUl2akpwUFWSE0pSIiE8sGY5u8UWsHXONDZ+P56N47/Ddfx3uE+egKfUUnyMFNlqoYqT9jrMFKTZZSBInCWPPRy5Z2/KdWNNgk21CLc1ImqjIIUmhNkYEGShgZ+JPM6Gq9i6QeEvKby615bAzfoiITxnq8wpSwWCrJW5Y6tJrJ0Od4zXc11TmiA1cS5rSnBFR4qbJvJE2KjxUJjvZ6TAXWUJIpTEidVaS5KhMvE2msS46f0lhWEbNbkgSKHBZyl0VJNno9Z6nFTlMZVYjvqc6ShPn4zyjKkoT5+Gwg8TRXMKZb7+mrXffMO6b75BZcL3aE+biuHsWejPnI7u9KnozpiKwdzpGC+cieWyedivXoKLtBib5VfhrSSOr/ZajpupEeBoxCV7XQKt1QmyUCHQQplAc2WuWaoQZqNOpL0m92zUuGOlQpi5MjdMlAk2VOG6vgrX9JS5oqvEaU05DqhKsVdFggMaaziqK8+29SuxXT0Lw2WT2aYryyVPa65uc8DfXp+dOvL4Gatw3FqX806mXHW2ImyjHRGbnIjydCV222Zu2ltyQUedo+tkObRWGj9pcbauWILN7BloTRyPyYxJ2M2fwcYV8/FYKyaSQl9DJY5a63DW0ZgLZsoEaIkTpLZcJIbBOuJc0lzJSZWlHFFaJBLCM9qrOGcozRlzOU7ZrOeouTwHjKQ5ZqVI1LEtVMddZ6gskQ/thfCyieJHIZz2ssfHXIPw47upSYogMegUe0x0WT9pIjpzZ2O+fCn2q1fjvEoKdzEZ3JZLi8TQeaG4SApdZ63GfbY4W+ZL4714LV6LpNmyYLVICj0XrsJ7sTheSyXYslycTWKrcVq0FJvZ87CcPYcNYstxX7eGLSrybFVXwFtzPZs01uGkJovVenH0pRahvGQaO4QyhYc3+e3P/9/3vfWMNZbRWZRBdfIj8u+Hi+q9os6fItRvLxc2eXDE2p5d+sZsVtHAWVYRu5WyWC+Rwn6FLM7iCniuUcZXXp3jStr/I4WS8hxX0STQ2IxzegYcUFiP9ypxLttYkeZ/kMbIGwymxPCxKIOfyrN5X5XJ29oMPjXl8l/tRfxXewE/NaTzuiqetzUJfGxI4afmND40p/KmJVkkhM/r4xmuiWW04TFjrckiKRxpSWKw8TG9dY/oqomhrSpadH0siGF3/SN662LorxN2Pkd/pv4hg/UPGWqIYaTpkSh1fNGWwKv2RN50JvOuK1XEW0EahQSxLZGXLY8Za4pjtCGWYUEOKyLoKgmno/AWbQU3ac0LpTHrGrXpQVQmX6A0/jT50cfJuX+E7IhDZN09QG7kYQqjj1P66BRVSReoTwuiJfM67bmhdBeE0VsUSX9xLIOlCYyUC3MnU3lRm8bLxnRetT7lTXsm7ztzeNWWSV9dMk3PYqkvfUhdSTQV+ZE8jg7i6qVD7Pf1YKOjKbqa8shIrGD+zJlM/PZ7fvhugghBCmdMmMKcSdNZOH0Oy+csYp24FG5WZlw8tJOgY7s5s9eTI9tcOOJtwxEvE4566f/F8W36nNxpwJk9hgQdtuLGaSfuB3qSdGMfuRGnyL9/RkRmuD93jntxwt0CHxNVnFWkMJVcgIn0UkxkV2OwZjVKS+YhMW0iS/+XFM4Z/xXzvv+GeeO/Zs7X/2Dm3/+G1IxpmMnL4GNpwhFbSwIc7Lju6PAXobY2hJmbE25ozG0DI8L0DT5LYVQ0fwwNwauXn8Xw9Wv+8+YzIw31ZEbcI3DXTo5v8WDPRie8HWzZtsGObY72bLG3xtnKFBszA44d2ENM5G2KctMpK8yksjSXpjphhWwjAz3N3Lp2Hgt9FcTmTWHR9AnM/uFb0T7hRZPGs2LaROQWz0JTajGuRsoE7ttC1t3LxF/x58bh7Zz3cSJoxwau77Ln2g5rAr3MOL/ZkIijHmTeOEFd8m0Gy1P51F9FS+Fj7pzzEwnhdmtddtkb4OtkKpLCg16unDuwi1sXThAfHsKzrCcMtDbybmSQt8MDvBnqZ7irg/aG+r+ksK2hgc7mZrpb2+ht76Clrp7KklKKcnIpysmhKDuHkrw8KoqLqS0vp6a0iOriXGqKs6mvKKS5toyqslxyMxJEUpieFCXa/lGQlUh5YTp15Tk0VuXTVF1AS00RbVUFtJfn0ltVyGhTBW+7GvjY3cRPXc28qHlGwuUL7LEwYpP6evzMjbjg5sQFN+fPp7szgV6buLbLi3OervjZmLJZW4Vw//205KbyY3cj/RX51KTHU5EWTXVWlEgKG4pjaCmLp60igfbKRDqqk2ivSqS1/DEtz+JFNJfH01rxWPSz7rrUz8Onm9Lpb34qou/PzwOtGf9HCIc6shnq/MxwVw4iunNF7wY7suhvF0Qxne6WNLqaUuloTKG9IfkvOhqT6WpOQUgHRQlhayp9Am2p9LcJ18apDHY8+ZwUCmlh91NGhcRQoPspI11PGepMZ7AjnYH2NNHv9rY+4YuxnirGuqt40VXJC+H8k+c9VYz2VDLSXcFwVzlDneUM9lQw0CdMzS+ns6OE1tZCurueMTBQI0oLX75s/SspvB54GJ9NVty/eZ722nw+jgr1hE287azjQ3eDKC38daidX4fb+HW0VSSFLzvKGajPpy77ETnR10kIPkn8NX/irhwn4eIhnpzcR+ahXURtceSKhR6ndNZzVl+J80bKIoS08KyhEmes1DnjqIO/kzb7LBXZpifFrj+l0F9RkoMyK/AVX8TOZXPxWTCLbTOn4TFpIhu/+5YN332N45KZOCutZIvpeva5GHF6uxMhPhuJ8XEj2Wsj9x0tCDHVJtRMmzt2wmw9K+46mHDTSo9Lpmr4GsniqCfGFnt5ju0yJeTMZq752XHF04hLjhqctlLkiNEazpvIccNCmQeW6tzSl+eyqjgBSmIEqq3mspYEoUZy3LMWZvtpEmEgT7jSau4qruKhhgwJ+orEWavz0E2PB1sNubdZj9tuWly0Vf1LCh1UZHFQWYudorRICnUXzUV/8XxMxZZhKb4Sg4XzUZ86VbQXWEEYYv311yiNG4fm5EnozZiG1pRJqE38XrThRH/2NMyXzMFGbCEbJJbhskaMTXIr8VRYxS5hgLWxUFeoz0Ub7c/Jmrkyly1VuWqtToiNukgKBSG8aarANX0ZAjUluaguxXkVac4prxFxVkhxVaTYryKJr4oEe5TF2aO0Go+1S0RSaL5qBjsN13HZ246bezYS5GHDKQdDAlwtCfZ25PYON25u3kDoBktuOdkQucmJR9s2c8fJlivG+lzQUiNAR4MgfW38VRTxlliB7bwZOC6eg+uKBXhILGXrutV4q8uwx2A9hy21OGWvz1ljRS5orOKi0mIurBdYxHmVpZzTEOOszmou6EsSYCgtksKj+hLs1V3NfkMpDpvKctFFm/TLfgwUxPJTWwG/91fAi0aRFJ7xdmCbqTrX9nmSFR5EhP8+fPQ1UZ02Bf35c7EQW46DuDguq6TYJCbDZjFZPFauxUNMViSF9pOXYDdxEc5Tl+M+azWb56zCY95KPOatwG32UlymL8RpxkKc5y3Gecky7OYtxGLGbMymz8Rm6eLPdaLyUrgqrMF9vQyuqrK4aMhhpyqNgfRilBZPxdtKh5Q7l/lxsJmfBoXRUS28bq2kKTuZrLs3eHzlIpFn/Qk5uJeTbhvZYWCEp5oW3pq67NA1xEfTgO2q+mxX0mOHigG71IzYq2bIIRV9/JV1OCinKkoJfSXlOa2hR4i1HdcsrTmtrSsSw9P6Olx2sCDa14vqO9f5WJ7HH+1V/N5bw2/DdfzXUC3/Hqrh3/3l/NaZz6fmdD41p/FzS7qI900pvGxIECWEghAOVj1kWEgLW5JEUjgmpIFtKQw1J9JbHye6PhbEsKXigWhQbEvZXVpLb/8f2svC6Xh2h66Ke/RURdJfG8VQ/UNGmx7xovUxL9sSeN2exJuOZBGCHL4RntsSedX8mMGqB3QWhdGcK1wZX6Pu6WWqUoURNecoiTtFYYw/eVFHyX1whLwHR8gX0sGYEzyLPyNKBxufXhHJYE/hbQbK7jFSGcWr+iQ+tGTxqaOQnzuL+KWrmB878nnblsXLlnTedWbzqa+Q9z15DDWl0VIRR1VBJEVPb5KZeJXk2KsIu+jPn/LD1lKPpQtnMm/mVGZNncr0H6YybeIUpk6YzORxPzBJkMSvx7F09gLWSchgbWDMyb27SY4IITvuDk8f3uLJ/RDS7geSHnmGJ/eOkRh2kEche4m/uY+kcD+eRBwg/f4hMqOPkht7kuK481QkXKYm+TqN6TepSwnlSchxbh7cymFHY5xVJFFb8ANK8yejMH86sPmvtAAAIABJREFUcvNmIDVjEisnjWPphG9ESaEghPMnfsuiyeMRhGrud18zXdjvPmUSOhIr2aitxiYVRbauW8s22TV4C8hIs3uNNIekpTm1RoZL65UI0dImYasXLQ9j+GN0FF6+BOEcGuI/w0P8e3iYrsICIk6fwkNfj83GhmyxNGOrvTU+zg7scXfBy9EOBzMjjHXVOet/iMLsNIZ72xnubWO4r43RgQ7GhrsY7mvl7o1ANljoICM2F/HFM1g+dzKr509FZvFM1q+Yi47MMsyVJdlup88t/z2UxYWRGnqOG0e2c8bLnovetlzeZs2V7ZZ/EXXCSySFNQk36SuM50NLAY0ZUYSf2iNKCHfaG7DP2Yz9btb4bbJnn4czZ/fv5E7QWdKj71BfnMur/m5+efuKn16N8WFshNHebjqbGqmvrKS5thZBCgWE1LCuopK8jEzioqIJDw0l7HowN64Kw9KDuXfrFtH37hEVfouosGCiwq4RcyeER5G3iI+6TULMHZEUCivhinKSqSh6SlVJpighFISwo7GM3tZKehuf0VtbzEBtCcMNz0Rp4buuJn4e6uJtRxMJ1y6x3VgXBzlpPDVV8DMzZI+hDtu11fDWUmWXsS77bc04YG8hOvfZmBJz8SSdhU/5qaeJ4ZpimnJSqM2KozYnhpr8B9QWRFFXEC06q3IjKc++S8nTMApSQslJuEZO4mfyU0JE7yty7lFbFE3TszjaqhPpqE2mqy6FnsYn9Lc8/f+kUBDB0Z48nvcV8KK/kFeDxbwa+h9eDhbxYqCQsf4CnvcXMNqXLzqFzwIvBvJFdYAvBnIZ68sR1RWKago7hRE0T0Ri2N+WQl9rMn0tSfQKo2uaE+lpSqBL6DqufyxKF9tq42ipjqWl5hFfvBtp4v1wEx+GGnn/J2+HGng9WM/LgVrG+qr/lENhw0kNz0fqGRqsoburTDS4urOzlN7eSlHDydhYM2/fdFJekkJw4GF2bLIiMvQsLZXZvBts5l1vA+86avkoksJmfhlo5dNAEz/21/O6q4LBhgLan6VT/iSSp/cCiQ06QuR5P26f2MnDU77kBByj8dp5Uny3ctVKn6Pqazmpq8g5IxXOGSlzWl+Rk3rrOGWpxhlnXU5s1GO/rQo7jGXZpS2Fn7I4h+RW4iu5BJ8Vc/FePJPtC2ayY84Mts2YiueUyWyeNhn31Qtx1ZBgt6M2lw+6kxDqT2rAQZ4e20X6Lg8eutoQaqFLiLkO4XZGPHCxINzeiFBLHS6aqOBrKCOSQqED2X+3OTfObSH0oCMh3mZcdtbmtKUCB3QlOKW/hmBjBSLMVLihs5ZA5VVcWL9C1JUbpCVBiJGcKFUTupHv6stxS3EltxXEeKAmTZzuOmKsVInaqEOEpwF3NukQ5qrJeeHKXE8eu/XS2AsoSWOnIImVtBimYouxlhDDRV6GLaqKOElLYLF4EQazZqI9ZTJqE75H44eJ6AgbTaZPRfOHCSiP+wbV778Trb0zWzQL6+XzsV+1GCep5bjKLGez3Ap8VCU5aLies8JOaksNzpgIcr6OCybrCTBTJkhIC82UCDVVJEh3DWdVV3FCcTn+64S1gSvxl1vFCXlxTihIcFRJUpQUClK4U0EMb9kluK9ZgIPkXOxk5uNnrkzwjg3c9dvMjR3OXPWw5dZ2F+77eRJ7cBuR21wJc7bmjrMN0R7OJOzYQrS7I+F2Ftw0NyLc2owIB2uum+pzVEUOL4mleK5ejMfKRWwWX4ynnBjeqlKi7/CgmRr+1tqcMFjHSdWVnFJY/CdLOK0qCKEk5wxl/uKkwRoO6kmxU0ecI1ZKBGwyIuKQO8+iAnlTl8kfA1X8a7iWf481UhgbwilvBzyNVTnn40Js4HGC/bax3UAT3QVzMVm+BCvxldhLSuC4SgKX5ZK4rZBm0ypZPFavxWneSiwnzsdi3BzsJi3CecZyXGevwH3uctznLcNp+nxsfpiJ9aSZ2M6ci/2ChVjPnYf5zFmYzpiJxaL5WK9aip20GI6y4riskxIlhZ6GaniaqOOsJY+lojhHNtmRFRnCx+56fu5v5veRDj501tOam072vdvEX75ExMnjXPPdzWFbezYpquIio8g2NV0OGFtx0NCag7pWHNSy5LCuDccM7PHXteaEugkn1utwRFYNPwlF9ksqcl7DkJvWGwi1tCdAzwR/ZQ2Oq6pzVEOVQBszMs/4M/w0mffVxfzYVsHPA/X8PljPv4ca+M9ALf/qLuOPtlx+b83mt5YsfmnO5H3DE17UJTBSHcdQVSyDFTEM1cQx0pjI89YUxtpSedH+hNFW4YrosajzuE0YQ1MWQUPxHRqKbtFYEEpjQcjnszCUpqIbtBQLK/9u0V52m67yu/RWRTBQ+4BhoWZRkMOWeF61JfCmI4l3ncm870zhfVcK7zqSGa1/SG/ZHdoLhFpCYUj1FWrSLlGRfJ6yhDOipLAk7iSlcacoiz9N+eMzVCVfoO7JJRozBCEMoacw7E8hfMCL2hjeNafyqSOPX3tK+a23lN/7ykRS+KIxjYHqx7xoTuN9Vw5vheL0pjTaqhOoyIsgO+kaydEXSE8IJTvtAaHXTmNtpsOk74W91N8w7YcfmDl5GjMmCXI4hcnjJjDhq2/59osvWb1oKcaauuz28BStPytLj6WhMIWGgmTqC5JoLIilufA+Tfm3qckM4VnqZcqfCAO9hRWKV6nNvExNRhC1GVdEcxlbMm/RmXuXvqIH9BTcpyQqkEcX9hOwzRFvw/UYrJyFjtgctFctRG3FQtbOnSaSwiXff8X88V+Jro8FKVw85XsRghRO+/vfEJsyCW2Jlbhoq+KssBYn8ZU4LV/yF5uXL8VnxTIOrFzJ2XXrCNbRIX7rVirv3uNFaytv2zt419zCh8YmPrW383tvLy1ZWVw/eAArBQWslJWx0dZkg5EBbpbmbHWww8XSDGMtdZTXyXLiyAGeFeXx4c0YH9++4Mf3L3g52k9PZyNV5YWEXDmHq4MZmuulUJMXR1l2JWqyK9FeuxKDdauxVF+Lo4EK+91tuR9wjNonD0m/HUTokZ34b7Hj7FZbArytCRK2mfjYcnWnHQ9Obic99CTPYkNoSoukr/AxRdHXuXrQCw8zDbbbGrDXxYKDm+w44OHI/q2uXDyyl6jQIPKTYmmtKOb1YA+/CFe+L5/zfmyY533ddLc00VxbTWt9HR1NjbQJyWFlBZUlxTxNTuJ++G2uX7rElYsXCDp/lqsBFwi9EkR4SDDhwVe4fe0S4VcvEn4tgDvXLxF1+zoJD+/wNPkh+ZmJlBUIQphNVUmWiPrKfNoayuhpq6ansZye2lJ6a0rory1loP4Zw01VPG+tp6f6GVGB59luaoDDOlncVdezTUeDzarrcZKXwV7oHleSY5NQLmNpxIlNTlzb60PmnRB6n+XxUZDCujLaijJozE+ioSCO+sKozxREUZt3n4rsu5SKhDCY7PjLpD+8SHrMRdJiLpIRF0he8nVK0m9RmXuPuuJomsvjaK0UEsREumqT6a7/LIe9TU/obUqjrzmNgbanDHVkMtKdw1hfPq8Ging9VMybkRLejggdzAIlvBYY/ozwLLx/O1rKu+elvB8r4e2o8HuCJObyvDdLlA4KUigIoXCV/FkEP8tgd+NjBLoaHtNRH/+XFArXz601cXzxZriRd8OCGDb/xduhRl4O1PG8r4bhrkr628voay9jqLeK0eH/lsJnoivkjvYSUVrYL/pZA69etlJenMzNoKPs3WJH9I3ztFVk8VFIGoRB1b1N/PInn7obeNVcxkB1Dl3l6XSUPaGtJIWix7d4dO04t/x9CD+1i3tnfUm8dJiS4LN0hF8l7YAPV6z1OaQmw3GddZw2Vua0kRInDBQ5piePv6UqJ1x0Oe6uz0EnTXxtldhtIMtOpZX4SCzEa+UcNi+dgfuCKbjN+gG3Kd+zc+Ecjkmt5qL6es5Z63Hay4qrxz15dOM4RUk3KIkIoCToGHlHdvBoqyMhNnpcs9Diho0edzYYc9NGj+vmmlwwVmafkSyuhqvxcVTi7D5r7gR4c/eYMDzTjhvuRpy3UuagtjindKS5bqhAhKkKN3XluKIqySXl1QSqSxCoLUWIsTx3rFWJtNXgtt5aQhRWcEN+OfdUJYnRkeeBhRJ3nTQI26TNDVcNgp1UOWWhwHZNaWzXrsRRQQJXFRncVGRwlpdgg+QK3NZKsl1NkX0GmuxSV2KbghxbpCXZuHI59osXYLNgLlbzZmM+ewb6kyeiPu4b1MZ9jfbk8ejP+gGTedOwWDwLW2GItfhCNq5ZgpeSOH766zlto8cxYxXRwOm9yqsR8FVexX6V1RxRFeekmiTHlFdxWGEFh+SXc0ROjGNyq/CXFxc1/pxWWoO/qgxHNGTxU5MWSaHnmkVsXrMQt7WL2Ky8guN2moTtceHBQQ/CdzgRvNmK8G0biN67ifiDXiT4epDo406KjztpuzzI8N3Kk+3uJHk48djVnjgXW2KdbUTrDAMN1TiqJstO6eW4LprFhvnTcBWfj6fiCnZqSXPAWJHjlmoc0pVj3/pV7FdYyXH1NZzTV+SUvgJHdOXw05Zhn+YafDWkPu9NtlDlqJMeoQc2kxJ6isqUO3QUJ/KiuYAPPZV8Gqzjt+fNZMeEcmSrPS4GShzeYs/NU/u4tHcru6wMsVkr9RfW0uJYrliB+fzFWC5Ygu2SFTgsW4n13CWYT5mLxeS52M9azMYFK3FZsFyUCjrOnY/dzDlYTZ2B5bQZWM6ehdX8uVj+icWCuZgumovRkrmYr1qMg+xq3JVk2WmizVEXG85vdydoz1aCD+wgJeQSrdmp/NrTxu/9nfxrqIdfejsZq6ulI7+IirgEMoNvEn30JBedt7BL2QDvtVrs1zDnjKkzx3Xs2K9oyh4ZAw6vt+CU1gbOadpzVsmMs7K6nJLWwl9CHX9JdS4oGnJN24ormuacX6+Pv6wGp5V0uKBpyHVzW2I8fcg5dpryK8E0REbQlZLAi8Jcfm2o5j9tDfyruZI/Gor4vb6A3+ry+aU2jw81mbyqfsJYVTLPK5MYrUxkpCqBoZp4BmvjGRZSxKYkkSQO1MfTUxdDZ3UUbRWR/HdK2FZ6k7aSm4jO0lu0l96io+wWnc/C6Cq/TXdFOD2Vd+mvjmCwJpLh+ihGGx8y1hzLq9Y43rQ95m1HIu87k0S8EdLEplhG66IYqo6kv/wuPaW36Sy6SXtBCO35IbTlB4tozwvmf9ORF0JXwQ16/myoGXh2h+GKCNHcwqFnjxguT+B5VTIva58w8Cye5lxhz3Iozfn36H4WS191Ij01SXTWpVBTFE1eaghPHgWSm3aXZ4WJ3L97GWd7Y2ZM+YbJ33/F5PGf1xROnTCBaROFRpPxTPjqa7774u8oSEqyxcmRwBNHib5xibyE25Sk3qUwOZyCpDBKU0OpfHpdJIFVT4OoSAukKi2AmvSL1KVfoCb1HJXJp6l9coG27GD6i+4xVHKf4dIH9BdGUPEoiJSrh7lz1JtL2x044mTAMTcLTno5cWiTAzaqa5Ge9QOLxv+DeeO+ZNZ3XzL3+69YOOkbFv7wLXO+/adICqWElZ0qCux1smaflTF+Rjrs19PggL4mhwy0OaqrwQkNFc6pKXPFQJcwK3OiPLeQePYsmVEx5D16THFcIlUpafSWVfC+q4fWwmLCz13A3dQcczUN1GTXIi8hgbLsWrQU16O0Vg5JMTEWL1zA1i0eJCY8prenmxdjo/z443va2ppJTIzn/PnT+O3dhYebI852lrg62rDJxR5nGzNsDLSw0FRig7EOm23MOLbDk5jrgdRnpZJ29wbXju7j0GYnTng5c8HHmYAdzlz0ceL8dkfC/HeRcP0MWRHXyLh7mbTwQG6f9mP/JltstRRwNdVim70pe93tObRtEyf2+hB68RTJD4QVamm0VBYz0NbI875OxgT6uxjubqevvYmulnq6WxvoaWuku6WBjsYaWuoqqS4toDA7nazUBLJSH4vIFWqOs59Qlp/JM4G8TJ7lZlCanU5R5hOKs9MpFd4X51BamEVJXgbFeU8pyc+gtCCDckEQn+VTV1lEfXkBDaV5NJfm01ZRTFdNGTW5GWTHRhFz/QqX9+/Dz8mB7abGbDM2ZJuhHlu0NXFVU8FRSZENKoo4qCqyx8GKsJNHKY6LpilfGNZfyYvOBvrrn9H6LI+W0nRayxJpfxZLR0UcXZXxIoTPbeWxNJcI+4gjqcm9S03uHapz71CTd5eGovs0l0bTWh5Le6VQi/hYREdVvOi5+VkMDaVRIhpLo2gsi6a5IobWqkd01j6mpzGZ/pYnDLalM9SRwXBnJsOdGaJ9xML5+VkQyCxGe7J53pvDi/68v+oBRUlhjyCEgmimMdj+OSkcaEsVfRbejXSmM9r1lOc9mYz1ZDHWm81Yb+6f5PC8J4cvhH18bwUpHGn5izdDjYz11zHcU0Vf+zO6moroFFYPdVUwMiRIYS093eW0tRbR3lZMZ3sJPcKA6/4aXow2UVGUxO3Lxznk7cSjWxfpqMjip8Emfhts5V9DwuTwFn7raeTHtioGyrOoy4yhMu0+9TmxtBYlkh11lTtn9hCw24Ubx7YRFbCfpyGnqL4TxEB0GJlH93DZxoD9KtIc0ZbnhLGSiGMGChzWk+eIlSpHN+pw1MOAw+66HHTVZrepPF6Ky3FbPgOXJVNxWjSJDXO/x27KN9iM+xJfsUWEGmmTss2dhGM7eHT1ICkPLlCSfpvW8gSa0+5Sf+8SZecP8HiXK8H2+ly20OC6lTCPT5dgSy2umqpxXpilZ7wWD2NJfDeqcemAPVGXdxJ9ypMYPxfueVoSaK3GIQ1xTmkK8/vWcc9YhVu667iuvobLapIEaUkRqCtNsMk6wm3UiLDT5JaeLFfll3F97VJuK0vwQEeOu6aK3LRX4bqLGleclAl0WM8xE1m8VFZhLbkIl3Wr8FSXZZvWOrYqrcFj7Wp8lGU5ZKDOGWsjzpgbcsZEn5N6WhxUU2K3vAxekqtwXb4Yu3mzMZ06Ce1xX6P+7T/QGP8Vmj98je608RjOmoTZgmlYL5sjEkMPhVX46ipy0kaP/XqKbFNYibvkfDaunoOT2CxcV87GU2I+PtKL2bFmCbtklrJHdjn714pxVG41JxSkOK0swzk1eU5pyuOvs46DGjLsXCeGh+R8tsgswktpBbt0pbngYkCkn5tod3TETidubrbgrrcdMb4bSTq4hazD2yg+spOyIzspOeRD0QFvivy8KN67lcJdHmRudSbFzZYYR3Pu2BpwzUKT/XKrcJw1GbMfvmHD4qlsXruAHWor2a8vyzGz9fhqybJVfjXbFKQ4rK9GgL0ZJyz12aOnzBZVGTYpCVew4mzVWsdBRxMC9mwi+U4Q7VXZfHzRweuBBkaEUU+dFbwdqOen562kPbzBvi122OgqsHOjBRcObuP0Hg/2OlmxWV8DF8312CuvxUJWHMNli9CcMR3tmTNE6weNFyzAZM5cTIUhvLPm4bBwKa5i4jgvXY7dgvlYzZ6J5ewZWMyajvns6ZjOmYHJPCEdnIvNsoXYLF+E0aI5aM6dhv5SIYFdhYe6AkccLLnuu41HAacpiAyjLSOF0WdF/NhUz797e/hPfz//GRzk34PD/NE/yq+9Y4yW1lP/MIXMc9cJ27SXI2rW7JMzFsnfVYutnNHYwD5xA7YvVOOwlCkXVJwIUnXkkpwFFyV0PyMunHoErDEgcK0xF2UMOCOhjf9KdS6uMyJY245bxi6EGjhyXc+Bu7ZbSNx+gIKTAXREPOJj/jP+U9vMv6pr+KPyGb9XlPJbRQm/VhTzY0UebysyeVXxlFeV6SJGK5Lof/aInmfRDFQ+Yrj2McN1jxmsi6O/PkY0gqar6j4dFRF0VgjXxIL4faan4jb/lzB6KgRu01sZTl9lOAPVdxmqjWCk/gFjTQ951RLLm7Z43nUk8KEriZ96Uvi57wmfelP52JXEu/bHvGkVhlPH8LLxIa8Emh7ysjGaF/VRjNXdZ6TqHgPl4fSVhtFbcpOeohv0FN+gt/gmvUJimXODhrRQ6lNv0JIRTmduJHVpNymIuciTu/7kxQZQ8SSEhrwI2srjREPJG8oeUZh+i6ePr1Ka+5DG6mwS48LY4mbJvFnfMWXCP5jw7ZeM/+ofTBr3DdMmjmfq998x8at/8t0XX6CjpID/vl3E3gkmKfIq6Q+DSI8OICXyPEn3zpARfZqCx6cpTT5D+ZPzVD0VhPA8talnqEs+QVXCMcofHaY26SQ9ucG8rooW8bL8AcNFd6lLuEzmTX+SLh/8kwNk3D5PUexN0u9exW+jFesWTWfBuL8x59u/MeObvzF73N+ZN+EfImZ/83em//0L5BbOw81Yl4u+3gTu8OCylxvXPDcS4u3Oze2bueHhQoiTDSE2Ztx2tCHSzZG7npu57rODc74HCDrkT+jJ80RdvUFZWhbP23toLa8hKiSMPZu8MNHUY+Xi5UyeMImZU2cwf9Z8Zk2fzQ8TJvHtN+Mwt7Dixq3bVNXW0zc4xMdPv1BaXoH/qdPo6BtgZ2+P19at7N+3lxPHjxFw/jxH/Pzw3OiMvYkx7na2+Li7cvbgAeLDb9NYkMeT+xEEHT3Mvk1uHPXexNldWzi324PTPu74e2/k2lFfoq+e4/HNy9w+f4yAAzvYt8kBZ2Nt9BSksdZRwc3SkJ2uDhzd5U3AiUPcv3GVnJQ4GsuLaK4soaWmjLZ6Yeh0LX3tjQx0NjHY3cxQT4voHOhqYkCoi+xsYKCznv4OgToRg131DHc38ry/hdfCwoqxHj6M9fPxxTAfno/werCf0Z4uBjvb6Glvpr25nuqKEgpzM8l+mkpuVhr5OU8pyM2gIO8zRYJM5mRQkZdNXUkhLZVlpD18QNCRQ+xxcuSguzsnvLw45uHB3g0b2GZmiqeREZv19dmorY2dqjKminLsdXXiSeQdfhz8f2y9Z1RQ17a/nXvOTTOJPbbE3nssYEdARQVFpCqKBVCki0gHBUERQRDBgoqFJr333nvvvRdR0RjTTnKS5x17m5N7/mO8H56x1t6UDzgYPvzWmnN28bq7jeGORnpbqmmvLaWpPJ/m8gzaKxLoroqkvzaGoYZ4RpoSedGczGhLCiPNSQw3JjBYH0d/fSx9dcK95Fj66+MYqI+nvy6O3tpYemqEP8AiaSsPo7EwkMqsRxQm+/5NUcodStLvUZb5gKrcx9QVBtBUGkJLudAWK5z26gja/qK9OpL2mkg6aqPoqouhuyGW3uYEBtoEwUtnqEOQQUEgk+lrTaS3JUEUwb6WRPpbkxjqSGG0O53XfVm8Hczlh5ECfhwt4adXZfwyVsmvb6r49W01P7+u5KNXg/WMDTbwRhj2/Bev++sZ7a1lWBTDCnrbSukW7vt1ltPfW0VvTwVdncLIuyI6RIrpFu4e9lbxYlCQwlge377CZZNTRPt70lWZxS+Dzfw20Myf/S382lHHu4YyRsqzaUiLICfsPmnBPuRE3Kcw9jFxD9145GLGLUsdHl4xIeSmDUm+Vyi8d53GB55Emetx7YA0JhLLsZBai52cBPb7NolCaLtXEjvlHdhp7cJGWw6rk7u4eFwaI/l1aG+Yh+a8SRydO5GjcydwcsEUjFbMwXbdcrzkpAg5rkqKuT7JbtYkPb5GdtxdqvNC6K5LpjsvnK6YhzT4XSfJVp97xxW4qSSN1yFpvA9J43VQCs8DO0QptBEEVGk9Vtq78LI7RsgtM0Kv6hNuo02AvqoohdY7V+AkvRrvvZI8VtjOg72bubtrIz6y6/Hesx6vfevxVdzMQ1UpHqtJc3/vBm5vXoqv5BIeSa0hSE6Sx4e2cFdj2wchPLIFNzVJbPetQWfTQhSXzOTU5pVckN+B3eE9WOzbwXkpCS7KbMFeXgYX5f24qRzAS00JL5VDuB3cj/NeWWx2bMFkw1p0ly9Ga+Fc1L+dwaHpk9k35Utkxgti+Bm7p3zB3unjOThnKiqLZ3JqwxIu7NmMs/p+LOW2oCexlGPLZqGx6GtU5k3iyIKpnF42C4M18zm/cSmW21ZjL7UeJ6mNXJOSwE16E+6yW3DfvQ1nGUlsd67DbMsK9L6bh9aSaZxcNQtdifkYy67C7cQ+gmx0ibxkQOAFLfzOHOaZ0RHCLU6TYK9P1iVjShwvUHb5AsWCGNoYUmRjRKmNMaVWhuSa6pJ2Tov4M0cI11Hl2clDXJHegM786ah+PY7jiwQpnIOp9ArsDkjirLoTCzlJzm1eg57Q7mbXdhyV9mOnKMcFeRlM5KWxUT+As/YRbpmd5bGLFZF3r1OaHMpQi/AL18ObwUaGhYbwnRXi/ufXnaRFP8be9BTHFaUxP6PBDXsTrlnoY31aA31FOU7J7eCIlARKG1ayb/E8pKdPRWbaVHbPFMRwFopz5qA6bz5HFyzi2KIlaC1ZzpH581H+ZiYHp03mwF8oTJ/M/hmT2TdzMopzhYR3PsdWL+X4+pVobfoOnZ2bMNq7EwulfTifPoq3mSEBzg6k3L9NRWQIzcnxdGdlMFxQyKvyCr6vreN9Yws/NXXxS0s/fRmlFPuFEGF9FV9NYxx2qGK18SCXt6txfc8JHLeqYbVSHrMFu7BddQDnjWq4blTFdc0Bri/bhevS/+Pa8t1cW7kHl+W7cFyyE/sF23BevZsbmxXxlFLBY/th3Lcp4bvvGM809YkxtqHgqjct/mH0hiXQFRpJW0gInWGh9EZHMZQQx3BGPC/yE3lZkszr8lTeVmbwsjKJofIY+srDRSkUxLC77DmdZUG0lT6jpeQJTUX+NBY+pFlMBu/RWnSPtqL7/4XwfI/Wwru0FNyhRRiXl+f7gfwPz22F9+go9qOr9CE9Zf70VTxhoOoZwzWBvBCEry5Y3A9WPWOw8ikDFQJPxP3Qf96VP6av9BHdRQ/oyL9HW+4d2nJ8ac3xpT33zgcxLLhPS+Z96pMEMbxZkHIjAAAgAElEQVRPc9pjOrIDaUzzpyzOl9yImxREe1MSf4eK1IfU5gbRWBZNbVE4ZdmBFKU/pSwvgqqSZEIDfdHWUmT2jM/5euLHTP7yEyaO+1SUQjE1/OIzJn32MRM+/ieq+/fg5+lKYVq0OKqtMOkRebF3yIz0JvW5Bxnhwug/Z/KjnSiIuUJRnAslsc5UxDhRFX2ZsnA7ikKsKA93oCX5JoP5jxjIe0Rvth8daXeoivQk9+k1cbpN9mNXcp+6URpxj9qUEPIjH+NkeALpFXNYPOkTZn/5T6Z9+hEzx32QwjkTPmb2Fx8z+7P/ZeeKxZhqKvPAReh3eBF/KxOeWBgRYG1KkO0FAs0NeWagzVPtYwTrnSLM6AxBJgb4mp7HxdQC14u23LR15M4VN4LvPiI5LIaYwFDuu3vjaG6D+kFlVi5ZyYQvJzLhy0lM/GoyE8dPYeKEKUyaPA0lZXVu+dwlK6+QmoYm+gZHiEtKwcDkPGvWbWC33F6OaR7DyMAQKwtLrjg6ccnGFksTE8z09HAwN+f6pUs88vYmNTycxsJCkoOD8XZywlrvLI4m+rhZGOFuacwNC0Oumxtwz9mWEB93wu554eNojb3BafTUFVHZvR2Z9SuR3y6Byh4ptJT2Y3DiCFZGZ7njfpXU6FBaqkpoqS6lpbaMtvoKupprRCEc6GxiuLeVF/1tDPU009/RQF97Pf0ddfR31DLU3cCLvmZRAl8NtiIwNtTG9y86+OFlt1h1/PPrF/z4cpQ3QwO86OkS7ykOdLXT29VGa1MdtVXlVJQWUVEmUEhpcR6F+Vnk5aRTkp8tFqtUFeRSkpVBfmoSQXd9cT5vioGKCmaax7DW1sbmtDYXjx3DVFUVM3V1zI8cxfK4FtY62tgZnOWhuysVGan8+9UL3g32MNLVTFdTFc1VRdQUZ1NfnCq2oumriRbFb6QxgdGWZF62pvCqLZWXrcmiJA43xjPY8EEMBTkcEKRQeK6Lpbc2hu7qKDoqwmktfU5DYSA1OY8pz/CjTCD9PmUZ96nIekBVziNq8p/QUBwozlpvKRf6pArtsUJpFqqKy0L+H4T3rVXhoiR21sfQ3RhPV6Mwrz0W4Vmgo144KhbuDwofj/tLIJMY7kjhRVc6L3szed2Xw1h/HmMDBbwZLBQR9h+9GWkSpXCsvx6B1311CFL4auADLwfqEXjRX8tgbxU93eV0d5XR3VWOcGQs0NtVTp9w97CvWpTCsvw4nt25iou5LgkBPvTX5fP7i3b+PdjKH0IbmqZyRsqyacuMpTjSn/hH7kTcdSHK7xoxD90IvX2Zp9cteHTFlAA3C0K97Ij1ciDV3Z48Vzv8dTSw2SncrZqLkcQSzHeuwWrXOmz2bMRunyS2h7dhfUwGixOynD+yHUOVTejKLOf46lmoffMl6kJCOPsr9FfNxkNeithzJ0k01CHBQJsEkzOiFKYF3qAg5SENxRH0N6UzUpHIq5wIBiMfknP1Ig9OKnJTqLhV2I7b3s2479+Kh/w2UQrtlDZjoiqJ7Vk5vB20CBEmCFwzINJWh0ADNW6qSmG5YymXpVbgtWcj/grbebhvi5gW3pWTxGefBN77N4pS6Ke8nUcqO0Qp9N22nHtbl/NEdh3P92/hidJW7qhvFRPCG+qSXFPegMXu5Wh99y175kxEe+tqLqnvx0NHA2d1BTEhtJGTwnbfThzkZbmurIDPUVXuH9fgzlE1bqsrc/3gPhxkdyD09jsvsQ7j9WvQWbEY5dnTkJ3wKTu/+hiprz5h5/hP2TPtKxTmTOaYIHu7JLl29ABW+7ZyVmIpR5fMQHX+ZBS/+RLVuRM5tWwWRt8txHr7Wlz2bcNDUZZbB2XxObALXwVZfORl8d4vjdPOjZhJLuPM6jloLZ6G6uyvUF84iWOrZnBm6yKuau4hxO4sMVeMCb54kgdnlQk00STKWpcURyNyHE0pcTSj9JIZxfYmFNgaUWxrTLmdKRW2ppRYGpBvdpas8zqkmJ4ixvi4KPTnV8/j5NxJaK+YwVmJeVzYtQon5W24H5fD7sB2DIWkVWINBls3YLpzM+ZyUlgp7sHx2GH87S+Q7u9DWWwwNSnhNGbH0FORycvWcvHaxFhPDaNdlQgJ/PtX7fz24yB5qaG42huhf+wgDudPc9vFEg9bE+x0NTE4tJfTclJo7NjIofUrRCmUnTkNWaH4Z8Y09ghJ4IL5nFi+Em2hdcuSZWjMW4jyN99w4Osp7J30FXsnfSkiN+lL8ehfdsqXKMyeJkqhtsRazOV34XJCgxtntP7G7exJ3M5pc9PkHH62FwlxdSL2lgfp9+9R+CyAmqhoOtLSGcgt4EV+GWOFNdSHJBDr5Mntk8ZcO3AS262HsVivgOWGA6IcWq8/iM2ag6IQ2q48gID98v1cXrIb54VSOM3fgeO8bVyeu43LC3bguEgKh4XbsZ23BavZkljP34LNku3Yr5LhqoS8KId39h/nkZougaeNiTSyJtnahVQHV+LtHIm0sSHxihO5nh5UPrhPS0QgfZlRjBYn8aYynR/rcnlXn8lYfQov6uIYqIykqziE1oJnNOYJ4+zuU5Nzj+rsu1Rn3aE224e6bG8acm7TkHubxlyfv7gtvqvPvkVtphc1GTepSnOnMuUGFclulP+F8FyV4k5Nmge16Tepy/CkPsOLhswPCPu69L/eZdyiKdOb5qzbtOT40JJ9m+Ysb5oyb9GQ7kldqge1KR7Up3nSmO5Fa7aPKIU9RQ/ozPOnPVuYdBJAT/5zBkoi6CuJoKsolNaCEOqznlKZ8oCyZOE/pMeUZQVQXRBKU3kMLVUJVBXFUJAVyYM719BUk2PW158wbdInzJj8BdMnjWeKkBB+/gkTPvuYKeM+YdqXn6JzRJnY4Mf0NZXTXZtNe0U8TUXh1OQEUZbmT0mSD4Vx18mLciIn4hKZoXbkhdlTEulApZAShtpSEGRBUbANVVEuNCd60RjvSX2sOzVRblSEu1Py/CbFIZ5/Ux7tR01yMLnhj7hqehr5jUtYPfMr5k/4lK8/+T8pnD/pUxZO+ozFk8YhL7EGe70ThPm48dzNkWBHK0LszQm9ZEmEkw0RduaEmxsSbnSGaDMDEixMibK+yBNbO7ztr+D1Fx62jjib22BrdAE7UwtcrC9x08kVHc1TbFonybQpM5g4fjJffPaVuM6aNYfFS1egqXUKr9t3SExJJ6egiIrqWvyfBaJ1WofFy1cisWkzcnvkUDmszInjWujrncPS7ALO9vZ4u7ri7+ND2JMnpERGUpqeTmtpKelhYdy9do1LxkZcu2iKp60Ztx0u4nvZgjuOVjz1cCbivhfh9724dckCK93jaCvtQ2nnZqTWLhPFcJfEGvZt3YjS7h1oHNzLZQtTYkOe0lFfSXfTBxHs72hksKuZoe4WRvvbeT3UzZuRHnE/ICSG7XX0tdciJIOCFL4caGVsuEMUwxe9jYz0NCCsAi/72ng90MPr/j6GOtrpaWqkt1VoadPByGAvI4N9IkMDvfT3dtLT1Uprcx01VaWiHNZXldHZWEtLVTl5KUlEBT7lnpsrV0xNMdPUxFhDAwMVVQxVVTmvoYGFpiaXdHRwNTLGx9aOEN/bpEeHU52fw0BjHb8OD/C2t0NMCjsbK6gry6MkO5nK3HhaSmP5byl8ISSFTYmiDArJoZAg9lZH0l0VQVdluIiw7xHfRdJVGUFHRZgohE1FQTQWBdJUHERTSbC4Cs8iwrvSYAQRbKsUeqVG0F4VQVtVOK0VYaIM1gttZ4oCqC18JiI8N5QG0yjIYnmo2IqmSfhckVCaKj7QXBlKs9CmRvhewvetFe4SRn2QxfoYukSBjKWjLu4vPuw/+n60RZRCQQZfCfTWilI4NtTI2xctfD/axg+v2vn+ZRsjA3ViQiikhL09lQwO1IrHyYN91aIQjgzUilJYURBP0D1XrlvpkRJyj+HmEv581cW/B1v4rauO11X5dGTFUx71jNTHtwi5dQl/N0seulrw4Ko5j69bEOhuJSaEz2/a8NzTlrDrlkReMiX64jk8VfdhsnEZxxdOQ2fVbAwlF2O2YyUWMmuxlduI9aEtWB6RwuzoDgyUJdGWX8PxrQtQXzYV5Rmfo/7tl2JaaLllBRH6WvT5edHk4UKOpQkxhqfFWbSZITcpyXhCs3AHqSWTNw0Z/FqVzvvMCEpvXeaxjjIeh6Rw3bcZZ5n1XNstwY19W7h+YBv2ylsxO7IVB/39+Fw6wXNvM8KvGRJlf4YgQ3U8VKS4uHUx9tuXcXPXeh7Jb+OhwP6t+Mlv4a78Jm4rSIhSeE9pK35K20QpvLdjFQ+lVhMgTME4sJ0nh7fhq7YVd41NuKps4IriWs7vXITGimlITf8c3e1ruHFalUcXzuKtc4SrKvJcPrAbu/3S2MjtwE1ZgfsnjvJM99Tf3DumgfshBZzkZHHeKzQ63o2V1GaxsbPc1C+QHv8J28b9ky2f/YOdEz9l9/QvUF/+LaayElw/poj1/u2clVgmSqHyvEkozByHypwJohSabFjCpV2SeKrI4XfsEA+PKOKvdpCHyvLcP7QXHwVZHLZ/x7nVczm6YAoq33zJgakfc+ibz1FZOBGt9d/irCFLqMM5Eq6Z8dzyNA/PKhNkeoxYu7OkO5uS62RK8eXzlDgIR8jGohSW2JlQYX+eanszKu1MKbcxptjGkDxbAzKs9Xh4dB/2W5ejv2Im576bjZ7kPC7uWcM1DWl8dA7ieFgGk50S6G5cg/aGVZxatwJj2a1cUj+I73k9cgP8eN1YwZ+j3fw+3MavA0382F3L2/YKXrWU8aqjglfd1bwdbuLnt938+18vKM6J4dY1S8z1NLhmY8D9G/bcunwBBz0tcXaq9l4pMSk8vHEVB1csYv+8b9k3exZ7Z89i/5xvOLZSmNu8GZPNW9BeuQr1ufM4NHMG+6dMZM+EcR+YOI7dE8chO+kLZKZ8wcG5M9BctRgj6S24n9YkzNmOaDcnQpxseGxjhreJHi46WjicOMIVXS1c9bXxNjPioY01z51dSPW9Q2lQME0xcXTGpjAQn0Xh7cc8MrDERk4VKyklLCUPYv7dfkxW7kZ/yU7MVspht04Rpw0q2KxUEBNDs7lSWM3ZxqU5W7D7dhM2MyWwmrER628ksJm9SZRBi282Yj5zPSYz1qI/fTXGszdwee1uvGXUuSuvxT2lU9xX1/4bX7WTeKgcwUXpMLdOaBFgakKCkyPFfrdpjQtiMC+W16WpvK/N4X1jNj+0ZvK2NZWhqijaCwJpyHpIdcZdylJviZSKqxcVqTepTPOgOt2D6oyb1GR6fiDDk5p0QQQ9qEi5QVmiK8XxLhTGXCE/ylGUoJxwBwRywx3Ii7hEfqTAZfIiHMgNs/8vHCiIuExRlBMlMc6UxV6lPP6aSFmcC6UxziIl0VcojXGhMsGV2mR3URY78u7SV/KIvuJn9BWF0F8cznB5NC+r43ldn8yblnTGWjPorYgWxbA0yY/CJD9yEx+IUtjdINwrKqCuLIGMpCBuudujekiGmVM/YeaUz5k9fSJzZkxl6vgv+OLjfzL+038yffxnzPv6K8zPnaQ4I55/jfXz43Ajb3qKGGnJpLc2kbbSSOpyHlGW5CFKoSCEyQEXyQy2oijc7i8ptCE/0IL8AEuKQxyoCLtK2XNnioMcKRKm1oS6UR3tS03MPaqi7lAR6Utl7EOqkoLICn3A9Qs6KG9fzcb5U1k0ZRxTPxak8J8IKeHCKZ+xbPqXrJk1ETVpSa4LJ0DP7hF/x51oN0eiXOyIvXaJBDcnElwcSLxkSaK1Gan2FmQ62pDicpnwa674u3ly/5oHvleu42blgJ6GFrs37eCgzF7M9Yzx8/TFTN+EPdJ7WDhvMTO+nsWX48bz9dczWb5iDTukd3HWwFhMCiNi4olLTCE5LZOb3j6oHT3GomUrWLN2HZs3bUZGWoYD8gqoq6pxwcSU2zfciQ4KJj02juKsLGoKi2gqLaWjspLMyEjuu7nheN6U65YXuOVgwV0na/yu2uN//TJB3teJ9PMm9K4nHrYXMDuhgZbCbhS2b2TbqiVsXrEQyWXzkVi2gC2rl7J9/SqMtI8T9vQBvc21DHY2MdrXzqvBTl4OCHQwNtzNu5f9vH89yOuhLoa6hbTwP1JYLR4Vvx5q5+2LTl72NzPUVUt/exW9rZX0tJTT31bHUEcLQ+3tdDc20FpdRWdjPYM9nbweHeL9uzH+9etP/P7bL/z04/d8/+YlQwPdf4thV2sjr/p76GtpJCcpHn+fW9y64oTrxYvYn9XD9KgmOgcPoquoiNnRo1zS1eWmuTn+V5yJ8/OjPj+X969G+PeP3/PrqxF+7O9hrLuNoY4GOhorqC7OIjc1lpKMSJqKo+ivjWawLpbhhjiGG+IZqo8Tk8O+mii6K8PpKA2hrSSE1uJgWkuCaSt9Tkd5qEi7IHllz2kuDqKxMIDm4mA6KsPprRcK2mLoFr5HTeSHtTaKnrpoehti6Gv88PHOmijaKsPF42ThWFlIEqvyHlOZ6091/pMPglgUQE1RANX/hfAsUFssEEhdiUAQ9QKlH/jwLvDD1xYGUJkfQIXQ9zD3KRX5gXz0elg482/gVV/9/9HfwOvBRl4PNzM20sybkRZxHRmsF4+PB/prGBlu4OVoC69eNPN6pInXI43iOvaimerCBILvXsPVXJfkQF+GGwv5baiZt00lDBWm0ZwYRolwN/CeO9G3nAhysxaLSjwvauOsr4HXRW38nUwIvn6RR5eN8LHUwcdEi3t6R3l4ShWXfdsx+m4Rx+d/LaZJWstmcHLlLE6vno3ud/M4J70S40OSGKltQffgOo7vXo7m5nkcXTmd4wumcH7TUq4qbOOJjio5Dmb03rtJo/sV8q1NSTDVJdH1IklProrVREIlUVNpBEPlcfxYmcIPedGU+Djy6KwK7od34iq/BeddG7i2RxI3oYn2ga3YHd7KefUtOOjt47a9FiFe54m4ZkSMgx4hRkdxPyyF2aaF2GxZirvseh7Ibxd5KL8DP4Xt3DmwFW/FzXgd3ITnAUk85SXwkdvAfdl1+O/eQOD+zYQe3IH/4W14q27BVU0CR8W12O5dhuHWOWgsn8KeWePQ276KGycO4W96mru6R7h19BBeRxTx1jzEHS1lnp05TpSJHvHnDYgyOkOo3mmenDzKXTUlPA/tx0dVkftHVbilcgCH3dsxkBDao8xHee509k+fwN4Z49kz4ytUl32LiawkrscOYXtQBkOp9ZxavxSttQs5unIuWqsXcGbDMow2r8FSZhOXhePrg7txkZPCZecmnLZt5PLmddhuXIW+MDVlzlQOzfiKQzO+4NCMz1Ga/QUqCydwfO1MnDWkibh0jmRXM8ItT+F/5hBBRmpEXTxBku0ZMmzOkG91liJrPUpszlFqZ0Cp9TlKLc5SevEMpRfPUmZxloKLumSanybRTAt/zb1c2/UdFhILMNo4B531szgvswxnte3c1lHgkrIs+jJbOL11k1jNdk5WiisnNXnqZEt2wENa89J539vGn2+G+OPNAL+/6eUXoVG7MNaxt4FX3TUMd1WKd3R7O8rp7ignNvw+TjZ6GJw6yKWL2vhct+TmJWOx+MRIdQ//wURNDgu1/TioK3BZ4wCXjxzkiuYhvHSO4m+kywO9k7iqHcRCdivG29ahJ7Ec7XUL0Vm/CN31izgruQz97Wswlt2IzSFprh1XxNdAiyChkv62C6l33Ui6fZU4TyfC3S4R6GLH0yu2BFy1J9j1kni/MMbTnSSf2+T4P6IsJIS6yGhaoxPojkkjzc0Xt6O6aH+3nbNrd2K4WhajVbIYrpTBYIU0pit3Y7FmH9ar5Tm/RBb9OdvQnyWJycz1mM9Yi8WsdVh9uwGr2Rsxn7Ue0+lrOT9zHRZzJLFZuJWL8zdjOlcSs4VbufTdXtx3qOAtdwxfxVPcUzsjclf1DD4qp/FQPsZVJVU8jhzjrvYZnhqZEG5vRZKHIxl3rpHjd4P8Rzepj3lAf2EoY/WxDJaF0pH7hOZMPxoyfanNuEVdljcN2bdFajM8qU5zpzrtBjUZ7tRmelCXdZP6bC8a/kLY12V6UpvhQU36h8+tSnWjKuX631SnuvEfyhOvUhzrRFH05f/CkeJoQQo/UBztSFHUZQojHMgPsxPJC7OjINyBkmgnKhOuUpfqTku2N50Fd+kueERPYQA9BcF05wfRnR9IX0kYw9VxvBD6pZVH0ZQbSE3mU6qFasq8MBpKhYpIYRpDBvVlSeIfKo/93NHWOsSS+VOYO2s8s6ePZ+aUL5n0hdDA+h98PX4cKxfMREZyKS42BpRkRvH9UCNjPSWMCr3WGuLpqoqkpTiYhrwH1GR4UpniSlmiC8VxTlQkXKE+6SotyddpSHChNtaJujgXmpM86Ei/Q0uyN/XxHlRH36AqxovKGEEE71EVd5/qeD8qEx5TnhREasg9rpieQmHLctbOmcS8yZ8x+dOPmPbFP/hmwsfMm/o5y2dNZN386Wju34nXpYvkRAWRHuBH0r2bJPncIO2+F9n+vuQ9uE3BPU+KfD0ovetJuZ83BX6+xN+9xzOfB4T5B5IYGkVccDiXLexQlDvA4f1KWJpa8ujOI1ydb3DexAItLR1UVDWRV1BCWfUoOnpGXLS5xI1bd3gWEkFMYhqxSenEJWfw4EkQto5XOXlGH91zRugbnsfU9CIWlrbY2Tty0+MWAY8DSIqOJz0xldz0bEpyCqkuKqO5oobowOc4WdqiraGJ8alTWBucxdZQD0s9HS7onsTB1JDrdpbccLDBxugc5zQ10JCXY88WCSSWL2Lz6uVsX78aacl17N66kb07N2NhfJbY0GcMdTYx0tvKy4F2kRd9LQx1NzLa18IbYSrZaBdvRtp5PdjCy35BHhsY7avlpXDaONgoMtJdJbax62kupLupQOx3PNBezWhPu5gUjvZ0M9zZyWBnBwNdHfT3dDI80MfLF0O8Gh3hxfAgg4N9dHW109xcT11dNb3dHbx9+YKx4SFa62opyMwgIz6e5LBwYp4GEHL3Hv7uHvjfcCfI6xYRvndIfvqM/IhIatIz6K2v5d3oEL98/5pf37zk17FRvn/Rz4uBDno66sTekcV5qZTnxYl9CHuFFlZV4QzURDBYE0l/TcSHe8cVoXSWBdNWHCDSKqwlgXSWhdBdGUpPVZhId1UYnRXPaS8LFtfe2kiGmuIYbIxloCFGRNgPNccx3JLAi7YkRjtSGBGKQVoS6G+MFcWxreI5LWXBNJcKqWIQreUhtFeG0l4VRotQMSy0kikXeP5fhNBY/hdlH9Ym4Si64jnNApWh4te2VEbQUhUl0loVRWt1DB8J6d9ofz0v+xtEXg0IktjIy4FGRgcaedHfIDIirEONjI408/pVG+++7+anH/v5+YdefnnXwy/C85tOfhzroL44iRAfZ64anyD5iRfDtXm876ikM+vDKK8kzys8d7zII0t9ntga8uySMb4XTmF7RI5TUquwVt/NnQunCHI0weOcOhaHd2ImJ4n1LkkuS0tyUWIF55bPRWveVJRnfsHeyf9k14SPkB3/EbIT/ofDy6dxctdKdBU3cGzPCpS3z0ddco54rGq4fgF+p5Qo9bpMT6Av3Y+86L7jToPbZYrszUiz0Cfe5TwRPtZEPXYk+bkb2THCkU4AbyoS+KEkjmI/Zx4YqOKmJs21g1tx2bORa3slub5/C1cVtmJ7aAumKpux09mLt81xgt1NibhqTPwlQ8KMtcTZzEbr5mGxcTGu0hu4Jy+Fn8JOHhyQ5r6iNL5KUngpb+f6AUmc9qzlkvQqbu5Zz0P5LQQc3EGgohTBStL4Cc2hVTbjdHg9VnuXYbR9Ntrrp3Fk6UQOzfkC4+3LuXFUDn/DIzzRExo6qxFqoEWi5TlyHC9Q7GxF1TV7Kp1tybUyIdFQm0jd44ScVCfguCqReidIuaBP8kVDIkzO8FT/JB5qCljulEBn9ULUFs1i7zeTOLx0Nkaym7h2/DAOqvKYK8hitGcHxnJSmOzdifEeKYx27cBQZjv6O7eit2MzZzat5/SKRWh9Ow1NoXn01PGoTvoC+a8+RVpIIcf9k/1TP0d59gRU5k1AZcFXaK6ciouaFDGO+mS4mRFteYKnugoEnj1IqKEyUSZqJBqrkWGoTr6pJqUWp6ix16PU/CT5hhpkn1Uh3+AIxSbHyTE+SqK+KmFnFHl6fA/3hJ/33u8w3zoPrdWT0N82B0dlCbx19mGruhvtPdIc37Wbc0qHuXhciwAPd5oLcuHNS3g3Bu/fws/v4Lcf4M/3/PGvN/z+00t+fjPAy8FmUQRrqzLIzYogNuohN90sMDxziONqUpgbqXHD2QhXhzPYGChjfFQGu3NK3LA6ySNXUxLvO1EZ7kNDrB/NCY9oS35Cb1ogI1nP6Yp7SJ7vJYKttXloqoGvviJeuvvwPquAz7mDPDRTJ+TSGeI8zMm6f5myIHfqhMQl3JfSUB9Kw4QE5j7VMQ+pSwigMSWMprQoGlIjqE8OpzYhjOqYMCojwqgID6U87DmVYWHUhUfTHB5PqK0zxjv3sWP8DBSmL+LovO/QXrIZvZU7MFwrg9FqGYyW78Rg0XZ050iiNX0tx6cs5+TERWiPn4vh9GVcnLcOq0USGM1cxanxCzg7dTkWCzfjvH4vl9buwXrlbqxW7sF+nTxXNilxXfoIt+RPc1fVgDsq+vgqn+P24TPcVDrFdSVNrh06gstBdZwPqOJ06BCXlffjoCyH7aFdWB2Q5rGVDuUhNxgtDWYg/wldmX60Z9yhI8uHjtxb9BT60F9yj/5S4Q6fF7Vp16lOdaU23Y36zBs05dykJc+L9sLbdBb70l16l56y+/SW+9FX8UCkv/IBIhUP6P8vesvu05bvTV26G1XJV6lMcqEi0ZnyhCuUxjlSHHOJwkjhmNWa7BALMgIvkPrUVCTt2XnxOTfUiqIoe1SgT2YAACAASURBVFGw6tKu05ztKd417Mh7RHuOP/Upd6iI8aQ2+S5t+UH0VcbQVRpBe1Eo7SURdFcn09+cS1ddJk1lidQWxtIgTLCqzSUx5hlWF3TZKrGU5Yum8e10ofr4I7789CM+/cdHzJs5lf0y6zE/dxj/23aUZoUw0JJNf2MiffURdFUJ9zKf0FjwgJbCu7QVedNZfIvu0tv0lvvSX3aHoZI7jBTdFRkuvMNoyQPeVAfxvjGasepQhoqf0pXzgIbU+5QLFczx96lKfkR9xjMq0wIoTgkiNsgXa6PjSG9YyJJZX/LN5E+Y+PlHTPnyH0wT7hN+PY4V86axSZhapaHIA8+rVOamUJwcRW5kIHnhzyiLD6M2PZbmrAQ6shLoyU4U6c1JojEtgezoGEIDIyjILWFoYIQ3r98QHBSGlpYu6uonsLNz5snTUMIiE4lPziY5o4DYpCzCYpKJTc4iq7CCsvo28ivqSS+oIDGriOiUHELj0ohMyhKfhfepOaUkZxSRlFZAYlq+SGpGIZmZxeRklZCRVkhKUi7pqQUU5lZQXdaIn+8TThzVReK7reyW2oPKgcMo7T+AzNYdrFu5GpltO1A+oIiWxlGOqWmgqaqO4r59bJOQYOXihWzZsI69Mjs5rLAPVcX9HFFWwNnBgoykKF4Pd/N6WEgG23g50MRgVw3dLWX0t1fworeaN0P1/DDazM9j7fzypp2fx1r46VUD70ZqGBuo4EV3MQOtOXTVp9JRm0RnXbKIcK/6+6Eefh0b47e33/Pvdz/w7sUofR3t1FVXidTXVFNfW0N9fR31jQ3UNzZS39RIY0szQyPD/PzzL/An/PnHn/z57z9E+P1P/vzt3/z+/id+ef2GH0dG+WFgiLc9ffw0NMLvr8b44+1bfn41ytvhft69GubXH9/CH7/y889vefN2mMHhTto66qiuKaJW+F0ojRAnD3WXPhUnEfWWB9Bd9oyu0md0FD+hrdCflvyHtBY8EvedJU/prQhisCaUobpwhhsiGWmMYlgYkSk810eIoy9ftycg8KpNWBN505nM992pvO/L4KeBLH4ZzuWnwWx+6M/kbU8ar9qTGG6KRWiyP9gQzUBDtNhXdbQtkVGhIXVLAj1C8+qGWBHxPmFdlHhU3F4jFKqE01olVDeHi/uOmki66oQ577H0Nycy1JbKi64sXvbk8rovn1e9+XzU2VpCX0cFw901vOitE4Xw9WATrwabeDnYJArhcG8dQ0LhSX89w4MNjArp4Ks2vn/bxbs3nbwf6xBlUBDC/0hhsI8zLkZaJAlSWJfHDx2VtKZHku13k9gblwi+bI6/pQH+1gb42+rjbaqF3dG9nNm1DgfNffhZ6vLc5QJehkexUpHh4v4t2O8VBGwb1lvWYLhqPicXTEPt2/EoTPsEucn/ZPeE/xGl8NDSqRzfuZRT8ms5IrsUpa1z0dwyn3Nbl2Aj/R1PzqpT6G5H60MP2u660XbrGjVX7ci3MSHF/CxxzqZE3LYi4tElYp85kxRynapEP0YKIsSxWvlCU1V9Fa6rSeOquE0UQuEYWZBCF4Ut2ChuxviwJLbactyyPkawhylR10xIdDQmwvQkHkrSGK+fj4XEYq7LbOC+wk78Dkjz8KAMfooy+CrtxEt5B9fkJbgkuwq77ctw37Xubyn8jxjePbSFG0oSOBxcywXZRehtmsmJNVPQWDIBpblfYrRtGdc1dvPwnDqPz6rzTFeDcKOTJFsbkHvlIkVXLClztqH0siU5lsakmJwhTv8UkWe0CNM5RvS5U+IdyziTM4QanuaJ3gluqh/AdtcWzq1fhubyuRyYNw21lfMwkt2Mi+YhbJTkMNqzHd0dEpyVkkRPejNnpTZxZrskulslOL1pPSc2ruX4muVoLpzD0RmT/xLCLzk8YRwK4z9jz1efIDfpc5S+mYjm4uloLv0ajSWTOb56miiFkQ5nSblqQri5Jo9O7cX/1F6e6sgTdOYAUWcUSTqjRJaBGoVmx6m00aXkwgnyDY+Qo6dKnr4GBYZHyTY8QrKhOtEGKgSfkueRhgw3D2zESmoRp76biuGOeaIUemnvxUZ1NzpyMpzYI4eBsjKWJ04S6HmT5oI8ePsKvn8NP7yBH9/y56/f8+fv7/j3r2PibM+fxvp50d9Ie0sx1RVp5GVHkhj3hFvuVqIUaqnvxNpME9+blvjeuICbrTaORqq4W5/krrMhwV5WpD5yoTzUm+oIX5GaCF+aY+7TFf+IptDbZN+2J9TuDE/Mj3HfWAVf/YPcN1bmkZk6QbaniHY1Js3HltyHVygNvEFV2C1RMisi7opCWBntJ0phbfwz6pNCaUiJoC45jJrE56IU1sVH0RAfS11sNLUxUdRGRYpS2PA8hue2zpzfdYDd0+ZyePYKTiyS4MzybaIU6q/eif7yHegv3o7e/C3ofLuREzO+Q2vqCk5NWoz2hHnof72E89+u5sKc79CftoyTX81Hd/JSzs/diP1KaayXS3NxqTQXl8livVoOh3UKOG9Vxm33MbwO6uB1QAdPBW08FE7iqqCJs4IaTvIqOO5X5vJ+JRwUFLBT3IP1QRkuyu/ATG4rDy1OUxF2k7GaSIaKA+nKekh7+h3aMr1pzbr5txj2FPnSmutFXcaNv4WwIcud5lxPWvNv/S2FXSX/P1L4lwj2VfjRJ8hiuR+CEPaU3qM175YohdUp10Qx/I8cCmJYFi8khZcojLInP9wGQQCzgi+KCJKY89ySgghbSmMvU5noTG3qdZqybtKS5UNrth/NGX7UJN6mNNKdyvjbNGQ+pq3wOc15QTTkBNCQG0RTURQt5Uk0liZQWxhDZV4k5XkxlObFE/LMByM9TdavnseiuZOZNfUzUQq/+uwjPv/fj1gydwaqB7bjbH2aIL8rFKUH0l6dREd1FF1VIbSXPRUbfdfl3qMp35fWwlt0FHnRVeItimFfiQ+DRb4IMvii+B6jpX6MVT7mXd1zfmqO5fu6CEYrghgofCImuA0ZT6hLf0pDZgDNOcFUpD4jJ9afkAc3OK+rxrY1c1kwfRwzJ34sSuHkL/7B1K/+l2+mfM6yOV8jsXwep9UP/C2FpSnRFEQHUxgdRHVKNC15KXQVptNXnMlQafYHSrLoLMiiLCODlIR0KstqGB58weuXb4iPS8ba6hIXzG3x9vYjJjaFxJRs0rIKSc8pISk9XxTC5KxC8spqqWzqpKCygbT8cuLS8wlPyCAoKonnsalEJWcTL4hkSi7RCVlEx2cSnZBJTGIW8Uk5JCfnkpaSR3pqviiEuVmllBfX0VjTjv/9QE5qnmHj2q3s2SmH+iEV1BQPI79LDqnNW1HYs5ejKmqc1DyGxmEVFPfJs2vHDiS/+06Uws3rv2OP9A4U9+3hsIIcqopyXLYxIzU+nNGBdnEm8VCPUERSRVdzKa11BXQ2FtHfVir2Ln7VX8Pb4Qa+H2ngzVANr/vLedFdxEBbHt2NmbTVJNFUHktDadTfdDcU8LKnlfcvXvDzq9f8681b3o2OMtjTTWtTo0hbcxOtTU00NTXSINDcJAphS1srg8NCO58f+O3Xf/H7v37j37/9zh+//VsUwj9//Z1/vXvPT6Ov+GFohB8Gh/ihf5CfX4zy+9hb/nj3jl/GXvHu5TDvx16IUvjn7z8z9nqIrq4maupKKCnNJidXaIcTSWX2Uxqz79Kce5/W/Ae0CgKY/1AUwaZcPxqy71GfdZdGYSJRrp8oh52lz+irDKa/JpTB2jBRDgeE2ec1oQzUhDFUHyHOSxdmpo80RjPSJMxNjxfl8G1XCu9603nfnymughC+7khmRGisXxdJb20EvTVCd4RwcTTncHMswy3x9DfF09MYJxaTCAUlAsLzB4QWN/8hjl6h4KQxjr6mePqbExhsTWaoPY2RzkxedGXzUmiG3ZXLR8X5sdRXZIj/4IOdVQhC+HaklbGRVl6PCJVGDQx0VdPbUUlvVxV9PVX099YwIBSeDNQhHCm/HGpgbKSJdy9b/5bCoNtXuGJwjMTHXgzVF/B9ewW1CcHEeVwm1MmCAPvz+FsZ4mdxljvm2ngYHMHh2H5MD27DVVeFAEcTYj1suWd+WpREOyVprirtwktJDkcZSc6vW4ruklkcX/A1qnMmcHDmOPZO+RjZ8f+D/MKJqGyag7r0Yg5vm8cByW84LbOcS0o7xJQw4oI2WVcvUurhQKWbPbWu9pQ4XCDjgh7xJqeJdjQi/LYVz+/bEuhryVNvc9KfXaM1/gF9Cf5keFhy58whrqvt5MZhKTwObueGwjbc5LfiIr8ZqwMS6B9cj9VJWbysNAm5eZ5YNzPSrl4g9qIuXqq7MNmwACvJpdyQleDBQRkeKsrySFEWv0Oy3DkszS0VKVz2bcBq2xIubJyL687VPFLYKqaETxW24b9vM977N+AsvwZLuaWc2/wNmismorb4K9QWjUdt4SRRCl1UpLmjfRh/YeTgOU1izHRItzeh8Jo1+Y4XybM9L6aE2RZGZF40IMPcgHRzQ1IvGBBnqEP4meMEaR/lqa4m/meOicfPTvLSmO/YwJmNK9BYOR+tDcsw3b0VR3UFzsvt4ITkGlRWLUJtzRKxObLG2mWor16K2solKC2Zj/y8b9n/zTQOfj0RpYnjUPrqMxS/+IQD4z5BcdI4lKaPR33e15wWCokkl3FOYiGnv/sW7Q3filL43Po0MZfOEmCojO+RnXirbsNLeQu3Dm/mkZoUoUd2kXBKgUx9VYouaFFoeox8o6Pk6auTo6dG1hkVMs6pkWZylBTz48QYqPJcW4H7Gju5vHc1epu+wVRmkSiFHif3iFJ4Zv9utPfLY6KugZ2ODiHet2gtKhCl8M+3rxD4491r/vjxNf/+5bUohL++G+b9q176u6qpr8mirDiRgtxostJDuXPLASO9w5w8IoOzw1lCA9yJDfEk0v8qYXcciHpwhfgnrqQG3CAnyIOSYE8KnrqR9cCZ1DuXyLnnRNEDFwruOpLqYUm0kyHP7XR4ZnmcJxePEOpwmrhrhqR5WZDn50hZ4A1KA9woeupK0bPrVIT5UB//mPrEJ9TE+VMV/YDq2CdUxwdRHR9CZVwQFTGB1CWG05aeRF9uNkIVckdGKi2JidSHR1P5NJTnNlewUVBFdfFaTqzYhN4aKQzWSKO3Ygc6S7agvUCS03M2cnrWek79xenpa9CeuhTdifM5M2kBelMWoTdFkMQFaI2by6nxC9GbthKT2RswniOB0dzNGM3biunCHVxYKo3lGjnsNynitFPtA1JqXN6pgv1ORayl5bGS3i9iKb0Pi12ymMvtwHT3JvSl1qGzeRW+549TGevL+850Rqsj6cn1py3dl6bUm9QlX6MxzY3WLA/aczxpyfGkKfummA425XiKQtiSd4u2Au//Rwq7S+/9P0mhmBj+lwh2l9ylq/gOHYU+tOQKRSbuohgKiaGAkEbWpLoiimLSVSoTXcQksDzeibI4R1ECBREU9sIRrCCE1clXRSmsT7tBfaon9Sm3RSEsi/Ig//lVCsJvUBLrTVnSfUoT7lIc50th3B3y4vzIjntEXtJTCtMCKUwLIiX6EWGBvrheuYjaod0snD2FWV+PY9rE/xWlcOK4jxj/+f+wftV8jHRVCHnoQvzzW2QnPKIkM4CqnCc0FDyiLu8+1Vm+lKfdojbbi+Z8T9qLPEUxFBPDIm/6C24zVCC0oHnIu7oAfmoK5ZfWaH7rSOSX1njeN0Xzti6SV7UxjNTEM1AVT195LN2lUZQmPSb2mSfeLhacUpFjzfzpzJrwCdO++ieTv/gfJo37h8i08Z+yaNZk1i2ZzUkVefxuulAljGZMj6MsMYKqZOEuaRojtcW8aq7kjTAyrauBd5114nCF12119LcIgtJGT1c/o8OvGR0Zo7qynvj4VGLjUsjLK6WurpXKmmZKKurJL60ht7ia7MJKCsrrqGzsoLFrkKLqJlJyS0QhDIhI4EFgBA+DInn8PIZn4fE8CYnBPzCSxwGRBITEEhyewPPwRMLCEogMTyQ5KYe83HIqyxtpbuimr3OE4KcRnD6ux8a1W9gnu5/jakc5fUyLE0c0OaaqgfbxE+jrnOHsKW0O7N3H+tVrWLlkCSuXLGb10kVsXr+WXTu2Ib9bBvndO1HYswOr8/rEhgfQ39lAZ1MFzTX51JVnUV2STmVRCjUlqTRWpNNak0lnYy59rUX0thbQ1ZBFW00KDWVxVOaHU5IVTFHGMwpSH5Of8oi85IfkJgl3WOPprKvgRVcXbwYGeP9ilB9GRxkbGebF0KDIyOAAg/3CsXEnTS0tNLe20trRTmd3NwODA7wcHeXt2Bvev/uBX376md9++ZU/fv2NP37+Fz+/fsvbgSHe9A3wfmiEX0Zf8psghD+858+ffuL3H3/g1x/e8Ov7N/zrx7f8/vM72ltqSU2NISDQj6fP7uH/5A7PA26RHOpOQdQ1imKuUxp/g7IEjw8k3qQ0wUOkJN6d8iRPqlK9qc3wpSnvAe3FT+gqC6CnIojeqhBx7S4PpKs8kM7yQDrKPqyd5UF0VQijM0MZqI9kuCmGUUEQO5IYbUtgpCVOTAa7q0NpLwuitSSAlr9oLw+mqzqUntoIeuqj6W780J5GaD0z2J7CSFcaL3uE6uIsxvpzGBvI/YCw78vmVW8mL7szxCrkkY4MhtoF0hlsS2egNZ2PYiL8yM+MoKEik97WMsaGmnn3soPvXwrn9x2iFPYJR7/NJXS0lNDRJrSiKaG9VRh1J7SiKaO/q4KRvhqESub/JIWBtxxxPHeUeH9PhhoKGWsrpyzyMUGXL/DE2ognNsY8tjbirpkONw01uaarzGWtA9ho7MHbRItINytS7zjz2PYcLqcUuaKxF8+jB3hw7DDX9+/EctMqzq2ci87yb9BaOh3VeRORn/YZMuP/B7k5X6CwdhoHN32D/MaZ7Fs/Df393+Grp0Ka43lSL5uSfMmYVAdjchxMKXYwI9vCgCTDU0SdO06Egz5h3pYE+Fhw19UAd/uThHqaU/rsBk0ht0hwMcb7tLwohTdVpPFWlsHzkBQ3FLbivF+Si/8fX+8dVdWhte8m5+QkxhJLEo29N+wFEXvHXkBR6UVAkSIgCKig0psgIL33Xje99957EVQUe4smJ8k553vuWNuc/H7fuOPeP96x9lp7sXXsrYNnv3POdx5aj/bh1VxV2slds/PE3jUiw/Uqxc7XyLbUxeusDFc2LsJcahmu+zYRfGLvZ53cR8CpvdyX3Y3H6Z3c2b8WI8l56K6Yhs3WZX9BYcghafz2bsBl72pu7l2GwY55Yofw+JyvOTrra2TnT+D80h/R27IM6+Pb8FA+QtCF08RdVibTVIfiW8bUOF2n1MqYPOOLYodQAMJyyytUWV2l9o45NbctEBlqE64kh5/8cfyV5AjQPI+n8P6fksHq4A6uCGVkqZVobV2L0YFt3Dglg872jZxcNpc9M6awf/aPHJw/nYPzpiMz5ycOzJrGjh8mITVhDJJj/s7OMX/j4Dd/49DXXyLz1ZfI/ONvnPp+PAoLpqK1ZgFGW1djdXALZnvXc3nLEnQ2z8dOficRJkrEmakQoHkY1xObsJVZjdXuZdzcvhjXfasIPLKJuDO7EKkfpUTvLGV656jQOy8uHQtAmKN6jFwtWYqMlCi7oU2eqQoZ+vJEahzG8eQmDHbMx3jfUjEUOintEUPhxaMyaB87jrGCItY6OsR7e9FXUyl2Cf/n7Uv+8+YF/377nH+9f87vPz9DAMJ/vnsi7r950FtHfU0WlWWpVJWnUV2RToDPHfQvyqKmsJe7jkYUZofSWJ5IS2kcbcXRtBZG0VwQQUNWMDWJ3lSEO4thMMnJmAgrHeJu6ZJ8R490WwMy7a8gcjAizUaPBGst4q00yXE1oirAmuYoZzqTPOkXBdAS70F5kA3F/rdoiPekNy+avoJY2kVhCG5hQ0oQ9Slh1CWHU5sURnVCCG2iRB6XF/G+pYlXDbU8q65kuLCA9sQUqv3DiTG/zZ3TylyQ3Mllqb0YbT7IlY0H0JbYhvK8DSjOXIvC1FUofL8ClWlrxG7hhRnr0Jq6XAyEQglZZexMlMbMQHHMTBTGzEZp7FxUJixAfdJiNL6XQHPqGrSmb0B7xkZ0Zkmiu2ALhhK7MVkn85eM1x/gysY96G/aKZaB1C4MNu9Cb+sWdLdvRGvLKpTXL+a0xGzc9M7RlB3AHy9qeNst4lFFGL15XrSJnKhPtaY58w5t2XZ05jvRXexGb/k9+io8/9Tnx0Lp+L/lY8Ep/H9B4Z9A+H/DoFA2FoCw+0/Q7Cxy5X+p0IXO/x91FDgjqF0AyTxHMRC25DjQnO0gDoBuSHMVO4QCEBaGW1MQfpv8SDvyox3JExTlgCjCnuRgO6L9bEiOcCUvxY+ijGCiAp1wsTXlooY8Ozav5ntho4kAWOO+FEPhlAlf8v13f2OntAS2Ny5RVxxLabYwEXsfUbwHxen3qMsV5E51liuVmU405rnQWepKX6XbZ1W4MVjuznCZB0/KvHjbFMpvfQn8ZziD/3mYxf88zOM/w7n8ZyiXfw/l8q+HJfzxuJpfh6t421vEs7ZsqjICCfe6xXVDNU7s2cyCHyfy/Tdf8v3Yv4lLx5O+/ZLvvvmSyd9+xdypE1m9YAbKpw7i63qHpvJcmotFNAsl45IsRluq+HW4iz+ePeDfb0b4z8/P+c/7z33B/343yr9+fsfvv/7Gz+9/4dWLd4w+ec2L5+94/foDb99+4sOHX/n48XeePHtDV99DGgRAbO+jqWOAtt5huoeeMvDkFTWtveJSseAQCkDo4R+Ou1+Y+HgvIIK7PiG4egZy1yuI+/6RBIbFExQST2BgDCHBsWRmFFJb00Zv90NGhl/y5sUnkuNEXFDVZcPqzRzedxQNRVUMdHQx0TPE3OgqFsamWJiYoqd9kd3btjPt++/5fuJ3zJ85g9XLFiO1fg27tm5m/65t7N2+mT1bJTG4qEZ8RCADXU201pdSXZJJaV6SWCW5iZTnJ1FdlERdWTLNVRm012fTVptJQ3ki1YWRFIuCyE7yFn+5TY91IyPWlfQYF1KjnEiOcKAoI4KWymIetHfwtH+AN49HxFD4y7t3/PbLJ/756SO/fvyZ92/f8OTJCD39fWIgfPBwmEdPRnj0+BGPhh/y9PEIr1+8/AyGH3/h37/8k/98+icfn7/ixeAwLx8M83H0Of95957/+fgJ/vkb/P4H//PHb/zPH7/y798+8send/z24bU4NNvbyxlTMz3MLa9ww+oqLg6mhHqakhFkSlaoOTnhluRF3iA/2oqCGGsKY2/9pdJEYbjMUQyJzXmeYuewpyJIDIcDteH014TRVx1KT2UwHWWBtBb70VbiT3uJP51lgfRUhdJfF8lQUyyPWhN40pHM47ZEhlviGWiIprs6jLayQFpK/Gn+U+3lQXRVh9FbH8VAc4K4bCzkET4dyOXlwyLePS3nl5fV/P62nj/eN/Hvj638++cW/vWhiT/eNoif+zBazptHgjNYyEhvHo+6hd5ikXjTyhfpyUHkZUZSlpdITUk6TcI3gtp8WuoKaKkvpLEmj/qqbOqqsmmuL6C9tZTe7ioeDDYw8riN0ZE2XgpZh6OdCJPMH1/301GdRay3Lfb6KiT7OtBZmkZfeSZ5Aa4EGGvhI+yovaIplsfF8ziqncRW+eifOobvFVUSbU3IdLXE31iNW+cOYH1qN25nDhF4/iSuh3dzc+t6jNYtQXfVfDQkZnF+gTCcMI79k/7OwTnjObzyB45JzuCE1CxOSc/hquwWQq8oUelkQbHtVXKtDMi1vEyR+WXKzfQoNNQiU0eZJK3zJJhrEedqRIirAe43VbllcIogay3yva5T43+HhBtauKke5PaJLVgd2IjlttVY716HzX5Jbh/chMmhDWgfXouZyh7uWaiIS9GZd80pdDYnw0IXj7MHMZBcgtlmCZz2S+N/cj9+J/aJ5X1iD3dP7sTx5DZuHliP8dYlGGych83OVfgd3kLQoS1479mA65YVWG1ehOGmP/sIl32HAIXHZ3+D3LzxnFs0GcNty3E4vRv/C6eIuHiWRD0lRFcvUHTTgCpbU0os9ckXAp31NSi8okXJ1UtUWBhQY2VCjbUpuVe0iVc/R5jiKTGMeyuewuPcMVzlDmJ7fC+m+6TR2rIWnR0bMD60E6szh9HctoED82ewYdJYJKdMYPOPE5H+cZJYm3+YzIaJ41kzbgxrx/yDLWO+Yv83f+fgt19xeOw3HJ0wjjMzvkdl6Sy01y/GcOsqru3dhNHO1VzcvBBtqXnYntlOuLGiGAqDLhzBXXYzbickcTm2AdejG/A7IUWk7FZi5bYTd3oHcWd2kHx2D+kKBxApHUKk/FnZF06Qa3COvGtqZJkokm5wlsgLR3GUlUJ/10KMDizHSk4KB5W9mMjuQVUoHx8+hJGyErZXDEkK9Kevvob/vH/Fv96+4I/Xz/j9zSi/v3vKbx+EZuYn/PruMe9fDjLcX09zQw61VWnUCKpMJcj3Fld0T6GlshdvN2MqCsPFZZau6nh6KmPoLIsUBw035wbSmO5Ffbwr5aF3yLl/jRQXfVKdLpNmf5EM+0tkOV0mx9WATMdLJNtokHBbhUxnHQq9jCjzv0ZF8A2qwm9T5GdBpvsV0twMKAi0pibBg/oUb2qTPKlK8KA60ZvqJH+qk4OoSgqkMjGAZlEMg2XZPG+sYrS+gid1ZTwozaMlOZGywCDCLW9wQ/4sKlLSqEtuQXPDVjTXbkFtlRTKEhtRk5BEU2IT2hKb/5LOMkkuLVnD5YUS6MxdgubMBaj9NBfVafNRmbYAlWkLUflpEao/LUZ1xjJUZ65Eddbqz5q9GvV569BcLJSppdFcKoXGkk2oL5VEY4UkF9ZsRGudJNrrN3Fx42b0t0tjfGALZke3IawtvCG7h8hbl2jO9OZNdzpPhW/sRb705tylU+RAa8YtocTUpgAAIABJREFU2rPu0JVjS0++A30lbgxUeoodPjEIVtyjr9xD3FPYU/rZORQgT3gsAF9vmSAP8T3CfX+pzOPP59zF9wo/013i9lmCE1nsSleRi1idRf8XHP557X8/50xHoTPtBYLL6Ch2GVtzXGjNdqcp053aFGcq4u0oibWlMNpeDIMFsc4UJ7hREOdGZqQriSEuZMZ6U5IZSmlWBEFedzC/ooH8yX1IrVvKT5O/FYPh5HF/Q3AJJ439Uqxd0itxsTGkpzGdupIoCtN9yU68S3GaGzXZrtRmO1MtcqQy056GHAfaCh3oLLanrcCGltzbtOfa0pPnxGD+XR6VefOsNpBXTeG8aYvlXWcK77tS/1Qar7uyeNGVx5P2XB42ixioTyUn3pN79le5rHGafVvXMufH8Uwa8wUCDIr/juO+YvL4b5g2eTyLZk9l3bJ5qJ45hu9dOxrK82gszRaDYVdFHk876vj0uJffXgzx+5sRfn//lF9fPeTj6AAfRh/wXtj5+/Y9L56/5vGjUYYGR3j8+BnPnr3m5at3vH7zM+/ef+Lp8zcMPhyla+CRWN0Dj+l5MELv8FN6H45S3dyJqLCcyMQMvIMjsb97HxsXT2zdvLFz8+a2owdWNq7ctnfHzTMQ/5BYAoNj8Q+MFoNhQkIWeXmVVFe30tY6wGD/KBFhSaipXGLjum0c3H8MpXPK6GjqoH9JHxNDEwwvG6CrfQnFs+fZtH4jkyZ8x4Rvv+WnH6awaO5MVi1fjNSGNezetpkj+3dyRojXsjAkKzWax4PtdDSWUlmYTFFWNCU5sZTnJ1BVmEBtcQINZQk0VSTRUpVCU0UCtUWR4vi2wjRvRPGupEY6kBJhR0q4Dclht0kMuUVCsBWiWG+KM+KpLcynraqC/uZG8STx6MMHvH4xyttXz3n/+gVvXj3n6dPHPBh+wNCjYUZGRxh98YzRZ08ZFRzF0VHevH7Fxw8f+PThPb+8e88vr9/w9slTng0+4MWDB3x48oTfXr3kj7dv+OPDe/74+IFf37/m49vnvH/1hLfPH4njdeqrC4mLDcTTy557XvZ4eNkT5GdDUog1BVE3KIi+QWHMTbGEx/lRN8iLvE6usLc7wkJ8XhhrRWnCHarSHKjPcqUpV4ip8qZDWGMpqNRPfGwr9qGlUAiQ96GtWLjuT6/gLDZE87gtQVxOFvoNX/QK6zeFYZRkhsVOYSS9NeH0VIeJIbG3NoJ+AQgbYxhojmegNYkH7SniUvGj7gye9IkYHcjm+YNcng/l8Xwo/7MeCFtMcngq9CL2isQl5IedmQwJa/faBBdXWMOXwRd5okgykoJJjvYlPtyL6GAPsWLCvIiNvE9ijD+pCUGI0iIoKUymriaH7q5Knox08POHh3x6P8wv7x7wy5sBMRD+/LKXzposUvwdcTe9QNxdK0rjfCmL8SHO/hru2udw0zyDh9Y5PLTP4aRyAhv5A2I5Kx3FQ0OOIENV4m9cJtHKAE/tM1ge28b1g9I4H99LwOmjeBzeg90uKa5LrcZo/RJ0Vs5FedFU5GZO4Mj3/+DI3AkcXfEjJyRnIb9tIcp7JbBS2EusmSZ1rjepsL9G0S0jCq7rUWymS6mRDvm6amRqnidZXZ54EzVi7C4TYKOFs/EZLNT3cc/4LEn2+uS6mRJuqoyT8gHMD27g8sZFqMz/Eb0187HcvhrrA5KYHNqI9pENmKvJcP/mBVJ9rRB5XCfXyYJks0u4yh8Sl0WvSq/C7sBWvE8JK/IOcO/4ftyO7cHu2HasjkpjcXAjpsJU7O7V2O7bgNdBabz2SuIkvRLrNQu4smI66ssmc2bxWOQWfovs/DHIzhvD6XljkZ8/nqs7JLinJEO0gQLx+gqk6CkiMlITx7CU3tSn2EyHwisaFOip/qXiKxcoN9Ol0kKfImNtsi+rkqh5jmDFE9yVk8FNTkYcCeQsewBzYaPHtnXo7JTk6rE94qlYtW0b2TbrJxZ98w+WjPmaZd9+w/JxY5AYPxaJCePFWj5hPKvGj2PzuDHsGfs1hyaM5fj3k5D7aSrnF8xCdeV8LmxYwkWp5ehtWcVFqSVobJiDpuRs7pzeRriJIgnmqoRdPI7P2W34K+wkVHUfUZoHiVc7QKryfuJPbyNQZg13tyzAe+cyAvetIeLIJhLkdpCheIBMjaOkX5IlxfAsKQbyJOufIVzrKHZym9HdvQgDGQlunpHGXm0feid2IrdTGrl9e9FXUcbRwpy0iFD6muv44/1Lfnv7jF9fP+WX1wIIjvDPDyP8+v4xn9495P2rAR4PNdDVXkBzQyb1NalUVyQS7HeTq/on0dXYi/89I2pKQsXrjrqFANPyENqLA2jO96Epx4u27Ht0iu7SkuJIbextysIsKPIzIu/eJXLdtMlzv0i+xyVELpok2ykSd0eeRNtzJNsrkuygRKKDCvEOqkTbKBFufY7wW+eJc9EhzceU7KCb5IfdojjKlpI4F8oSPSlP8aU82UesOlEo7UVJDFbn8KAmj6G6fPrKs6hPj6Ew1I+Am2ZclT/Back1yK5ZwUmJZcitWM75dWtRldqEzvbtXNm7DzOZg1zZvQfdrdvQlZbGQHoTJtIbMZRci+66FeisWobWiuVoSkigsWw56kuXobpkKcqLlqG4YDnn50twfv5yzs0TQrolOLtghVhyc5ZxYsYiTs5cyJmFS1GQkEBp5UpUVq9CY/1argjRQXJ7uat5kpCr6qTaGVPib0VLsgsDhV7057rTK3KlV+RIb7Ydfbl36M+zYSDflgeF9gyVuTFc5clQtReDlffoF4Cw1E0Mb+0FApDZ05xtS1O2DU1ZNjRmCWVdW1py7GjLc6CjwEl8b0+JK71ld+kvd6dPAEcxRLrRIwZDV7qL/wuEznQWfoY+Afz+K+FaZ9H/t7qK3D+vxiu8T1vuPZoyXalJFT5PZwqFzzXZgxqhhCzypyTVn5wEf0oywqktTKQ6Px4fVyu0VWWR2SXJxlULmT9jMtO/H8uU8V8x4ZsvGP/1F4z7x5fskFqJu70RD7uyaK+JoyI3gMI0d8qEPy9bCG23pybLjmqRLfXZNjTn3qY5+ya16eZUJBpTnXyNprRbtGc60JYhQLg9HVku9BTdZ7AylKHqCIZrIxmqjaK7Morm0mgahF7CPxUb4shty4sonTvEVikJZk4bx8RxXzBh7BeM+/ZLJn/3DdN++I65s6ayYsk8pNYuR11BDr97TtSVF1BflkdjWS4dNUU87Gzg7eNefn42yM8vhsQBy68edzHS38RwTzND/d08eDBMX/8Dunv66ejspaPrs3r6BhkceszjJ894/PQ5j0Zf8PDpC4afPOfByDMGHj6h58EjOvqHqGxoQVRQSmRCKu4+gVy3ceSatS2Wt+25fscR0xt3uGJ6E1NLGxxc7+MfEkNgaBwBwbEEBMUSGp5EdGwGyan55OZXU1nZhpdXGIpKF5HctJt9+44hJ3seJUV11NW10da+jLKyOqfl5Nm/9wASyySYOGEiY8eMYdKEcUydMpEFc2awavkStktv5MzJg+jrKOLrYSt2B9+M9tPXVi6GwCJRGOV50dT8CYPNFQm0VcbTWhFHS3ksjaWR1BYImzruU5zmTk68I+lRNqSGW5MUcp3EYAsSgz4rKcSO5FBP0iJDyE+OoyI7nYbSAjoaq+kXNqYMdvP00QDPng7z9OlDRkYf8vT5CC9eP+P1u5e8efuSt29f8e7taz58eMvHj+/58PY1b58/49Xjx7x4KARRD/JiaJA3j4b5+ckjPj57wqcXo3x88ZRXIw8YGerk4UArw30tDPU20dFaQW1tHiVl6eQWJJCeFUV2ZiClGfeoy3CgJs2OqhRbKpJuUxJnRWH0dfIizMkOM0UUbEJWiJBUYkpO+DUKoq9TEm9NebIwae8ojmNqEHZ75wm7vj1pKfASw2Jb0X3ai33oKvNH6EMU+g5f9KTx/kE2vz4p5NPjAn5+mIfQZygMpAj9h086khhpTxTDowCQj1sTeNiawGBzPL1NwjSxMFksTBlH0VEbSXt1OK1VobRUhNBUHkxTeZBYzcI+94pQ2qrC6KiJpKtOCMoWchGTGWhJZbA1nS/Ki5JJTwwiIsANX/c7uNpew9nGDFd7C+4638TH046QADfionwRpUdSKiw6by1l5HE7v3x6wi8fHvLr2wd8etXHu2ddvBppo60ig/RAZ3wsLxFhb0qy520S3W7gb6qFo/JxHBSPiaNSXFROYHvmgHhf7p0Tu3BTOIK/9llC9VWIvnqBSGMNXBQOY7JnPaY71mJ/YCs+xw7gIbMLp93S3NqyDtMNy7m0ah5qi3/i7KyJnPhxDMfnTeTYih85tWkOSnuWc/HYRhw1jpJseZGmu9ZUO5hTetuYIks9ikx0KNbTIFdLiXSVMyQqyRJroEik9QV8b6hge+kIRvLSOGgfIdRCjcTbl/AzkMdWYQ9Xdq9CYfFUDoz9AqW5P2AsuZQb+zZiJCNA4UbM1Q/he+siGQE2iO5ZkeVoQbzpJZzlD6O3eSXGW9dw+8A27p6UwfX4flyO7cPuyC5uHtrCVRlJrh6UxOywFBaHN2MjI4Xbfilctq/Fet1iri6ZwYV5kzg98xsOT/+SE3P+wemF3yK/cCxn5n3LmTljuLZLAn+No6SYqpFyRYmUy+fI0Fckx1iNQjMtikw0KDZUo1hPhYJLiuRqn6NAV4kSQw3Kr+pQZqxFqdEFsnSVCVM6gcuJPbie2sc9+UO4yx/C8tAOtLevR2f3JkxP7MdWRQ7lbZJsnD6V6V9+wYwvv2TWl18y++9/Z87XXzPv229ZOH48i7+byIqJk9g0Ybx4t/Khyd9xavo0zs+fg/KyBaitXYzmxqV/SX39fFTWzkBj40zunN5KxFVFEi3ViNA9gb/CDiI0DpCkdxKRsTxZl0+Sc+EwCae34r1zCdYSk7FbMw2XjbPx2raEsMMbSD67ixQVGeKE4RSd48RcPEGc7ilCLhzBRm4zF/csRv/QSm6c24qdhgwXT2znyNaNHN29Ez11VVxvW5MZH01/WyO/fxAmjJ/x86sRfn71mI9vH/HLh0d8ev+Qn98O8fZlH08eNdLfU0x7i4iG2mQqy2II9rXAzOAY+hd2E+hpQF1pEN11QqZVEB3F92nOv0d9thsNWS505LoxUOhOX54r3dmOtKfbUBdzjbKAyxR5a1HkrS1Wjocaac7nSbCTJfbOCaKsjxJ6/RAB5ge5b3qA+6YyYvmaHyHQWp5QB3Vi3HVJ8TUmO8ySvCgbCuJdKEry+Etl6b7U5oTRXBRPe1ky3VXptJelUJ0ZQX6UDwG2ZpipyXJ213pkN6/k2NrFnFy3FIVt69GS2Y7RKRluKpzCVu0s188ex+jYPq4c3sXVIzswP7oNkwObMNi9jkvbVqEjvYoLkqvQ2LBCnAWpsnYZCiuWIr90CXKLFoslu3ARsgsXI7twCbILl3Ji3iKOzp7P8blCDukyVNatQnX9alTXr0II6TY9tA1H5cOEmqqS525BZ4I37fGuNMXcoj7KnOa4m3Qk3aYn3YaB7DsMF3zWUP5thgptGCp1ZqjSgweV9xgQgE4MhEIJ14GWbBsaM29Rl3aTmtQbVKdcpyrZUvy4Lt2KRtFtWnJs6SgQJoRd6Cu7y0CFhxgMe0vdECTAoiAxFBb/F/qc6Cj83+osckJQV7HzZ5W40PWXBOAUgNWH/nI/ekt86C7ypiXHk+p0D0qT3KkV+dJSEEJrUSR1eVGUZ8VQV5hCe1U2TaUZ3HOw5MyxvUitXcKaZXNYOm8q86YLYDie7yeMEQdXCzmFOzevxtPJmCd92XQ3xFNbFEipyIMKkeAQ2lIjukN15m2xajNvUp8hvB+mlMYZkBeuTWGkPhWx16iJt6YiypLiUFOKIyyoSrKnMceL5vz7tBT40pTvS0WWD3mp98lN86UwK5Cy/DBC/G0wN9NC/owMW7euZP68KUybNpapP47jxx8mMHfONJYvm8/6dSvYJr2B/bu3cllbjSCfe9RWFFJXUUh9ZQGtdaXibLrR4S5ePO7h5cjneBUhT6+rqZSWuhKaGmqob2ymvrFFfKxraKKqpo6yymoqa+poam2nq7efweFHPH72gtFXb3jy4pX48eDjJ3QNDNHc2UN5bQNZBcVEJabg5u2L2c3bGJnfwMTSiquW1hiaXkfX0EwMhnbOnmIoDApPICA0Hv/guL8UEpFMbGIOaZml2Dne58y5C2zYtJvtuw4hc+gUx0+eRfa0IvLnVDh6XI49e2WQktrC8mUrmDFjNtOmTmP6tB+Z+dMPLFk4l/VrVnBgz3Z0NM7jeMeU5Bh/OptK+Ph6iAedFdQUxVEiCqa6MFrsDLZVJdFZk0B3bTztldE0l4bTUBREbZ4PVVkelKS5kJdghyj6FmnhliQFmZIYaEJS0FWSg0yJ9b1BuJcNYZ4uxAd6kxEVTEFqHBUFIhpqSuhoqaG/u5nhwS4ePepnZHSY0ZcjvHgzyqt3z3nz7iXv3r/i/fvXYgmPXz1/wtPhQR71djPS38OTgT5GB/t4PtjLi8EeXg318fbRIK8f9vOop5nulgraG0vEamssoa+3lscjbTwebaenv4aGlgIaapJpLQ+hq+gebXluNGU5UZduR2XSLYpjr5MfeY3sUBMyg66QEWhIeoAhGUFGZIVeJTfCjIKY65Qk3KIixZaaDEfqs1xoyhUiqzxpL7pPR7EwoOJDd7k/Q/XhPG1P4E1/Bp8e5fGv56X8PlrCP58U84swdDKUy9uBLF73ZfKqN4OXvek8704Tu4pCL+KDlni6G4QdyhFiCGwqD6SuyJfKPE/Ksu5SnOFCQarTXypKd6FM5E5Vrhd1RX40l4XSURNNd308/U3JDLak8UV3WxlNNXlUFadTkptAXkYUOWmR5GZEkyuKpTA3kdLCVMqL0ykqSCIvN46C/ARKilOoLM+goiSF8oJ4KgviqStNoakqk6LUYGI8rPG6pk2AlT7h9qaE3TbivpE6LmqncFWTxePCGbHszx7k+uEt3Dy8FYcz+/FUPYmftjwhekoE6ipgI7sHXWkJLm9cgoX0Ghx3bua29Dos10tgsmoRusvnoL54Oorzvkd+5nfIThvLyQWTObFqGqel56MusxrD01tx0TpBorn2X0CYf12PXFMd8g0vUHhJjUxVeeLOHCXs1AFCteUItVTDy1xIRN/PpePruKW6D38TBaKva+KhfRzLk5vRkV7MmblT2PvNF5ybNQX9dYsw27kG3V2rUNmzAiOFPdyz1CDV15pMj5tkO1mSZK6Hu+IJTHZuwGTbOm7slsJm/9Y/tQ3r/dKY75Pkyt61GO5dy5V96zDet44bu9Zit30NNpLLsFgxF8MFP6I+ZwJyM/7xv6Fw0TjOLhzH+QXjMd+9Aj/1IyQYKxGnK0+M5kkStORIu3ye7Csq5BuqUmygRom+qhgMC3WVKNZXpfSKJmUm2hRf0RQ7iJkXFYnRlMdf+SQ+isfxPn+Uu2cOYnFwGxe2rkVLcAqP78NGWRaV7ZuQmjmN2V/9jbn/+Dvzv/6KBWO+ZsHY/wLhdyydNImVkyYhOWEcO779hgPfjePYj1M4PWs65xfPQWX1QjQ2LEFr03J0Nq9AW2oJmhvnorN5HnZndxBlpkyihSoh2kfwlJXC9+xWQlT2EK0hQ5zyXhLP7RRDYeypzUQdlyT44Fp8d0vgvWMZfntWEHRgDcHHNhEkv4Mg1QOECNPLGofwU9nHHdlNXN6/HOPj67itvAuXi0e5cnY/Z/bv4MzhgxjraHHX5jaixFgGu1r4169v+eeHF3x8/ZQPLx/x/tUQ714P8vZlP29e9PHiaSfDgzV0t+fTVJ8qBsKC3BDuuxtjoH0ALSVpvJy1Kc3xorE0kIYCL3EJoirdgdIkG8oSblOXYkNbhh3tYtnSlnaHxjhLasKMqArSpyrIgKpgA8oDL1Psp0OBjya5Xmpk31Mh464SyS6KxDkqEOtwnhj7c8Q4KBDrokGc+yUSvQ1J9TMhM/gaGSE3SA+9RVqoDSnBt0kKtCYt1I7s6LsUJvpSlOxPSUoApalBlKeEUJESSk6EN3He9gQ6WOBnbYK3uT7uwh7WSypYq5/ljsZ5HLSUcNFRwVlbGSctJWxVTmN1WoZrR7ait3MN6hsXcU5iFnKLZ3Ji/kyOz5vJyQUzObVwJifmzeLYnNkcnT2HE/Pmc2rBQpRWreHSlu1cO3iUO2fO4aauhY+uHgEGBoQaG3L/oiYOCvLcPHmYO/KHsFc8iOfFU0RZapLtakbePRMKvA0p9tOnKtSExmhL2hJv0pV2g76sG3RnWNCeYkprsimt6ddpybojBkABAv+PbGkRO4K2tObY0pZrR3uevRgAOwud6C5yFsOeAH6COyjAoOA0ChKuCfcIsCgcu4qcxVD42U10E8Oj8DP9AkD+qb5yoSwtlKiFkrMrnQJAFjvTUSTE5AiOpRPN2c605Aiv7UV/mR89Jf60FQTQmBsoBsL24nDaiqOoz4+mMjuWlvJMBlvK6G0swt3Okv07pFg4expzf5rCzB8msGLRLLZvWsn+nRuRXLOYxXOncXT/Ju45GtLdEEdDaTClWcKWCCeKUmwpTbGiJMmSogRzCuJMKY4zoSzeiLI4A4qiL5MfoUNemC55wQbkBRqRH2RMYbAJJREWVCbaUpflQW2mO1XprpSnulKS7klhpp8YBhsqE+hqFpGTGYzvfRssLS5z4cIZThzfxbGjuzhz+gjKSvJc1FHD2OgyFubG3LAwwdrSlPvuzqQnxdBQVUpDVTENlYU0VhXSWldCZ2MFPS2V9LdXM9BRTXt9EfXlWVQWiygpyqOgqESswqJS8TEnr5DM7Fyy8wooKi2nqraehpY22nv66Bkc+kud/YO0dvfR2N4lhsKcolIS00UEhkfjcs8HO1cPbJzuctvBFRsnd+xdvHDx8MPbP5zgiASCIxIJDEsgOCyRhORccgqqKCipJye/mszsCm7dcUfm0BnmzlvJkmXrWLVGinUbtrB+4xY2SG5l2/Y97N9/iBMnZFFUVEFHRxd9PX2uGOhhckUPc1MjblqY4mhrRaCPG6lxgVQUpoiHS0aH2+lrK6WxPJna4liaK5PprM+kuz6dnvoUeuoSxFDYVBpOXWEg1bn3qRC5U5LqTH6iPdmxdxBFWZEebkl6uAWZEdfJirpJZqQjGZHeZEYHk5cYSUl6PBU5aVQX51BXVURjbSnN9eU0N1bS1FRFQ0sNja11NLXV09LeQFtHEx2dLXR2ttLZ1UpXdxud7U10NNXTXldDZ30tXY114o0nfU11DDTXMdTWyOOuVh51tdDXUk1rXRFNNQU01RbQXFdIV0cFAw8aGBhqoKW9hPLqDKrKYmgqDqSz0IP2fDdacj7v7K5NF1zDO5QnWlMaf5OiGEuKYq6LVRx3g7IEayqS71CdZkedyInGHDda8j1oKxR6DX3orQhgoFpIAxCmmP3pLhPWZgYxWBfOw6ZoRlrjeNaZJI6wedQcy1BDNIN1kfTXhDNQG8GD+iiGGmMYbooVD6g8bIlnuDWBB+1JDLYlMtAqrL4T4mcE908AvUg6ayPoqAmnoyaM9urP6qyJEF/vErIPxSv1EuhtFDapJNPXlMIXL59282JE+LbUybOHHYwOt/FkqJWRoTYe/18a7G2gpiqbzPQIoqO8CQxwxvPebTxcr+PuaIa3iwUR/g6kxd4nLsCJQLuruJto4GmmxX2Li3ibaXNPX5m7mqe5pyWPj66iWA7nD2Ehsxnz/Zu4LayNO3+Ie6on8NE6g5eGLJaHpFFfOx+15bPQX7UQy3USmEgsRG/RLLTmTkN1zg+cnz0Z+VkTOTNjAqdnjEd28fecWjuds9sWoX10A2aKe7h7UY54U01KbhmRb6mHyFSbzCsaZOupka+jQorCKUKP7MF7/xZ8lY8QYKaI+1V5zJV3oiGzHIvz2/HSlyPUVBlHlQMYyaxBde1sTsyYyK6vvuD0T5O4tHIeRtLL0dyyBPktC9GV24qrqTKJXjdIv3udHOfrpF43xFvtNJYHtmC6YwNmW9dhvmUtFlvXc337RiyE/ryda9DbuRLdnSvQ3SHB5e0SXJVexs2NS7mxej4mS6ZzefZkVGaO5dT0r/6CQrkF33J20TgUFk9AeckkLPauwkftMDEG54i4cJIQxYNEKB8h/oIsabrnyNZTpMhAlVIDtf+jKxqUGV+g1FiLAn01snQUSNM+T9IlJWL1VAnTOoef8kncTstgLrMVDek1aG7fgIlQPlaSRXX7JrbM/okFY/7BorFfs2T8GJZMGMuS7yawZOJElk6azPIpU1g1eRKS48exfcw/2DtuDIJbeGLaD8jPn4HSinliKBSAUG/7WnS3reCi9CIub1uEk8IeYsxVSbBQJUBDBucja3A9uhaPkxu5LydFwAlJQo9uEENh3oUj1JookK12kMhjUtzfuRyPLQtx3jgH122L8Ti8nvtnd+Bzbid+CrvxPLeDWyclMTy0kmtym3DQFIaeZDFXPYbqiYOoyslirncZDzsbslMSGOrr4D9/fOS3T6/59GaU9y8e8kZI83/Ww/OnXTwb6eDJwxYGesppa86ipjKBovwwMtN8cHPQRVt1B8qn1+F8W4UcoQ8sx5PyDGfKkm0Q+lSyIyzICbtGSZQFtXHXaUi0ojnlFq1pd2hJvEFTzDWaokw/K9qMphgzGmNNaYy9Sn20MbWRV6gKN6Q0ROgh1CfP/zI5vrpk+eiS6WtAmp8xaf5XPyvgKkm+psR6mxFxz5SQu0YEOOsTcteEKO+bxPvbEe9nS5yfLanBQn9aAE1CpmFpBgO1+Qw3lfCgOp+BUhFNqVFk3nfB/7oR3ld1uWco/N+/gL+pHmE3TPAzvoijyinMDm9Ba/MyTi+dxoHp49g1ZSxbxn/L1glj2TVlPPunTWTf1Mns/eF79k+dxpFZszk5fwHaUtLclj1NoN5tZ6zqAAAgAElEQVQVspzcaImJZygrh2FRJo8y02gI9ifNxgo/PS3uagqu/gHsFPfhrnUcP4OzhJsrkmCjTKabBoU+ulSFmNAQfY2WBDM6Us1ojDOkOuISZaE6lEXoUxpjQlmcGRUJ5lQlWVKbepOGzFtiKOzId6Sn2EUMfg+qPHlYe59HdT6M1PuK9bjOR3wuXB+u8Ua4R3AFW3PtaM4WImXsxHDYVewihr6BynviUvV/X+dhnQ+Chmq8GazypL9C6El0EwOhGAbz7WnOtaU2/TZlCVZUJN6hLdedoaoghoRfJlXR9FbG0lMRQ1dZFO0lUTQUxFCVG0dnTS7P+hsY6anDzcaSTaslmPTtN0z69msmjfkKqTVLUVM4xjUjNRTP7GfXFgnOy+7Aw0GP2qIASkSe5CQ5kxlrQ06cFQVx5uRGmyAKNyQ1SBdRyCVywy6SH65DQeRFCqMukR2sQ5r3BRLdNMnw1iU/yIiSSAsqEm2oyXCjPNmJgpg75ETeoiDZjZLsQOor4unvyOPlSB1tjdlkZUYQHHwXNzcrbt4wwOaOGcKwQEx0CGmp8RTkiygtyaMoT0SeKIXi3Eyqywppqq2gsbpUDIV1ZblUFYkoy0ujsjCDurIsGitzqCpKoyQngdyMODLSkkhKTiUpJY3k1HSxEpJSiIlLJC4xmZT0TEQ5eRSUlFFeU0dtUwv1LW00tnXQ2N5JY1snDW2dYijML60gPSefuJQMwmIS8A+NwtM/mLve/viFRBERl0pMYiaRcWmERScTEplEcFgCYZEp5BfX0tk7Qs/AKDX1XWTnVWF5wxHprTKMHTeViZNm8MOPs/lh6mymfD+DSZOnsWLlOmRkjohh0M3NA1FmNhXlFdRUVdBQW0lddTm1laXUVZXQUl9KV3OZOHamr72K/o4qupsKaa/NpL0mje7GLAZa8xhoyWagOZ2+hiQ6qmJoLAmjNj+AqhxvyjPvUpzqTEGiA7lxNuTE3iY72oqcGGvy4+9QmGhLSapwXxRVOWnU5mfSUJRNQ0kudeX51FQUUFWWR3lxNsUFmeTlpSPKSSUjO+WzslLJyk4nJyeTXOFzzc8ivyCbooIcygpyqCzIpaogj+rCfGqL8qkvzqextIC2yhK66yrpaaiitaaY+opcasuzqavMoaE6j9bmYrp6KunsqaSmPof8ogSK88OoL/Cls9Cd9oK7YrewJdeFpmxnGkSO1Gc6UJdhjwCJwlEoM9eLHGnMdqZZSDAo8KCj2IuuUh96yv3oqwxgsCaYhw3hPGmJYbg+XAyGXaV+dJZ+7jts/2//YYng6HtTn3OP2qy71IgEuYnPmwt9xMMq3ZUh9NWEM9gYw8P2JJ70ZTI6kMWzwSyeP8jmxVAOL4dyeSXkHP6lXF48yOH5YDaj/SKeiONs0hluT2OwNZX+ZmGDShI99Yl88eH1A355+4jf3j/h9w9P+OPnp/z+81N+/fCET++f8PPbx3x485DnT3tpby2nsCCRpKQgwkI98PaywcvDGk+36/i6WxEZ6ExarA/xAU4E2ZvicVXzL90zVsfLQIX7ugr46Crgq6uI98VzOJyVweKAFOb7NnL7+A5czslwT+U4PhdO460hy43DW7iwfiGaK+ZgsHohFmuXY7x8AZcXzkRrzlQxFCrMmcL5/2ruFOSXTUNu/SzO71zK5VObual5GE89eWJN1Mk11yXTRIsUAzVSLisjuqhMvpYSifLH8N+3Fddt6/A8uw8/43O4XZHD7PxWVPcs4qqsFK5aR/HRP8Ptszu5vFsCpdUzOTlzIvvHfCWGwgvLZnFx3QLOrZ3DwdXTUTu0Afsr54n3vCHe3ZzjakWKlTGe6vLiIQ3DreswkFqFwcYVXNm0CmPptRhKr+aitAQa0ktQlVqE8qYFqGyYj86auRhJzMZo8XQuz/0erekTUBJWyM34muOzvub0/LGcXzoRpWWTUV42GZWlk7HYuxJvlYNEXj5DsOoRfOV24X96NyHnDxApwKHKMdJUT5KpLotIXY4sDTlytM6Sd0mRAj0Vci4qkHlBnjStsyTrKpFoqE641jnuKxzF8cRuTPdtRkN6NRd2bvzsFKqcRm3XZrbOm8GCsV+zcPw3LJowhkXfjWXhdxNYMHESiyZNZvGUKUhMnsLGid+xY/xY9n4n7OmdyJGp3yM7bzrnJOaiun4x2ptXordzPZd3rOLi1iXo7ViCk9JeYi3VSbBQw09tP/YyK8RyOrQK18Nr8Dy4Ct/9K4g+KUWu5mEazJQp0D5BgvxOgg6ux3PHMhw3zMZhy0JchJ5Dua24n9nGPfntuJzZxo2TkugfXsPV01LcVt+Hi95JbmidRl/1LPoXNLA2M8HDwZaslHge9Hfw73/9zD8/veLn10Lz8hCvnvXx7GmnOKpJGMIaedjEQG85Ha3CsJYAhaFkpHrhYq+DlvJWlORW43xLkZwUJ6ry7lGV5UJVuh0lCdbkRgm9K1cpCDOhNMyIikgTqmPMqI03py7GjPooExqijGmKvkpzrCkt8Wa0Jl6jNekaLYlmNCeY0hB/ldpYUyqjTSmPukpZhODMmFAUeU3cSJ0fdZP86M8SRdwkNcSKhMCbxPiaE+55lcj75sT6W5MYbC9WUrA9oqi7VGaG0lWexlBjPk+6Kng5UMfzzgqeNhXRU5REYYQnEY7mhNwxJsjKkGArA2Lsr5HifosEJ3OCzC9wV+cU1+W2o7NLgrNrZ3Fy2QwOzZ/GkQXTObVsNmdXz+Pc6kWcW7MUxXUrxRmXQvD5TbkT+BtcJsvZkda4GF5VV/BHVxv/6mji3211jBZm0hjuh8jZmjhrQ4JMVfA3Pk+wmTIR19VJtNMiy/0SRf76VAQbURshwLS5+L3rSL1GU4IRNVGXqQi/REWUIeWxpp+BMNGCmuTr1KdZ0SQS4MuO7kJn+svuMlTlyaNaH542+jPaFMCz5kCeNQWKz0ca/D6DoQCFlf8bCoXX+G95WXACBSgUwFEAyGEBJP/Ug2ov8XOCY9hTJkTkuNBR7Cx2CdsKhF9KNuLyVmXSHVpyXOkr86FfCNatiBADoZBRKJSPmwrCaSlJpLUyi6G2Ct48bOfFg1aCvVw4eWg/61dIILV2Ndsk16OhKIuzzVVCfG2xttBGXUEGY105QryvUV8cQHm2F/kpLmTFC1B4k7xYM3KijMgM0yct6BJZoZfID79EUaQuxdGXKYnRIy/0Eun3tUm6ewGRjx5FoVcpj7lBZZId1RlulCY7kht9G1GEFQXJdynLC6auMp72pgwGuwupKkskMcEPXz9HPDxu4+Rkiec9OyLC/chMT6C8NJ+2ljp6u1poqa+kuiSfquI8assKqK8oFvcVCkBYW5pNdbFIDITClG1deRYNlVnirMbK4lRKC1LJz0lHJMokKyuLnJwccnNzEYlEpKWnkZ6RTlZ2Fnn5eRSXlFBRVUVNfR11DQ3UNzXS0NxEQ3Mz9c3NlFdXk19cjCg3lzRRNsnpmcQkJBEcEYVvUAjhMQkkpWWRkpFLbGI6YVEJRMamEJckIl1URHV9B4MPX9Dd/5ic/Ep8A6PRumjMug07GD9hGpOmzODHaXOYOXsh8xcuZ9ny1Rw8dIxLunq4ut4lM0NEX18/T0eEuJchRoRS6oMehge6GOpr52F/CyMDjTzqr2e4t5bBrmp6mgvoqE2nvTpZ7BAKWZR9jWn01ieKV7a1lIZSl+9PVbY3FZnulKU5U5LiQFGSPYUJthQm2FCUeIeSZFsq0h2pFrnQWBBCe3ka3TVF9NaV0N8guNRldDWW0dZYRmNNITXlOZQXZ1JQkEZWTjKZ2UlkZCWKlZWdQk5OGnl5GeTniygszKKkMJvKohxqinI/qzCX2qJc6otzaCrJoa2ikO7aMnobKuioLaK5KpdGoWWiOofm2lzamgvp7CyhraOQiqoUsnLCycv0FTufTVkONIocaBDZU5/5WZ8h0J66P88FSGzMcqJZGPTKc6O90J1OYWd56f0/gdCf/qpAHtSG8LAhgict0QzVh/0JhX8CYbGPuMdQ6DNsL/alOd+L+hyPP4HwMxg25HrSWuRLZ3kQvdVh4mgbYQjlSXeqGAJfPczjzeN83o0U8uFpMR+flfDpeRm/vCjj15fl4qNw/nG0hPcjRbx5mM/LB7mM9glB9iIedmQw1CZsOErlCyGP8MNLYVDkkXhaUoBDYXLyl3cj/Px2hPevH/H25TAvRvsYGmymo72CxsYiampyqagQUVmRQVV5OkLeYW15GvXl6RQkBxJ7z5r7Fjp4XdPC0+wCXqaa+F/VJNREgwB9Zbx15HFVPY6t3B6uy0hxU0YK+5O78FA4jI+Qq3fpPEEXz2EvtxejHau5IiWBpfQabLdu5ObGVZitWsKVZfO4tGwOmktnor50BupLZqC2dAaKq2cjLzkXpT0SGMnvwO6yLPcNFYgyVCHdUINkPRXiLyqQqH2eTC0F8i8okiB7CJ8dkjhKSuAhuxN/wzO4G5zi2llp1HYu4Mqxddgo7cVV4yiWp7ZwaddyVNbO5uz8Hzjx/XjOzZyC2qKfUFk6g8MLf0Bq7nfI7liJ9eWzxHlbk+p5mywPGxKsTXFUkRMPaKhLrkBTcgVakivR3rQK7U2r0dy0AoWNS5BdP4/jq2dxeMV0Di+dypkFP6A+ewoXpk9CfdoEVH8ch+L0cZydNQ75+d+hsvxHtNbORGvNDNRX/Ijy0kmY71mBl/IBwi/K4q+wn3tHpXE/tAmPw1LcOyyF98FN+B6QJGC/JIEyUgQf2kzkyV0knj9EutpJMtROkaF+ijRNORK15Ym5dJ4AleO4ndrDrQNSGO3egObWtejs3cw1uYM4aJ5Dfd9WtiyYxdzx3zBn3NfMHvs1s8aOYea4ccyY8B2zJk5izuQpLJ7yAxt/+IG9P/7Agak/iiUzbSrH5s1AbtlcFNYuRn3zSi7u3MDF7avR2rKES9sX46i0j5jrmiRc18BX/QC2MhLYHpDA/uBKnA6t5O5+CTz3LCNQZjUxstKkKe8jVWkfyYr7iTu7m+Cjm/DcsxK3fatxOSqJ4+ltOJ3ZjrPw7+T0dkxPSqF9ZB2XTm3C5P+h662joz7Q9u/uPvu0u93dukJbihQr7u4Q3B1aaItToLgTJEKEJBAlIe7uNsnEfSwzmWQk7i4EK2x3P+/5fkO7v9973veP68ycSXoOhHTyyX3f13XtXsjVn1Zx7fhurp87zq2rF7G8fR27u2bERgZh1Cl5+Ws3T/tb6emso7OtknZhSthSRluLRlRLk4q66nwMFRJU8ihys/xITnDBwfooR3+Yy/7tE7G3+J7MxHuoct3Q5DhTnn0fecpd8qJvkhFykTTfX0j1OEKq+yFSPQ4jeXQY6aNDZD06RK7XYfJ9jlLk/zPFgScoDj5JSciAikNOUhR8ivzgX8gNPkNeyDnyQ89TEH6JgmhTCuMtKE6yQZ5yD2WaAzKJI4WpzuQlu5Cd8ABprD3S2PtI45zISHAlJ+URBek+yLMDKSuMwKiIR1sUhSwrSMwky4hxQRJqT5yPOcHOV/G0/gXfe2cIfnCRSNerxHqYkuRtRorPHVK9byLxvEao7XFcLu/E8thqTH9cwaXdS7i8Zxk39ptgdnANFoc2cvfwNqyP7sLuxHc4nvkBX9NfiHe4Tb6vMxXxwbQWpPK4NJen6hxeqLPpzE+kKjkIVZgb8tAHFIfYUhxqjTzMFmX4Pcpi7qFPsqUy1QZdggVl0bcoizGlIt4UQ9INdAnX0MZdpiz2MmUJpmiTzSlLsaQsxeIPaVMtKRemhFIbjJlC1IoDtfmO1Bc501jsQlOJqyhxUljkQp3QfJL/gKpch//f9bGwFhamgILEe0Pxua24LhY+9oeybEUw1OUIIdp26HPtxRxFTZotpSnWKJOtkAs/0BJtkSc5IUt2Jz/WicwIAebd0BYIDkUFnbVa+hr1dFRrkMaFYW9xm9tXL3HP8g5ujvaE+D0kJdaP9ERf/DwsuXvrBE73zpEcZYdRGUJpnhf5EicyYq2RRt4kXfheDT6LJOgsksAzZIacJT/iHEWR5ygIP0Ne2GmyAk+T7nOa1EdnyPC9SF7QNQrChZWbFYWJDuTE2pIebklqqDnSeEdy0n3ITPclJdGd2GhH3FxNuWF6nBOn9nHm3AEuXT7KjRunsbhzmXtWtwnwfUhaSiz52RJS4yKICPAkOsiHlOhQspJjxclgriSGoqwE1MVSKssKqdQWoNfkUKHOQleWjUGbg64sD626ALWyiLJSGRVlSnRalfhcKS9AIctHeFTJCylVFqMpLUGjlqEuLaFUVYxKWYxCUYRMVkBOjhRJagIJ8dHEx8cQHx9LZFQEgUEBePl44hfgT2BwCIEhofgGBOLl40tEVCzSrDzkpeWoyvRoKiqRZORiY+/M3v2HWbZyAxOnzObrEWMZNXYSEyZPZ9HSFezaI3xdLmFrZ09QcDDSjHTkChlVVZUY9OUo5fnkCUCck0JRngR5oWD0kFKpzhBzB1vrFHQ2qanRSkUziSzdG2WWP5rcIDQ5fpRmeqJMd6U4+QF5cffIjrYiK8qCrMg7ZEXeHjh5ibxDbrRgtjCnOPEuSgGWMu5jLAigXpVCS3kB7foiOo0ldFTJaa1W0FSjoM5YTFVFPjpNDmpVFjJFBiVyqSiZXIpCkUWpKo8ydQHasiIqykvQlRWhLy3AoMhDJ8+loiQbXUkW+pJMjCVSapTZNGgKaCwvpFaTg7FUCNYWshZfSyNBXy5Bo04kNyeIhHg3EiJtkYTdJjPk8v+hK2SGXhX7yrPDros95rmRpuQLtZSxZiIkygQ4TLGhVGKHRnofbaYT5SIcCqtjNxEOqwoH1sfC6lib6UqFEIyd70mV0JwiC6BBGUyt/L9r44FIGx9xfSysjgWDSaM6nOaySNp0MXRUJdBVn0x3Qyo9jan0Nkl43JxOf4uUJ60ZPG0TJABiJk9bM8XX+pul9DWm0VOfRldtGh3VEtqqUmmtFCAxhTeEtbHQZ9jfUcvTrnqe9zTwrKeRJ90N9HU1iEDY1VZNR2slHcIPvfZKurqq6e2tp/9JE8+eNfPrry08f9pAd7uO5moZisxI4h5Z8/D6MVyuCGB4AJeLB/C5cpjQ68fxPr0Ph582YbZ9Gbc2zOeGyUxur5qNzZYlOH+3lkcHtxFw8nsCTu3j/t613BBuDpfNwGL5HBxMFmIl3BUKXblTvuXs5FEcnziCoxOHc2TCMFH7pw5j16zh7Fs+ngt7l3Hv7B4env0ev5/3Enp4F8EHdxD44zZCftxG7I87SPtxF6EbVvBg1kTujB+O3bo5PPx5Mw4/r+fS1pn8MH8IP5uM4+qWudzauYRza6ZzeMFo9k8ZwnejP2f3Vx+yZ8hHorZ8+QHzPvk737z7Pyyb+g2XDm0n2OUOUU7mJDjeJejWJUx3b2Ln1LFsmfANO6eMYe/08aL2TBvH9imjWTthKEvHDmL+Nx8x6+t3mTn47yz7+G9sfO8ttr/zFjve+yu73v8buz/7J3uGvMe+UZ9wZNIQTs8ezckZIzg44XMRCi8uHsuDvcvxOrQBp22LsF4+GfMFY7k9dxSmM4djOmUIpuMGcXPsZ9wePxjziV9iP3cMj1bOIHjrEiJ3rSRu3zpifthI6I+b8PlpM47bl2O+ciYX54/n5PyJHJg/maMmc7mycy3WR/byo8kCZn/zFYP/+Vc+f/tNPnnrf/jorf/lg7/9lfff/gcf/fNdPn33A77+8BOmfj4IkyFDWPXllywfNIiln33GqiGDWT/qK7ZNHMF3QgbiwmkcmD+BH2Z/w8F5I7D4bjlB1w8Sdv0Arj+acMdkLLeXjxbh0MJkLNZLR3Fv4QgcFn6D4+LRuCz7Fr/Nc4j+YTUJhzcRumc5nhvn4LR+Fjab5nJn63zubFuA2faF3Ni6gFMbZ7Fv7VT2rZ/OgS2zObZ7MddO7+ee1Q2cHG1xsLPExvoOkRH+4pvS82dt9PU20tlRTZsQ9t5aTlurmvY2DR3tQvuPmuaGIuqqMqjQxFGcH0R6ykOc7Y7x84F5HNg9EWebHyiUPsCg8KFO5U1TqSfGAsGtZkl+9FXxOD/e5XuiH+wi0mEHEfbbib2/gySnnUjc9pDhsY8c75/I9T1Irv9B8gIOkRf4WkFHyQ3+mZzQX8Qf0MUxF5EnXKc0zZKy7PvoC92okXvRqPGnviyEWm0ENdpoqjSRCDVJFYowymShqEtCMWhiqTem0lSdTkOlhDp9MrI8f+LCrXjkdBZn22PYm+/H7s73PLj7E662hwlwO0Nc4A3So+8ifa3CFHt0BR60aEPQ5bmRH29JcsBloj3OEux4UlSEsNp+dJEEr2sk+9xG4mdBesBdMoKsyQ+/jyLuIeUpvlRlhtBQEE2bLIFuZRL96hT6VEl0yePpkMXyWJvEiyoJr2rTeVWTxqsqCf+qSuRfVTH8agilU+ZBjfQelSmWVKdZUCs1py7DgoZMSxqzrWnKcxBr2RoLXajPd6Q29z5VWXYYM2wxSG1ey5bKTDuqsx2oyXtAnQCHBU7UFzqJMCjAovC6AI6VQj1etp14NyiAn15wJf9uNJEKbmMrNGmWlKaao0oRZIYy2Ux8rpZYipPBCiH7L9eeyoIH1BQ5USdzpV6YRpa4idE5ymRzskIvIQ2+RkaohRhFkxxgQYynKelhDhjlEn7taeLX7iaetFTTVVNOtboEZX4mmpJ8GmsMPO3vFt/7W2pVGDUZ5ElDiA52JDnaGXVhEB01SdRowlDne1IocSA3zoyMsItkhF0gO+ISuVFXKIm7jjrZlLJkU5RxVyiOukBRxCUKw69TKNzKRtxGFmmGLEboRralUACNRAey4u6REXuPrBRXcrL8SEx8iJfXLSwsj3H8xFY2blnI0hXT2bbDhENHdnL8+HccPbSHwz/uxuLWZQJ93IiPDMTf3RHHu7dwt7MkxNOFpHB/UqMDkSYEU5QVR3V5IY/bq+htN9DaWEp9bQmtzaV0d1bQ22Wkp6OK7rYaHnfW86xX2J610t/VQHdrNe1NBlqFTuDachqqNaKjtUavxFheQoW6gDJlHqWybBRFGeRmCGvsMBKig0iKCyM1KZqE2HAiw/wJ8vfEz/cRXt4ePPJ059Ejdzw8HpKQmICmvJy2rm70VdUUyhR4+QWw78Ahvh45hmGjv2Xc5OlMn7uABUuXY7JmHQePHsPByYX0rGxKyzQ0tTTQ09tJS2sjNbWVKBQFpCZFEOjrKKaKxEZ6I0kIpCAjXJwK1uuy6GtT86+n1TQZMlBkeJMbd5/CRCdKhMrBZCeKE+0pjLMiN8qcjLCbSENukBF6nczQa2SHC008NymMuY0swRxlyl3KpLYYch6ITT6tmnD6qrJ43qTkZYua39q1/NZVwasePb/2GXjWVUF/exndLWramkppaFBS36CkoUFFY2MpLc1l4mlOV4eRnq4q+npq6G030t1YTmdNKW2VSloMMpp1RbRUFNAqbDD0hXRXyeitkdNZVUirMZtmfeZANWOFlNqKVKrKk9CqosjL8iIhxo6Y4FvE+pwn1v0YcR7HiX/0MwmeJ0j0PkWyzxlS/c+RFngBafAlssKuioD4OxyWJFgiT7YWQVgt3CT+3qOe6ShCojbLhbJMwWziLN4ZGgs8qZUHiGaTLn0s/TXJPK5OorcqkW5jwh8GE8GF3F2ZKDqSBVeyUI3XV5tCb30KvY0p9DYJSqWvKZXHzRL6Wwb0pDWNAaXztFU6oBYpTwVobM6gvzmTx01ZovqaMulryuYNocy6s7GCriYD3c1GepqN4mNns5H25krahG/+Rj0tjXraWgwiFHZ2VtPTU0ff4wYRCl/92sqr501i3V1nk4ay/HgSfe7hcfNnXK8dwenSQZzO/YjbmX08OvUdjge3YLnbhOsb5nHFZAYXF03kyuLJmK2Zw71ty3D+fh2PDm3H88hO7u004ZrJTK4tmYbFstkiFFovno353GncmDFBdB8fnzSCQ+OHcmDsV+wfPZg9E75i+/Sv+X7pOBEK7c9/h9uZ7/A6shO//Zvx27cZ332bCNy3meh9W0kRTCbrl+M0ZzIWk0Zit24ursc2Yn9sHVe2zeLg4uGcMBnHxQ0zubp5Hr+YTObgvJH8OG0oP00YwsExX/HjyMF8P+xTBCic89HbDP37n1k0cQQXDm4nxNWMSGcL4h5Y4nfjPBc2r2b1yCEsG/IZK4cNZs03X7F6xJeiVgwfxMJhHzNr6HvM/PpdZgx5h9lf/pOVg95hx6fvsu/T9/hh0Af89MVHHBj2KQfHDBKB8NTMkVxYMJ7Tc0ZxaOJg9ox8l9+h0OfIJtx2LcNhzUzsTKZiv3Ia9iZTub90Eg8Wjsdx/reinOZ/y8Olk/FeM5uATQtFBW5aiN+WxXhuX47b7lXYrJ/PjcWTODNzFMfnjuPAgikcXzWfq7vWYXP0OxEKZw7/ks///iaf/PUvfPTmn/ngrb/wwd/+xvt//ycfvfMen773IUM//pQZX3zJmuEjWDt0GCZffCFC4cohg1k78ku2jB/G7ulj+XH+ZH6Y8y3fzxjKD7O/xmzPUrHLN8L0IG4HVmG+ahwWq8ZhtXYitusmYb9yPA+WjRGB8MHiUdxfNBL31VMJ2L6Q0L0rCNq1FL9tC3HbMh+bzfMw3TSHW1vmcWfrAq5unsvhVZPZsmgU+zZM59yB1Vhd+QH3+6ZEhHgSER6Ah7sj1la3CQp8RElxBi3Neupqy6g0KjEaSsRg90pjPlWVA6o05FKuSUEljyQvy4fE2PsE+d3G1vwHTh9ZxKmDc/C4f4iC9PtUFD/CWCI40gRnmp0IhcXxN8gNO4vU9wjp3odI9z5IutdBMn0OkuN7kHy/QxT4H6Yw4AgFgUcoCDpCQfARCkOOUhR6jKLwExRGnKYw6hxF0Rcoib2ELP4q8uQ7KNJsKM10oDzPGUPRQ/Qyb/SKQPSqUPTKEHSKEMrlIWhkIcNZHj4AACAASURBVJSWhFBRGkVVRQK1hmTqXksjCyUr1ZXYMEuigm4T4XedcN+rRPpfJzrQlNSou+JaXCE0XbxWWb4HVQpfmrVBVMmElZITMsk9ChNtyIu1JjfGmrxYGwribSmItaMg5j6FMY4UxzpREu+CMsmdslRv9OkBGKSBVGYGU50VQn1uKE354TTmhlKfE0JddhDNRaF0KCPoVkfSUxpJjyqCx5pwnpWH8lQbQFuhK1USG3SJd9Al3qQi4Tq6xOvok25gSLlFVfpdarIE4LOnMvOeCIH6dGsqJHdF6dKs0KVbY8iwpSrbnprc+wNQWOhEQ6Ez9YXO1Amr4IIBMKwWmlDESJr/Oo//3+7jsvS7CAAoxN0IYChCYao5pRILEQoFg4mwQjbkOVAlgGGxs6jaYheq8h3FzEOhOk+RbIMyVXCye1IQ70xG+D0yIh6QlxSALCuJkoxECiWx5CVFkpkQQVpsONmpCSiLcqnSacS8urZ6Nc3Vxchyo4kNcyYu1IHsJBdKcz0okQpTZXsy4+6SEWmKNPQCmWEXyIm8TEHsdRSJppSl3qY89RbqxOsoYi8jj76GLOomsihzFDEWqOLuokq0RQj+lUtdKUp1IjfRnqx4O7IlD8nNDiAp2R0v79siFJ47/x0//LSBPd+v4+yFg9ja3eD+/TvcszbF6s5VfD0ckSREkJueSGyILz5O90SFPHIm2v8RieG+pMUFUZARQ4Uyi9ZaNc21Kuqqiqky5tNQJ6OtRU17axktDWU01GhobdCJINjXUSc+djQZaGvQ0VJXTnOtlsZq4WulFtewQsxJZXkJemGS9RoOS/LTyE6LRZoigEcysqJsUUX5GeTlpJGdlUZGRhpSqYT09FTS0lKQKWTUNjTQ/bifxpZW9FVVpGVmYe/kwo9Hfubg8ZP8fOY8Zy9f44rpLW6aW+Di7kGyJA2dsZKm1mb6+nt5/uKJGOXS1FwvTjEFKPTztCcswJXYCC8k8QHkpYWgyo3AoEyi0ZBDR30JNZokNDn+KNPdUWd6oc3xpSzLE7XUFZXkPrIk4f9NS/KihfDm2+LErCDmNoVCMkKcGfJEAQqFX2JsxPzOynwnGhRBtJcLbtp8+muLed6o4EWrmhcdWp736EQofNIh5B2X0dVWRmtrGa1tWtratLS3V9AtVOv2VPOkr46n/Q08F9JPhOedVfS36OlrLBfPIbpqSumuVtBTJeNxnZKnjWqeNWt40qSkr7GEnvpCuusK6KzNp7U6i4bKNAzl8ZQUBJCW7Iwk1oZM4e8VeV1UbsQ1BiRMCAeUG3kDQXlRwrTwJgN/d2FiaC7eF8qSrFGkCN/XgtlEeC+3pzT9PmqpEEvjiCrtAep0R3FSKEwJhQlhmzZSdCF36mNpFxzG2iiaNRE0qELFCWGTOpwmTYQ4JRQmhc3aSJoqImkyRNJsjKLFGE1rZQzt1bF01MTTVZdAd30SvY3JA7DYJKG/OY0nzemvJRWhsL85m8fNWa/1Ggrb6sporSmjpVpDc5Waxkr1wDd5lYb6akFlNNRqaWqooKVFT2urgbY2owiIAq2/6K/n5ZN6hDaT3rYKdMXJpPg74Hn7JG7Xj4pQ6HD6e+yObOfe/vWY71jOtQ3zOW8yXQwmPjlzFGdmj+bqkgEwtN26DMfv1uG8fyMWmxZzaekULi+cjNmSmdgtn4/N4jlYLpghupDPTxvLsYkj+GnsV3w34jN2DvmQbaM/Y8vkL8X1sTApFKDQ9fReHh7YgseuNXjuWYfX3vX4791AxN5NJAoxNOuW4TJvKtbTxmC/fi5Oh9dx78garu2Yw7Hlozm5cjxn10wVp4Q/LxnPT7NHcGD6cI5NH8kv04RYnGEiGG796iNmf/h3vvzrn1kwXoDCHYS6mRPpZEHsfQu8rpzhxKolzP/8Q6a/9zYzP/gHsz/8J7OEoOcP/sGMD//OlI//xoRP32LyoLeZ/tU7zB/6PhuGfswPQz/j2PDBnBj5FadGf82pCcM4NXWEOCEUgPDasqmcm/8thyd9we4R/+SCMCn8bgV+x7bg+f0q3LYswH3LQrx2LMV/jwnBu1YQvnMFEduXEbplMcEbFxC4cQEBGxfgt2G+ODF0XjKJB0snc3/1bOw3LcJMgPg5Y8Tu5qOzxnJw4RROrFnItd3rsTn2HT+YzGfa0MH/BcK//IkP3hSg8G0+/Oe7fPzu+3z6/ocM++QzZg/5mo2jRrNxxDes+vIrEQpNvhrEmhFfsPHbr9k5dRT750zk+5mj2T3lS76b/gW3dy8WoTDy5mHcD63h7pqJWAswuHk6jltn4rJhKm6rJ+Ky/Fscl4zGfsEIHJd+i+uqKXisn43v1gUE716G584l2G6Zx7X1MzHdOIfbW+ZzecMs9i0ew4qpg9i/cQZ3L31PlJewxvJFXiQlP09KcJC3CIVens6kp8WiLStApcyhpFhKcZEEWUkKCnkyCnkSclkSJcVx5GYNTAejwqzxcr/CPauj3Lq6g/MnlnH19Ap8XI6Tn+aAOs+Vspz7YguEWmqFUmKBPOkWsrirlESdRxZ9HkXMRVSxlyiNvYAm5jya6LOoIn9BEX4SWdgJisN+pijsOLKIEyiiT6GMOYMi7gLy+CvI4i6LUFgce5nCuBvkx9+mINGCohQrZGm2yDMdUeS4o8z3plRI0i/yQ13kj6ooAGVREGpZKGWKCHSl0VSWx4tgWKmNo0wehqLAH1WBP+pCP/G/VeZ6Ict+hLrAB4MikBpNKLWaUOrKwqjThFCrCqBG4UO13FsEQwEOq2W+1MgCxEqoykJf9PnelGd5okl7RGnqIzQST7HLt1zqiz4jAGNGEBUSP8qSvdEkeqJN8qQi2RNtogea+Ieo49zQJrqiS3HBIHHFmOZGVfpDGnLc6Sh+RLfMgwZhWppkiSbGFFXkJeRhZ/6QIvwcpbHX0CaboRVWx8nmaJLMRKmFx2RztCmWVEiEWjwbKrPs/oBCAQgbi1xoECSYTYpew2G+oxhtI5hTBIeyYDr5Q5kDzwU3suBKFnIQ1RILVAIQplqIUCjcDwqOY63wudn3xNVxZf59KvMfiBKgsFpYVRc6U1vsSb08hHpFDPr8YEql3mRHOxPxyBoXa1OcLG/gfNcUV6tbuNtb4uVkR8AjVyKDfEmKFv5N02iuVtDdrEZZGEdMiBPB3uZE+N4iJuAacYHXiQ82JTHkBinBl0kLPi9CYV70VYriTVEm3aJccgdd2h20KTdFMFQJr8feQRFjSWm8NWVJtmgl9we6ZHM8kWe4UZD8QIzNyE13Jy83kJRUT/z8LbC99wu37xzn8tXDXL1xgoePbEiWhJKREUNKYhhxEQHkShMpU+SjKy0iLy2e2EAvwrxcCfV0QQDD2GBPJLEB5KZFoixIQV+ag6Esh4qyLMq1mRgNedTVFFNbXYKhQpj45WLQFouTwJa6CppqBiBQAMHfJQDh7xLu82oNSjEDr0qnoLJCjkaRS3FuKkU5qWhVhdRVldNUZ6C5oZKWpmqaG2tobKyloaGW+voaamuraG5porOnh76nz+jp76ert5faxiaKlaUkSKTEp0pJkGSQlJ6FJDOHjJxcShRKKmtqxc/tf/qEFy+f8/LVc/qf9NLZ1YauXEV6SpQIheGBbiRE+ZKeGESuJBhZZqgIhmWFMZTL4tEVR6IvDMFYFES1LIw6ZSQ1shAxV09wzwpuWgEOBYetYLCQJVq+lgWyROF9ywJFsoUYrC5MC4Vgd8F5WyuLorE0lbbyTLqNefTWFvO4SSlOCIUpYX9HGY87tPR0lNPRUUFnp46ubgM9PUYe99XwtL+eF0+b+PVZM69etPLqaTOvHjfwsqeO5x1VPGk18KRZx9Omcp43afi1tZxXHXr+1WXgVVcFLzs1vOgs5XmHimftSnqai2hryKG2MhW1IpzcTE8KpK6os5wx5jqKU05dlgPlmUI15T1KJTYoU6yQJwl3vOYUx5tRFGcmwrDwOCBzigQzSsJdUSWJVsiSBmJphK+ZMtUBeYq9mF8o3BHq8gYcyPXKIFrKwsXcwjrFgPtYcB7r8rwGlO8t3hMKLSiiCrzRF/ugl/tiUPpRqQqgWh1EnTaUhopwmg1RIiQOAGKiOFV83CjhsQCHTWn0N0npb8r4Y1IoTAzFSWGH4Dqu1dBcqabRoKJOJ6dWJx/4ptYrqTGUUluppk6AwzotjY3lNDaV09CopaFBS0ernv6uSp73Vg0EWHcaxPVEauB9Ht06IU4KH1z4CdsTuzHbt5brGxdwee1sLqyawZnlUzg5byxHpw7j52nDOT9/nNgQYr5+PrY7VmC3exW31s7l7MIJnJ83npsLp2G9ZI6YUWi5aCa3508T6+6OTf6GH8Z8ya6hH7N50Dts+uYjNkwcxO5FYzi3Zyl257/D6dRunPdvwHnrCtx2CM0oa/DZvY7QXeuJ3bmeoLVLebhgOnazJ4hQeP/AKqwPreTazjmcWj2OU6smcHrVZHFKeGTBGPbPGCpC4clZY7k0bzKnpo7h8Ldfs2Pop8z56B2+/OtfmD9+JOcP7iTUzYIIJ3OiHMx5ePEUB5fOZ8p7f2f0m39i7Jt/4tu3/sSYN99g9F/eYNSbbzDy7Tf45t03GPfJW0wb8g4LR37M1tGDOTp2KGfHf8OFSaO5PPVbLs0cx0Wh9WPhRK4umYLpihlcWDieI5O/ZPc374hQ6Pi9Cf7Ht+L9wxo8ti/BZ9dygvevJerQZhIOb0FyeBvpB7eQ8sMG4veuJmrnCkK2LsZ3/Txcl03h3uxR3J0zCuulU7BZN5ebS6dwbuZIjk0awpFZYwagcO1Cru1Zj/WxvexbMY8pX3/Oh2/+eUD/+2c+/OubfPzPf/LJ+x/y6Qcf8flHnzDss0HM/noYG8eMZeM3I1n55Vcs/vQzln/5OSuHD2b92CFsmzyS72aPZ/f0kWyfNJhdUz7n5s5FBJkeIvL2ETwOr+Xu2knYbpzKg+2zcds1H49ts/HcOAOPNZNxWTGO+4tHYb94DHaLxuKwbCIeG+YQtHs5nruWYr15PpfXzuDahjnc3Dyfixtm8d2iMSyd8jkHdyzgoc0ZitL8qFCm01xfgUGvJi4uHFtbcx49ciQpKZySkgwKCiTk5iaTm5tIQX48RUVxFBXGUVgQS25OBJIUL2Ii7fHxvC4C4eXz27h0Zj0XT67g1sV1+Lr+TFayLSVSB0okVpQk30GWYoY81RxlqjlqyR3KJbfQS+9QmWVBTY4wvTKnJuM2VZIb6JIuo4k9R2nMGZTRp5HH/IIq7iyaxPNoki6hTr5GaYrwQ/o68oSrFMddIT/2OjkxN8mOvU1uvDn5iZYUpNpRJHWmJMsDeY4nyjxvlPm+KAv8URQGilIWBlFaEoquNIrq8nhRldpYKstiqNPFi2n5zcYE6stjxJiEOm0kzfpo2itjRXVUxdGii6BW5Y+h0J1quSf1pX40lwfRoY+gpzKObkMc7eVRYqF8nSyYyvwADNn+VOYGUJUfRHV+MDX5odTmhYlwqEn2Qhn/EGWcG6pYF5QxTsijHZFFPUAeaYc80gZllDWqaBtKY++hT7lPfbYzLfku1EjtqEi0QBV9g5KwC+QHnqTgtQqDTyOLuIQy1hRV3C2UcTf/q/hbqASzSZIAjJbo0v6/poUDk8Lfp4W/3xUK6+NyIYw67a74+DsUipmFWcLtoA2CG1kIqxYcxgIICiqVDDwKrwkmExEMhRW0eFtoj16IvhEc0CWutKg8aS8LoqMilk69hCZ1PDWySDG82sPmMqd/2sWZA3u5cuIAdy6cxNr0Eg/u3sHN3gYvZwf83Z3JSY2msVJGf0cFGlkS8RGuBHma4e92ER/H4wS7nyHa9zKJQddJDbksTgqF1bFw8iBCYeJNylJuUS40mSTdoDT+Gsq4GyhibqOINkcVa4k64XVvsxC6nfMIWboLeUnC9NGWzBQXMqXexMe74Ol1k7t3j2NheQJzizPYO5gSF+9Hua6A6ioFOo0QN5KFUVNCU1UZjUYNpQVSMmJDSQjyIsLLlaCH94kJeIgkxo+c1FAKM6KR5yagLEhEWZyISpGEVpOGQZeNvjwbjSIdWX4KGlkmxrJC6gwKavVyavUyUXV6ufhavVGBoAajUnwUPu931RoU6ErzUBamoSqSIqyYu9tqedbXxqvn3fznX/38+9VTfnv1jFcvn/Hy16f8+uIJz1885emLZzx98YLnr17y8rd/8etv/+Lpry/pffYr3U+e0/n4KR29/XT2Pqazt4/e/n7x81/99huvfnvJq3+94NeXT3nytIfennYMOhVpSRF4u1kT7POA6BB3kqK8SY/zIifRi7wkL/KSvchP8aY02x9jcQj1KiEiJZpWbRzN6kgalUHUlfiI93HlmS5ohOlXmp0IS6pUwX0rmC4sRSAUptWqFAux21uocxQjWPKCqCqOoV6ZRGtZGh2GbLpqC+lpVtDbouRxa6m4wu5pL6Ozs5yuLh09PXr6+ow86a/h+dN6Xj5r4tWLFn572cq/X7Twn2fN/Ke/kX/11vJrZxUvOoy8bNfzr7YKfuvU85+eSuirgj4DPNbxn8fl/LtPy2+9ZTzrlNPdkk9TbTp6TTSyAj/UhT7UKv3o1AbQrvGjtdSHJoUndcXuVBW4os9xpDzTAXWaLapUGxTJVn9AcUmi0GoiyEqUMDEcAMJ7qIRf/KVO4pRQyKFVSO6LBpOKXA+Mhd7UyPxpUAkwGCDG0Agu47Isd1TpLijTnFGmuSA4kBVpgpxRCK9nuaDMdaU0/yGaQg+0xZ7o5T5Uqvyp0QRRXx5Kkz6CVmM0wntvV00i3bVJ9NYn01ufSm+9cFsoFdXbIDxm8EZfq5HeZgPdjQa6GvR01uvoqNfRVq+nRVCD4Q81NlRQV6+ltk5DTa2a6ppSmho0dLaUv664M/CspwqDXEKCjy2Olw9gf24/Nr/sxezQJi5vXcTJJRM4u2IKV9bNwXTTAi6umMqpuaP5Ze5oLi2dxK01s7DYLETTmGCzeyXX187m5PxvOTV7NBfnTuDW/KncXjgds0UzuLVoOhfnTuLEzLEcmDScvaMHs3XoR2wa8ynrJg1i28KRnNy5EMszO7H7eTsO36/lweZlOG83wW3Xajx3rcF/2yrCNpvgv3oRHktm4bRwqgiF1t8v4c6+RVzZPpPT6yZwZu1kzq0RgqmncmjuaHZP/ILvJ37FsenCn2sKZ2aM5+SUMewfO4ylQz7hmw/fZsn0MZw/sosAF3OCHpgTbG/Og4un2L98ARM/eodv3v4L3/x9QEPf+jNf/uVPfPGXNxj81zcY/M83GPHJX5k49H3mjR3E1nFDOT5xNBcmj+PS1AlcnTGJK7MmcWnORC7Nm8iVBUKW4VTOzx3Hsalfs2/cx1xeMRHHfSvxObaFh3tX8GD9bJzWz+Hh1oV471xG0K7lRO02IXa3CTE7VxC1YxkR25cStm0JwVsW4r1mJq5LJ+K4dBKOa2fjuG0Jd9fM4trCcZyeMYJjc8fy08LJHF01j4s7V2NxeBd7ls1mwpDPeF+4Jfz7m3z6zt8Y9MF7DP7sU778cghffPEVXwz+kmFffMW0IUNZPuwblg8ZysLPBzPno09Y+MVnLB8+mDXffs2WKaPZM2ciO2eMYsukwWyf8jnXdy0iwPQwYbeO4HJwNbdWfovF2onYbZ2JswCFO+fjt2M+ftvm4bNFAMSZuKyZhv2KSdgsm4TDqum4rJ+D3ca53N4wjwsb5nFp8wKubF3EhW2LObptIXu3zufSmT34uN8hPzOUCm0ure011DQYSctMwtXDkZAIP3IL09BXqdBXKtFVKjFUKaiqllNbK6OmZkBGQz5yWSwZ6V6EBFlgZ/sz585s5syJ1Zw6uphLv6zARXBiRtxGGm+BNOYmGZFXyI03pVi4J0u/izbLCmOuNdUFttQV2dFQ7EB9oS11eQIcmmFIN0WbchVt6lW0kmto065Rnn6dcukNyqU3KZPeRiM1R51uRmmaGao0c1RSa5QZ9qiyHdHkuqAteIi20AttsT/akiDKSgIpKxYUhKYkGE1JCOri/0pTHExZSRCKXG/y01zJTHAgL+UBxWmOyKVOyDOcUQi3M3lCHaAnNUpvquSeVJZ4YCx2x1jkhrHQBUOh8x+qKhJW557UyrypkwvyEWMcaov9qCsOoFERTEtpGG2aKDrL4+jSJdGmjadZHUuDMpK64hBq8vypzQ+griCI+sIgavN8qcp+RGWW+4Ay3anJcach353GgodUZzuiS7NDk3QXZdwtSqKuooq/iTbFHJ0AbSmWaJPMKUs0Q5Mg6A7qhDuUvpY6wQx1ohllSRYiHJanCmvlgZWyPt0GvdQWfcb/LQEIhSgbQVqh8URYRwsTw9+NJn+0nAzkEQ5kEQp5hAMqEyaJQgOKcIsomFFem02MefYY8uzQZdtSnmmFLtsRY4EP1SXh1CmECU0sKqk//kKl3dEfsLxyFl8Xe5IigkiJCkMSG4k0Ppas5ATyJMloZTm0VCvFSaFBLSVfGoI0wQNp3H2kMZbkJdshkzqhzHJGLrGhOEFYH14nP/oauZFXKIi8RFHERYrCzpMffIacgFNk+/8iOuCzfc+T5XOODC/BcCJkGt4gM8qCtHAhzuQGcQFXiQgwJTjgNi4u57lx4zsOHVrG0aNrOXVyOzeuHyHAz46SogS0pVLURSkoshIoK5BgkAlGgwwUaTFkR/qRFuRBsp8rCd5OSIIfkhXjRV6iL/lJfhQmB1CUFkhxVjAyoamjJJqK0kQMmhT0qlT0CgnVmiwa9QW0VpXQbCikoSKPem0OdWXZ1GqyqFFnUq3OoKpUSqUqHaMyDaNCUDoGRTpq4RfF9HCKpRHo5FKaqxT0NAvr0hpe9TfxtKeenvZaOltr6Gqvpaejjsd9rTx71suLV894/vIJz148pv9ZHz3C1K+vh67+XnqePqb3WT/dj3vo7Omgq6eD3sddPH7SS9/jTnp7W+npbqSjvZbW5kpUsiyiQx7iYHmeB1YXxRi5h/ZX8XW6RuhDIVfQjNRQW7KFM40UwRnrjiHPk6pCX2pLAqgt8qG6wIPKXBd0GQ8ok9ihTrFBnWKFJvUumhRL1KIsRGe+OtlMzO4UfvnRZVhjzHGlutCfelkEzapY2ssSxV9YOqsy6KzL+UMddbm01ufT1FBIS1MxbS0yOtsV9HZq6O+p4FmfgRf9lbx8Ws2r/ip+66vkt24DLzsqeN6q4UVLKS9bVPzWouTfbaX8p0MDXRroLoUeJfQo+E+Pgn/3yHnRnk9fcwbtNUniPXV5iR8GmS+Nan+6KgLp0PrTpvGlpdSbRgEMS9ypLnKjMt8Zfa4juhxHKrIfUCG8j+Q4oc91wpDnirHgIVWFguv4ETXFwoTUhzq5H/XKQGplflQVeWMs9BIzCoWbQiGXsFEdSnNZOHXKYCqL/KnI80aT5f4aBJ1fw6AL8rQBCVAovMcqcpxQ5jqjynNBne+KpvAh2iJ3KkoeoZd7YVT6UFXqR406kLqyYOq1ITSWh9JYEUGTLoomXSzN+rjXiueN5521PO+s53lnw4A6Gnja0UB/RwO9r9XTUU9nWy3NTQZqhPup6lIMlUr0Rjk1gnOoTklHk5q+Dj3P+2rQy1OJ9rDE+pc9WJ7YifmxbVzbt4qTq6axb9oQfl70LTc2z8fm+1Xc3DSP88smcm7JeK6tnsadTfOw3LEE670mWO0x4fKamRydN4ojM0ZwauZoLs4cx7V5k7m5eDo3l87k0qKpnFowicOzxrBv0lB2jB7EpvGDWD1lEBsXjODI9nncPLkVy6Obsdm7CrtNi3mwbTnOO1fxcMcqvDYvx2/tInxWzcdrxRwerpiN3fo53Nkxh2s7Z3Fp6zTObZzE+fVTubBuJmdNpvPTrJFsHf0pO8cM4vDkkZyfPZXzs6eIOjptHGvGfMX4r95nxbzxnDu2B28nM7zvm+Fzzwybi6fYY7KIcZ+9x7B332Lou2/x9TtvMehvf+HD//kT7//PG7z/5ht88PYbfPnJ24wd/jFzJgxh6+RRnJg6kcvTp3J15jSuzZ7B1dnTuDJ7CpdnT+Ly7MlcnjOZc0KMy/ThHJj6BVdXT+XBD6vxPLIZxx2LsVoxGatlE7E1mYLDmum4rZ2J77rZBK2fS/DGeYRuXkDY1kVEbF9C5I6lBG+aj+/aGXium4XntkU8+m4lDlsWYLZiChfnj+HnBeP4ccFEDpnM5uw2E24d2MaOJTP5dsinvPu3/+GT997mi0/e5+svPmfY8GGMGD2WoSNHM2T4Nwz7ejgTvhrKnC+GMOezwcz46FOmfvARcwZ9xuLhX7Dy26FsnDqGnXOnsG3mGDZO+oItkz/n6q7F+N08QvCtI9z/0YQry0ZxU7gp3DydB7vm8WjvYoL2LSds3wpC95mI8ty2EIc1M7BcNhmLpZMwXzKRmybTuLxuDme2LObc1iWc376MC3tXceHoNs6f34/NvcsEhzqTkxdDhVFGe18zTV0N5Mpy8AvzJSE9jlKdjJaeOtr7Gul80kzP0xb6nzXz7HnTH+rrq6a6Jh+ZLJKYGAfsHX7h1KkNHD+6nCM/zeOXowuxMd9DsO9FYkKuERt0gbiAM6QL7RjJZigzbdDl21Mrf0CDypnmUlda1G40KR1pKLGjttCaylwLdJm30WebYcyzoLLgLsYCSwz5FujzLKnItUKbY4M211ZURb49+mJXjApvqksDqC8LpqkinIaKKOrKY6gRJn/qKPTKcHSKMHQKwXASQbksHG1JmGg0UOb6UJLxEGmsLVF+1/F3/oWQh6eJfHSaON9zpARfEe/MCoSDc2Eqlm1HaboVcuFGTmKJNvselYWOVOTeo1RqiSLVDIVQGSe5i0ZYN+Xcp6rQhdoSDxoUPrSoA+msCKOvMpontYm8aErnVXsOLzty+bUzj2dt2TyuS6VHF0ufMYGnNSk8r0/jcWUCXeVRtGvCaCsN9sXvKQAAIABJREFUoUUZRJPcn4YSH2qLHlGV9xB9tjPlGffRpN1DlWKFPvsBDbJHtCh9qMt3wZBmiy75LhXJlpQnWaJNtECTYI463ozS+Duo4m6jir2NMvbWfxV3a+B14eMJZpQmmlOaZI46yQJ18msJjmYRDK3FKjyhC3mgQ/n3LmWhW1mInxHgUJDNawnQJ+ie+PEKwbiSZ0dlgT36XOGO8BZ5URfIjzGlONEOVbonlUWhtJUnoS+IINzDmhunjvLIwYaiTAkdDTW01FTSYNBRr9PRaNDTZDTSWl1Be52atjo5dbpcdEoJ5bI4dPIwjAp/6spCaTXE0GaIokbuKf55hLq/guhrZArh1QGnkfqcIO3RUZLdDhLv/CMJTj+R6HSARMeDxNjtJ9xqN6HWQpbrISI9fiHc4xShD08Q6HIMd4cj2Nkc5Mrlrez7fjbLln7FujXfsmv7HE4c3YTLg8tkSPyQ50Uhk4ZTkhyCPDUMVVoEytQwimP9yAt1JyfIjZwgV1F5YW4URD+kIPYheVEuZIc7kRPjTF6SG4XpHihy/dAWh2JUxlCrTqJJm067Ppvu6nx6awrpMOTQok2noTSVOmUS1bJ4KotjMRRGo8uPpCIvHG1OKGWiwijLDkOW6kdunDu58Y8ozY6gpjSdVmMBfQ0qnrdX0Fmvou51FEydsYSmGiVdbUaePW3jX//u5/mLbh73C1VvTbR3N9HS1UTn43Yev+jl6at++p520tndTHtnA+0dDbR1NNDSUkVzo47GOg31NaXUVCopyIrF38OSWxf2c+PMXq6c2sm1Uzswv7Ab++vf4WVznCiPq0jDrMiPFgKb76FJtadc6og+yxV9phM6oU4xzRZtihXqRAtKEwZOKsrEEwvhnMKc8lRBZqIqJObo0y0xZlpRk+dMQ7EPzcoQ2tThdJZF01kRR4chgbaqZFqNSbQYhF7eROoNydQYU6irSqOxNoOWhmw6mgvoaZPR36nkabea571l/Nqt4WWnmldtKl60yHnWWMzzhkJeNhTyW2MB/24q5D8txdBaDO2F0FEAnfnQlc9/ugp42ZbBk8ZkumtiaKkQzlp8qS/1pVUbQLcuiE4BDMv9aSvzpUXtQ5PKiwaFJ/UyD2pL3KmTeVAne0S9wotGlQ/Naj/atMKEPpRuQyQ9xmj6qmJ5XB3H45oE+msSxW1Ihy6KVm04reURtJVH0VYR/YcEh3FVSSAVeT6oszxEGJRJnJFJXETJJS7IJa4DcJjhiFxIq3gtRfZ9BClzHqASlOtIaZ4T6nxnygpc0RY+pLzIHZ0AjDIvDHI/jIpAKpVBVKmCqVKF8saz9hqed9SJQPiiq5Ffhf7WriaedjXxuKuJvq4mejsb6Wqvo6W5krr6cqprNVTVqEU4rK1R0lijoLVeSXerlifdRrTFSYS7mYlAaHVqN7Zn9mJ+ZDPnN83l4JwR/LJsAje3LsBm3ypubZ7HhRWTuLB8ItfXzsBsy3wsdy7B+jsT7u4VWg9mcHjuSA5MG8rRKcM4OWkE56aP5fLciVxdOJVzCyZxYv4EDs0czT4hI3DsYDZOGMyqKYNYv2A4B7bO5sqxDdw5tAGrPSux27yE+9tW4LRzFa7bV+K+YQleK+fhbTIP75Xz8Fw9j3vrZ3Fj83QubpnChc2TOb9pEhc2TOOiCIUz+GnmaygcLUDhKC7MmcaFudO4OHc6J2ZNYsP4YUwe/hErF07k3PE9PHI0w/O+OV72FlhfOs3uVYsZ+/n7DH3/bwz78O8M/fAffP6Pt/jgf//MO395g3ffekPs8xz0yduMGv4xM8cPYeNEYWU7nvNTJnNx2lQuz5jO5ZlTuTxzCpdnTRZ1adYkzs74luPThvPTlMEiFDr+uAavY1twEtalJlOwWj4JG5Mp2K2aisuqaXiuno7f6hn4r51F4Po5hGyaT8T2xUTtWkrY1oUEbZyL3+Z5eO9cIt4lOm5fjNXamdxYNpFfFk/kh4UTOWAyi7PbTbh9cDs7l87k268/5d23/8KnH/yDrz7/kGFff8GIkd8wctwEho/5liHfjGLo0OGM/eIrpn4yiKkffcqUDz5m8vsfMXPQpywYNpjlY79m3eTRbJ01kU3TRrJu/CA2TvyUyzsW4XvzCIE3D2O7bxlnFwwVwdBs/WTsts/BbdcC/IUsw+9XELp/JeE/rsZ3z3JctiwUXeVWK6djtnQSN0ymc3nDfM5uX87JzYs4um4uhzcu4Oi+tRw7sQtTs9M89LIhNjkAqZBfps4nW5ZDSGwIdm52+IZ5k5aXgtoop7ymFEODlprmChrb9LR3Gujpq+HJs0b6n9bT0Cik8SeQlOyKk/MFzp7byvFjKziwfxZHf5qN2Y2teLv/QpD3WQI9fibQ7RAR3idICD5HWuRlcuKuUpx8HVmqKQrJLZRpt1BKTFGlXkOVcnVAwpQw8xbGAitq5XaiauT3qJbZUVnigKH4wf8hJ4xyDypVvtSog6jXhtKki6BRF02DLp66igRqtHFUCcGm6mgq1dEYS2MwqKLRK6OokIWhKfBHmf2I7AQ74gJMCXI7Q5j7aaI8fyHO5wxJARdIC71CdvQNihNvi9BXnGBKXvQVCmKvoUi9gzbLGqXEjKKEG+THXKEg7rq4dlSkmKPNtMWY/4DqIlfxjbdR6U2L2o92bRDdhgge18bzrDmNF20Z/NqVw68d2TwV7mUq43lam8yrZin/bs/m10YJ/dUJ9Blj6TXEiOqqiKBNE0KzKoAGhR91Jd5UFQgtA85opMLtkxtNKj/aNIE0FLlTlWGPUWKDIdUafYoVFcl30Sa9BsO4OwNAGHMTebQpsqgb4qPwXOj4VQrAKEwVEweAsCzlLuVp1ugy7mHIEpzIDlTm3Kcy9z6VeQ/+Lxnz7mPIdRDXwrpsARDtRPASYFCUAIxCw0n2PXS59zDkC1NDKxSpwtf5AgWxNylJthehsEJYvReHiTmFwS4W3Dz9M75ODijzsnjc3szjthb6WlrobWqiq6GBjro6miu11OmKqCrLxKiWoleloVcmYlQJdViB1GvDaNFHiecANbIBKBRuHwUwLI4zpSjyKoWhF8kLOEOG18+kuB0iyeUgSQIUPviJWLt9RFjtJsx6L2H3DxDqdpwg56P4PziIl/2PONv+iK3Vj9y4voPjx5axc8dk9u2dy+GfVnDu1Hbu3T1FkO9dooPsifGxJcbdmuiHVkQ9vEukiwVhDjcJtrpMmO01ou/fIsHFnAQ3M+LdbxPvcZuER3dI9DQj2d8SSZg1GXH2FEhcUeb4UF4UQqUsijpVAk2aVNoq0unQZdCsSaVeEU9NSQzVxdFUFkZiLIjAkB+GPi+UipxgyrOFoHBBIf8PV28dXdWhbu2f737HKrhT3N0JTqG4W3HXQJBACARCiBN3d3d3d3fPjuzs7LjjtD29597v+Y210ss59/fHHGtTBmPQjpHdZ833nfNFkhNMRao3hXEu5EY7kR/nRkGCF+UZQTQUxSCvSqGhNJGqwnhxjF1TmoykMh1ZYxFdwlGJgVa6uhppldfQ3FJFY0sVEmk1ss4mugfbGfjQQ/9QB739crp7ZHR2S+nobKa9vZ621irkLWXImkqQNhSRmx6Kt5Me2qqX0FS5wOsn59F+egEzjas4vblFgM1j4rw0yQk3pSjalPJ4U2qSzKlPtfoDCK1EIBTc8Jr4N8MvPTE6VMfpUJugS12inqj6JH3qk/RESVL0aUwzoDnDiNY8WzpLPMQXs/6qYAZrQhmoC6dXEklXQxSd9ZG014Yjrw2npS6SproopA2xtDYn0C5Lprstg4HOXN72FPK+r5iPA6V87ivll24htFLE57Z8Prbm8EmWza/ybP6zLZt/CmrP4b86cvivrmz+uyeT/+7L5P/1Z/H/BrL5vSeFzx2xvJOFM9AYRHetrwiEgw0BvG8O5l1TIG8bBTj0o7/Ol94aHxEOu6s86RKaIiq96KryFmGwt9aP/voABhuEPxfOh5YoPsqERHEsn9vi+dKWyJf2JD4KI9xmYa0jkqGmaN42x4qn7N61COniBPoboumoCkNWGkhjgQ+1Oe7UCPvZWf+mTOGzK1U5jiL0VebZUpFrQ3mOAIhWlGVaUJphTomgdDPxWZphQVmmFeVZ1lTm2FKV60BNvgu1BR7UF3kiKfaiocSXP73vauRjt5RPva187pPzpa+Nz/3tfOxvF53Cd/3tvO1rY7BXTl9PC13dTXR2N/5LHcLVhgp62srp76xisLuWytwogux1MHp0HpsXN3HVeYDTq9sY3TyK2uENqB/dKEKh/tmdaBzdiOruFTzbvQKNQ+v/DQr3i1D44vAGEQpvrJnJreXTub3wB+4vm83jNQtQUVjCA4XF3FFYxPW187i0YiZnF0/l+IqpHFz7gwiFN05u4PmdQ+jcOozxpQMiENqe3S9CocPpfTgf2YHrnk147N0iuoWeh7djdngDL4+sQuXoCp4eWylCoegUHlJAZe96bm1cyNmlU7m4dDr31i4WYVAAQkEPNgxD4Zp5EziwY5UIha42enjYGOBtbYz5K1UuHdwlQuHccd8xf9IoFkwZw4wx3zLxmz8z9m9/Ysy3f2LMiD8xdeI3zJ89lrWLf+DQ4lncWDyfR0sX82TFMlRXr+TZ2lWoKazixYZVw2C4abX43+Tu6llcXTGJl/tXI0Ch94MzOF/Zj82xzVgf2YjtsU3YH9+My9FNeB7egM8hBXwOCc8NBBzbIsJgxLldhJ7eQdDJbfid2o7HmZ04XdiD7ekdmB/fwptDCjzds5YbO1Zxe/8mnp8/iKHSRS7u28Ky2VP+NxTO/BcUzlm0hBnzFjBz5mwWTPmBFWMnsGr0OFECFCpMmcTWWVP4aeEM9i+fx7G1Szi8cjYHFk/kyLLxqJ3ejpeWIn6atzG6sIMHG6aiun02WgeWYSK4hac24vLzZjzPbMf3wk4Cr+zB78o+vK8cwO3ifuxO7cDs8CbeHN2C5uldqF04wN3Dmzm/bSnHNi7g8M4V7D+0gau3T6Cp9xgnd1PsXM2wcrbAwMqQ59pqKD5W5KWuGtYu5viHexEc40d4QhBxaeFk5MVQWJZEfWO+eE+zf6iB1rZC6uoTSUt3x839NRqvr6D88CA3Litw8/JaNF8ew8VOCU/H+7hYXcPB+CxOpudwNjuPq8V5PCzO4m15Gh/LM/hancHP+izBdueJcLpIrPs1UnzvkBXygNKElzTmGdBeYUVnlQ1dNbZ01djTWeNER40rbVXOyModkJY60FjiLKadJSUe4g5Kc7mwqByErCZCBEJ5fSztQqmpkDauH1ZrXSyymhhaqoUW/HDxGHtNvieFyXZkRJmQFWVITrQ+OVG6ZEVokxmuSU6kFgXCKDxOi/yoV2SHqYnKi1KnKO41wjMr7DmZoc/IjVQf3kVLNhChUFpgS3O+LU15wlhGGNcMj2ekhc7iaLm7OpD+hnDetsTwXhbL2+YoBiXhfJDG8JtwR7QnQ3x+aonlozSGL63x/NqexBd5PJ+EP9McybvGcIYkofRU+SMTdnIyrcXxj7zEjY4yD9ryHZFlWtGSJtyfNqc51YzGZJN/gaHgFgouYZSOCIFfYTBaR3QRaxIE98QISaqJOEpuzrJEnm9HV4kLPeVuX9Vd7kpXmSudZS50lDrTVuyIvMgBWaGduCcoAGJjjhUN2UJ5teUwIP4BhQIY1mcJwRNj6rMNqc14Q1WqLrUZAiy60lQghEw8xARyvI8xLsbqaD+5j6u5MZkxEchqKuhpbuRdZwdvOzvpkUppratDUl5AZUEiJdkRlOVGUZEfTWV+KBU53lRkOVKV60xNvqu4IlCdYUVlsqEYjhFKuIWybSGJLSS3m1OMqI7Woki4CuPzhEz3h6Q63fuqZGcl4lwfEeXxRARDb+tbuJpdw8VaEWf7RzjYK2Nr8wAry3tYmClhZvwAU4MHGOsrYah7FwPNOxi+uIWRyg30H11B+/5FXt85w8urx3h+bj+a145j+uASDi8UsX1xC+sX17B9dR03fSX8zZ8SbP+ScPfXxATokR5tQWGqMxXZXuJeXU12AJK8EJqLImgpiaa5MJyGvBAacoNpzAuhKT9UhEIBDluKwpEWhiEtCKWlMFyExtaSaBrzQqnJ8Kcwzo14P3N87TQJdNIl2seM1DAH0qLcyYj3JSs5kNy0EAoywynKjaW4MJniP3aWc3ISyMyOJyMnkYzcZPJLc6ioK0XSUoNUXk9bR6Oo1jYJLa11tLbW0CYTUtXlIhQKoZncjDD83Qwx0riFuc49bAwe4WquSrDTKxJ9dckMNSY/2pLSRHuqkm2pS7WhQajKyrJHmuNIc5YtDWnmCFAorEwIzni5ENCK0aI6Tpua+P+BQwEQBQn7pHo0pLyhKc2Q1lwbOoqHobC3MhABDHurQ+isCaWtNozW6hDxlq/wPdRYFUJ9dRgNtZE0S2KQNcXTLk2huzWT3rYc+jtyGejMZ6g9j3fyXD7IcngnzWSwMZ23TWl8ak7n15Z0fvuqNP4hT+X39hT+szOVf3an8V+9GfzWmchHeTRvW8IYbA6mvzGQocYg3ktD+CQL42OLMJ0I5n1zEG8bA0XnsF9oLagV4HAYBgV3UFBPtQCNwu/501cXRH99MAOSUAYbwhhqjBC/n963xDLUFIXgFPZLIhhqFr67EvjUlsyXjjR+E2pi2lJ4K02gTxJDZ3U4reVBtJQGIC0ZVnOxP81F/jQV+dJY4klDqSv1JU7UFjlSXWAvwmFZlqUIg0WpJhQkCw0QxuQnDatQWPVIM6c0QwBEeypznKnOc6W2wJ26Qi/+NNBay1CbhLcdTbzvlPKhu4UP3TLe9bQy1CtnsKdV1ECPjP5eGX39MvoHWxkYkjM4JKevt4Hu9iq6Wku/qjg9hAAbTQSX0EX7PqHWGoRavMTl+XWMrxxA7+xPIhRqHN+M2oG1qPy0DNVdy0Uo1Du59Q+n8F9QeHfrQq6vms6VhZO5NGMsN+ZN5u7iGSgtn83tFbO5tmo2l1fM5PzSaZxZNGUYCtcNQ+G14+t5cn0vmtcPYnLpgAiDgktof/4gDj/vxfHQdpx2KuC+ZzM+B3/E++hOTA8p8Gz/Mh4eWMyTI8v+gMI1PDu4HpU967izaREXVkznyspZ3FdYyottCqhtXS+6hQ82rBSdwrUiFK7mqdJFXKx18bQ1xNfOFCstNS4f3i1C4bzx37N46liWzpjI3IkjmTriL0z49v8w/vs/MW6UAIV/Z+7M0axcMJk9837g4pwZ3Jk7B6WFC3i0dAkqK5fxbN2Kr1AojJJV1i/h9srpXFg8FrU9K7C7cQg/5fN43DyC89mfcD69A5czO3E7uxPPU9vwPrpJhELvg+vx3L8O3yMbxTFy+NmfRMdQcAv9f/5RHB/bnRFG7zuw/vlHzIRgxoENIhTeObCJl5cOY6Z8lSsHt7Ni7tT/BYWzZ/7A3PnzmL90ObMXLmb63PlMnzGTuRMmsWTEaJaNGM2KUWNZPXY86ydPZPPMyfw47wd2L57FgRXz2L90Grvnj+Xg4jE8O7UVL01FfDRuoX9mC7dXjePRxh94tWcRBkdXY3ZkDTaH1+Ao3Dz+eQs+53cQeP0goXd/JlTpLJ5XD2P3805MT/+E3oX9vLp6hOt71rJ/2VQUZo5g5bwxLFw8gR17VnPz7mm09FW4//QW566f4dDpw+w5tocfD/zIiQvHUFS+yUsdVV4bvEDHRANTWz2cvMwJCHMgNSuUakk28s5ymmW5SBqSyc7xwdfvDQaGd3n65CjXLq7j8tnlvHx6AHvL2zha3cTqzWmMXu1HX203Wio/ovFoM6/ur+Ol4gpe3lkmSl1xOXrK6zBT24yjzm78LE4Q43aF3IjH1Gfr0VVtS2+dAwMNzgw1uTPY7MWg1I8eiSft1S60lDsiKRLeMB2ozHGkUlhUznWirsibxvJg0SEUYLC7OYluoZewOZnOpmQ6GpPoaEikszGRnqZE+qWJdAqBkopg6gt9kBS4IxEWnrNsKE02JTdaj9wobfKiXosOoQCE6UFPSQtUIS3wCamBj0kJUCbJ7xHJ/o/JEvbPhHRqsoHogAlQKMkWur4sqEg2FRe4C6J1KY4zpDJZOPUmAJMrHWU+9FQF/KFAhiQRIgD+3pnKr22JCFD4WRYnuoaCQ/DffRn8syeN37uS+b0ziX90JPKhOYKOcm/qhf/x5djTnO9IiwCEuXa0ZtvQmmmFLMOSlnQLEQwbko2pTzSkNu4NVeL4WOcrGArjZGGsLABhfbKQTDZDmiXU1djQUehAf6UHHxoC+NwczKemID42BvJe4s9QvS8Dtd70VXuKQZHOchexf1ComhmGQ1uacofhUBgZD8OguQjQtRnG1KQLMG1Ao7B/WmRJW5kLnZVBdFRGUZzgJPYUups8weL1I7QeK2H3Rocob3eKUxNpLi9lsE3OUHs78vp6aoqKKMpIIiMukKRINzITfMhPCyI/1YecBHsyo42GFWNEVowBeTF6FMVoi+GYzjJnPjUH8rkpgF8a/PlY7UlXng2NSQZURrym0P852R7K5Ps8pThAjUKhJDjgBQl+aoS6PMTL6iZOJpfxdHiAv486kRFGpKbYUVjgRXqqMzER1ni76aKvfQfFmwe4cno7V45v4erBTZzfvZaT25ZzRGEBB1bOZM/CSZxaN487+zeKL4BPz+7i0eltPL24E/0HJ7F/fRM3w/t4WT3G3/k5sYH6ZMfbUJjsREGC0KHpRFGCG2UpXuI+puD6VaR4UZXmQ11WgAiGAgi2lkTSVhYtqr1M2HGNpasqgZ7aZNor4mgpjqQ0yYsAe010VC6h/eQiZq8VcTQS9jp1CfO1JibUhbhwNxIi3YmJ8CAizIOQEA+CgtwICHDBP8AV/2APAkK9iYgLJSkjnpyiTCpqimiSVoswKDwbmiqRSiuRyyppl1XQ0iRceMknLzOcYC9TLPXu42qpRqCrHvFBFuTHO1Kf401jng8SwSXN9qAx25XmHCdachxpzXNGXuBKS449TRkWX6FQAMKyyNeUR2lSGSMEif4FhwIg1iRoU5uogyRZn8ZUA2Q5AhS6013uL7qFvRWBdFUE0lYZREtlEM3lATSW+iEp8aOuLICa8iBqha7Umgia6mKQNSTQ1pRChzSdzpZ0umQZ9EjT6WtKZ6Ahjb76FHpqk+irS+KtJInPTcl8akziU4OgRD43J/ClJZ5f5Yn8Lrw0dqXyS3s8H2QRDElDeCsN5V1LGB9k4XxujeDXtkh+kQvfJeF8koXyQRrCu6ZghhoCGaj3R4DD3lpfEQYFKOyqEi6WCKfsfOis9P1DfnRW+tFVHUBvbQj9knD66sPE0bHwfNscwyd5Mr91ZfDPvhx4W8g/+/P4rTubz0IApCWJ/sZYeiXR9NRH0V0bRWdNBB3V4bRXhSKvDkBW40NzpQcNZULQxImqfDsEKCxKMyU/2YjseH2y4vTJitUjM0aP7Lg35CYYkp9kQpFwtEDY/85y/AMO3fnTYGstg3IJQ22Not62C4GTZgY7pfR3tfxL3TL6+1oZGJSLQChAoaChwRaxP+jdQANvhS6h3jrRKQy018bg4VnMVa9gp34bh5c3sVU+j9XtYxhf2YfumR28Or6J5wfXorJHCJ+s4OXhdWid3IzeuR0YXtmHwZX9vDyxhQe7l3N70zyur5jBlXmTxOslt5ZM59ayGVxZNp1zy6ZxeulUTi2ezPGFEzm0fDJ7107hwLbZnD+8mruXdqB2ZS8Gl/Zje+Eg1uf3Y3V2H9andmF3aCuOuxRw2bMR9/1bcTu0FaND61A9uIxHh5bw+Ogynp5YyZNDK1HevZL7wnWNDQu5smo2N9fM5+GGFbzYtoFnm9bxZP0qbq9awv5FM1g2cyy7ti7nkeI57C20cbUxxNvBAnMddc4d2sPciaOYOurvTBv3PdMnjuKHcd8zefQ3TBn7DdOmjGDWzDEsWDCZ5ctnsmH1PA4uncvl+XNRnD+f+4sW8WjZMp6uWsmL9at5tXEt6qLWoLJuKXdWzeTi0gk837sSq2sH8Lj/M46X92F1bBNWRzZge3wzDie34np8swiFfkc24PuHY+h3ZKM4Mg46uVUERM8Da3HevxabQ+sxPbIB8+ObsTq1TYRC1b1rubRlCdd3r+PFpcPiScPrR3ewcv40Rn73Z8aN/oZJ40cyZcoEps6czg9z5zN59hwmzJjBxClTmTFuIgtHjGHpSOEW8nhWCWPkSRNZ98MENsyYyJY5U9g+fxrb505g+6wR7F0wCpVTW/DUuov369to/7yZq0tHcXftJJ7tmIf2geXo71uG0e6lmO5eitne5VjsXyn++zqe243TxQPYnt6F+fFt6BzdisqRrdw+spVHZ/by4toxnt88xe2rR/n54gEu3j6FkuoNnmk94q7qHS7dvcKZmxc4e+si525fQvHpPV7ov8DA+g0m9kaYO5ti62GJm78dfuFOxKUFkidU09Rlkl8STVqWLwEhphibPeKB8gkUFfdw49pmlO5sx9TwKqGBWkSH6hDm95xAt/v4udzDx+kO3g638LW/jp/9ZXxtL+JtfR5Pq7N4W53Fx/oMgYJj6HaNeF9FUoIfkhn5lJxYNbKin5ER+ZS0cBWSQ5+SEKxKUsgzkkPVSI14RXa8AYWpwu6JM5ISYYwcTHtdFJ2NCXQ3pfyhZHqaUuhtTqOvOV1Uf3M6A9I03snS+ChPY0jYAaqOoLUkAHmx9/CenhBcSbUQT0SVx+pTESskdzUpjVSnMFRNDB+URr2iIk6TsmgNiiOFYmN1ymO1qErUoz7ViOYs8+Fuv3zhXrC9qJZ8e3HBW0gAyotcaS/xGFapBx1lnnRW+NBdJXxZh/C+OUoEwXfNUQxIwsUvY+EN/YMsjveyON61xPK2RRgbCb+OZ6Apio7qIJqLvWgp80Ve6U9HlT9dZV70FLnSW+j8VT0FTnQXONKZ70BHrh3t2baUbb6FAAAgAElEQVTIs6yHx8zpFjSlmdEodB+mCH2GJtSnGH9VXbKxuFdYHqtHWawu5XF6VAj7homG1KQYU5cmBE4saBKKrvNshutlihyQC87hH5IVOdBSaI/opObZDINirnDZxISmfBNaiy3pEHZOy13FYlxhbFyd4UlhnD2pwZZEeFjiY2uBv4MtoW7ORPt4kRwWSnZ8AukxsUT5B+Dj5IKbjRkOZlrYmqjhbKmBh70OXg6v8bZ7iretEn4ODwh0VibYRZkw5/tEON0h3uM+GQGqFERoUByuQWmYBiUh6hQEPCPH5wk5Xsrkej4kz/Mhpf6qVIepUx35muJITXIihu8nx3oLawgPifJTIzpMl6R4M3IyHSgr9qIox4OcVFeSo2wJ8NDBzkwZqzdK2Os/xFlPGRt1RUxVrmKgdBb9WyfQu3oIwxtHMb97GttHF7F6dBbzRycxf3wS22fncFK/jLPWVZz1r+FifANPC0X8bB8Q5PCEUMfnRDi9IsZNiwRvPVL8DEn1MyTN35CsIBMKIq0pj3ekOtmVujQPGjK9acj0oiHDi6YsH6R5AbQWBiPNDaAhy5eKRFfSAs0IdtDA1/oFPlZqovwdtQjyMCLUx5wwXwvC/YQeQSsCfK3x9bHB18cWX19bfHxt8fKxw93HHk8/R7wDXfAPcSc0woeY2ADi4oOIjw8mPiGY2BhfESyjQp2JDHEiItiRIG9zvBw0cTZ7gp+jBpHeBiSHWJAbbU15kh016U5IsoXTiB7UpdlRGWdMebTw82tAZZwh5cILWZgGBYLj669Clo+yqFz/JxQEPaU49Bll4S+oiHolVjlVx76mNl4LSZIuTalvkGVZ0C783JR40FXiQXepJx2lXrSWedMs1KqUetFY7IGk2JO6Em9qyvyorQhAUhVMY00ozbURtNRF0yKstgiqjUZWHYW8PAJ5SRitxSG0FAbTWhRMV2kIAxWhDJSH0l8WwkB5MENVIbyvC+FTYxi/SCP5XR7DZ2kY74TxcIMv75r8+dgSxMeWYNEdHHYIh13Cd01BvG0SXMRABhsEx1DYGxxWvySQAVFBDEqCxPHxYEMog42CQxg+rKZhp/CtNOZfTmFDBG+lsXyUJ/NLZzr/6M3mvwbyxOeXzgw+yFMZkiaKUNjXEMuw4uhriKNPEitCYkddMK213rRUeyKt8qC50o3GchcaSp2pL3akrsiemgJhp9CO6jxhZPzvsqc6z0kcIYuOf4EbNfnu/GlIXsdgaz0DMslX9bdK6JUL6eNmejsECSXWLQwIt12H2hh828bAkCA57z+088uXTv7xaye/fW7j14+t1JckEOyoi57Sz2grHkfj5hG0bx7B9O4JHB6cxuLWYfTO70T92EaeH16Hyv6VqBxYxfMj63h1YgNa57ajf2UP+tf3o352O0+OrEPpp2XcVpjHtSXTRF1fOo2rS6dxdskUjgtp40UTObxwAocWjGfvsonsXDOJ3VtmcPLAMq6e3czjizvRu7QPm8uHsBCSzad3YXbiR6wPbcFhjwJOezbgvHcjDvs38ubgWlQPL+fR0aU8PraMJydWiOXVd7ct4bbCIm6uW8CNtfNRXL+Yx0LAY9smVBTW8GDVMq4snsfOOVOYP3Uk2zYu4e7N01iZauJkY4inkxWmeq85dWgPP4wbIYYxRn37F0Z9/1fGjv6GieO+Z9oPY5m3YCrLV89lzYZFbNy6gh3bV3N87TKuLV7E3YWLuL9kKY+Wr0B19WrUFdbzepMCGhvWo66wlqfrlqG4eg6XV0zm2d5VmF/Zh9Od41id2YHh3lUY7lmJ6YG1WB5WwOnIBryOCruEw/I7upH/ke8RBVz3rMR220LMt87HcMdidHcvx/DgOixObBah8MnuVZxeP5eLO1by4tIh7F4qcvPELlYunM6I7//MqJF/ZczovzNm3EjGTJ7AmGnTGDV1Kt9PnsyoCROZOmY880aMYfGocSwbO4mVE6awcuIEVkwaw8rJo1k9dQxrpo1j/bSRbPjh7+yc9z3KJ7fgoX0PL807aJzcyPkF33Jj5ViUt85Cfc9iNHYsQHPrXF5vmo3GhlmoK8xAc/tidPeu5c3hzbw5NKzne9eL+5DHtixD4+55gu0NSApxxd3dHD1LLV4YqqGi85j7r5S48/we11UUuflUifsaT3mq/wotizeYulhi7+uIY4ALLkFuuIe64RXmhm+EC+FJfiTlRJCWH01koic+QWaYWj3l0dMznDiziYuXt3H71k5ePD+Ou+szcrJdKC3ypDjXkcJMq68qzrKiPNeK6nwrKnPNKc00piBFeOt7RUrYUxKDlUkKeUxK6BNi/JQIdr+Bl/1FnM1PYW1wCFOtfRio70Hn2S4MNQ5iqX8SF8srhHk/Iz3WlPJcd2TVYQy1pfCuXbiLmcf7jnwGZFl0N6bS25jGYHMm71qyed+Sw3tZjri380tbNr93ZPOlJYWhuhh6ykPoLfWnr8ST7gJnWoX7n4mmNCQY0ZTwhiahsy5Gk5oIdeqiXyNNfkN7tjmtGSZIUwxoSnpDU7IBzamGtGSY0pZtQVe+Db3FjgyUuzFU7cW7ej8+NAXxoTmYD03BvG8Ioq/Km/ZiF1oLnWgvFZa9fempEb6kQxhqCKOnLpj2qkDklQG0CaoKpK06mDZhZFUXTqckUkzddTVG01Efhbw2gg5JNEKtTr8QUpGE8a7Kjw+VPnys8uVTtR+favz4VOs/rBo/Plb78a7Sm8FyT/pK3OgqcKQtxxZphqUIhTUJBlTE6lEapU1B6CsS3R8SZHEFX5MLBJpfJsT6OlGOiiR4PCLNX5W8MA3K4vSoEUbO2VbICh1oK3GmUxgxV7jTWS6Mtl1pL3VBXuxEqzBmLrJFVmyJvNSSrkpb+uqc6Kx0Q1ok3Kj2FUfIraVhSIsjqcqMJj8hloRAfwIc7XE2McLRxAR7Y1PMdd+gpaqGiqISyrev8ejWWR7dOoHK3TM8f3gBdeWzaKqcQFf1EMbqJ7DUPoOt3jlstU9i9/ow9q8P46h1FGedY7hpH8dT+zg+uqcINDhLqMlF4qyvke54m0JPJaqCntIUpUGzuI+mLzrEpQl6FMZokRelSXasHhkJxmSnWYk/F9UlnlQXe1NT6EdVnh/F6e7kJjpSkOgi7u1JMoOpiPOgMNiWHG8Tct0NyHXWJcNGgwRTVaL0HxJhcJ9wo3sEG9zGR+sKri/O4qh2CtuXJ7B8eRTTZwcxfLIXY5UDWL04haPmZdz0buBleAc/UyUCze8TYvmQKPunJLlrkB2gT0GIMaWR5lTEWFEebUl5lAWVsdbUJNpTn+JMXZITNYkOVCc6UJPiSm26J0WxDqQGGBHhLCR/X+PvpImvkxZ+ztr4O2vj46KHp8sb3F2N8PQwwcfLHC8vc1zdTbF3NsbKXh9TKy0MzTQwMn2FiYk6ZqYaWFpoYWOti6mRGnqa99F6cROdV7fRe62Imd4DnAQgtFcj3EObhEBj0sOFe9Mm5IULZxEtkGQ60VrgQVWCGbmBL0nzfEyGt8rwvXTPR6S43iXR8Sbx9teJtb1KnN01kp1vku6uSI7PAwoCHlMSqkp5uBqVUerUxr1GkqhNc6o+skxT2nKtaS9woKPQUVRbkRNC60BTsQuNRc40FDohKXKmrtiN2lJP6gT3vsKXhkp/GioDv5bqS0oDqCvxp77Ah/ocT+oz3KhNc6U61Zn6NGekWa505LqLas9xoyPHjZ5CdwbKPHhX5c2nen9+bQrho8SPoVp3Bmtded/gxecWPz5J/XnX6MeA5P8vfwYkQuBNgMgABoVRc1Mwb5tDeS8N40NLBB9bI/kkj+ZzWyxf2uP50pHALx2Joj63J/KpLVF8KR0SdgqbohD2CD+0JvO5I41fuzP5R18OX7oy+diWxltZMoPNCfQ1xtLXGMdAUwKD0iSGpMm8bRF+L57uhlDktd601noir/Oird6b9npvOiQ+dDb4/iE/OiV+dAiqFwJiQhLZC1mVF9IKL5rKhF1CYafQg7rCP6BwQFZHf0s9fdI6Ub0tdXTLJHTJG0V1twm1NFL6emWiU9g30EpPn1TcL3z7Ts6vv3bxn7/38Puvnfzjcxv1pYkiFOrcO8nzy3u5f3ILT05vx0TxOL7qN3BWPovx1X28OrEJtaPreXp4DSqHVqN6ZK0Y6FA/vQWtSz+hfXUPL89t5+nJjTzctwrFLYu4vmIm15ZP58rSaVxYMoWTCydyYP449s0b81U7l4xj66rxbN84lYO7F3L2xFqUzmxF68JurC4fxPTcHt6c/BGDo1uwOLgJ+70K2O9ej92udVjvXovegdU8O7oC5ePLeSzoxHLu7V7EjQ3zuCKOq+dyY818FNctQXnDKp5v3oDy2lUoLl3E+Xmz2DZjIrMnfcfGdQu5cfUkJobq2Fq+wc3JCiM9TY4d3MPEMd/z3d/+g2+/+TPfff83xk8YxbTpk1i4eBZrNixj++4N7Ny/mV0Ht7Jv/xZObVrD1cVLuDN/IXcXLuH+kmWorFzFi3Vr0VBYj/q6tbxYs5rHq5ZwZ+VsLq+czNM9KzC+uAe7m4cxObEF7R1L0N6+CP2flmG8dxW2+9fgfnAdPofW43tYCJtswOewAt6H1uN5YA0OQr/fxtkYKsxEd8s8NHcs5s3+1cNQeGorD3cs48jyafy8aTHPLhzAXv0ut07tYdXimYwY8RdRI0f+lRGjv+W7caP5ZuJE/j5hAn8dN45vx4wVi6xnfz+aBSPHsXTcJFZMnMrS8eNZPG4kC8d+x6Jx37F4/Hcsn/h31kz+C9vnfMcjAQp17+OppcjL4xs4NedvXFwyknsbpvF0xzyebZnN8/UzUF09lcfLJ/Jg8ViUV01DZeN8VLctQ+3HFbz8aTVK25bz8/oF7Fw1B82HV0kNcaO2KIXE5BBcQlwxcDbhmdFL7rxUQlH9IXdfPeaRzgvUzfUxcLbCzMMeW19nnILccAnxwDXMC7cwT9xDXXAPdsA30o2QBF/CEn3xCLLC2uk1r3TvcP3uYfYdWc2ZC1u4rbgbTc3zBAbqUl0dRktzLNLGcKT1gaJahDRcYzDdslAGO8Lpl4fQLQ1ALvGmvtSO0ixD8pO1yU3UJDteg9ggZXycr2FnehITnf3ovPgR9SebUVXawKNb61B7uA0dtX1Y6J/G11mZ5EhjSrPdaamJ4G1HBu87cvjQkc87oem/KYO2mkQ6apLorUtlqCGDt42Zoj40Z/GLLJPf2zL5RZrC+7rY4ash5UF8KPflbbEHvbmOtKVZ05ZqTkeqCZ2phsgT9ZDGatGaqEdPlhnviuwZLLClN8eSrixzOjPNaM80ozPbgu5cK/oKbBkqdeZDtSdfGvz5TRbKPzuj+WdnDL+3R/GbPIKhOiFJ7ExrgYOYAuys8qW7xp/e2gB66wLpqA6gtcKf5jJfmkq8aSjypLHEl8byQJorQ8RzfsJZvzZJDG0NcbQ3JtAlTaZXnsaAPJV3zTF8rg/ml7pAfq0P4jdJMP9oDOX35jD+Uxou6p/SCP7RFMYvDcF8EoIwld70CanpPHsRDIWkZmWsPqWR2uQGviDK/g5ueqdw0DiCi/YJPPRP4292iTC7W8S5PSDd/xmFkVpUJhoiEcbORcIZOxe6Kz3orfYS6zGEigwBEIfh0Jn2Mgfay23prLSht9aBAYkznZWuNOa7iS6hvEy4lpDKe1kevZIiWivLKEhMIMzdDQdDQyx0dDF4pclrlec8uaPEnYtXuXPxLHcuHePulUPcv36UR7dOoqJ4DDWlg2g83I2eqnDx5zhmGicwe3EIU9XdmKjsxEh5O4YPt2H8cBtmD7dj/fgnXNUP46d3miizS6Q73KDY8x61wU9pidGgNUmXhmQ9qlOEqy3Dqkx5Q3GKEXkppuSlW1Is1G4UOlNb7ElDiT/S8lDkVRF01EbTL4wIW7L5z/ZivjRk8q48nsGCcIZygnmb4U97tBNVXoZk27wgy06NTIdnpNgoE2F4C99X53B7eRKHF0exUjuAkfJOtBU3oaO4BaNHe7FSPYHdy9M4vT6Pm/YlPHSv4K1/jUCTO0TbKpPi9oIMLw1yfLXID9Ah10+bbJ/X5PprUxj8htJwE0rCjCkJM6IyxhJZjhcDNTG0l4RQmexMZrAxCX4GhHvqEuym81WBHvr4exrh621KoL8lIUE2BAXa4ONniZuXObaO+phYvELXQBUd3cdoaT5AR+sRb/RUMDZ8jrbGPdSeXOSJ0ilUH55B7fF5DF7fxNVChSgvbRIDDcmIsCAn2pKcCGNyQgXn2oTGTKFo3YPKWEMRCGPtbxHvcIcER0Xi7G4QZXWJcLOzhJmcJsT4Z8JMTxNtdYFEh6ukud4i2+ue2PNZHPSEsrBnVEW9oC5Og8ZEbdEtlGaY0JJl/lXCdZ+GHCuxtF8o7q8VPufaUJPvQHWRCzUlAhx6UF/uRX2ZN/Ul3tQJLwYFnlTmuVOZ5UJVqgNVSXZUJNhQFmdFZbwVkmQbZGl2tKTaIk2xQZpqQ1umLd159vQXO/Guwo1Ptd68rXKlt8yOnjIbhqqd+NjgznuJJ/21HnRVDau72hNBPTVe9NQIyWRf+ur96BfgsDFoGApbwkUg/NwWzS8dcfzalchv3cn83pPKf/am8XtPGr91pfKlI5mP8gRxUiHsE4pQKE/mU3saX7oy+K03m8+dGbwXXMKWJAZEKIyjvyleBMK3slTetabxXp7OW1kSvU3htNf70C7xprPRl64mP3pbAhloDWaoLZS37WG864gYVnsEb9siGGwNo08aTHdjEB31gchrAsQWCmmFDw2lXvxpUFbD/0ChAIYiHMrq6ZFJ6Gxt+KoO4XN7A51CEqqtjsbmcmrqCpHJKujvlfBuqJGhvnoGumsoyw7H31YT3XsnUb20B8WjG1A58yNOz6+QYf+aCP0H2N8/hdbpbbw6tRm14wqoHl0rguHjAyt5enQdz4V/fmYbqqc28fjYeh7sXYniloXcXDVLhMLLS37g3MJJHJs3jj2zR7Fr1kh2zR7Jrjkj2bZgFApLRrFh9Xh2bZvF0f1LuXlsPeqnf8T8/F4MTu1A+/AmdPYrYLpPQYRC25/WYrl9JSbblqOzbyUvjq/m6alVokuofHwZd3bO5/LqGZxdOJXzi6dxYel0ri6fw52Vi3i4egX3li/h9uIFIhRunzmJOVNGsGHtAi5fOIKulgrmxlo42pryRvsVxw7uZvK4kYwd9Q2TJ41hxswpLFk6j/UKK9mxazOHju/hzOVj/HzxCMfO7OfI0Z9EKDw3dy6XfpjBlekzuTpjForz5qO8ZAmqK5ajsnQJyoKTuGgOVxdN5awAQzuXYHBuJ9bXDmJ0bBOa2xehuXWBCIZ6O5ZgumMJtjuW4LhjCU47l+H803LRHfTYv1qEQpfdy7H7cSGWPy7E5KelvNkrXA9RwOrUVtEpFHYrd8waz75ls3lw4iesn9/ixoldrF48k1Gj/sboUX9n9Oi/M1IA4HFjvgLhn8eM4W8jRzH2u5FM+9v3zP12FItGjWfp+MksGjOGeSO/Zc6IvzJ35F+ZN+qvLBn7F1ZN+jM/zv2exz9vw/vNQ7y076F2dANHpv+V03O/4/qqCdzfOB3l9dN4uuYHVFZO5tHS8SgtHI3S0oncWzkdIYCjuGomd1bO4PKqWZxYM5d9Cot4cPEI1toqeNkZYGWjj7aVDmomr3isp8p9TWUeaquirPuSZ0ZaaFobYehig4GTBXp2xuhYv0HfzggDR1OMnEwwdjLE1FEfW08zXAPt8Ax1xMnbRIRCPeOHqLy4xLU7B7lxey83b/+EquoxvL01qKgIprkxmqb6EBpqfKmr8KK61J2aUjcaqzxorfdGXu9Fa50nLTXuSErtqMozozzbiIocYypzTShI1SU15iWxIU+IDHhImK8SwV73CHRXws9FiQD3hwR7KRPh94yEMF0y4iwoSHWiIteT+pIAJCUh4iWDhqII6vJDqcoJoiYnaHjRPj+MZkEF4ciKwukqi2SwOorBqkj6ysPoLQ3hXUUwX6oD+VLlx7sST/rynenPc2Awz4bBXEv6sszoSjOiK92YvmwLEQj786zpy7WiJ8eSHuGZZ01vvo0IhAOFdgwUOzBQ6sxQhRvva7351Cjs4gXxpTmYz8IeUL0fvRXudJW70V3lTU+tP711w0DYVxcoOoWddSG01wQjqwygudQHaUUgspow5HWR4p1nAQpb66KQS2KQN8R9Vbskhr66MN5X+w87hIJLWO3H51p/PtcF8KU+kF8kQfzaECxKgML/AcMPNb4MVXrRV+pGZ6ET8lw7WjKtaUg1ozxGj7wQdbICnpMdqEZO0AvyQl9REKFJsVBrk2BAbapwHsyKlny7YZewzE2EQgEGBTgUgbDc7atbKEBhZ4UdXVW2dFfb0VNjT1u5E8Jt1focH9rKwxloSOJtczY99YXIqyqoL8inOCWZzKgoksPCiQ0KJcI3kBBPX/xdPPB1ssfb0QQvB318nAzwczEiwFWPQJeXBDkLFUTKogIdHxBoe4dAq6sEWl4hyOoqwVZXCbG4QpjZFSItrhFvd4c014dkuz+kwPM+pd73qQ58QmPEC+ojX1IapkZWsCrZoc/JC39JfpQGWVFapEbrkhL7hrR4QzITjclNtqRQKO7NdKOhOFCEwt76eAZqEnhbmcjb8jjelsQwVBDBQFYgfcletITZUuamR7q5Kinmj0m0eEicuRKxZveIMVUk0uw2YRY3Cba6QZDlNQLMrxJofp0g8zuEWCgRavmAcOuHhNs8ItzqAWGW94m0eUi841NS3F+S6v6SNOHp9oJEJ1Vi7ZSJs39CkvNzUt3VSfN4RZrnK3L8damMt0WW74+8KAhZYSDN+f7U5vhSluFNUZrXsFK9KEj3JS8zkNzsUPJywsjPDScvL0KsyMrOjyE1M4y45AAiY72IjPIgMsKNqAh3YqO9iI/1ISbClchgO8L9LQj1MyfE14zIADMSQy3IjLQkN9aWggQHSpIdxVOINSk2NGQ60JrvRnuRJ9UJJmT7PSPZRYkU1/uiEh3vEGd7lSiL8yIYClAYavIzURbniLO9RJLjNREMszzvkuOtRJ7fQwoDH1Ma8pSK8OdURKmLu4dCD+j/qCxOh+I4PQri9UUVJryhKMmQojQzioXd5FwHKgudqSl2F18I6oq9xN3nmkJPqvI9qMl1oz7LFUmGM7WpwijfntpkO5pS7ZFnOIhQ2JRkRWOSJS1plrRlWtKZa0NPoT0DJU505gu3zI1pzjRAnm9Kd6k1XWV2tJc60Fri9G9yRl4qyAV5mSttws+e4NpXedFdIySW/emXBDHUFMI7aTgfhNSxPI7P7fFfnUIhefypLYkPQvpYGCMLUChL4KM8hc+d6fzak8XvfTn8IpycE/YJZSkMiuPjeBEKB5qHXcKhlhQEOBxqEfa6I+luDqS7OYAeaYAIhP2yIBEKB+UhIhgOtQmToDCG5OGiBmSh9LeE0CcNoacplK6GUDolIXTUCxengvlTv7SKgZY6cXQ82CpBkDA+7mmV0CGT0N5ST5u0jtbmWmQtNbTIqqmTlFBcmklWTjwV5RlIhULP1lLk0kJaGvPISfLF2/IlekqneHphFzcPruXp2R0E6D+gWeiHctHFW+0q+hd+Qvvsdl6d3szz4+t5fHAlSrsW82Dfch4dWo3y0XU8OrKWh4fXoLRnhQiFt1bPFqHw0uKpnJk/kcOzR7Nz+nf8OO1bdsz4jh0zv2fjnO9YPe8bVi0ZwZb1k9m7Yy6XDqzg2fHNGJ/Zhc7RLajvXYvGLqG3b60IhdY7VmOyaQn6CgvR2r2cV6fW8vzMWlROruTRsaXc3D6Hs8umcHzWOE7MGc+puRM5N38qVxbOEmHw1qL53Fw4j3PzZrF91iTm/TAKhbULOH96P+rPlTDQfYGNhQG6r9VEKPxh4mimTBzN/HnTWb1mKTt2buLosf1cuPQzt+9dQfn5XRQfXePSzdOc+nm/CIUnp0/n5NjxnBI0bgKXp0zlzuxZPJg/j3tz56A4aybXZk3l3JxxnJj7PUpb56N3ejuWwn7m0Q283raQV5vmorFpHq83z0Nv4xyMFGZhtn4m5gqzsdw4F7ttixBgUHAK3fetwnXvChz3rcT64BrMjihgeWIztmeGgybX1s5n3fjv2TJrMjf3b8XsyTWuHdvJ6iWzGDPmG8aO+ZZxY79j9LgRfD9+DH8bP56/jB3Lf4waxZ+/H8HIv33L5P/7N2b+9Tvmfz+GxWMmMG/ECGZ++xem//3/MOMbQf/BglH/wcoJ/5cd80agIqSKDR/jo6PEs8Mb2T/5Lxyd/jfOLxrFzVUTUFo1kcerJn91Ce8uGMmtBWO4vmA8l+dP4Nys0Zya9h3H547j6MpZHNm6gvP7N3Pn9D4eXD/FvfuXufNckbuvHohAqKz7lKcG6qiZ6KBhaYiuvTnGbrZo2xihqv+S+6+UeaSpwhPd56jqP+f5G1VevFFB1+IVZk5vsPUwwcZVX4RCU+tn6Bo94KXWTR4+OcH1mz+idH8PLq7PKC0NoLEhEkltoAiE5YXOFGbbkp9pRVmeDTXFdtSXOtBQ7kRTpQuSMnvqiqyoL7aiqdwOWbUTTRX21JfaUF1kSV2pDY2VDjRVOdNU5UZTlReSMjdqip0oz7OnKNOO3GQ7shNsxOLp9BgLMmKsyYy2JyvakawYQU7kxDiTH+tMUawLhX+oNGF4h0omwEa+Hx0F/nQXBfKuMoR/SML4Z0Mov9YE8LHCh0/lHnwud+VLmRMfiux4m28tAmK/4AT+mwQ4FCBwqNiBoRJH8TlYZE9foR1d+bZ0FdjRU+xIf5kLQ1UevKvzEcMawkh5qNaHAUF/fDELX8599YH01QfR3xBGf3MUvY2RdNQK6cYA5DUhdDZE09UUR7skGpmwq1QTgawuCll9DM01kTRUhomhm45yf4YqfHhX7sXbf1eFlzgy/kDDHr4AACAASURBVFDtK46RBUAU4PC3plD+0RwmSvj8RXAPJYG8r/XjbZUPg5VeDFZ5M1jtzUCVF30Vwm6VK53FzrQVCqM7B1HyQkeE0Vp7iQudZW7iRQUBBgV1Cg5huRtt/zY+FqCwq8qB7ho7MXkuJNBbSx2QFnnQVBAgllcLPYUDjRl01xfSXlNJZ10tvY0N9DU30d3QRFt9I231TXQ0SOlubqVdUkNLTT5Nlek0V2Ugrc6kuSKRhpJg6vLdKM+woyDRnJwYQ3IidMgJfUV+uAZFUVqUxuqK4/LSME3KwzSpitShLvYNNRGaVAapUu77kKqAx6JbWB74hAxPJSIdbxDjqkiS9wNS/VVICHxGTNBLIoPUvyo2WIvE0DdkRltQleNFe2003TWxdBSFIU/3pzsnhMHCSN4WRtKX4U9nnCuSAHMKHTVJMlIm1vAeEW9uEWl0myTrR+S4qpHr9ZIc/5fkBKtTFKlNeZwB5bGGFIW/ITdQn5wAXbL9dcj01SLVU51El+ckOD8j2VWNVA91klyei4AYY6tMqNld/A2u429wgyCTO4RZ3BdBMtLmEfHOz8gJMqQqyUkEwoH6eH7tyOZDWzaDsiz6WrLolWaK6m7JoUteSGd7Ce3yYtpaC2lrK6Gzu5rugQY6euuQd1bR0laOTF6OXCjNl5XR1lpOu7yC7rZy+trL6GsvoVOah0ySSWNlAnWFIVRmeoqqyPSkOtuTpnwv2ou96SzxprPUR+wSrEsyoyDoJRmeymR4KZPp9ZhUVyUSHW4QY3WRSPNzhApQaPwzEeZniLY6T7zdJdExTHG+QarrLdLdbpPpoUi29z3yfB+Q66dMToAKOYGqZAc8FZUZoCqeR0wKfE5ykBqpIS9JC9cYDkQkmZCfbkmJ4BIXOFNdKExzvKgtElYIvKgu8KQ+f/jv35LnSVO2G5J0ZxrSnWjJcKIt00mEwsZESyTxZjQmmSJNNUGWboo805z2HCuahGtB8a+piFWnNkmLxgx9mrONacq1oCnflkYhIPVvasgVfm1LY74dTQX2SIuckJUIoOhOe4UXXUICuS6QgYZQhpoieCcV9phj+NAaK8Lgh1bBJYwTgXCwKXoYCttS+KUrQ9wl/OdAHr/15vC5M5P3ws52SzL9TQmiBpoSEcBwUJA0mUFpAgPineNQBuQh/0uDrSF8lXz480BrKAIQ/kvhDMgi6G+J+jfFCOnjaobDJvUMyusZktczIK+jV7jx2FJLh7Sa9uYq5E2VtDZXIJNWIKkvpKwsnbzcOMpLU5HUZiNtyBPVLMklI9EXF4sXvLx7kvsXdnPlyAYenP8JB617ZPtbEm6tjsWTi6ie3cHjU1t5cGwDt/et4uK2hZxYO4PTG+eKJ+qu7l3JzQNrUTyiwK19q7m0eSGnV8zg5+WCpnN8yQ/snTeerTNHsnnGCLbOGsm2OaNZP2cEK+Z8y/IF36OwYgLbN0znxI+LUNy/lpdHt/L80Cae7ldAbZ8COvs3YnpgCwa71qO5dQUvNi7m+e6VPDu+HpVT63l0bA1Kh1Zwdct8Ti2ZxuGZkzg2Zyon50/j9IKZnFswh4sLF3Bp0UIuL17E6YXz2TbzB+ZNHs2OjatQvnsVV3sz/DyciAjyw8nWkounTzBz0nimTxrHkgVz2LB+Fbt2buX4kQNcOHeKGzcucv/BLW7eusT5Cyc5cWQvRxXWcXjmbA5OmMrBCVM4OH4Kp6bO5NLs+Vyfv5jr8xdxbf4iLs6dxanZ4zk86xsUt8xD5/+j6i2j28rTbO+Z997pge4pSlEqFWZmZmZmqDBXhSocB5w4ZGZmiDm2E9tJzIwyiWVLJtkyY7Cgu353/U9q+t73w15HUpIVWZKP9nmeDdsXYHtgFfc2zOLKfJGpOJzrghwuHMOdeSO5N2c492cP4+GcETyaNxKbxeNwXDEF17Uz/gnHtdOxXDOdu2umYb5mOuZrp3Nt+WR2TBjEtG8+YcGI7zm+fhF2l49ybPsK5kwZQf9+nzNo4JcMHfINg4b05bvBfflq0Hd8ObAvfQb05avvv+H7vl8y9KvPGd/vW2aOGMLCiWOYP2Ek88YPZe74IcyfMJQFE4eyfPoINswbzd5Vk7l5agt+1pfwuPcTF7YvYe3ob9k4ri87pw3g4LxhnF4ylsurpnJl5VR+XjqBMwvGcHrBOE6IPMUFkzg8dzwHZo3hhwWT2LNiDrs2LmPXBoGl7N66in0Ht7P/zGFOXDvDRYtr3LS14LbDI8ydbbBwc+SRlwvWfh5YuNpzw8qCSxZm3LJ5wCNhIvJxwsnPCfdAR+w9LHlgd4dbDy5z7dZpLl45wNVrB7hjfpxHlme4d/cQt25s49G93USH3UFRGoJBHUmVIpjKcm+URa6UZNtTnGFNaZY18hxrFLk2qPJsUefbocy1RpH9GGWOJdoCWymLUC9zoKrEHn2pPTVyZ4xqNxq1Xpi0fph0gdSrfDFUeKAtFlNGJ4rS7Ml7ZUNW4mPSnz8g/blwlFqTHmdDWqw1KTFWpMVYkxlrS06cHVmxtmTG2JAdZ0txogOKZGeUKS4S1Kmu1GR70FzoTbvMh/YSXzpKfOks8aarxJNumTtdxW50FrnSXuBMS54TpmxHmnOdaS1wo73Ig7ZCT1r+H7SK2zJfWsqCaCkP+XgsCaStPIROpXDsRtGpjqRDFU67Kpw2KQIiUjoh/4/Qu1MfS1d1PB36Z5jUUZKBpEEZSUvlc9oNL2iujJfy0YzqWBo0z2kUk0JFLFUlkVQWPaG+OJBWmS/txT60FXvTWuRNc6GnZDQRZhNxv6PUj67yALrlQfQKjaGA8iN6FCF0K4LpkgfRVfERPWLSqA2T0KN+QpciiE5FEB3/JIq+ElFsKvGmpdyXNrk/7YoACW0Kf5rLfWgs8cQo88BY7I6x2A1TmRvNCjdaVK40K8Wk0JlGuSfG8gDqS8NorIiiRRlDqzqRFnUmLZpiOvRyXtdp+WAy8M5UyxtTPW+bG/nQ2sxvHa18aKvndXMl3Y1yuurL6awtoU2fQ7P2JY0KEbAbhEp0Zac4UfLSClnCPcpfPpCCuPXCKJNlhz7DGn2a1T8htKOa53dQRt9AE3uLSuFYjrstmReSAs6RGnKR7Mjr5MXcJiv2LmmxFqTE3Sftmfh8PiTjuSWZz6zJS3REmROAURGLSR5LXX4YhlR/jNlPaCmMoq0wisaMQGoT3VGEPSbb4zrxlqd5ZnmCWMsjPLc9RrLrGXL8rpAXfI28sGvkR12nKOYmJYLUxt6lMNKc3Cd3yBOr4LB7FIbfIz/UnNyQ2+Q9uUNRhAWlTx9SGH6X7CAz0n2vkOz1My/dzvLS/RxJnj+T4nOZVN8rpPtfI/vJbUrirFGnelCbH0RLRTQ9lYl06BJp0bygSf2CJs0LmjUvadIl06TPwFSdQ5NY+dfk0lpfSEdTOd3tajpFDVyznNbGcloaymkxfoyD627T8aa7mg891fzea+DvvVV86NTwukVOa02eFMityQtDmx+OTphgiiKpL42UwqTbFNG0KaNplUdRneOFPNEKWcxdSmJFV/V9iqLEWvwy6ZK28JSUOZnodpRXnsdJ8TlJRsCPZAefIy/0IgURlymOukpx9NWPx6grFD+9QXHsLelioUTURiZYIIsXrvV75D67R95zC/IT7lMgTHCvLClItqUoTWTuOVEmMkRzPVGLyXe+L8pcbyqyPFFmeaDJ9KQy0xNdhgfadHd0aW7o01ypFukEKcL1bo/2pYiTsqU63Y66LAeMOU6Y8l2pETmfyfcll7Q25QH6TEsMObZUFzhRU+Qmmbl0OQ5os0VbkBP6AtFY4oQ6yx6lyAvNckArOpLz3NCLizqhby72oVbmK8VmNVYEIzYWbepIKZ6mTRNNq4A6Sjq2i6ga/TMpu/CdUayb03hT/0oyoIhAa9FwYqwIl9pOmlRPadXG0aKJoVn9lGZtNG0GsSKOpLNerIvDaK8Npa3mCa2GYFoNQbRVB9NeE0JHXShd9eF0GyPoqv8TdZF01kbTURNLZ20cXXXP6KpP4F86jUo661USOupFPI2Ctlo5LdUVmAxlNFaV0lBZgrFShrGqhHoRhqkrRKPIpqIkFUV5Gip5BlpVFlXaXKr1haQlheJoe53TRzdxaN9Kdm1dyME9y7l+4QecLC9hceMYZ45uZM/meexaO5PtyyazdvYo5o/tx8T+nzJr5DcsnTqE9QvGsmPlNA5ums+e1TNZP3sUC0f3Zen4AayaMpRVU4eycGw/pg/rw7ShfZg54itmjfqGqcO/YPyQTxg35BMmj+zDjHHfsmzaYLbNH8uR5dM5uWY2P22Yz4VNi7iycRFmGxdzZfVczi2ZxukFk/hx2TR+XDuT0yIjcfV0jq2cwt7ZY9k0ZhhrBg1i4/DhbBszmm1jx7Jl9Bg2jxzNtjHj2Dl+IpvHjmPuwIEM7/M5GxcvxPGBBWW5WShlRWjlFSTFx3P2+HGG9u3LgK++ZOyQIcycNJGFs2ayctEiNqxcybZ169izZQvbN2xg06pVrFm0mFVTZrB82FiW9R/BUoHvh7N68Bg2jZjIjjFT2TVuBnsnzmLH2HFsGNaXlQP+nSNzh2K+cxE2h9dya6OoCxzFufmjuCIyIVdP4+bKKdxaNonbSydxZ/lkzFdMwWL1DB6um83jjfN4vHE+lpvmY7F+DtdWTefskkmcFK/h7BHsmzqYNWNEf3EfVk0dztndq3G+fYazBzeyfOEExo35jqmTBzN75khmzBzFxOnDGT1lKGOnDWfc9JFMnDGSKVOHM2PyEMmlvWXdPA7uWcPR/es5cXgTp49t5acT2zl7aieXzu7F7NJB7pkdw/r+OVztrmF19wxnj2xm8/JpbF0+jZ1rZrB/03zO7l/H7Z/2YX72AGYnd3P5yFYuH93J5eN7uXxiP1dPHeD6j4e4/ONhzp4+zImThzlwcDc7d25m287N7Dm0jwM/neDszSvcsX2EnY87Nj4eWHp7YunjjbWfL7YB/tj4+mDl6Y6Npzt+URHEpaWQWpBDbkkeJfICImJCsHh0i6PH97Fj+ypWL5/Gjs3zuXh2Jw7WF/Bx+Zkw30skRt6UyJmoITIKfZzSlwaFOzWlTlQW2qHJs0KT8wh11n2UGXdRpJlTkXJbCq4ufWlG2UszypNuIU+5gyrdHG22OVX5dzEU3qOm+D61sofUyCypKbHGUGxJVeEjtHkPUOY8oDzzIaXpD5Cl3ac41YKi1AcUpT4mP/kRmQl3SY4xIzX2FpnipJ34kKznFqSLGj6hjXt+j4KE++Q9v0tWzG3SxZRInPCfm6MQppEMG+rynTEWONNQ4ISpQJhGXGiTudEiSEy+K/XZzjQVeNJe4kdnWSDNRX7U53pTlyP0eMKw4UebPIoeQxJv6jPornxJhyJOQqf6OV3aeDrUz2hTxtEqCI84aaqjaReuvqo4ekQ+oRQcmyCtc1rEeqQsiCal0AGJUNkXdOsT6Kx8RofuOV2ViXRXvaRFGUd9SSQ1BcE0FPpJJLCl0J3mAjdp7WTMdqQ63RZDmi31WY405bvRXOBOU4GHBEEWG/PcaMx1k46mvI9/1lzoJZHINkGYy/wltJf6Ie53VgTQqwrmjSaELnmAZK5pl1bmAbzVBf8TrzWBdMiFDsqNJpmrdGwpc6dN7ka7yo0OrRtdlR50673orvKjUxdChyacNlUoLVKGmojUeEFPVTZvqwv4UFfMrw1l/Nqk4tcWPb+21fB7azX/aK3m9zYDv7ZX8b5Nw2tjGd1VBXRo0mlVJdIsj6au+InkVFWmuVH+yhpZwl0qkh5QmSWqGN1oKHamUeZIQ5EdNXlWVGU9oCr9EfpUKwzJttSlO9KY5UJ9pjO6ZDvKEh4jf2mDJtVRysZTZ7giT3NFnumOJtebqsIAtHm+Uh+sMtMbfZGI+nhKY0U09UVPqMn2pz4/GFNxKKaiJ9SJWJUkJ0qj7pPmfYlY2+M8dzhOovNxXrmdJMXzNOk+Z8jwO0tmwBkyA8+Q5neKJK9jUtB2kvtpkt3Okul9kfzAG5SE3aE88h6KmAfoEqyoTXGkKduD2lRHdImWKJ/dR/38IdqEx2gTH6N9YYn2hRW6lyL43AZ9ij21WW40FvhizPelJkcYItzQZbijTvdAne6FNtObymxfqnIDqcoPRV8kKgpjMSmE41SYC4SWLJt2fRatlRk0adNoUKdTr8qkqaqA7iYlv76u5ffeav7eXcU/unT83qnhl3Y1PfXFNKqSqSyIoloWS315PCZFIi3KBNrVCXTrXvDakMzb6hRaFU+pzfdHn+VJTa4PddJtD9TJ9pLesDj2HnmRt8mLvElB9G2KY+5IulkRzq5LFZpBB+pyXajNcUKfYfdnN7gd+ixnqnPdMRZ501QaQGOJP7VF3lJgvEHUThZ4oc/3RJfjjirLBUWGM/J0RyrSHFFliqxST7Q5HijTXShLdqD8lR3lL22lz40q2R5tqhM60cAi3pNkOypT7KlMcUCf6khtlrOUGNBc5Cn9zgnDSYtMVF6K5+lAfZ4TDQWumGTuNFd406L0lbS6VXn20uSwpsiFxnIvaopcUWfafOylT3mMMk20C9lJ8Vm6bEfUGfYoUm2Rp4hechdqC0W0lGhB8ftohhM/d/nHXMMmeYiUbShcyz36aN7WPqNDGyG1o1SLOtB8d6k+TxBOY6mfFIHTKA/EWOZHg9yP1qogehqe0N0QQmddEO01/rQafGiu8pDQWu1FR60v3cYA3jSF8L4ljLfNT6TbvY1P6K4Pp7M2ku76aHobYnjd+Jx/6Tap6Tap6G5U0mmU01FfQVttGa3VJTTri2mqKsJUWfgR+iKaqmU06ouo0+VTrc5Bp8xEWZGGUp5OlS6PupoSUlMjsLK9wf4jm9i1fy1bd69g295V/HB0M8fO7mXfsS1s3L2CZevnsGTZVBbNG8/0CUMY2r8PX/ztfzOw76dMHNOfBbPHsG7lLPZsW87W9QtYOHsMY4d/zbQJA5k/axSL5oxh5uTBTBz1rYTJY/oxbXx/Jo38hvFDvmDcoM+YMOQLJg37ktlj+7F06jA2zBvP7pWzOLplKad3ruJHsTbcuoLjGxZxcNUc9i2bwYFlMzm0fDaHl8/m0LJZHFw6k50zJ7N+9FhWDRnNhlET2T5xOlsnTmf9uMmsHDWedeMms2nyDNZNmMLsAUMZ/kkffli9nmeBIdD7Ft79Ar/8jk6hxvzKdUb1G8CgL75i7MAhzBgzgTkTprBgygyWTJ/D8pnzWTV7EStnLmT59PksnTqXxeNnsmDUNOYPn8K8YZOZO3QSi0ZMY8WYWaydMJ9NU5ewfdZKNk+ZyeqR/Vn8/b9xcM5Qbu9ajNXR9VzbPJfjC0ZzctFYfl4zHbMt87mxaR7XNszl2vq50gT1+sZ53Ni0gBubF3Fj82LMtizh5talXNm4kJPLp7N37lg2Tx7MqlHfsnjIFywc8RULxnzLlsUTuXxkM+4PL3H51A42r5nB3FlDWbZkPOvXzmDtuhksXTmZeUvHsWjlZJatnc7KDTNZtX4aq9ZNYefeRfx0fjt3LE7yyPoC9s43cPU0x8PbAm+/h/gH2xAS7sSTSFc8fC2xdrjJzbtnOX1+P7sObGTHD+vZuX8D+45u48L1H3lgdw9Lp0dYWJtz68EN7jy+w13r+zywt8Ta1R4nb1ds3By5a/2YK3fvcPzCOXYcOsDmfXvYffQIh376icvm5ti4u+MfGYlnWDjOIWE4BIdKcAwJwy00Au/waEJi40kvKkFrNNHS+5o3v7znjz9+Izs7HXPzm6xdvYwZk0Yx5Ju/Mnt8f079sBovu8skhFpQnu5EfZkPDRV+mBQBNCt9aFW6065yokVuj6nMhvqiR1Tn3EWXJrqNr1Ke8DOyuLMUx5ylKPoshVFnKYw+J6Hs+XnUyT9TlXERfeZHVGVeojLzMtrMK/8XWVfRZN9AlXMLVe5t1Hl3UOeboyq4h7LgAeW5FuQlXycl7hypzy6Q9eIa+Sl3yHpxg7TnV0iNu0yahCu8irxAXNAponyOEuN7jOd+J0gJPUdh/E3UmZbosm2oyrHBkGtHfZEzzWUeNJV6YhRrl2w3TMV+dMif0K2KwFQcjD7Lj6oMX0mQX5cXTLs2iQ9t5fy9V8e7RhldwuyiTqVTK5BCuzqJFsULmuXxNCviaFE9pV0rCKFoEHjFu/qXfDAm8qZGBFuHYywVIvJQXlfF8UvtC95XJ/DOEM87QwIfDC/5xZBEr+o5LSURNOQH0ZjvjSnPBVOeE415jjTkOlCdZoXmxX1UCRZUJVtSl2kvoSbdTgq5Fu0novlEVOOJFhR9sg01afbUZzrRmOOKKdeNpnx3Cc0FHgh0lfnxThPCr1VhvFUFSUL4ngpf3msC+Xt1qITfDU/4tUpMI71okznTJnOio8yFLrkbXUo3OjWudFe68abGmw9Gfz4Yg3lfF8rb6jA6NQE0lXvSXC6E9FF8qE7i15pUfqtN4/e6DP7eVMwf7Sro0EKbGpoV0K4BQSy6q/jQUEaPNptORRLt8njaKp7SWBxGbV4QlRleKJJskcWbI0++T3WeAy0V3rQpPejQuNGqcqS+xJKqvHvocy2pE+Hd+X60yoLpLA+jszycFlkIDQUBmIqCaS0Nk+JDWkrDaZCF0lQWQZcmjnfVL6Uaw6byCOplT6QubFNFJI0ii1Emunn9pcmuyK2slwVgyHVHm2pHUaw5Sf7niXI8TLz7MVJ8T0nrajHdEgQwyfMoKV5HSPE8xHOHnYQ/3ECYxXqiH27n+eP9pDqdJN/nZypCb6KNsaD2pRUtmc68kfnxD3U478oC6Mh3oyXHia4iD95V+PNeEchbuT+vK/z+L+T+9MoD6VUESZNmUZkoMhrzw83IC7tFfsQdiqLFVO4h5c+tqYi3R/HCBX2G0KWG0FISSWvZU9rK42gti6W5JIbG4qfUFsZSlf+M+opUeoxl/PG2jj96DfzRqeOPdjV/dGqhS8f7xjJaNOkYCmNpKH9BmzqVrspMuirT6KpM4bUwjzXm80dLMe9qM+jUJEgXXF3aBF7rX9GpfoapNJyafH8qs71Qp7lJ0TWadBeJxNfkedEoC6BVHkq3JpK3hlheV0bTrnhCQ7EvzWVBtCvC6dY+5X1tAv9oSuH3xiTe18TTWxkj4XVVLN3aaJrLQ6gr8EGf7YYmzVH6fGnTHNFnuVKV6YLqz4sI2bP7CIJaHHuXCkHEU+3QpTmgSbZB+dISbbItVWkO1GS5SF3nYvMgZByvhdyjMko6SrKOMn/axYVaeQBdykB6dMG8NoTQLPfEkG9HVa4tjaXidyyAhlJ3qVu8OOE2pS/uUfHqIQpRz5liKaH0xX0KYm9LKQKliQ/QZthTle0koTLLUYrXqi/ylGQhRims3gNTmTftqkB6KkNpKvdGn+uAMvURFaL+88VdlGmPqC5woKnCA2OJC9UFImnAkRatJ68bA+ltDKCzzoe2ak+aq1xo1Nph0tnRanCis86N1yZvfmkL4O9dIfzWEcSHVn/eNgXQ2xBMV20ovcYI3pqiedf8jH/pbhKk8P8Sw64GxT/JYXtdOe21ZbTVlNJWW4q432GU01ZfQXNtKY2GYuoNxdToizBUFVCly0enySU9PRrfAFtu3TvH0VM7WLNpPqs2zJVI4c9mJzl/4wSnLx3i2Nl9HDuxg6MHN3Nw9zp2b1nJlrVL2Lt9NccPbuHsyd2cP72Xi2f2c+rINnZuXsKKRZNZMn88C+eMYfa0YUwc/R3DB37G0O8/ZVj/zxgx8AvGD/uaqaP7MnfiQJbNGsX6JVNYt2ACK2eOYtmUoayeOYr1c8ezecFEts6fyLZ5E9k6dzxbZo9jy+yxbJ87gd3zJrFv4VSJEB5dOZdds6awdtRolvYfxsrBo1g7fCzrRo5nzagJrB4zkVWjJrBy5HiWDB3FtL79Gf5pH/avWc9z/yDo6oU37+HDb1Qq1Ny9eoMx/Qcx4LM+DPumH2MGDGHswKGMGzSMCYOHM3HISCYPHcWkIaOYOHgkEweOYFL/EUzuN5Kp/UYx7fvRzBgwlrmDJ7Jo2FSWj5zJqjFzJHK4avRElg7+lgV9/xc/zByM2fYFPDq4hkvrZ3JozjAOzxnO6cXjOL9qCueWT+bM0kmcWTKJc8umcH7FVM6vmMbZ5dM4s2wapxdP5uTCiRyeO5Y9M0ZIhHDt2H4sH/6VRAqXjunL8imD2LVyOpePbsH53nkuntjGpj9J4aL5o1m+dALLlgkDzXjmLhnH4lWTJUK4ZvMc1mycwZoNU9m2az6Hj6/j3MXdXLz6A1duHOLazaPcELEz5ie59/AclnbXsHW+zUObq9y5f55LN05w4uxe9hzaxO6Dm9hzaDP7j23n1IWjXL79s9Q4cv3uFa6ZX+bmg5uYW92TSKGVix32ns4SKXzoYMsdq8dcszDnvNk1zl6/ypW75tx6/BhrNze8Q0MJT0jgSXwCgfGJBCa8JORlMmHJaTxNyyQ+K5fUAhnllQaMHV10vnvH6/dv+fDhDWlpSdy+dZ31a5ezeO4kpo/tx4YlE7l5fg+Rfg+ktawghfpCN6oKXD8i356q3EdUZpujTjejIukqpYkXKYo7S37UKXIjTpAdfozs0KPkhJ8gL+JHiRQWPz1PSdxF5C8uoU29hCHrMjU5V6nLu059/g3qCm5SW3ibmoJbGPLMqMq9gTbHDGX2TZSCGP5JCrXFD6kstaayzBZl4SNKs+9SkfcAtcyWqgpndKWOqIvtUBRYU579CFmaBUUp9yhMvkvBqzvkJdwkN+66RAgrUh9QmWtLbZETjaXutFR40VTmQaPMlYYiN4kU1ud70STzl0hhlzKcdtFwUBJBU0kkzSWRtJRG0aUVSf8FEiHsrMykqSwRU2kCzRWJEhlsLHtOXXEMdcXRGEujMMmjaFZGS+SwVR0jZYR1Vz2lqzKKNnWYFDQr6uvaxbRQrKgtqgAAIABJREFUFSl9SbVWhNFaHkZbeSTt5dFStpkghc3FodL0srnQHVO+E8YcQf6EFsleWj815jpLhLEp3xVxuy5TEEY7atLtqc1wkEigUUwnsl0kMigIoUBzvoe0im4v9qatyAtpTV4oVu9uNAsdZaEbrSKKp9hdmqy2l7jSJnOhtdiZ1mIniRB2lLrQXiLuO9BUaEdDoTV1RY+pK35EQ5k1TXI7jCW26HOtUKU9ksha2cu7lCaKXEQrKhKdJPLdJIugR53AG30G7+uK+LWxnL83yaFFCa0qiRj+0abmV2Mp76ry6Fal0FoWh7HwCQ2FoTQUhVKbF4AqxZ6iZ7cofWFOZZYNDTI3mipcaVW50KJ0oE72GF2OObqshx+DvDNEbI8XDXm+NOb7S4RQkMKGgsB/wlgQRF1hkEQMxWqzR/ecdmUMjWXhH0lhWTiCFDZVRGAqD6OxVHyJh9OujqJdFYmpNIC6fHcUryzJDrtGvOdpkv3OkBV8XtK3CR2jIIWpPscR5ojcoNNk+B4jxfMgye6HSHc/QZb7GfK8L1AccIWykOuUh5ohj7iJNvYetS8saU53xJhsg+HFQ/QvHmDKtKe72JPeUh+6S7zolHnSLrSwBa605Avnq5iM+9CQ6yo145TH3UUR/wjVS1t0KU4Ystypy/ehLk9MEv2oyQ6gsTBUcve3lz+lWRaFsSCcJtlT2iue0al8QaviFSZ5Cq26XN42VvBHj4HfO7T80iSXiOAHUzm/NFXQXZ2Psfyl1MZiKIyhvjQBU8ULTBUJNMnjade8oteQzgdjLm+q0+jSvaBTE09P5QuJFIqpfFNZOHWFgdQWBEjRNYZcbyqz3NGmO0utJ7UFPjTIAmguD5bIYIcyVDq2yYX2N0ySe/ToYnhXEy8Rwt8aXkkE8Y0+TiKFghB2qCIkYtlUGoSpJIBGmf/HbEOZP03ifrEfdfleGLLd0Ge5oM90klAtpnI5btSI8Pn0j8RQl2InkUJDphP1uW6YxLReTOqF3EMRTFupH6ZCTxry3SVTmHi8vcJPuqgxlbvTUOpKXbET9WLqXSomiKJxyJWqXDtU6Y/RZFhLk/GqbAeq/qyqrMx2RJfpIEFkrBqLvWgU77nQDsu8aSrzo1XIRdRP6NCK2s4wuvURvKmJ4n1djBSHYyr3orbQiaocO9TplhIpbRDnAZU34nnVy5ypK3HCpHKl1eBBi96dpkpXGrXONGgcaNDY0lRpT0etq0QIexu96DZ60FXnJqGz1o2OGg/aDT60VgXSUR1Cd30YvQ1PBSnU0NOk/v/DpKJHoFEpTRC7GxXSUfy93hYtPcJtbFLR0ahA1Nq1NqkwNVRIhhN5eRpZWbHExQfgE2jHuUuHWLJyGnMXT5BI4e3Hl7lvZ8ZDh1s8sr/FI8vrPL5/GSuLK9g9uoGT9R3cHS3wcXuMr4clLnZ3sH5whdvXTnHu1B4O7lnL5rXzWDxvHFPHD2Dk4D58/9V/8O3n/8Y3n/2Fbz//d0YP+pI5EwezZuFE9mxcyOkDG9m/eQlr545j9si+zBrxLTOHf8OsYV8zZ9g3zB/+LYtGfseysQNYOWEw6yYPY9O0UeycM4EDS2ZwYs0Cds+exuoRo1jYdyCLvhvE4n6DWTZwOCuHj2Xt2EksHz6GBQOGMbPvACZ8+a1ECg8IUugXyB/tXR+nhe9/lUihxTUzxg0cwveffEH/z75kwBdf8/1nX/LdJ1/Q978//xOf0fe/P6Pv3z7nu799wcD//ophn/Rl1Of9Gf/VECb3HcH0fqOZM2A8CwZNYuGQySweNpVFg0Yyv9+XzP36/2PPtIFc2zKP+z+s5PzqqfwwYxD7pg3k0OyhHJs/kiNzRnB41jAOzxrOsTmjpNXwsbljODx7FAdmjGD35MFsG9uPjaO+Ze2ob1k18huJEC4Z8oVECldO6M/6OaPYv34uV45txe7Wj5w/upmNq6czZ9ZQ5s0exvw5I5g/bxTzFo5m7pKxLFk9hdWbZrN+6zzWbZ7F2k3T2bx9Drt/WMLBo2vYf3g1+w4Kbd8qfji0mv2H13Ds9FbOXtrPZbPjXLpxjJ+vHeHMxQMc+3E3+45sYd+RrfxwdBsHju/g8Ol9HDtziFMXjnP2yo9cNDvP9XvXuPP4Lg/sHmPpZIOtmwO27o5Yuzpi6eL0JxyxdnPFydcHz5AQgp4+JTIxkefp6TzLyCQ2K4dnuQW8LC4lrUJBrkqLrNKAqtZIXVsnne8/8PrXX+h994be3k6SXiVw0+wqG9etYN2K2axeOJYjuxZLbQIpsW7kvXChTKxEsuxRZNhSnmpFadI9ihOuURB3huzIk6Q+OcKrgP288N1DvOdOErx28sJ7F69895AWeIjs0JMURJ5BFvszFQlXUSddpSrjKrW5VzEW3KCp+DbNJXdpLrOgufwBjaUW1BebU11wC13uTRRZZsizbkrTQk3+XfSlltSpnDBq3ajXuFKndqGx0pPW2kC6G8Ppagij0xhKa3UQdUpPdMWO6EucqZN70KDyxiBzRpNj/XFCmGuLodARU4Un3bog3hpCaVf6YixyltbKDYUe0pSwpTSQduFWVoTTo47hjS6RN7oX9GoSJbLSo02ipzKDTtE7W5ZIdV40NfnR1BfH0lD6jJrCaCpzwtDlPKFGkJSycIyiJaHkCbWyYBrKxHpGBFqHShDEsFkeQmNJoBS9UZvvQ3WuF4Ycb6qzfaUVZEN+CC2yCNrLImkTGkaZJ00FztRniUmgJaZ8F7or/HmjDpbicjpLvRHrZWO2k0QIjdnO0vRPaBCFFrFD5ktroRdNee4SKRS3u8r86S4PoLPEVyKGYiVdmfQIdeI9DKlWUgOImErWZFhRmWyBLumelPdWmXyPhlwbusrd6Ch1xpRvS03mQ3Tp5ihTzZCnXkeZboY68xYlL6+SEXGOBN8TJPqdlBDvfYoY19OE2/1ISsBtKUvPVBxBW0UC3ep03urzJQIokUJBDJsV/GGq4O/1JfxWU8RrTTpNshj0mX7U54fQXBqJSRaKJs2B/Fgzip/fkkhoTYEjDSWONCucJIJaU/QQbfYd1GkWUuWfVjhCkxypFJEh6W7UZntLxLAu14/qLG/0GZ4YssV7409dYbBERgQhbK6IkiaE0qSwLJymikipKq1FEUmLIoIuXQxvxfS3Jl6aVrWUB6DPdKQ47i6pgT+TFXqJgsgrFERcIjPoDElex0n3OynFqJRE/kxplMBFyqIuUR5+TZoOlj8xozT4OrKgqxT4/UyO91nyfM8jC7pMRdgNysKuURJ6hbKIaxIxbM1xpqPAjTaJCLrQmO1AbZo1NanWktxAyAuEdELUJmpeWlKd4URjgQ9tZSF0q6N4o39Gj1bIJJ7SKi6MFLG81sTTpYijsSicqoxAGgoj6VIm8t6QwWt9Nt36PHprZXwwyflHh04ihK/riuk25NNTXUBvTSGtmgyqi54hTwtGnRVGZW6UVMtnKIymujCKhrI42tQv6dGn0VOVTE/VK3qrXn6EyMcTpLA8AmNxMI0lTxBVdY0lwRhyvVCnOqLNcJGIoZgY1hZ4U18oahwDEMRQTAx7ddHSFFAihdXxCEL4q/ElH2oTeCfMGCLoWRVBmyJMumjrUIZLU+3XlU95qxdTx6f0aKPoVofToQilrSKE9opg2uXBtFcE0VoWQLPIKi3woibbhco0+39CkMSabGeM4newwJOmIi+ai70lomgQNZYZDjQWeNBZHkCrMHEVilB4K2qLHDCVu9Fc4UljmSBjrtQVuVBT6CTpDmuLXKgXul6ZJw0CJV5SG1GLPJB2VQgdqhA61U8kSCRQFUK3NozX+ijeitaUhmf80pzIry0v+K3lBb+3JPK+7ik9lU9oE7E4pe6I36V6mQstCi+6dGLTIYihG8ZSZ+ornKgXF11Ke2oVdtTIbalT2lCvsqG5ykEigr+0B9LT4ElzpT11iscYVVY0amxo1DjQKHTnah+aK/1prw6mszaCf+mSSKGG3mYNr5u1vG7R8uZ/0KrjrQQtb9t0vBP6kk4DbzuqeN2qo7tZTWeLho4WDc0mJdX6IlSKTEpKkskrSCQpLVLKUtp7YB0bti3mxLl9mFte4aH9TR473sbKyRw7B3Oc7O/i7fqYsEBXEmICJcTHBBIb6UuwnwNujvexeXSduzfPcfXnYxw7uJWtGxaxdOFk5kwfxaSxAxk7vB8jB/dl+MBvmTN1NJtWzuXo3vVc+Wk/j26f5/Kpfexas4CFE4cye3R/pg79hskD+zBlQB+m9v+COUO/ZfGYgaycNJyVE4excvxQNkwdza75Uzm8cj5bZ0xm6ZChzPyqL7O+7svsr/syr98AFg8dxooxY1kwZBgzvvueiV9+zajP+zD4k8/Yt2Ydcf7+/NHZyT96e/nH+3doFQru37rJ5JEj+P6LL/j2k0/p89e/8fl//Cef/uXf+eTf/o1P//IXPv33v/D5f/4HX/71r3zz358w8PMvGfFlP8Z9O4hJ3w9n+qDRzBw8htmDxjJn0FhmDxzDzAGjmNFvANO//pTpff6VrZP6c37DbMx2L+OUMIZMHsDWCd+xY3J/dk0dyI5J/dk6vp+EnZMGsmfqEHZPGcJOQQYnDGLj6O9YPewrVgz9kpUjvmHlmH6sHN2PFaO/Y9W4/myZO5a9a+bw47613Dl/AOf7F7l+7gd+2L2C1auns3LFFJYtnciSpZNYvGIKi1dPY8WG2azduoANOxaxYdt8Nmydw+bt89i2ayE79y5h686FbNw6j/Wb57Bhyzw2bpvPrh9WcuTkVn66sJ+zlw5y4eoRzl85wo8XDnL8zA8STpzZz/Ez+zn6434OndrPsTOHOXPpNJduXuDmfTMsbB5g5WyLnbsjTt5uuPp54h7oi2dIIH7hoQRFRxL2LI6nL1/wPC2Nl1lZpOTlkV5UREphMa8EiktIK5OTpVRTqK2kXF+Dpq6BupZ2Wntf09HbQ0tbC6aGWp5GhXHh3E+sXLaAdctnsXnFZM4cWoWb1QUy4r3IjnckL/6xpMnLEUG9T2+SHnmJ1NDTJAUeJMFnL3HuO4h22UqU4yYi7TcQ5biRGOfNPHPbzkvvfaQFHCH7ySkKIs8ii71IRcJFVK8uoEu9gCHrCvV5N2gouk2j7B6msgcYZRbUFd7FkH8bTfYtKjJuIs+8jSr3LtqCB1SX29Gg8aDZ4EdLtT+tNQESCXzT8pQPnQl86PiIty1xdNSGY9IE0KoPocf4ce3QaQjFJPehvsRdQl2JO60qf95Wh/NrfTSdKn/qC52pzXeisdiD1nJ/Wsv8aCn1pa0sgB51JO/0Cbw3vORdVSJvKhPo0SbSpX5JmyKRBlkMhtwwqvPC/5wMxmAoCEedGYgqw4/KXH9qigMxCMdtng+aHE8q8z0lh6CIkmgQOX/KYEmbY8jzQJvhjDrdEVWqA6pU0fPqJq1C6/ICaS4Jo708gtZSoTvyxFToTH2uPdWZNrTIPHitCeGDuLrXCCOJv+SKbsx3pTbbiaZCDzrK/OiWB0pBudIXjcwHk9AF5brSUuRFZ7k/XeX+tJf60lLsRU2mPaoXFpQ9u4Um6YEkgBf/lzblvuSOLI83o/TZdeQJN6nNtqSjwo22Mmfq8qzQpt5FkWxG6csryF5cpOTVZcqSr5Ibd55XQSd56n6QGI/DxHkdIdrtMCE2B/Gx2E+s6wXyoy2pyvSlNjeUxqJYWspe0qlOo1efyxtDLu/0ubzX5/C2MovX2kzaKxIlU4cwS9TkBdJSFklLeTiVWc4Uxd9Glii0rY+lVVd9iQOmCgcaK2ypLnyAOus26vR7aFKt0KaISY496iShN3PEkOVBfYEfNWLyJDSEaS7oMj2oyvWhukDozoIwloRQJwumpjiIGlkwxjLxeYugSRFJszKCZmU4XVWxvDe+4BfRaat/SrsymNoCERptSX7MLWTPblORKPRvtyiMukxmyBnyws9TGnsFdaIZule30afcxZBigf7lA6riH6KJvYc88hYlT66SH3CBTK+fyPT+kTz/cxQFX6Qg6AK5gefIDz6PPOYmhqRH1KZZUZMmnK6WVCY9kMi+IPxVqVbUZjtSk+WIPt1War+pz3OnrTyIHk0Ur/WiWi1Bqmbs1ghiGEu3+hmvdfF0KuMwFoWhTfejvjCCTlUi72syeFuTzeuaPN7WF/KLqYS/t8r50CijtyaXTn0mnVUCGTTKX6DLC6ckyZvyVD8U6QGoMkW1XRC6XPG6islrLO2aRDp1CXRVJtBdGU+n7jkd2mc0K6Kk96C2yJ/G0mBaFGE0lYdQne+FKs0BbaYz+lx3qoU2MN8Dg2j8KfahXRnCW5HjVxVNlzaKTm201Dv+WsS2CBji6NXH0q6OwFQRQqMwlilC6dRE0lsVw/vaeH4VIdA1z+itFMQykh5dlHS7t1IcI+nRRtAhOoeFA1jmQ32B0EK6Up0j4CKhVjyfAnfEBWljkafUP14nWpIyHSSIx9srAmgu9aE6X5hJrKktFpNuP9o1gTTJhcZQZIJ60lDmTWO5iMHylzqQm6Xu4499yO2aMF5Xx/K+XtRrxtEjfm5dlLSt6BLk2BAjaQeFrOWX5iR+60jjd4H2FH5vTeZ9w3N6q6Po0D6hWeGPqLs0lftI59IOXRAtKpGf6E19mdCeO0vGQmEw/Ag79GW2VJfbYFQ70F7twZumQNoM7tRUWKEpFBf/D6mT22BUOmJUutGg8sGk8aelMpBWfSj/0tkoVseCFApCKEhgJe/aqnjfrudDh4EPnQZ+6azml65qfumu4deeWokY9rbq6DApaa6vwFhTQm1NCcb6ckyNSuqNFehrZCi1OaSkRxMc6oKD8z3uPrrMxZsn+fHSQY6d2c2hUzv46dxBrl4+zYN713F3tiLiiQ/BAe54e9jj6mSJo/0D7GzuYWNljtXj2zx+eIt75lcwu36eK5d+5OL5E5w7c5STx/ZzYN8Odm3fyI8nDnLr2nlsH93G09mKED9XHC3NufTjEfZuXMXWlYtYu3AWy2dNZvHkscwfO5zlUyewacEsdixbwNqZU1g4ZgQLxwxn1dQJbJ47k2XjRzO9f1/GfvEJE7/+nKl9v2R6/2+YOfg7Zg0fwLTB3zGp/9eM+bYPAz//hK/+67/Yunol0UF+/PGuk9/fd/LhfSdKVTEPH95k9szxDB74DV99+Ql/++u/87e//ZvUAvLZp3/hqz7/xXfffMqgAV8xctj3TBg7jJmTxrJoxhSWzZ7B8jkzWTF3FkunT2PhxInMHTOG6cOGMXHAAMb1/YoxX/4XYz77V1aM+57Dq2fy09bF7Fk0kVXj+7N8dF9WjPmOlUJjOfIbFg3pw8LBfVg6/BtWjurHmrEDWDdhMBsmDWP9xKGsmzCUDZOHs3nmWLbPn8yOBVPZsXAqe5bN4vj21Vw8sRuLa6dxsbzJE29bnO1uY37nHOcvHubkj3s4dGQrew9sYPsP69i0bzUb96xkw+4VbNi1nM27l7Ft91J27FnKzr3L2bVvBdt3L2PLziUStu9Zzq4fVnH4xFbO/HyQKzdPY3b3HOYisPXRFW7fv4zZvUvcML/I9Ts/c/XWBS5eP8u5Kz/x8/XzXLtzhTsPb/HI7iF2bg64+XniE+JPUFQo4XHRPH0Rz/OUJF5mppOam0NmUSG5paUUyuXIlCpKNRrKtFpySst5mZvPs/QsYlLTiU5OJS4lnYS0TJIzc8mXlSHX6FBrdSjkFVTIivBwdmDfzm1MHT+K+dNGsWreSI7tXIT1reM8D7Elzv8OMd4XiPY4SbTHKZ56nCLG4xixHvuJc99NrNsuYlx38NR5O0+dthHtuJWnTluJcd5GrMt2nrvuJsH9B156HiTJ5wgpfsdIDzxCZsghcsIPUvj0GGXPTyN/cR5l8mVpHa1JN0NAnX4TRdptyoRpJeM+6lxLqoQZoMyNenHC0QZj0oVgqnxCiyGCjtoYuhue0238fxFPtzGeN00v+dCeyq9dGbw1JdKtj/qzNF6UwwfRLlpIdGH0VoZJLlpjkRCZu0rawk6VFy1lrhgL7anNt8NU4kG7cOKKAGh1GF0aAfFFEkeH5hmtihhM5ZGYKqJoUoj+0KfUlYZSme8vuWBV2W4os51QZDuiyHJEnmlPWZoVJckPKE19iDLbhsoCRzQ59ijSbShPtqQs+TFlSY+lfuXKHHdJkyZiOcSXnqk0CKPMm1ox3fx/1kfNcm9aFL5SwG2byo92lT8tch9E529dkVgx+dKpCaZLG0KrIgBTmY80SagtFHEzLtSJ9bnMQ5osGItF7Iz4IhWrIlu0WVZoM/8HlmizHqPNeog64z6K1Luo0i2oLrCmqcKZhjIH9PmWqDLuosy4gyLjForMj1Bm3aYi/TalybcpfnGbwoSb5D+/TnbMNdLCr/Eq6BrpYXfIi30oNVmUv3JBKdo2BFlI9UMuatuygqWaNqOoEMsLozIrGE26H6pUD+TJTlTleksr26aKJ1QXuqPKtESdbYm+wJ76UheM5U40VDhQX26DvvABquw76HIfSVMW8brWFLhTme2ETuit8tyoLvKUHJzCyakV69V8dyoLvdAVeKHOc0eZ7Yoq1w11vge6Im+qywNpUIXRoBJNNYEYSn1p0oTSXRfLa6NojAijQe4jRfNU5juizrJBl2uDId8WQ64V2owHyJPNUaWYo8u4hyH7PrV5jzAWWmHMt6Yu+09S9+oB6oS7yONuUR5rRmnMdcrjzFAm3EH3ygL585sURV8mN/w8+RE/UxB5kYKoSxREXyL/6WUKY65QFHeV0oSbKFPuU5ktDAi20lpQmfqYqlxH6sRqscyfulI/qmXiOftTVxIkEd/GinCaleIzL0wnYegLQ6gtiZDqJVvUz2nVxtOmS6DT8Iq3xnR+axFVadlSQ8bbhjR6apPo0CdilEeizvGh8IUdsiRHSlOcqUh3Q5XtiU5MzGUBUrVjszqSZlW4FK0iguCN5UHUlvhjKBJh6G6S21YvIpNKhMvWG32BKxrhNi9wpV607sj9pWNNsTv1pV60KAPoqgqTGkCa1KHS+9WgfIJREYJRGYK43agKpbY8kMoib6ndpFaQO9UTWgTZE1V01TG0aMIwVgRiFMRNrF6rIqXwaBEkbVIESrmBNeICS5hHyvw+Bk0rg2j5E01yYfDwxSTWw8oA2tTiHPXxsYYyQfBEOPzHoOr6cj9qyvxoVIXQVhlJh+EpbZXRtGijaNZE0qSO+BORNKtFc1IUjYqP7Ukt2lh6al/xrjGNTkMiTaoYGpXRNKljaNHG0S6ItiGR7pqX9NQn0duYwmuBhmR6jUl0GJ7TpI7EKH8ioUH+hAZ5CA3i9VIEU18RiHh9qkv90Mt8/myDEY0wH1thNPkuqPLs0BTYYxCZi6LvvsQZdb4VipwH6EvsaFR70KzzpVkXSLMuhCatQDAmTSj/0t6goutPUvhGEMJ2QQQFCazlt546fu+t5++vjfzjTQN/f2Pk9zdGPnTX0NOipc0op15fjFaVLWkJm5vUfHhv4sMHE6/f1tPZU01Ht4GOTgNyZTY+AXYcP7tbIgNLVk9n9qLxrNmwiL37tnH+3CkePjDH18cdJ0cbLCxuc8PsMuZ3zXj40Bwb20c4O9vh5emCv78XISH+RESEEBUdSkxMBE+eBODh7oyN9SO8vdyIinjCi4Q4UpMSycpI5mn4ExysH3P1/FnOHDvCkb272b1pA5uWL2PF7NlsXraMA1u2cGznTjYsXMTMkaOYPHgIs0eNZtHESUwfNoiRgqh9+r8Z8fV/Mv77T5gw8DPGDfyMMYP+B58z/PtP+ebz/+Q///K/WL1yCeGhPvzxj05++a2V1x8aKddkY2lvxpJV0xg+rh99vvtv/vff/pX/+PRf+esX/8oX3/6FfoM+ZZgwz0wdytwFE1ixejYbNy1m987V7Nu9lj07V7Nr+yo2rpnP8gVTmTt1FJNHD2DkwD4M+fZvDOrzFwZ88q/MHt2PrUun88P6haybO565o79n5rBvJMwY+jWT+3/OuG/+xriv/8qk7z5l2oA+zBn2HUvGDmHV5NGsmz6eTbMnsX3hTPatWsjhTas4unUNx7ev48e9WzE7dxxri+t4uVgSEezBq+dhxEQHEPTEA3dfO6wc7nH7/hUump3h1OVjHDy7n13Hd7Bp/wY27FnD1h/WsvvAOvYcWMvu/WvZ/cMadu5bzY69q9m5bw37Dm3k0PFt/Hj+AFfMfuLuw6s8tr2NvesDnDwscXS3wsHNGjvnx1g7POSxrQX3Ht/hloUZt+/f4r6VBZYOj3H0cMIzwJvAiBAinz8lPvkFKTkZ5BQXUqyQU6HVoDEYqKqrw9DQQI2pidqmZuqamqlpNFGsUPEyM5uI+EQCIqNxDwzGwz8IL/8g/AKfEBXznKSUdNLTM0lNSiIl4TkWZtdZsXAeA7/+gonDvmXh5AH8sH4Wdy/s44mrOX42Z3G/txfnW5twM9+Kp8V2fB9uJ8hqK2G2W4hw2Ea0kyCFu4hx3kWshJ3EiMccdxDtsJNou51EibwwW3HcSbT9Np46bCbWeSOJnttJ9t9DRsghsiNOkh9znqJnFylJuELZixuUvrojkaWKDGu0eY5Uy9ypLfOlTh5CvTKcepVIu4+gQROFSRtDk+7ZP9FmSOS1KY3fuvL4x+si/vG2hD/elfB7Zw6/mpJ5VxdPryGOTtH9qYmgXRVKm7iSLvWjodjrT/LnTq/OjaYya/Q55qjTzKjKfkhdoQNCOyME1WJN0q4JolMn+kef/hMiHLZTTIH00TQoQzDIfFHnuVKeaUNRyn0JsrSHyNIekJN4U+p/Fh3QOYnXKU41pyjZnMKXd8hPvEPBizsUvjCnQjQtFHnQqg6TwmiNZf7UyITj1QVNvh2GUmeatX701IfRrPOnptwNvcyZerknzVp/mjT+NAi3oiCM2iC6qsPpNIRhEmHjJe5UFbtSVeRKZaELukJndAVOEiqWoz2+AAAgAElEQVQLnakqcqG6xI26Cg/q5O7oCu2pyHyEPOsR2gJrqksdqCq2RVtghabAEr3MltoKR6pL7dAUPkaefQ9VnoU07a0seoiu8IGE6hIbGhSuNGt8MFa4YZA5oMu3Q5PjgCrTidIkG3Kf3Sc98jaZURZkRT8iPeIBL4NuE+dzjZTQexQ8t6MsyYWC57ZkRj0kO/ohBfGW0r/V5LhSV+KHSR5Efbk3NSUu1Ja5YJS7YVJ60KBwob7CnppSK+n5KHPN+T9MvXV8XPe57X3e9z192yanFMaGqU2TBhtoyGnIsWOK45gpZmaQLVu2JVvMzKwRMzPOjIaZZzRiS+Zg23O/9/Pb9s09f6zP3poxaWasvfZ61rOWUxnOuCkNSVU2ZUnft3gN7Ip4bMqEW0jEpkzENpyMTZWCUS7aeyLpbwlmqCMUVU8UehENos1gxFqIz5yHTZOGYSgOtyGTKXcJsyMilDcHlyZRgmRxMKczbkljyprGlCWFcWMifl0cfm0Mo9ooxjSRTOhjmDbFMyUifVQx+ASB7A3F1hmMpe2MdHT0nMc9EIZfEc2kRnjpzqNpDKC3fC+tBVuozVhLddpqqtPXUp2xjqb8LXSW7mKg9hCq1lMYe0Mx9Iai6wpB034OQ28E1iHxOUtA0xnBYOM5lG3h6HsTsCoycahycGvz8OgK8epL8OpLcetkODVFONSFeLQFjBjymLQVc8VbxQ+TTfxzuoV/z7Tyr5kWvh2tZdZVhk+XhaEnmv76IOnvUDSHoGoPw9AbjW0oAZcqBZ8ug1FjNiP6TLzaNFzDyViH4jD2RqHrDkfTeQFNx/mb/+bBGOxy8TmOxTYUg1eTwqQlh1lnIRPmLHzaFEZ04nXOYNqaw5gI4Dfm4hCZqcPp6IeSMciTMQ+nYVNnYpSLIP14CWZlKi59Dl6RyGApxG8twqnNxDgk8lmT8IhoJqeMMWshHn02dlUqFkUSxsEEbOKGy5zHZV851/xV3Bir5sZoNZfcMiat+RIJmnGVcNVXzmVvGZc8MmZcxdJz4nsfNeUzZi1lwlHLtLueWW8Tl0dauOJv44q/nUu+Vi6KNhFnA5MOEWvVyLi1QcrMdOsqGLc1cnmkmxsTg0w5W3Fpq3Coy/HoavCbGhizNjFhb5GeE89PuQRabsLZwoi5BqdGhl0lmkbKpPpNUcnp0pZgGy7AriqQ3ne7qhCbohDrQCGWWzD3F6DvSkPVGstwSxTqthi0HXFoOqKl91rTKX5+JDFlL+CSu5RZ0ZblqmDSJmPUXITPUMh/XBSRNGMmSS28OiHUQjs3ph18N+Pke0kpdN9SCj38eMXLj1e9fHfJxVWhFI4ZmfBp8bmHGfGquTht5dsbI3z7rZ9rN3xcue7lxnd+vv9hAp9fJ6Wvnwzey4btS5m35D3e+uAF3v/H3/j4k/f5cskCtm7ZKPmwLpw/KxHAlNQEomPCCTl/hqAzJwkMPE5AwBHOnAnkQmgwMbGRpKQmkpObSXZ2OqlpiSQmxpKZmUpRYR411RV0tLegVAzSWFdNSnwsJ48c5uj+fRzYtZNdm75h08pVrFm8hI3LvmbH2nXsWreeFfO/4JM33+aTN95i6cef8s2XXzHvnTd5+ckHeOyO/+TJu3/JM/fdxtP338aT99/GY/f/mkfvu41H77udh++5nXvv/LXU5LFg4UfIStP5978v8v1P41z9fgSNpZvQ2AA+/Px1/vzqozzy7L3c9fDvuPuR33Lvo//FA4//lkeeuoMnn7uHP734MC+9/hRvvPM87815mU8+eYO5n711C2/y8Yev8sE7L/D315/l9b8+zl//9BAvPnM/Lz51Ly89cQ9z//4iG5d+yu51S9i45BOWffI2yz5+i5Vz32XN/A9Y/vHbLHnvNRa89RLz3niBua8/z7w3XmTh26+w5N3XWTbnLVZ+/C7r5v2DTUs+l4jgjlVLpOOutcs4vmczIacOERd5lqzUaEoL0ykqSiOvKJWM/ETiUsO5EBVE4PljHDy9nx3Ht7N+7zqWbV7G4nUL+XL1PJau/IwlX3/MwqVzmL/4PeYueIdP57/Np/P/zucL3+OLJXNYtmoe6zZ9xfY96zl0fCengg9zPvIUEXEhxKVE/ozYpAgi48IIjT4vkcHI+Ahik2NIzkohqyCHwvISKhtqaOpspWugj0H1MGqTEb3NKpFCu9eLwzeCy+/H5R+V4BzxozKZ6RySUydUwoYmCiurKaqoQlZRTUVVHa3tXQzKh1EqVQz19zHQ0caF04F88t47PHzX73lRWBNefoQ189/g9N6V5McHkhezn7zIzeRFrKUgaj1FMRuRxa2nInEttSmrqUtdQ0P6Ohoz1tGYvo4mcZ62lgbxeMoa6pPXUCd+bcJN1MSvoTZhJbVJy6hL/pKmjK9py1lFR/46ugo3012yg76y3QxU7GOo+hDyugDkDWdQt4Vi6Y/Fo0qV7jzdmnw8uiLp4iPS7X3GUrz6Mjy6MlyidUVdjEf4uBz1XBvr4Np4J1fGOrg82s4VX7MUAXPVWS2NiKZNMibFOEgljOLCX5TFtC6XWVMO1+yZfOdJ45JZNAicxzt0Fv9wBBPaRKaNacyKuilHLtfcxVz3ViLqo657qrjmruSqu5Ir7gouuSuYspUwaszHo83EPpyEeSgaszwaqzJWgr4vFGVHEIq2QFSdQWh7zqHrCUHfcwF9Tyj67puw9EdLr8GEsYARTTaij9U6kIB5IAbTQAQOVRxjlgwu+4qk3Ee3NhGnUMNM6Vx05jPtEHfZ2VKk0LSjgCu+Ui57ZYyasrApEnAok3BrUvHpM3CqkrEMxWEejMEqLqqKeFzqJLz6FHwGoYLFoO05j673PFZ5BG5t7M8QGZQ2ZTimwRCMA8EYBs5JsMhDcAxfwKUSP/Qv3DxXR+ATiqJBXJyT8GribxI3daqkSNkGktG2RyFvuIBKRHu0JaBujr9JACXyF4m2NRFDZwrKxhh6Ky/QXX6O7ooz9FSeZkiEPLeGo+2IYLhFNFKcQN50EnX7GQw9IRj7hAp9FsvgWazyc9iVIbjVkYwYkhg3ZzFqzGDEkIZPfxNeQzo+8Zgg16YsRszZ+Cw5uI1ZUmi7figOkzIRqyYVhz4Tt+h6teZLRxHobhpOwGXMYMwpqr6K8BrTsSpjsA3H4tImMmJMxW9KYcyULBn0xwyCwMYxqo9lTB/D+C1MGGIZ00bjlYfj6D2PpfMshpZTaBtPoGs+iaE1EFNHELbuc7j6xbLBWXStJ1E2HGGgej/dZbvokO2gvWQHbSU7aC/dSWf5bror99FXe5iBxhMS+hsC6Ks/Tl/9SfoaTtNTJ+KeTtBadpSe2iAUItakPxmzPB3bcBYubT5eQwl+SyUeQyl2dSFWZR5OdQ5eUclmzmXaUcQVbznXR6v4fqJWwhVfOdN2QR7TMfZFI28+y3CbiKMKRd8TiWUwViIKHo0ghWn4DRk/Q3ztHE7EPBiNqT8SY18ERuEbHhC/LxqbPAa7IhaHMh6fTtwg5XDRkc+EJUu6YRI3OqPGdCbMmYxbRRVbET5rEQ59DkZlKmZ1Bk5jHiO2YlzGPKyaTMyqdOzaLFyGHLzmfPy2IsbsxXjNeTh1mRLEjYBo8hizFUo1b15jjkQUBVkUtW9TzmIuj1Rw5RYEQZx2FjNuzWPCls9FV7EUxSLiWARmPTLpsSlHoRTuPDvSwOWxDmZHWpl2NzLlauSip4XZkXZmfe3MeNuYdt8kc5OOZibsNzFub2bG28X1iSG+mx7m0kgv4/ZW/JZmxmwtTNjbmHS2M+3q4KKnixlfN5f8Pcz4uphytTFma8JnqsWlq8CpLcNjEF3stVInu11dgkmeh1mZj3W4ENtwMTZFCbbBUhxD5bgUlbiUldgGCzH1ZmDoTvkZxt4kzP3ihjQRjyadcXMeE9ZCxsyFklorxACvLg+PNv8mKZzxG5kdNXJJqIZjZgliI/nqLb+hOErjZeEvnHFwY8aBGB9fmbRwRRxn7FyedTB70cbMtFUihxdnbFy8ZGf2spNLV9x4/Vq6B2rIKY7nTOghNm7/is8W/J13P3iVV179C6+/9hIf/eN9liz5glOnAiT1b0jeR4msgLCwEPYf2M26dauYP/8zFi9ZwNfLl7Ju/Wp279nOiRNHOXfuNGHhIcTERBAbG0l8XDSZGak01NegViloaawnNSFOIoWnjh0lKOA4p48d5eSBAxzbtZsjO3ZyeNt2DmzewraVq1m3aAnblq/k9N79JIWEsnfdaj56/XmevvdXPHHXL3n0jl/wxz/8gof+8AseuOM/ufd3v+Du3/yCu377S+6/+3Yefvj3rFj5ORUVGfz44zg3fvBz5TufRAovxAhS+Bovv/U0L74hcvue4LmXH+HpFx/kiefv47Fn7+bRp+7gkSfv4I9P3skjT97FE0/fy7PPPsDzf36YF194hFdefpy/vfoUb73+DO/87TnefeNPvPfmn/nw7b/wyTsvMu+9l/hm2Wec2LOesIDdBB/axqk9Gwk+uI3owAMkhwQQG3iQ8CO7OLP7G45uXMGu5QvY9uXnbF70Kd8s+ITNiz5j25fz2PH1AvasXsr+jSvYu+5rdq5eyo7VS9m3ZQ1H923hdMA+Qs8dl8hhYkIoyelRJGfFEpcSTkR8CMFRpzkZepyDZw+w/dg21u1Zx9ebvmLJ6nksWPohn33xdz789DXemfMib777Z15761leeeNpXnnjGV5981nefPcF3v/odT774n2Wrf6CzTtXc/D4ToLOHycqIVQihUnpsaRkxZOUEU9CWhwJafEkZiSQnJlEel4GOcV5FFXIqGqopamjlY7+HkkpVOi0qAwGNCYTOosFncWKXoyBbXYMdocEtdmCXCyXqDV0K4bpGJTTPaSgXz6MYliLyeLA6x9nRBBJuw2bTkNSVAQLPvmIx+67i1eeeYiPXn+C9Yv+ztn9ayhIEKPjkzTlBdBRfPxndBYfobtkH70lu+gp3imhu3gH3YXb6S7YRnf+VroE8gS20Zm7g86c/4uuXPH4Rrry19FduJ6eog30FH9DV9FmOgq30lm0XSKHPaV76K04TF/1SZTNIZh6o3EPp+IazsAxnCP1BIvmD5+hBI+uBIeqCIuiAMNANprudLS9GdiUYvRTLqkWDnWRdHHyqAsZ14tFjiLGtQWMqvPwKTJxDyTj7k9kQp3NVWsJ37ll/DhSyD/Hcvnem841RyKXrfFctadx3ZXLt95CvvfL+GG8nB8navhpspEfJ0SpfN0tUljBFXcllz2VEjGcdZUz4yyV/DCTDnFByLsV3prPhD0LvzkVryERtzZO8t24hRdPl4xfkBFtCh51Eh5VMl51OiNiJDOUgqlHZKNFou+JkILCbcoYRgwpTNmzGTWn49EJj04yk/acm1lfnmIm7XkSCbzoLOSav1wihn5jFuYBcdFNZsycw0VnESOGTIkI/k9S6FQl4tYkIcimRS7aOi6g77uAVRGBWxOLTzSVmJMZMSZiGjzPUOtx5G3H0fScxiw/j015AZc6DLcmXDo6VaHYFaFYB0Mx94dhuxVw7lUnMqrPlGq5RnW5uJXpOIYEScxjUozkjRWMamR4lAV4lYX4VEXSuaUnHXVzHP3VF2grOUldzn7qcw/QmH+Q+rx9lKdtIj9uOcVJq6jK+obm4p10Vu5loOEg6o7jWIbO4dNH4dFG41BGYx2KwaNNZtxyM2tNeFMvugqZcRcz6ylh1ivCeEuZHSlnxlfGtEcmVXhNuWVMeUsljDoKpfpHpzELpyEDhz4NjykLvy2PEWsODk0ShoEIjIMRWBTR2FVxOFUxuFTRuFVRuFWRuIXqqo5iVBstkUK/JhLvcBiuofNYu89iaD2FpuE4iurDDFTsp798H31le+gv38tg5X7kNYdQNR5D3xYojfEtPWex9QVj6TmHoSsIbYdQoo/SW72fjrLdtMh20Vi0k8biXTSX7Ka5ZA+1+Tspz9pGacY2KnN2UZu/l9byAPobL6Dujv+ZGDrUQmkTnbU1+IzlODQ3/9/9H1I4YhBE+6YiJ0igUMaEEibOx0xi3CjCn2PRdIWhF+PrgRhs8gTpJkWogj5dugShdo+bs5m25zNly8NvzMCtTsalSrwFcZMTJxFCm1x8tuNvWk/0qYybMyXlfMyUIZFCoaT79amMGtKYtBcwI7p3/TWMOmQ4DLl4LYVMeSu5NtXE7GgtE+5yRu0l+IQCaMqXlOBxp4wpTznTtzDlLmXCWcKorVCqd5tyiVo3UelWwWV/FVf8VVwaEZVuos6thAnx/VvyGDWLBhzx/zdHIobCPyfIoYAghVdGyhBZfTcmG/juYic/XBrk0mg7Y/ZafOZKRm21TDgbmXI3c9HbyoxXkLtWiRBOOlu5NNLN9YkBvptW8MOMip9mNXx3cZjrk3Kujg9y2d/PrK+HS75eLo/0cmW0j+uTQ3w/O8z1qSEuejvxWxoYMdcxYq6VFEOhGvpF65K+XCKCosVFNLpIxFBZhF0hwyEvx6OqZlQnRtXNjBlEPFEpXk0RblUBTmUuHk0ufhGFZM7Db8jGp8vEpU7HpkjFNJCMVZ6GQ9x4qPP4j2m/gYsjAiJqRs9F3/+Ejos+kVuoZcan49KoEWlbWWwgT9u4dtHO99e8/OuHCf75wzhXZh2M+jT4RzSMjRsYnzIzMX0T3lEtOnMPPUN1EjE8eXYPK9Z/wXtzXuOJJx7moQfv5aknH+WFv/yJw4f20dfXyaUrF+nsaiM6Opzt2zczd+7H/OnPz/DiX5/n1dde4p333mbBwnkSOdy7dxenTp0gMjKU8xfOcebMKSIjQikvl6EaltPS1EBqQjyBR48QEnSa6NBQ4iMiiAsLI+78BcICTxF06PBNgrh9J4e2bCP48DHy4pPorq4n+vRJls99j78+fgfPPfhbHr/r1/zxjl/x0J2/4sE7f8U9v/slf7jtl9z5m1/zyMN38PxfHuSbTYsor0jjylUXs1edXLzqRGnsICT6uKQUvjnnL7z76cvM+fx1/v7xS7z+wfP89c2neO6lh3j82bt48LHfcfeDt/P7e3/JHXf/kjvv+iX33Xsbf/zj73jyybt44fmHefO1p5nzzot89o/XWPj531m2cA5rln7C5hXzObF3A3EhR8mJCyEnNoScmGDK0mNokWUx0FBGV0U+LUUZVKTGkH7hFGFHdnF610aOfrOKfYIErvmKA2uXcWjDCg5vWs2RbevY/81Kdq5ZytYVi9m6ZinbNixn59Y17Be/78A2Tp06yPnwUxIZDI8LJizmrEQKA8MCOBJymF0ndrJx/0aWb17GwhWf8cn8t3n3w5d4/e1neeGVR3nuhQcllfTRp+7kkSfu4OHH/8CjT93Nk889wJ//+hjvzHmFBUs+Yv3mrzl4bCchEUHS+DghLZrU7ARSsxNJzU4mNTuF1JwU0nKESphJXkk+xRIprKGpvYWO3i56hwYZUqmQq9UoNBqUWu0t6FDq9Azr9agMRjQWC3q7HYPThVHA5cbq9uHyjeIfnWTm0lW+/f4nvvvue67MXOSi30tBRiorFi/guUcf4u0XnmD+O39iy1cfcP7weooTg2guPI+iPhJTZyyG9mj0bVHoWkLRNZ9B1xiApv4YqtojKKsPoag6gKJiP4ryff8DB1CIlgDRGCDhKMqKgygr9qCs3IG8Yjvy8m30l26lu2gLbfmbacsXR7HVvJ2Okv10lR9jsP4shq4oXMo0yc9jGcrEIs/GoSqQCKFTXYxVUYC+P5fhzjQGmuPpb4pD1ZGCqT8LXXcaipZ4BhuiJX+SYzADjyIb91AmrsF0bD2JmNujMbdHSgbwG44y/jlSyT/HSvjXRB7/HMvhn/4sfvJn8c/RAv41JuPfk5X890wtXG6Ayy1wqYN/z4hC+UZJLRRK4VWP8O1UcW2khhujdXw7Xs/3U3X8OPM/UcuPMzX8MFPFjQmhBuQxJsaH9mwuuQu5KoiHq5BpWx5jhizJiyQ8U8auWNQt4SibLqDtDMc4ECltWrvFxp8xHZ8hFY8Y9RrTmXYVcH28QmoJmLDlSUqguPhd9pUx65bh1WVI4znHsPDwiLDYCkbNuVgVCRgHYiTFUIxK7SLmQp2IQ5UgKZ36vjAM/eFYFVG4NLGMmJKZdAi1JQ19fwidNfvprjuIqusUVmUYDrVQFKPw6gTxisSticAqD0XXfY7h1iAMPRewy6MlEjxpzpPG77P2cqatMqYtMq57G/jXZA//Pd3PT+PdfD/SwTVXEzPWGinmx60QG6vpyBsiaSkKoDR5OyWJWyiK30Ru9FqSghcRHvAhMac+Ji10EYUJK6nO3khb2Q6Gmg9jlYcwYU3Cp4/DNBCGSkQWKeMlT9Nln4yr/psX5OtjVVwfF+9XNd9O1fHtxQa+m2ni+9lmfrjULB2/m23i2lQ9E55SnKbsW6phNl6LUJZy8JhzcBkyMCvj0Ype8N5Q9AMRmIaiMA0KlSsUy8AFiTDbBkNxKSOkEfK4Pg6vKgLHYAjm7iD0rYGo648jrz5EX9k+Oot30lawjebczTTlbKIpV2AzA1UHpFB5jyKCcV08s9Y0ZqxpTBiT8GnF6DWYwYajtJXuoi5vC6Vp6ylN30BF5iYqs7dQkLSOtIjlpEasID9xI+VZO2mUHaOnPgRlZxyq7gQ0PYkYB9OlseGIWSiF5ZJqL8aJTkEWdVl4tem41Kk4hBVEl8G4OffmSNSULX3tVKVglQu/mVCo43EM31SvvWJpwSCsD5nS+FiMkCeFBcJTIqndQvkeFcquKZMxcyZjJjFaTpHUQaEQutXifU1lxJAuEUihAPsN4s9Ml/xskhKsS5XI2SV/DZcnGpn0VuG1lTDuruDqVDP/vN7Lt7Pt0nPTvmrGnWX4LEUSQZzyVEiE8epEA99ON3N9soFpTwU+SwHjDmEVqOT6RB3fTTfy42yrdLw0Usm4vUhSDT36LJzaDNy6DDy6THyGLPymXMk7LQijUBVFJdz1sWp+nGnkX1c6+fe1Qf59Q82lsU68pkqESuc2VCD60CecTVz0tnPZ38W0p51xMQp2tUsE77+v6fnXFR0/zKj5dmqYHy9p+dc1Iz9d0fPt9DBXxga5MjogEcSrY4N8N6PiXzeMfDerYtrTiUtfg89cz5i9iQlHE6OiYclUjUNbilGRj6YvE91ANoahXEzyAqxyQQor8anrmTC2MmPrZMbWwkV7veRfHDdVMKovZcpazmXxM9NXyYSlAJdK+HQT0IrN/LZIdD0JWOXpOFS5ghSaECNkCSNGLkowcFE0m/j0TAt4dRIk0ihI5KhRwsyYiWuzTn684efH70a5esnJ1JiBiTEDk5MmJqctTM9Ymb1kZ+qiBfeICqOtj47eCgpkCZyPOMrXKxfwpz8/xX333c1DD93Po48+zIaN6ygtl2F1WOjs7qCgKJ/QiFB2793N4qVLWLN+Ldt37eDQscOcDDpFSNgFwqIiiIiOIjI2moiYKMKjooiJjycrN5fyqiryCgqIi4sn+FwI0VExpKakkZGWSWpiKkkxicSGRRN+LpTgk2cIPHyCo3sOEXTkJAlhsRRnFhAdEsyBHRtYu+xTVn75CV8v+ohliz9mmRjLLv2M+fPm8I8P3+Ldd1/n/X+8zoefvc6mnctJzLhAz1A9/eoW5MZOartKORl2kE+WvsechW8z9+s5LFzzGQvX3sSCNZ+yYNUnLFj5MV8s/4jPl/2DuUs/ZO6SD/h80fvMW/QBC76cw6KvxILGp6xaM5/1GxaxefNStu9Ywa5da9i7Zz0H920iKHA/UeGnSIgJJir0FKFnjhETepqMxAiKspMoSI8jNymK1KgQIk4fJfDAdg5v38jejavYsXoZO9csY+far9m5bjk71y9n54YVbFm9lPXLFrBy8Vy+Wvgpi774iIVf/IOFX3zEogUf8eXSz/lq1UK+XreE5eu/lPDV2sUsWv0F81Z8zkdffsR789/jrU/+xuvvvcgrf3uaF156hGefv58nnhGK6F08/tSdtyDOxWN3S0rp0889wCuvP8P7c15h/sIPWLF6IVt3rGHHng3s3vcNew9s4cDhHRw+toeAwIMEnQvgQngQsQnhpGUmUlCUTUVVCY3NNXR2iw35XlRqJXqDBrPFiM1uwe6wYHdasTksWO1mLDYTZpsZk82MxWHF4XHi9fvw+rx4PR5GPB4mRseYmZ7m8sxFrl6c5Pr0OI3lJRzavoXP332D5Z+9w5Yv5xCwdQkJQTupSA2mtfACQzXh6JojpDYITVM4msbzaBuD0DacQFMfgLruOOq6Y6hrj6KuOYq6WuDILRxHU3UCTdVJNNU3oao8iqJiH/LyncgrdqGo2M1Q+W76ZHvoKt5Ld/E+SYnsFnEcpQF0lZ9hsC4MXUcC9qEsjL2ZqDsyGG7PQieWCgZlOIar8Ooa8JtacWnqscgrMfSXoO8pRNuZi747D2NvAeb+IuxDhbgVBbiGcrB0p6FrTUDdGIWy9jzKmnPom8OxdcXhlPK8wnANnMEzdI4RZQhjqjAmdXHMmNK56sjne38p/56u4V9STEMrP0228cNYM9+ONNzEaBM3xpq54qtnxlXNjLua6+MN/HS5jR9mxIWjnitjNXw73cCPl5v5fqaBSyPljAoCKIzVNuENlDFuLWbUXIhdmYmiJZpW2Rm6Ks8zUB/JcFs8BnEh1uXhNObj0Ofd7JBWZ2FQpmMaFiPMIibcVbiMhah6k+hsCKW/NRpldyKqvhRUvckM9yQz3Jssfa3uS5XOlT1J0lE7mIZBkYlFnYNdn4fDkIdZnYlOnoJenoJZnY5DXNSMObjNuTiN2RiUiSh6wlH2RqCVx2JWJ2HXpuAWF3fjzTHdtPOmOuLWClUyVVrCGBG+TksJMyITbqSZK94mZp11zDjquD7Szk9TA3w31su0rQH3sAxjbzbKliQG6oU/KRldVwa6zjRUbYnIm2MYaoxioD6CvrpQOqvP0TcpXiQAACAASURBVFJ5itaqU3TWBNFXd5bh9jCM/aJ6UYzGhZ8vF68hE+twMrqBOEyKJGzqNJz6rFtjwmLpQu8y5ErjRZ+tmAlPJZOCJHgqGXWVM+Iow2uT4bIU4zAVYjXkYzPk4zCJmshCHMYC7OIx4VtTZ2BSpmAeTsWmEe9jJpbhZIyDsRgHojELX6dSKLQpEpkRI22vNlkah1pEnWRfBObecIzdYeiFl649mOGWM5IHdaDuBN1VR2kvO4iiOUjynYpRqSBD4s8ZM2cxYszAo0/DoohD0xPOYMtZ2qtPUFd8iOrCA9QUHqSm8BBVhYepLDhKdVEA9aWnaa46R19rLNrBHMyqEroa45DlBJCfdpjS3NPUyELpbUnFqCzDa6mX1EOfGKeLz4EiDvNAFI7hBGkULAicUP682lScqiTJrmDsj5aIoSCHwsYgblDsYtlJI4hcNuMW4bsrZMpRzJSj5BaKmRBjXEuB1LzkM+RKXj6PLhu3LkeCSys8nNm4tNl4hM/UWMiIqYgRkzgWYpBn0NeeQEdzHPL+TExaGTZjBXbTTWgUefR2JtMrGnKUebgsVfjFooavhenRdiZHWhj3NOJ31uG2VmI3iJuCcry2Kny2Kmy6IrRDWSh6UhjoiKenOZrh3hTMIjbHKMOhL8amLcChK8ItrDGWcsYc1Ux765n1N3NlvJXrUx1cm+rm8uQAMxNyRhztWLQ1GIfF39eA197OhLeP2XEFV6c1TPvl+J29jLn6uTSu4fsrVulc1V9JV2MuOnkdI44Bxj1yPJYerNoWTKpGDMp6TKoGvLYeLo6p8Lv60Str6WnJRSuvxGNpZ8zVg93QiFZejrKviMGuPHrbMukRaM2gtyWLweYClI2lqJsr0LZWo28XkUNl6DqKMHYXYe0vlcbKo4ZaZpwNXPU1MuuqkSryRgzFuNT5WORZONU3rQkjxnJBCs0IXLwFQRKnRwSMTPsMEqa8eia9OiY8WiY8GsZ/hpZLkxa+verh+xsjXLvsYnbaysyUhYuCEF60cOmyg2vX3Vy95mLmko3xaSN29xDD2hbqmvLYf2grL738AnfdfRd33HkHf7jjD3yxaAGxifH0DPTR0dNFS0cbsooyYpMSOX5KeMliyS4qoLyuhvK6WgkFZaWk5GQTlZhIbEoqCekZJKRnEpOcSmR8IhGxCYRHxxMRnUByeg75RWUUySrJzS0hPS2XlKQsEuPTiYlKJuRsBCeOBHHyaBAhQeFEhyUQHR5BVMQ5oiICiYo8TXRUEDGx54hLOE9CShjBoSc4EiBaNjawYfsKlm9azJYD6wgMO0x8dgSZpUkUNeaSVpbEgeA9zFvzGfPWfMrSrYtZs28lG4+sY9uJzew5s5PDF/ZxMuoIp2OOcybuJGfjAzkbe4KzUccJEuHNYYc4eeEAgecPcPr8AYIuHORs6GHOhR/hXNgxzoSeIOh8IMHhZwiVFjDOcTLoKPsP7uTw0b2cCjrG+dAzXLgQROj5IELOnODE0f3s372VnVs3sHXDajat+foWlvPNmq/ZsOor1q38kpVfLeCrhZ+xYO6HfDTnLd566yVeefXPvPji0/zpz4/z7POP8dRfHuPJFx7j6b8+wbMvP8UzLz3JE399jEdfeIQ/Pv8wDz73IA88cx8PP3kXjzz+ex5+5Dc88PBt3Pfgr3jokf/i0cd/zxNP3clTz9zNM8/dKx2fePJOHn/iTp770wO89PJjvPnmn/hgzivMnft3Ppv7Np98+haffvoW8+e/z+LFH7Nq1UK2bVvN4cPbOXfuKPFx58nJTqRMlkNDfSldHfXIBzsxaOXYrVpGPFYmRl1MjbuZnvAyMeZidMSOz23B5TBis+hw2Iz4fQ4uTvqZHPUy6nbgtVsYcdgYddmZGvFwbXqMf16dQd7eROzZQHauWsrhb5YRtHM5Mcc3kxtxhLqsUNqLLjBQeYHhuv8LVV0wmvrTaOtPom24CV3DSQT0DYE/w9AQiKH+NIa6Mxjqzv4MTfUJFBUHGSwVLSd7UVbuR1F5iKGKI/SXHadfVNGVBzBQEUif8IaVhzFQG4umNQ1LXz7qtmz6azPors5gqDEfdYfo/21i0jrIjVETlzwapmxyfLouzAM1KFvy0XfJcCnrGTe2M6qtx6cqx96fh7Ylhf6qSHrKQuguOU1nUQAdhccltBccpL1wB+2FG+gt24qiZjfapsOYO4Nw9kdI2VyXbXn8OFrBj6O1/DDaxPdjrfzwfzDRzo9TXfww3c0lbyN+c7mEy6NN/OtaL9/PdnDJ38Cku4qrk838dK2XH692c3m8gVFHKSMWGV6TDI9Bhkcvw62XoelJp6E4mIzI3ZRlBtJRGY2qKxuLpowRVxNeVyM2UyU6dREqeR5DfVnI+7PRq0twWGpQDuRSUxFGZsohcjOOU5gTSEVJCC31cfR3Z9HRnExtRQSlRcHUV0fR0ZJMf3cm8v48VIoiDNoybOYqnLYazIYydKoiCSZdCTZTKWZDCUZdIXpNPgZdAUb9LejE13nY9IW4DcWMWsTYrJHvpjq5Pt7OjFuY4GuYtNcy5ahnxt3EVX8H3070cX2shyu+Ti55O7g+1scP0woue7uxK0vpb0ikseQCsvQAipKP0FwaxnB7BlZ5CV6dWDxqYNxaz5ilTuqLHnc1M+FvZ9zbLI3ZxMVlwl7DjKeBWW8DU44aRi3leIwlOPQFmDXZaOWpyHviJWiG0jBpclAPpTHQFUdvezSqoXSsxmLs5lJMukJ0qhxU8izkA+nI+9PRDOdi1BdjMcqwGgXBKMViKMGkK8KkLcSiK8IuLnzivbaW4bNVYNflox9KQzuQjElsumqEF62AUYsYM5biFd3jqgysyjQcarHhnIlHl3WTAAlyrsnArkrDMJiAsiOcnvqzqHuisYsNc0sBPnO+tEzhMebiNubhMubfupHIRDeUymBHLG11oTRVBVNfcZa68jO01UfS257CYHemhAFBvpUyPLYWRpyd1FbEcC5wPQd2LeL4oZWcOfkNhTnnGR4UhHmAMXsNghQ6h2MxD4Sj7QrGPBAhbZwKoiqIrkgWEGNey1AMhr4odD0RaLvD0HSFoxOLO32x2IeF5zKPGVcZE3YZfnMxfksJk45yZr01TLmqGBWvo0nGiLmUUWs5fksZboMMu7YYq6oQs1J43oT3T4bPXIXfWvMzOpoSSE08THjYLkplEciHSlEqyunpzqepIYXiwgskJR4lLTWAluY0bJZmRry9jPkHmBgbxOPqwGJswKCtlqCXjlUYtFVolGW0NiZRlHeGzNRjZKYeJTPlKPVVUajlxbhtTdiMtRg15Zg0FVgNNTjNDfhdbUyP9nJpcpDZiQFmxvuY9Pcx4u7DaevFpG9DraxHpajHbOjA4xxiYlTL5RkrN666uDhhwudSSZgaM3F11oVK3kJeVjSh545QUpCEvL8RnaqTob5GutoqaG0sobEmn6a6QuT9DdjMA1JlcGtjEYW5sXS2yrCZehhxK9GpWuhqL6GlMY/mhhwa6zOpq06juiKZmtJUGopzaC0spjW/mKacQhqz82nMzaQpL4UOWQaKhmLM3XV4VU1M29q4NtL5My55WplyNDAqOpZttUw565l0NvIfU34zEkZMTPqMTHgNjLv1jLm0jDk1jDrU+O0qfDYlHssQTmM/DkMf9lsYcQ0zLYKspyxM+HX4bjWcuF0K3B4Ffr+GyUkDk1NG/GMa3D4lTs8QdtcASlUTZ4OP8c67b/PgQw9x97338Ps7/sC8BfOJiouhq6+X3qEBBocVtPd2U1ZTQ5pQ/urq6BocRKHXSREi3QoFde0dFFRUkpSdQ2peARmFxaTlFxGXlklobAJhcUlEJaYRn5pNVkEpsqoGymuaKSmrI7+wkpzcUjKziklJzSc2Jp3QC3FcCIklPDSBqIhkUlPTKSzKpqomn+q6QmobiqlrKqG2WUZtaylFlVmk5cURmRjMydAj7D6xjd0nt3Pw7F4Cwg4TnBhEVG4EFzLOsytoJ4s2L+SrHV+y4cg6dp3ZwYHQ/RyLPsrpxEDOZwQTnRdOXGEUCcUxJBbHEF8QSVxOGNEZIYSnnOF8QiAhcScIjgkgOPq4BDGWPhsRQOCFAI6dO3ELARw8dZgte7eyYv0KVm1cxYZtG9i2Zys7921n7/6d7Nm7ne3bN/HNprWsX7eStauWsWr5ElZ+vYQVyxZLMT9LF89j8YLP+OLzj/j80w/4aM7bvPnmS7zw4tM89cwfefTx+3ngoTu56/7f8tt7buP2u3/Fb++7nT88+Ft+/+Bv+c0Dt3Pbfb+W8Ot7f83t9/6K39/3S+657//nnnt/wV13/3/ceff/y30P/JI/PvIbHn/iDzz19F088+w9PPXUXTz22O955JHf8uSTd/Lss/fywgsP8+orT/DmG8/x+mvP8MrLT/DyS4/z5ht/4oP3Xmbe3HdYvmwum0Xv8f7NnD19kJiIIFITw8jLTqCsOJP66iI6mqsY6G5Co+jGpB3EalDgMKtwmIexGRVY9EOYdXJMOjkOs4aJEQfXL01wZXqU6VEP4247Yy4bY04r0z4X386M87++u4JhsJvcuAhO7d7M+YObiT6+hfTgvZQlnqa1IJre0kgUNeFSu4RomBDQNpxH13gWfdNp9I2nJBgaT/M/YWw8jYSGMxgbzmFsCMbUECJBV3uK4aojyCv2M1x1CE3tUTR1AahqT6GoPoOy9hyCeKrqziOvjWSgOg55fQqa1ixM3QUM1GXQWBhPVVYM9fmJtMrS6a0pQNlahaG3GU1nvXTeX19Me1kG9Xmx9NVkYxusZ9raj1/biHNQhqEjE3ltHB3FF2gtCKIl9ziNWQepTdtLZdJOyhM2UZG4korExdSlL6c1bx09sm2SP0uMz0WK/4Q2jevOIq44Srlkr2TWXsMVqcu4gSvuBmZc9UzYazEP5dDXGM1AS6x0cfp+todvL3Yx629i0l3LFaEwXu3nh6t9XJ1qY8pXx4itEoeuBJPwScrz0Q/m0lEbTVbcAQL3fUXk6c1kxR6hMv8CHY2pqBQy1KoyFPIi+vty6e3Jobsrm96eXJQKGQZdNS1NKSQnHubYkeWcOrmW4LObiYrYQ1pKgHSxy0gLJCpiL8Fnt5AQd5j8vHOUysJvIYLWlnRUw2XYbY1YLfWYjLVoNeUo5IX09WbS2ppATU0EFRXnqauLoLk5lqamGBoaIqirDaWtIZq+lgS0vdn4TNVcn+jl6liP5HkatdQjzPAXPe1MOVvw6Ksxy0uwq8rxGesZt7UwZm3Gb27EMFBMS3kk2XEHiA/ZwoWA1Zw/voqc+EO0lEWi6szGoa5k2tWOVy9efxnavkIMynLMBnHRrUQzUMRwZxaanlz0A/kYBoUfNR99vyAMhTgMMlzWMgzqXBT9yQz1JqGWZ2LQ5NPTEUdZ8Qmy0vdSVX6Gro54BvvSGehLo783ld7uFLo7k+juSkYxlINeV4LZWI7VXIndUiURar2mGINGkMkKRpx1jLobGPM0Mu5txGMVilIxVk0BToPwrlUw6qiSPivTnjpGbeW49EU4dQV4TWLrtZhRWwljdpl0dBvzsWmy0PQn0tccSlNFIEMdUdi0OYw5y/ELYmkpxmMpwWOR4baW4TLLcJpKsOoK0cizGehKpbstkY6mWNoaY+jvzkCjlKGSy+hsTaeqLIKOlgwMmjrs5naK88M4uHcZ61b9g03r57Jt8yLiYwLo6ZDhdw/gs1RJS0x2RaQULyUsA5ZBsbUutuPF8kgSHk0CzuE4KabE0CfGheG3SGEY6q4I1N1ikz1ZUgFn3OUI1U/TmyiNrq3D2fgtpTi1hegHMxkWCwxD2djF9rNOhlVdjFFZhFFRKMGkLMauq8BjrsNpqMY0LEPVl0tO2gkO7F/Gho2fcy54F0XF0RSXxJCWfpbIyEOcDNzErt1LOXBwJampp+nsLEQur2J4uBaVqo7+/lLa23JpbEinrjaF6qpEKiviKS+NoaggjLiYQ5wMWMfhA19z5NByjh1eQUzkfmRF4bQ0plNfk0R1eQzNDSkoBmTYzS14HZ2MefskOMwt6IarGOyT0d5aQF1tDpUV6ZTKkimVpVBbk0Nri4y+3lpUw22YTf1YzEPYLEqcdg1et4Exv4WmBhlngw6zcf0yzgcHUCbLpq66mOKCdNJSokiIu0BkeJCEzPQYKsqyKSpIIT42mDOnD1KYn8jQQBNW8yBDA400NhRRU51DdVXWz/+ewoI4CrLjkKWnUZGcQ2FkKmlnook9FkxcwCniTx4nJ/wczfkZ6NrqcStbmbJ2cW2kj2/HBvhhUs634wNc9nUy5Wpi2i0WZIRPsu0mKZz0GiUi6Hdo8NqGcZvlOA2D2HV9WDU9WNTdGJUdaIeaGe6rR9FTy1B3DYNd1WgVLViNvdhMvagVTfR2ltPdUUpPdzl9fZXI5XWo1S0Mq5ro7a+kub2Q7v4KhrXNyIcbCY8M4osFn/PCiy/y1DPP8PAjf2TlmtXkFOShN5tQG3QoNWr65EO0dndT09xMW18vg2o1SoOBAY2GHoWS5p5eKpuaKaysoqDiJvLLq8gvq5SQU1xGZoGM9Nxi8mVVlFY3UlnXSlVtK1U1rchK68nLryAzq4TsbBl5OWXk55ZTkFdBYX4lVVU1tLbW09PXeBP9jXT01NHUUUlNi4yqpmIq6gsprMgkLiuC01EBHA89zPELhyQERgdwJvE0J2ID2H5qG1/vWsa6Q2vZc243J2KPExh/glOJgQQlneJM0inOJZ/mTGIgp+ICOBl9lGOhBzh8bjcHTm9nz4nN7Di6gR1H1rPj8Dp2HFrHzkPr2Xl4PVv3r2P9jrWs2LSalZvXsHrrWpZvXMkXX33BnM/mSPh4/sfMXTSXhV/OZ+lXi1i2bDFLv1rIl0sXsGTxfBYvnMuiLz7li7kf8fknc/j0H+/xjw/e5oN3/8b77wi8zjtvv8prrz7P8395kmeee5Snnn6Yx594gAceuYs7H/gdv7vvdu546Hfc88gd3PXHP/C7h37L7fffzu3338Zt993Gb+6/jTseEOrgr7nv/l9y9z3/yR13/T/cKyJ5HrpNIoaPPvY7iRwKQvjHP/6Ghx/+Lx5//A8888w9/OUvD/Hyy4/zxt+e5dVXnuSvLz7Giy88ypt/e44577/C3E/fZvHCD1mxbC4b1i5hx5aV7N+9kSMHthJwdBdBJw8QcuYo4edPEhd1jtTEcHIy4ijKS6GiJIvqsjzqKgtorCmhq7UWeX87Zr2SCb+T72/M8v2NS9y4cpFrM5NcnR7nyuQo1y+O8+PVGf7XD9cwKnopSIrm3P7thB3ZRuyJbWSHHqQmPZi+imSG65MwtiVi60qQKqJETZSlI1oK9rW0B2NuPYux5QyGJkEKT6GvD5SgqwtEQC96ZoVKWH8OY30wxoYQDPVB6OpPoK0/hr5RdCUHYmo9g6ElBF1zKIbWCEztUZg7YtG3JaFuSZMIob4jVyKF7bJ4CuPPkBxylNQLx0kPO0HcmUOcP7yTEzs3cnz7eo5tW0vAjrWc3b+RsKNbKEo4w1BDPiOaNqx9Zaib0xmojqG7NIzWgmCacgNpyDpCXfo+qpJ3UZ6wnbL4b6hIXEVV8pfUpn1NY9Yq2vI30lu2B2XtCanz0z0Yy4QuHb8IklVk4ZTnSIHFI5pC7PJs1IIY1IZTlLKPiMBlxAWvprMulIu+Bq5NtXN1so2rE61cm+7gxkwXN2a7uDHTyfWLHYy7arGoClF0pkpEqrMuiuL0Y5w7upwNS9/im2XvsnXlh+zbNJ9zJ9eTkniIgvwgKsrDaKiPo7Ulha7OTPr78lEMFaNWlVMmCyPg+EqWLHqFNaveY9vWuezdvUjCvj2L2bblc9atmcOqFe+yc/t8TgSsJvDEWg7sX8rWLfOIDN9NQ30iZlMtdlsTHne7RAob6mNITztEaOg3HD26hN27P2Pv3s85cOALDh6cz4ED4nwupwOWEnl2LXmJ++muj8FrqMJrrMKqLJbImEtUpDlbcGrKaSg5T/TZDeQlHqarNh7TUDGDLWk0l0WQl3iECwGr2LXuA7aufIfNy99ix5r3OHNoGWkRu6nIDqKjOhZ1dy7V+cHEh2wj6ODXBB1ZRdCxdZw+sprAg8s5KbrM938lPRd2ci0ZMXuoyjtNX3McFm0hEyMN+JyVOMwl2IzFuKzleJ3VtDSGExm2lr275nD+3Aoy0/dTUXaG5sZI+npS6O9LY7A/A/lgNiplPjpNsUQKHWL5wt0oEUODtgSDthivo5bZiQ4uTXZxcaydKX8rU/4WpvzNTPubmRlt4dJYK1fGxWeljWsTrcz46hl3VDFqK2PUViqRQUEMfeZCnLocdAOJ9LeG0VwZSGnOPjLjNkrE0KhIZ8JdyaSniilvNZOeasbd1Yy6qvE5KiWl0mEqwaItQj9ciFqeh3IgG3lfJip5AXp1Ob2dWaQnH+Hg3kVcOLcFWWEYna25ZKSeJuDIGnZsXciOLYvYvmUxkaGHqKtOR6eqk7xm0hh4MBzbUAQ2eQQeTTxjpnQpRmnUmIpXm4hDkMLBaPS9YnkqStp+Nw3Gou+LlkiheSgJryGXcVsx8rYIyrL2UZCyk8bSQBQdsXTUnqc89yi5SXuoLgykqyGSofZE5J2pKLsz0A7kYh4uxq4tx6mvxGWsRt2fR2NFOFmJBzh6YCmLF73O+3OeY9nX77Nr91cSNn4zjxUr5rBw0Rt8/MkLfLHgdXbt+pLIiAMkJZ4gNeUU6elBpCQHkphwnMiI/Zw+tYmDB5aze9cStm9dwKaNc1m98gOWLnmDxQtfZcnC1/hy0WusWfk+WzfNY8/OJezevpCd2+YTcnaLRA4FKZRgapbIYFNtElmpJ4kI3UPgiS3s27uG3btWsmP71xJ271rFvr3rCDi+nZDgQ8THnaWyIhvFUBtm4xBG/QA6TS/5uUns2bWBL+bNYef2dYSHnpIIYMCxPWzbspp1a75k2dJ5fLn4U1atXMimjV+zccNXrFq5QLKiBZ3eT3lpOv29dXS0l98ihblUlKcjK0miID+WnOxIslIjyImPJS8iiegjZzm8Zgcb5n7FxnkL2fjFXI5vWkNBtMhhrcWtFDWI3dwY7ef7iSF+mlby3cSgNCUYt99UCMV29U1SOGKWCOGIXY3brMCuH8Cs7kavaEcz0IyqrxFFdx2DHdV0N5fSWptPU1UODZXZ1JVn0t5UzEBPNf09VdRXZ1GQE8X/5uq9oqpO8/zduTlnZqqqq6u6qrTMgZyTgIhIUIKKgIqIAUGSSgYRUCRIDpJEECSD5JxzzjkHSSLGyp3/09Mz5zlr7+rpWedcPOvdwFpwwWbx/D7vN+TnPKawIIGSkmQqq9KpbxAkbBnkv4jnadojisqS6eotZ3isieSUaKxtrqOrp4eaujrSsrI4ubpS19jImw/vWVlfY2pulrGpKUanpxmdmWF8bo7JhQUm5ucZnp6md0zQETpMa18/DZ1d1LS2C0eHVDS2CAcMdwwM09TZS3lds1AIS6oaqKhroaapg8bWXto6B6mr76S4pI68/AqqKltoa+2nu3OEro5hOtoGGRwYZmp6hPmlEWYXhpieG2B4opOOvnpqWkpo6amhZ7iFzsEmSuryeJITR2RKCEHx/vhFeuMb5Y1PjDeeER7cDrjFjbtWOAffIeCJP7G50URlRRCREUbIs2ACkh7g9/geXuFuOAc44uBjjbX7Fa7evoCF3Tku2pzB9LoBZgKuGXD+mgEXrhty0coIk8sG6JvqcdxQmxOnddA5q8cJI22OaKkirSSNlIKk8JRVlkFFTZFjmqqc0NZAV+84p/S10dfXxuDUCQxOaqGrdZTjR1VQPyLPEUVpFOXEUVaQRFVZBjUVWRQVJJCREUFK+pAQwfXxIbHd7Dzw1T+FcLfIDnYe/pov93/BZ7s/+yef7/6Mb/Z+xp59n7Frz7/xzc5fpVBwCiRx955/Z+++T9m3/zOhDApEcc+eT4SJoUAKZWX3oKR4EDVVcWFCKC+3HznZ/RxVk+Kk7hGMDDQ4a6TJuTNamBrrcMHkJOZm+pifN+DSBUMsLhphaX6GqxbGWF87j8PNy8KGGR/PWwQ98CDikZ+wDvPZk2hKX2TS0VzDzMSg8Ir573/7I//Pf/2V//77X/nv//wr//XXP/L3P/3C3//0M//919/D3/7E4sQgxenJRPm4E/fAleQAJ/If+9KcF8tEUy4LnTnCFV7bo9lsDWchWLe2OfCM9f5E1npjWOmKZLE9jPmWR8w2BjFTH8B03UOmah8iuCaeFmxmqHv0v2IoSAubw1hoecRiWxArnSGs9YSz1hPFS8FmjO4kVvueCjuBN4czWB3IZrE3XyiD890FCKjPjRHurw5ysyHA5Qb+Ttexu2jASRVJxHf8BomdnyP57eeoHN7J6aPS2JhqEe3rQGNBEitD9Uy05NJdFkdrQSgt+SE054XQkO1PXYY3NWluVKY4U5p0i7IndkIprEmzoDb9slAMG7Os6Ci8Q3+Fz69bMTqjWBOMg+lOYLI1nrHmBKbanzDblUp/XTTVOX6kx9rje0ePS4YHsb4gTU6yk/Ba+Jd3rfzlh27+9ks/f/6+i5/ftwpTwr/+3Mt//2WE77aamBvJo6shgYaycMpy/UkMt8XZWgcDjX1oyn+DsujnHJH4EuNTUtjb6uL/wJKkRDeKCkOpq02gsyOTwYEXDA8VMTpSQmbGQ2xu6CAn8zlax/djck6B82YqGJySRFNjL2pHvkVZ8WtUlL7hlJ4Yly6qcd5UmePHDiAh9hnWVrpkZwUyM13FumB22YchoRTm5T7Ey8sYS0sVtLV3Iy//iRAFhU9QVPwEJaVPOHLkUwx0d2NpIs292/rkJnsw0Z3JVG82A80pdNUmCBO7tytNTPXm8jjImjNa+3Cx1ibniRd9jSmUZPgT/8iWu46GXD4jg6b8F5xQ+opT6t9ionsY+8tHeeBiWoN52gAAIABJREFUQnywLbnJ3tQVRhByz5IL+lIoi32GoshnyB36jRD5w5+hIPKp8HOKop+he2Q3t64eJy74BjWFwcyP5/P7H7r46WM7379rEfLD+zZ+/NhJXVUo7i666Gl/jfV1ZR7eNyPliRPlJcH0dqcyPJjJ+Fg+05NFQqYmC1mYK2dTcPX1tpP1l3X8jxS+3Wrhr78f4f/8YYTff9/HD+86+eOPA/zHn8f4r/8zyd//PMbf/zjCf/5hiL/9MsB//NTLnz528PMbQXdpPR83qnm/Vs7rpSLWZ/NYGE2nryWK2mJf8p7d4kmkJaF+pynKdGOyP4WPr2r58U2jsGThlw+t/Pi2mY/bTbzdrGPrZSWbyxXCWrj15RpWF6tZnqtgcUZwNV7Bwkw1zfXJ+Hmbc0xtB+ZmyjwKsKUgJ5In8T48CnTA5+41PN0u43z7AhGhbhTmx9Hdls+woAavJ0aYEq6NJbA185T3Sxn8uC5oFnnB+yVBY0gKq2NJwtEyAilcGhasqEwVdh4vDCUz1RPP/FAKGzM5bM3n01DsR6S/CQ89TpEac4OaF37kPL1D5MOL+LkakBBmRWHGXepLQ2iriaG3OZmJPsHooFI2F2pZn6vm5UwVPc0ppCW44nnbADNjORQVv+bAoX9DWuYrjqjuQ+XIXuTkv0FC8reIiH7KwUP/hqTUF+jpSXHtqi52dqdxdDTmzh1TXJzPCyXQ3u40JudUUFfbi7zc10hKfI7o4U+RFP8NstK/RV72SxRkv0RR7ktkpX6LpNhvEDv8KRIinyIl9gnmZqo8S/YVCuH8dD1To5V0NGfwNOEuLrfPctFMDV1tKRQV9iEvtxc52d3ISO9CWupbpCS/Ff6/0T6hwIXzekSE+dLWUsH0ZC9DAy10tleTEBfCtSsmwgUVF8wMcL5jzS2Ha5ieO4m6qgyy0gc5fHAHe3Z9wd7dX7Bv7xccOvg14mK7kJU5wA0rUxITgqmpzqW+rkAohXW1eZSXpQuFMCf7Mc/TI0lLjiAtNpq0kMfcv+nGBU1DVPaIo7LvEEcO7MFc5yiJ/t6MN1ezMd7O9y97+cu7If7j4yh//2GCv34Y5sdXHcLuZoEY/poWtvMvH14v8v7VAm835ni9Os2rFYEcjrE6P8zKzADL0/0sTvYyN97F5GALwz2ClLCOkb4GRgebGB9qZmKkmdHBBrrbS2mszaGxNpvmxjxaWwroaC+kq6uEtrYXVFWnUVAYR3VtOt29ZfQPVJH0JBQbm8sY6GtzQusoqqqK3L5jR05eBsNj/QyO9NI/2M3AcC9D44OMTo0yPjvB1PwU04szTC3OMLko2EAxzejsJMPT4wxMjtE3PipkcHKc4ekp+sfH6BwYpKW7l7bePjr6B+gZHGZgdILRiVkGhifo6hmkraOP/oExJibmGB+fY2BgnM7OAdrbO2lra6a1pZampmoaGiqprCrmRXE2z3NSyS4QzOfLIudFBgmpjwmKDuBe0F1cfJ2x97DD3tNO2HVr7WGD5Z0rXLC9wFWnqzj6OuIe7I5rgAtO/k7Cj229bnLD9TpXbltgbnseUytjjC0NOX1RD0MzbU6d00Lv7DH0zmigd1oDPaOj6BlpcNJIgxP6aqhpKyN/TAFlLWXUdFVR1VFF4agckopiiMuLIC53GAm5w8gqiqOkLIWqqizqRxU4pqnE8ePKaB9XRue4MprqcqgpS6IiL4qizEHkJPchL7Vf+FpJ9iByUvuQktiFpPi3SEvsRkZqDyIi37Bn/+fs3POpcAj3QdGv2C/yO3Yf+pwd+z/lm32f8PXeT9i57xMOHPoMcbHfIC76GSKH/p1DB/4V0cOfICH2G6QlvkBO+ncoyH2DkvwOlBV2oqq0m+NHD3FSW5LT+vKYnj3CJbNjXDQ5itkZVczOqHHVXBt7q9PcvnmOO7bncLI1wdXhPB63zbnrdJl7rlfx87DivpAb3Pe4wQMBntYEeN8k9P4tooNcSQi/S+rjB2Qlh1CSnUBdaSY9LRXMjXfzdnOO796s8OP7dX75+Io/ffeav/6wzd9+fsd//fl7+NvPrM4MUVeQTkqoL6khnjx75Ex+7F3qMkLpq0hmqCqe0dpoxusjmGiIZKoxmpnmKOZaw1loDxGy2B7CYlsIi60hQtkTCN9C8yPmmwVnKIstESy2RLLUGsVyazTL7ZGsdISz0hXKy+4wVnvCedkdyVJnDHPt8SwJmjwGBLs0M1kfLmBtqJz1kWo2x2rZmqinuzKd7Lggov3ciPRxJeKeMx7Wl7mgq4ma+CFUxQ5yRHQ/ukpSWJueJNDFitz4QPpqctmcaGepv4Lp9myG657QXRZDU34ItZl+VKS6UfrkFmXJtyl/eoeqZ7epe+5IU5Y9zdkOtOQ40p7vTH+ZH2N14cy0xrHULViZlcZKXwYLPdnMdQvSTMFKrgJ6q5MoTPEjxt8ab8czWJup4mpzkqLnD9lcEBSN9/LLu0H+8GGY71/38GatjTdr7Xy/3cvvP46wsdDEYEc+daWJlOfHUJgRypNIL3xdrnLdTA+DY/Ioie5G/vC3mJ0+hpf7NSLDPUhJDqQg7zHVlem0txbR3VlKQ30OZaUphAS7YnpOE3HRrzA4pYKj/UXu3LLA+LQG8jJ7UZTfj4a6BDon5NHVlkdPW55TukoYnlLljKEG931vUVWRztxMB2MjDfT1VFBWIihhccfR4Sw3rE5x2UILY2MVtI6LIif3NRpH92NmegRHh9PcvKbH9Qua3L5mQFywE7WFCXTXZzHU9oKp3nJWpwTdjP2MdhYT4mPDcYVvsbPQJivpPkNtBVTlx5Aa44WvsznmRkooiX3OqaMHuWqijof9OcJ8bXgWc5fi52E0lSYz2JJPXkowAZ43cLhiyE1zfa6bneSa6Umszp/kupkuhpqyKIt9i4bsPhwsDUgKc6euOJ7Z0TJ+eNfHd296+PC6i9frrazMCW6dSsh85oPdDS20ju7k8kUVvNxMCAmwJibiFk8S3IU1aTmZARTmhVJcEE5ZYRStDc+YGq3gzWYvG8ttLM02MDNexeRwKWN9L5geLmVlpo5XS60sTlYz3l/I5FAxW8st/OnjGO/XOpgbLmagOY3ZgUI2Zut4t9Ii7P78uNHE+zVBN2gdG3PlDLWnUF0YyLM4RwLvnsPh6hFigq9RXxrO3Gghq7OVvHnZyLv1Vt5ttPNus1P4/tt62cLGUpOwWWFxup6JwXJ62nJoqk6hsfoZDVVpPH8ahK2VETJiX6B3XBon+0tEh/kQ9MCFex62eLnacM/DXjjl4WlCuPAmY2ygicm+F8z0PGGxL561kadsTT0Xjh16N5/H2/k8NieeszyUzEK/oBM6mbk+wVVyFm/mi3i3WMLaRB6zfc9ZHs0Tjpl6t1xDQ3EIoT7m+DqfJjnSkZqCEDITPQnyvoyLrSER/jbkPL1PbfFjOuufM9pdwvRgFQtjDSxPtfyDVpqq0gl94IipoQqaamJIiO9k715BKdBXHD68AxGRnUJEhecORA5/g6zMfk7qqXLV8iz2dha4OFnh5WnPfV8nggM88PV2xOraOU7pHUFVRRxJsV0c3PuF8H+QqpKIcFTbEcVDKMnuQ1psJyL7f8ehfV8iL7UXTTUJbtlepDAnkdfrEwz11FBa8JSkWH8C/W7h5GCO9bWzWJjrY3LuBLo6yqgeEUdNTZIzp49jdd2UyxZnMD6rjZHhcXzuOfEiP53W5iqaGitoqCsjNOQBxmdOIiVxkDOnBWmhPa7O9liYm6B9Qh1VFVlkpEQQObSHA/t2sHvXlxw6uBNZGcHNlzwuzjfJyU6mt6eBocFWxse7GB5qpburhubmEurrX1BdnUtB9lNiA4O4e+MODibXsNQ1wUxDn+uGZ7l96TxhnneoykhmZbCTrelu3i508PFlO9+vd/KjYEbiRofwPb69/Ouone+32vhxu5N/ef96mQ8Ctlf4+D+vt5b4sLXE+61fhfF/pPHVygSrC0OsL4+xvTnLh3fLvFqfZGWhn/mpTmYn2pkZb2Nmoo25qTbmZ9qYm25lZqqF8bF6+vvKaW/PF9YK9PeX0dVZRHzcA6yvm2Ckr8EpPVV0Tihha2NORMR9Xrx4RmVlLk1NpXR01tLT18TAcAejk71MzQ0xvzzB0vocq69XWNt+yer2yq+v36yy9nad1e01FjeWmFmZZXpZsLli/n9Zmmd2eYHF1RVWNtZZWV9neW1NyOr6BuubWywuv2RkdJy29k4qK6rIycom5UkyyYmJJMXF8zgmhoiIcIIfBRMYFID/Q398/Hxw83THwfkWVnbWXLp2mXPmZphYmGFy5TzGl00xvHAGXeNTnDI1xMj8LMaWJpyxMMbI/DQG5w05aXIS3bM6aJ8+gZaBJpqnNDimp84xHVU0TqhwVEsZdU0l1I4poKYhj6q6HEfUBGN6ZFBQkURaWRRRxUNIqYqjoCmL0nE55I5KIq0iiqTiIcTlDyAmux9Juf3IyB1AXuEQikqHUVYRRfWIGEdVxTmmKo664HNy+1GU3oO85LfIin2DrNjX/zylRL5E/NDnSBz6HCmRL5AR+xKxQ7/hwN5/Y+/u/5tDBz5BXPRzxMUEtYCfcVhE8CT47+w/8K8cOvSvSEt8ior8bzki/1tU5D5HWfY3qCl8iYbK12ipfYuu5l70tQ9yRk8EEwMJLp6R5fpFVeyva+Fir89dJ2MeeFzkgccF/NzO88D9AiG+V4kNsiU+xIGEf/A04g5pMW5kJ9ylIMWPkucBlD4PpCQ9gOJn/uQ/8SUr3ovnse5kPvYg67En+Un3hF8rzwimNCOU4ucRVObF01adyUhnGdMD9SyNtbEx08e7FUGB/ix//rDC3355Df/xHVuLQ3RV5fAiMZjcGB8ywp3Ji3aj/KkfTdmh1GX4Ca9TBYJUn+FCS44nXYXeDAiSsjo/4aDchbZgljtDedkVzmpPpDD1EyR/a90CYljrjmWtO+4fxAs/Xu2J+lUGe8JZEayw6xBIViQTjdHMtsWz3JPCunBsTAmvJup5O9vO98u9/H5jmOnOSqqynpIeFUqagMgQIn28cLe+zpUzRlwyOMV5PR2szc4S5u1MaVosPdX5LA408X5xiHfznbydbWR1uJjRxhSaC0KpSr9HUdJt8mKtKXniQFWaM/WZ7rTkeNGZf4+uFz70FPrRXyrYSxvDfFsaK905rPXlsTH4gs3hSl6NNfJqvJXNsRY2Rpvor8kmJz6QQPeb3He+zj3Hy0Ted6K++BlbSwN83JwQ8l5Q37zYz9JUB4uTHazN97K1MszkYBMt1QUUZz0VduDnpyWQFh9FTFAADz28uGZ6gWPyyihLSGNteZm46DCynj8lJzOV/Jx0qsoKaW2qpam+mpyMZ0SGBeNgewMdrWOIHT7IZfMLRIWHEhsVwdXLFkiJiaGiqMgZAwMsL5mjr6eDsoIcx4+qY3X1CoH+D8jLzmSgt5PFuQkaaitIToolwN8bNxc7rK0u4OZyk4CHXjz09+DqFROOqstgZqLHo6C7VJRnExvuj5ONJbaXTHnofofUmDBqC7OZ6BEMzZ3m/eocH9cXGGqvJejubdRlD2JrcYa8lGim+ptor86nODOeCH8XrprqoiD6DRcMj+LvYUt2chhVBU/pqn/BeE8ti2OdvFoYYaq/mc7aYmpeZFCa/YyCZ0/IT00SkpMcj6fDTU6qqaClKI+rzXUyE2JoqcxneqiB7bUBXq/2s/Wyl8XJJrpb8ikriCP0oSNXzU+grSGChZkmro4X8HCywNHGmOsWethdP42T/Xk8na/g52lNoK8DaYlBtNfns7k0yPpCv/D3PD3USG3JM57G+JGTEkZbdTbTAw3UFKaQFOlDcpQvnbW5vF8dZaK7ivyUMMJ9HShOj2SkrZT1qXbeLHXz/WY/P70e5Jc3w3y32cdkXxE1RTEkhN3ByVofA82DuNga8eyxNy1VqQy2CRpZqlmZamFjvovXKwNsLf/KxkIvCxPtjPc30lJbQP7zOOIj7xMf4U98RAD3vZwwNdRGZO/XqClIYWFqjPvtWzjZ2+JobYWzvR33ve4S+SiUwuw8Brt6WJufZXmsiYXeTBZ7n7I6lM7mePavJRfD2awMZjLfncpkW+I/1tqlMd+bzdZUOT+uNfPLZjvbc3UsDpWyNlHDx5UOftzopaUsiXBfW/ycL5MafY+G4mSykoJ46GmL43UzHvk6kZkURm1xBv2tgrrBAebH+pke7mFqsJvZ0X7mJ4apLMzH/ZYdSpJiSImKIHLwEPv2HWD3rr3s3LGLPbv3InJIBCkJaWSkZJCTkUNdVR3jM2exvWGDu4sb/n4PiAwNJykugYxnaTxNTOS+jw/W169zWt+AIwqKSBwSQV1ZGUM9PU6fOoWupiYaKsooycggJSKCtKgYp06c4MZlCyKDg2irr+XHd29oqq7k0X0/bK9a4mR7Ey/nO/h6ueLv50HAQ0/s7Sw5e0YbM1N9Hvp7UVKcTWJCJLccb3DmtC7OTnY8jgknN1uwMCOXyopiHvh5c+K4Bru+/QZDfT28vdx5cN8HRwdbLpw34bThKXS0j6OupoK8rBSiIgeQlRFH67g6pianCQnxp6mxipWVGTY3l3j3dp2trSWWlyeZnh5gYqKX0dFuaiuLCfT05oyaHuc1T+NgegN/ey9SgiOozkxnsL6cpYFOPi5N8XZhgI3pZlYEjYCTlaxOVbE+W8OrxTq2V+v58KqFHwVr+d718C/vt1f47u0aP7zf4KcPm/z88RW//36LP/zwmj/+uP1PBB//9GGd794u89N36/z5j+/4z//8iZ9+2OD1xiRrS4NsrY3xbmua96+neb89xfvtCbYFrdirA7xc7mZxro2ZqUYmxmoZGaqksy2fpHg/HG6acP6cJmbGxzA9q4GdjQn3/RyJj/NHEJVWV2XS0lJMZ1clvQP1jIy1MT3by9LKCOuv53jz/Rrvf3rFh5+3+Pjza77/w1t+/PNHvvvje159XGdpc56lzQVWt1+yLpDF1y9Z3lxiaWOJlc0VVl+tsrG9wau3W7x+v82rN1usv9pgdmGO7r4eKmuqSE9/TnhIBD4evtxz9+Guqzcezl643HHjtqMzNjfssLQQ1BRZYGZmzjnTC5w2NkHf6Ay6+gboGhiga6iPtsFJjulqo6Z1DJVjR1E6qoqCugpyqkrIHlFARkUOaSVZpBWl/z/IKkojryiNguBUkBIiJyeBrIwY0lKCP6pDSIgdQFR8LwcldrFXcgeH5fciceQwMupiSKuKIK1yEEml/YjJ70FEZhdi0t8Ku3slpXYiJf0t0jK7kJfbjbL8XlQV96EsuwsFqR3ISXyFnNiXyIn+FhmRz5E+9BlShz5F8uC/I3HgX5E8+G/IHP4UeUHCd/gTxPf/34jt/7+QFvkEBcnPUZL5AiXZL1CS+wIF6d8gK/kpClKfoqH8JSeP7UD/+LdCDLR2cVZ3H6b6hzA/I84VUxlumCtgf1UVJ+tjeDro8sDtDGF+F3kcdI3kCFuex90hQ8DjO2TFO/HiqQflz32oyrr/T+rzA2ktDqW7Ioqh+gQmWlOYbEtlvPkpo41J9FXG0Fr4iIbch9RlPaAmw5f6rAc05QXQUhBMZcZD8p/4kffkAWUZodS/eEx7RQoDDTlMdpSyMtzAm9kuflwf5Y/vF/jbH17xerFfWGtXlxlN2dOH5Me6UxDrSmnSXapS/ShKcCI78hoZYRfJj7lKSaINNWkOtOY50VfmzmjNPaYFdYHtwSx3CVK/SNZ7o4Qrtzb6otnoe8xmXzybfYm86heQxGZ/PBv9saz3R7HaGyGUwoX2MKaawhmpi2CqRTAXMZnVQcEswTK2p1r4uNjHHzbH+dv7eZaHWmkqzCUvKZH8pEQKniSREh5O6N27eNra4XzdCkcLS7wd7Ml8LBjbUsZ8XxOro11szw7ww8sB/rQ1yMfFJsZb0qjK8Cc/3om0sGskB14gM/IaRUn2VKa6UJfuRXOGH61ZD2jL8aez4BGDZfFM1D1npimX2eY85lvzWeuv4+1UHx/nx3k3M8L25AC9VUWkhgfhcdOKADcnYvx9yUl6TFdtBetz42zMT7AyOczcSC/TQ91MDAhuObqZGeljYWKIvrZmqgqLyElNJ/fZc/LSMshOySA9IZ2n0Wk427ijo3oKVRkNnOxcyc3Mp7KsmpIXZRTkFFJZWkNLQwc1FQ3ERSfh5OiGyZkLHFE8htghGayvOfA8NZfM9AJuWt1G/LA8asonsLhgxR0HD4xOmSB+WJDCH8f1zl0KckrpaO1lbnqJhdllcjLzcbrlyhWLa9y4dgM7m5sEBwSSlZFJXnYOXh4enNTVwd72JiVFhbzbfk1NaTn+Hve4aX4NN9s7+Lv7kJeSwVTfEH/++AM/vX7L+9UNuhsaeeDuyhEpMWwvX6TweSrLEyOMdrXQVlPKs7hw7K6cR0FsH1YXz/I0JoTuxkom+9tZmx3l7eo832+t8of32/z8ZosfX2/y3cYab1aW2ZxbYGViirmhEUY6ungcHIbZydOcUj+Br5Mn5dmF9DY2MT3Yxdr8oJDVuQFGexsoyX1CRKAn7reucuX8Kc7pH8XG0hhvFxuc7SwxNTyOisxBNJUl0ddSwczwBNcunMbRypyIAG9qi3JYmxllY26cV4uTTA10kJkUzR0rC+67OJL7NI6e+kqehAViZ2GGvYUZOUmxvBwfpLEol/tO9pjpHCPsnjutpQUsj/TwemGIH15N8Pt3s/zl+yX+8H6O2aF6aoueEhPkitUFHRTFvsLi7DGC7zmQmyKouUumpTKHvuYyxnoamRvpZmVqkM0FwftynLnRfka62ykvyCXmUSAudja4OzrgedsJu6tW6B7V5MCOXShKyHL25BluXrHlurkVl00tsbtmT6BPMOlJmdSWNjLWN8XqzDJz/S2MNaUxWh/PRPMTZtpTGG96wnBdAn2Vj+kqi6K9OIzO0ih6qxIZqk9nsa+EN7NNfFhs5+VIHRMdJSwN1fNheZDfb03RXplFxH1X7rvYkhb7iObSXLKTYnng7oyt5WUCve/yPCGeuuIShrt6WF94yezoNP3tvbQ3tDHQMcDE4BQvsoqwvnyT3b/by94dhzmwV4oD+2TY+Y0IX3y+V3iKHVZEWV6LI4onUFPWQVvTiPPnrmFv44qPVxCRIYmkJedRmFtJfVUbFcX1JMY+w9vdH8uL1mipn0RGVJET6icxO2PBBePLGOkac0JNF1V5DeTEFFGSOsJFYwt83PzITs1ltHecP/3wF0rzyrG5fBOtIyewMr9B4L0gEqLiSE95Sm5OGkGBvlhZXcJRUJ9XkMX263W6OlsIefSQ82bGONjZ4OfjTXRkBKkpybwoyMPTw40jKsr89vPP0dXRwcvTkwD/h7g6u3D92jXML17E+OxZTp3U46i6GrIy0qgeUcbQ4BTXrloSHxdDb28H29sbvHu3xceP27x5s87a2gLz8+PMzo4yPT1CTUUprjcdkd4hgo60Bs6XHHgaFEdTQQkrwwN8XJ7h/eIU7xYm2ZzuZmm0hpnBQqYHXjDVL3h4KeLlTAVbL+uEo36+f9PO9287+ReBDP74YZOfPr4SCuHP323xi4Dvt4Ry+KsgCl6/Ekrh9+8EErnMx7fLvH+7zJut2V9bstfGeLM5yfvXM7zdmmR7c5RXa4NsvOxndbmHl0tdQlaWOllaaGd+toXx0RrKS54QG+nN/Xt2eLldx/nWJUKCXMl8HkVdbQ7tbSUM9NcyMtLE6FgroxPtTM70MLswwOLKCCsbU6xvL7DxdolX75bZer/C5rsV1t4us/J6kfm1GSaXxhiZGaJ/rI/OwU6aOpuobqqirFbQhVxKcUUJL0oLyS/OJ+dFDtl52WTmZPH0WQpRMVH4Bz7E+643rgIBtL2Ds4MLrrfcuGV7B6ur1kIRPHfWDEP9M+jp6HNCWw9NLW2hEJpfvsJNe0euWFlx/vIlzpw34dRZI07on0Rd+ziKR48grSyHlJIAWSQVZZBSFNT+SQkRyKGMojT/fymUk5dEVlYcaWlRpCQPIyl+EHGx/YiI7eGA+LfskfiGfdLfclB2N4fk9nBQ5lsOSu3ggOQ3HJD4lcMS3wjHvYhLfMP/ICW5AznpnSjJfPsPIfxaKIXyEr9DQYD4l8iJfSFEUfJ3qMh8hZr8DjSUdqF1ZC/HlHdzVHEnR5V2oqW2Dz3NwxjqiHNGX4pzp2UxNpThrIEU5wyluGQih5W5IjctVbC/ps5t62O42evg7WTAffezBHqbEuJnTsTDy8QEXSU+5AbJkXakx90mO8mV/KceFKV5U/TMm8LUu8Kz7Lkv1dkPqMsLoKEgiKbCR7QUh9JeGk5XeaRQDHsqYxBSEU1PRRTd5ZF0lUXQVfor3WUR9JRF0lseJaStOIr6gijqCmJoKk6grTyZrqo0+mqzGGrIY6ylkMn2Eub7qnk51syruR7m+mroq86iOS+expxI6jODaMgMpDnnEW35YTRm36c23ZWqZ47Upt+hPsOZpmxnWvPu0FFwm84Xd+gqcqa72IWeYlf6StwZKPNkWDCgutqX6foA5ptDWW4XpIYCQUwUSuHmQCwbA9G/IpTDGBY6Y5luiWO+4wkrvc9YG8xidbCIl0M1bIw1sz3dwYeFXgbqishLjCXW/wFxAQ9JDAokxNMT1xs3uHb2HFfOnOWy0WkcLpkTcc+D4tTHVGQkUv48gersJCbai/h+pYOtyUpqsgIIdj2Ht402blfUcLqkiPtVNbytNblvp0Ogw0lCbxkSesuIEMfThNwyJtzpIlFu14i7a8MTPzvSAm9RnxHDVEsFr0Z72RjpZn2oi8a854R4OnPZ6BT3nRzJeCz43eTQVlVCf0sdzRVFFGY8JSMphobyF0IpXJ4eY3l6lKWpEYa7OmiqrKI0t0BISU4++Wk5pMenkxCWzK3rzmir6KEipYa91S1Skp5RVFAilMKyogrqq5u9RRn6AAAgAElEQVRobxE8qTcSG5mAw807GBuZoaasiYSIHEb6Jjg5euBy5y7GRheRlVRBQ1UHM+PLWF2x55TOGaTFlYRSaHPdkZiIRIryy+ntGmSof5T42CQsLl7B/LwF3p7eJCcm8fxZGrlZ2aSlpnLX0xPTc8a4u7pQWV7K2+3XdDa1kBKbyANXb9zt7uBwxZrHweH0NbXxy5v3bC0sMTM4THluHu72dqhIiuF4zZKqghzerS6xMTfJ4ng/tcU5+LjYc1xZGhsLE2If3ae6MIuuhgqhGC6M9bMyNcL67CRrMxOsTk+wNjPF9tISH9c3mRkYojKvgOiAYFys7TDRNeSSkSlxwZEMtnQzNzQsTJQWJ7tZmeljfWGIwc5qUuMfccv6Ai72l7nvaU9kkBdpiWGU5qXyLCEMJ9vLnFCT4Zz+MWwun+Ou000iA++R8SSa2uJshjsbhUK4tTjFm5ezzA33kJsSh5vtNfxcHEiPi6C+OJeYAF9uXjyHrbkJqVEhjHc2U/gsCadrl9BTkeORlws9teVsCQR4eZSP66N8/0qwrmxK+Hqit0oohQlhXty2OouOqghWF3SFCVpiuC9RAe4E37tF+ANXEiP8yUqOoblS0OXezfbKDFvLM2wsztJSXUFEwAOuXzDDxc6OAG8fvJ3dOHfKEPF9B9FW08TxhgOP7odw2/o2JgamXD1/jYiAKKEQluZVkpGcQ2JEHI8D7xF97zox3uY89rEg/r4lsT4WRN29RITnRSK8zhPhZUa45wVCPSwIcb9K7H07noa4kBbhQXKIG/GBzpQ9j2SmR7BTfJTW8gyiHrjh72ZPanQQdS8yyEiIwt/DlVtW13nkc4/niQnUFhUz2N7Fyswi7XUtpCWmEhEQRlZqFo1VzaQ/yRBKoeg+cQ7vk+TgPmn275Vm97fi7Pj6MIcPyHFESQd9PTO0jhkJpVBdRRd9XVPMzaxwvuVNeHA8WWlFVBQ10NbQS215i1AK3Z18MDe5ioaKNuIHZZGXPIKa4nE0lE+grqiJqtxRFCRVkDosh5y4EmdOnuOW9R0So57Q09LH7z/+keKcUqwtbNA9qoervRvPkzIoyMwj63k6z1ITCAzwwcHBCne3WxQUZLGyMkdfbwfPniVx18sNL09XPD1c8fO9R2REmFAMXV2c0Dymwe5du1A9cgQzE1MumZsL0089XV20jh/nqLq6UBwVFeSRk5VGQV5WKIbHj2ng6nKH7Ox0mptqKSrKIzU1kYSEaOLiIoiNDSUyMpiwsId4uTtjetII2Z1iaIgoc17zLHcu3uThbTcSAh6QFhksJD0ymNr8ZCZ7Sni91MTaTA1L4+XMjxYLSx5mxwpYmCxkaVrQIV/Kv/zy/Wv+yXdbCKTwV17xy3cCNoX8/FGQJK7x4/tV3m3Ns7Y0ytxULy8Xh9haH/9HQjjDh+1Z3mxOsPlykJeL3awsdLG80MnKYhfrq31sbQ4K2Vzv5+VyF4N9FdRWPicvK5aniYFEhnqSl/2Y7s5yFhf6WF4a4OXKECsrQywuDTIruKpeGmRheZiFlREWXo6xsDrB4voUyxvTrGzOMPtygvH5YYZnBhia7mdwso+2vhYq6svJLszmSfoTIuIiCAwP5H7QA7zv38PF0xX7O/ZY2VphZWPFdevrWF61xOzieU6fPY2JieBNeomr5te4ec2WWzdvY33VBtOz59HW0uXYUS1UVY6ipHgEOXlFpGTl0D2lj53jLR6FheNx7x42jvaYX7PknPkFDE2MOX5SR5gSislJ8j+Iy0kiIS+JpLzk/0qhkgxy/0gKBSmhUAjlBE0eYkhJiSApcQhxsQOIie7jsOhu9ovtZLf41+wS+4pvRX/HTpEv2SGo6TvwGTsP/IZvD33O7sNfsF/kS+GQaFGxrxAR/R2HDn+BqMiXSIl9hazE18iIfyVEVvwrFCS/RlnqG5SlvkZJ6muUpb9BQ3E32uoHOKUpgpG2BGf1ZDirJ80ZPSnOnpLm/BkFLExVuW6hid0NPZwcTuPkYMQde0OcHQzxdDqNr9sZArxNCX1wiejgayRF2pEmSNGeepAvEL5MP0qyH1CW/YDyHH8qch9SlR9IdUEQtQVB1AnO/EBq8gKozg2gNi8QQTIokMG20nA6K6LoElAeSUdpOC2FITTkBdKQG0BjXiDN+UF0loTTXx3LcH2C8Al7SpAktjxlvPEJow1JDDcIUsF0+hsy6Kv/ld7aDHqqM+iufE57aSrNhU9oLX5KT2UGQ/V5QiHsKn1GR1Ey3aVP6K9MZLDqfxmoiKK/PIjesvv0lPjRVeRDe4EHLbl3aMy8SW36DSpTrlL25DJlSZcpTbCgMvkqdc9u0JxlT0+hGyOV95lpeCQUw82+BF4NxPNq8DGvhmLZGn7M9kgcW8MJrPU/Yak75VchHHjO2kAWS735zHYWM9tVznxPJYt91dRmJ/PY3wcfRwfu37nNQxdn3G5YYWl0Gn1VdQzVNTDSOMYlfX3cb1wR1h5G3HPiobM1/k43qMqMYnu6npXBQlJCbDl/Yj+GKl9zSuFL9OR+i57cF5yU/x0GCl9xVvlrTI/swFhpB6fld2AgsxN9mV2ckt7LaYWDXDgqxnU9WWLv3qS14BmLPc2/0t1MaUo8blaXOaEgwz1HwWaIdAYEO63LCinLSScxPIi7t22xv3qR9IRoJge62F5dYGNxhpWZccb7e+hqbKK+rJLaknJqisooyiwgPS6N2KB47C1voaWkg5L4EW5Y2BAbEUdOZh4lheXUVjXQ0tBOV3sfddVNREfEcdPKgTMGJhw9ooWUmAJK8uocU9fhuIYe6ipaKMkJGrZOcsbgPOfPWaJz3AB5aVWhFF40vYKHiw+Jj1OEyaPgewc8CEZPWx+zcxeIjoimv6eXhto6CnLzSIiL495dL65dseSBnw+11VW83d5irH+Q6sIynoQ/xsPOCRM9I3ydPWgqq+L7zdfMDY3SXl1Lauxj7K9YoiwhirPNdZorSvjjhzf84f1rfv9uk7GeFmKC/TitrY6tpRmh9z3JSYmj6kWmUAwH2xsYam9iuKP1n0z197K1sMAf338UJoSR/gGc1dblrPZJjLX1cbxiQ0FqFq/mXvJmZYWVqWFmRtpYmuphY3GY3tZywh66Y6Sjwm2bi6QlhtLTUs70cDubS+P0tVUTEXiXM3rqQiH097pNalwo9WW5zAx3sjY3IkzhhEK4Msv79QWWxgd4kf4EL0dr/JwdeBIRRNHzZELuuXPD7AzW588SH/yAzupSUiMfcdXYAFXxgwS632GkpY7vVuf48HKCdy+HeLsyKGRzrpuRjjKhFD6N9sXr1iXM9FWwv2LEfTdrgrwdsbM8g+FxeYy0FLl8To9bVuY8iwtjuLOeDxsL/PR2kz/98JGBjlZCH/hirKeN000booJDCHsYhKXZRWRFJTAxOEuwXxB56fncdfZG/7g+ZkbniQtPFCaEeemFuNh7oK95CsOjypxWPchZ1V0Yq+3mnPoezqrt5rTqr5ho7OGC1l5Mju3FQHkv2rJ70FPYj77yIU6riXLuuBTndRUIdLtOS0kq75f6aS5NJ9rfnYfuDjyNDKAyJ1Uo1gFe7jjftCH0vh8ZiYnUFBXT19rBwsQcLzLzcXVwwszQBF93H7Kf5RAfmYi15U0UJJWQFJHn0H4Z9u2RYu9uSSGy0kc5qWuK5SU7DE+eR1VZB0XZYxxTO8lJ7XPYXHciNPAxBdkV1FW00ds+QlNNp1AKnRy8MD1tgarCcQ7tkeDALlH27TwsPMUOSCMjqiAUQrH9UsJTV+MUlmZXCfUPp6WmjR/f/kxhVjE3Llmjf9yAAO9AmiqbaappJD87i7jH4QQE3MPV1QFfXw8KCjKZnh5lcKBbeE2c8jSR4CB/nO44cvuWg1AMoyLDuX3LET1dHcREBYGNJHKyskJkpKWRkpBEXEwMURERREUOIykhLpRCaSkJRA4dZO+eXRifNeKhvy+PYyO4dcuWkye1OH5cFR2do+jp/bogQ0NDGVUlOZTEpJHbJY7yXhmOHlbihKQaevIq6KsoYaSuyFkNZc5pHiHcx5HBlhzh1pWPG51sztezOFbKeH82fe1PhQgGi/d3pPAvv/ywzc/fv+an77b48eMWP354JUwOBemhMEEUpoiCJFEgheu/SuGrOVYXR5id6OblwiCvNyaECaEgJRSwvTHGxko/LwUy+A9Wl7rYXO1le3OAzbVeXi51MD/TxNhgJb3tBbTUPqe6NImi3Cg6W3JZnm/nu3dTvNse4/XmEGsve1mY72ByspmJySbGJ5oYm2hidKKZkYkWRiZbGZtqY2yqnd6hBlq6KmhoK6Wxo5zmzkoq6vLJLkgh4WkkIZEPuPfAFWd3O2xvXePqDXPMLp5GX1DDp6PK8ROqHD9+BI1jyqiqyaOkLM0xdRVOaZ3A+KQhF4yMuWxyATPDs+hpanFEXhElWTkUpGSQlZBCWkICSXExdE5oYWtjTVBgAK5uzly3uoLpeWOMzhqgd0oHDU01FJRkEJc6jIS0ABEkZUSQlhVFRlYUWTkx5OTFhbMAFeTFUZQXQ1FOFAUZEeSkDyEreQAZ8X1Iie5BUmQXEoe+FRbqHhT5HXtFv2CPyOfsFvkNuw9/xp7Dn7L38KccEP0Nh8W/QExKMAj6a+Rkd6AgtwN52W+Ql/kGZbmdqCvuQlNlD1pH9nFCbT96Rw9heFwEYx1xzulKcE5XEtOT0lw+o8CN86rYWRzj1hUtnKx0cb6hK+zidL2ph5ejIT5OxjwUPKH6WRITbE100A2iAq2IDrzO4+BrxIdcITnCirTHtmQ/uc2LZ26UZXlTledH7Qt/6osCaCgOoLHoV5qKA2gqDqS5JJCWkiDa/kHrP86O0mA6yx7RUxlKf00Ew/UxDNVFMVgTQX9lGF0lQbS+8Ke14AFtL/zpKHpIf0UoY4LNHq0JwjRNIFCLXU+ZF3S7tiYx05HGdJdgDEo+Ex25jLXlMNKczVBDFv21GXRXpNJW8kRId8UzBmoyfqVaMJ7lOWMNz5lqec50azpTLWlMNj9jsjmRqeYYJpvDGW8IZaQ2mMGq+/SUetLx4jbNufbUZVhT9Uwwz+8q5cmWVKVcoy7dmqYsO7peuDBU7sNE7a+J4cvOaF52RbHSHc5KTxhr/ZG8Gophcyie1f4kYS3hck8qy72pLPWkMduZxWRbAVPtJcx1VwilsKX4ORmx4cQ88CP24X3iAvyFgmhhYICGtAxGGhpYGBpyy9KCh66OJD3yIS7AgxBPB4LdbanJiWZrqoblwQLSIx25fkYSc92DXNQ5wEXt/Vw4cYALWge4qHUAixMHuXriEFdOiGCpJY7FcUkuHJXAVFUC82My3DilxB1TDZ4GuNBTlsNKfzvTbfUM15WRHRuG0xVz9FQUCPZwpbOqjMXhfnoba6gqyCIywBeri+fQ11Qj9IE3PS31rC1M83J2gqXpMSYG+ultbae1poHGihpqSyopznzBs8dpRD18jK2FI5qK2iiKqWBlbk1MWAw56dmUFJRQV1lHW2M7/V0DtDd1kJmaxUPfQKwsbdA+pofYQSnkJZVQU9JA44gW6sqaqCpooHVUDyM9Y0yMLqCjqY+KvDoaKscxMTqPnZUjUSExVJXUCL9nWFA4xobnuGJuSXz0Y/q7uykrLCIhJhZ/X1987woGzbuQEBtNW3MDrzfXGO7poSKvkMSwGO7dceOKyUUCvXxoLKtga3GJnsYmclNSeOTjg/2VyxgcP8oDD2c66ir4w4fX/OWHN/ztl/csTw3wPCkSK/PTOFy/wF0nGyIeelHwPJGe5krGepoZ6WpmqKNZKIeD7U2MdLYyPdDH0vg45bm5ONvcRElcgmMKSpxUP85N86ukxyUzOzjO6tQUS+P9zI22szjRxcp0L30tZSRH+2N31Zjwh27Ul2XycqaP7ZUJfni9yGh3PZEBnhgcV+TW9fPEh/pRW5TBeE8j71an+eHVIu9XZ9henBDWT35Ym2NtapCGomweB/qSFOJP4bMEGotzSIsO4aGLA/ccbhB934usuAhC77pyw8SQM8dUiH3gzXhbAx9Xpnm3NMzrBcE1crfwXJ9uZ7C1kKr8BFKiBStRr3LjgjbedyyJC73L09iH3HO6xqXTxzA7pc6Vc3rYWZqQGhPMaGc9320u8OP2Gr9/v01XQw0P3F3QU1PByfoGyVHRJEVGY2NhiYKYBJfPmZEUGUdzZQMBd/05qaHLGR0jogIjGWwfJO9ZHl63PDE9eZqLeppY6MliqSuOpZ4AMSx0xbikI8YlXTGunBLnuqE4l0+KYXJMRCiDAiE0UDnEaXUxzmvLYWmkRqjgAaw0le25HmrynhDg4YCXw3USwx5QnZ9OZmIMQfe8hMlmiJ8fz+LiKMrMprqonJbaZh6HxXLlvCW6Gjq4OrgJU8L4qCfY37jFMRUtlOWOIiOujPhhBUQPyiFyQBZ1ZR0uml7H5fY9LM7fQEfTiCPymqgpCv52tLG6bE9cRDLNNZ30tA4x2jdFW303T2Kf4WTnjvk5wc/TFyaCYvsk2fPVPvZ+vR/x/ZIoSiihJKksPI/IqKKjrsu5k+fwc/OlvqyeX979THVhFe4Oblw2vkTo/RBqCqsoyS0kLioCby8n/Hxc8b/vyePYEKori5ibGWWov5PK8hekJscRGRaE3z1PPN1d8PZ0w+euJ9evXOaE5jEkxUSRl5VBVVkJFUUFoRcc3r8fsUOHhF+TkZRAXkYKRXkZpCVE2b9nF19/+VsM9LTx9XYnJvIRTrdtOXtaD8P/l6q3jo4rPdN9s+4995yZyT05MzlJJtCQbrfbbXbbbWaQmUEmWZJlkGRLtpgZLGbmEjMzVYm5pBKWmBlsd7spyeT+7trbXpk5f/zWt78qLculJe166v3e93lUjnDp4kmuXT3L+XPHOHF8Hwf3fs2eTZvZ8fF6Dm7YwYV9x7mjcgnVU6e4efIgN1WE+/VB7p4/gp/TCzpqk/j5dTtv5uqYHy1ntDcHRWsijbKw99SE0lQTwS9WFidZXphgaW5cTHNYmB1jcXaMpdkxlufGWJkXxKEgFCdYmR9leXaI+al+pse6GR+SMzkiZ2ZMzuyEnNnx90yPtjI53MD4YM1/Qcb4oJQxZRW9ncL0ciqy8hhkpRHUFIdQVyo06UbQKo1msDOLxYlqvl1qZnFSxqSyhP7ObFobEqmuiKSqLJyK0jDKS0JF09iyskjKyqMoL48S15zcIJJSPIlLcCMh2YOkVG9i490IjXDAx98CR2c9zMw1eaZ3Cw3NC9y8dYzz5/dw7Nhm9u5dx57dn/HNzj+zc8cn7Nj2J7Zt+QO7tvyZ/du+4sj2rRzdvo1jO7ZzaNsW9mz8kq/Xf8bXX3xg/efs+mod32xaz4n9u7h54TSP76uievkMZ4/v58i+bezbuZGdW9axY+Of2fbVx2z58o9s3SAMc3zE9q8+YsfGj/l608fs3PQxuzZ/IvLNpo/5ZuNH7Prqj+z88g/sWP97tq/7Hds++w1bPv01mz/5NzZ9/L/Y8Mn/ZN2nvxTH/j//4p/54st/4auNv2TLll+xY8e/8c2u37B3z+85uO+PHNn/J44f+IhTBz9G5fCnnDnyZy6d/IKbZ77i3sUtqF/dgdbNb9C5ux8DjSNYPj2Ftc5pbJ+fw0H/Aq+MruBtfgN/a1UCbe8S4nCfUEc1wp3ViHRVJ9ZDi3jvJyT765IWrEdW+EsyQvVJD9EjNUiX5MAnJAZokhSkSUqIFmlhj8mIeEpWpA7ZUbrkCAHx0c/IFdElL/oZBbF6FMW/oDTRgMoUY2TpZtRmWlCfbUVTrg2tBfbIi53oKnVGUeYiTvN2l7nQLeyLnegsdKAj305Enm9HZ4GQFOJIX5mLOL07VO3OsNSTEaknw9XvGawJZqAuhr76eHrrJPTUxtFdI6FblkC3NBFFdQJdVfHi2itLFvt1+mpSEa57pEn0ipOzsfTJYuiVRdEjjaRXGkKvzI8+mRe9Uk96qj1QVLnSVWGPvMyK9hJzWgpNaco3oiHHkPqslyINWQY0ZBvQnGNCa54l7fk2yIvs6CpxoLPYlvZCS9qLzFGU2zAgdURZ84p+qTe9ojehH53lPsjLfJGXh9NRkUBPbSYjrUJPZDX9jSU0l+VRnZtJZXYaZRkpBLk68vDGVfH3/M75s1jpPSPEzZnUcD/KM6IpTY+kIDGI/PgA2ioSmOktYLQ9ldIUJwIdH+Bnext/O1UC7W99QJUgu9sE29wlxOoekfYPiXPVJcHtBdHO+oTZ6RHlZEiilznZwfY05sQx1ipjRtFKe2k+hXERBDvZYvxIg/uXzhP8yhm5rIo5ZT8Dbc00V5cT6uOO+s2r7N+xGUPdJ6QnxNIkq6KjsZbu9mba6+upq5CKx11FWQXkpGSRGJlIiFc4bjbePFTV5sD2Y2xf/w2aqpr4u/mQGBVLmiSJ7JR0KgtLaalppL2+heriCvLSsnG2chR7wD753cfs37GPGxducPfaXc4ePcvebXs5vPsI546dF6s9pw6dEr/m8DeHuKxyCQ1VdTwdhZSLYjoaWokJiUT/6TOeP9bG1c6euLAwXGxt0Hn4UBx8sTAyINDLnayUBJprqhlT9lGam4O/mwfWBsbYGpthb2pBpH8gVQUF9LW1kCGJw8HMlOcP1XmupcZzrXsEeDggK81mdrSX1dkhvl8dZ7i3gTRJAKb6GuhoXkdd9SxP1a8SGeRKV3M5E8o2hrqb6Guvo6e1BkWzlGZpCQXpicQEB2BrbMidyxfZs2UTe7ZsYffmrZw7cgIzvZckRcRQlZ+DvK6cUUUtA22VKBqKaarMojwnjqyEQCpyJXTU5DMklzLYUc1gWxWFKeGYaN9l98Y/8eT2eaJ8HGgqzaCvsYzp3ibmB9qY7WtlpqeZub5W5gfamVQ00lGZT1lKDNWZCXRU5KNsqqKxMIMCIQ9dOIYz0ePlg1u8uH8DQ/XbWOk8JDHAg47yAibk9Yx3VjPWWcpEdwUzfdXi2lAiISPqFUEuL7EzuM8zYdrbURCyETTJcsRBlkgfG/wcjfC0eckrC32y44Lpb6pkaaSbqb4OhjqayIgJQ1/jHoe2bkRP/T5Rvt5E+/ny9M4dtn/+OfcvXSHaN4DGsircLO04e/Aop/cfxuK5ARkxiaRFxhMXGE6klw/RnnbEeb5E4iF4oQroEOOmTaSrNuEuTwl3fkS480MC7TTwMn+Ai6EarkYCD3A308TXVpdgFyOyY7zoqMpgoktKUogbOvevon79HF72ZpRlJpIYHoSThRnPHz7C1tgUP1c3gr188XPzwdPFG6PnJty5dper565haWRDQnQqYQExvNAxQeXoBY4dUOHgN8fYs+0AOzbuZvO67Rw/oMKj+9o4WbnyTOsF18+rIlT09m0/yPYvv0ZD9SFxofEoO4fobx+gt7UPaZGUUO9QXjx+wUNVTe5cus2lkxc59PUBNn36FRs/2cA3G7/m2DeHOLXvGGcOnuTsYRXOHDiByr5jYiW9MCWHH5beUldcja+jB8ZP9HE0scHfyRMHMwueqt/jyvljvHimgY+HPRkp0TTUlDIx1E2DrJToMD9szF/i4WJLiL8X/p6vsDR+iZbaHc6fOsbXWzay/tOPOXHoABp3b6OmelO83rjuM3Zt3czR/XtROXqYI/uEI2/h6PsL1n/6Jz75/W+4cfms+O+mJUYRHx1ERLA3UWG+SGKDSUoIJzzEE293W8wMnnLr3El2ff5nbpw4jqOxIWlR4aRG+pES4UZKpCupsR6kx3tTVxnHuLKId6v1vBWSoOarWZgqZXwoT0wBUvYJZt4ZjAzm8IuFuQnmZsaYnRZivUbEGC9hnZseZWFmjKW5CVYWpkSW5kZZnBkUWZ4bZnVB2PczN97FzGg70yNtTI20MT3SwvRoIzOj9SKzYw1MD9cy1l/BkKKQFlkCxdn+pEmcKEpzQZbrhrwqgDF5PK/HC/h+rpy/rMj4y2oNq+OFjAtO8HVhSIs8yE62IiPBnDSJKSlxJqTGm5OWaEXqB5LjLYgIe4mv9xM83LXw9nqCv58u/n7P8PXRxdtTB0f7B5iZXueZzmnU7u7n8oXNnDr+GQf2/jtfb/sV2zb9v2ze8M9sWv9PbFr/P0S2fPZLtn38r2z7w6/Z9Ntf8eW//jMbfv0vbPrdr9j6x39jx8e/Yden/87edX/i0MY/c2L7ek7t+orTuzdxZs9mDm/9jF3rfsfmj37Fl//+z3z+6/+HL3/3T2z9+FfsXPdrdn3xv/lm/W/Ys/637P3yt+zb8J79G36HyJe/Yd8Xv2bvun9l92f/i12f/k92fvJLvv7on9nxp39i+x//B9t+/9/Z/Mf/xoaP/i/WffILNn7xf7N9039nz9e/5Mjef+P0kd9z4eTHXDn9Z66fW8etc+u4c34d9y+uR+PqRrRubOHZvZ0Ya+7DRvsIzi9U8DC5SKDNDWJc1Uj3e0x2kA75YXoUR72kPNaQ6nhjahJNqU0yoz7FgqY0S1oyrGnPskWea09XvqPopyd46ikKHOjMs6Mj24aWDAtqUl5SnqBNieQxRbFaFMY8JC9SXayOZYXcJSPoNmn+N0kXCLhJZuAtckLuUBChRlnsQ6RJ2jSk69GaY0hnoSk9pZYMVtkxXuvMRJ2LuI7JHBmTOTAmFbBnQubIZI2TyFSNIwKTMgcmpPaMV9sxIX3PpMye6RpHZmpdmGzwY6w5ipHWeIZbJSKjbUmMtacxKc9iRpHLfG8BC31FLPYXs9hfynxPETNdgtVLDuNtaYy0JDLcLGGoKY7BxliGmiIYbg5muCWAkdZARoVg+fYAJjr8mJT7fMCbiQ4vxts8GW12Z7jBFWWtE33V9ijKbZEX29BWYEVLngWN2abUZRggTX1OdaouDTkGdJRY0FVuT2eFK50V3rSVuNOYL1RQXWguDqKjMp6Bplxm+6r5brqd7+f6+WlpnB8Wp1S2HwoAACAASURBVHgzPcLiSJ/Yh/XioRq7NnzOM/W7SIL9aCovoK+lipmBRuYHm5gTUDYwr6xiYbBYtLVQtsQjF/zTZIIFRgD9DX4MNPoz2ByAsiGIAVkofRURTDYls9qTz7uhClZ7y5mVl7KgqOKNsp4fx9v4y+wAfxdaXMYGaS7KJdbrFZ6WptjqP8dMR5vMmGgmuhX8uLTI2tQEM0NKUmIiUVe9zpYv/oz67ZsEeLqTl5GKtKyYjqYGWuvqqa+qpbq4mqKsIjITM5GEJxDkGc4rGx80VbXZL4rC3Ty6o0WYtz+p0bGkxcSRHiuhMq+QzvomRhR9TA0Mszg2SaYkSazO/e5f/o1T+49irPMCGwNz7l1WZf/W3RzZeYALR89w48wVzh0+xdFdBzi+5xCXT5zj/hVVvB3dqCutZKJvkLLsfAJeCVUZc6wNjTDX1+P+tasc3f0Nx/bsxsrgBUUZqbTXSelrF0IG2sXXbPxMGFYQ+s7sSIuTUJaXS31lGU3ScgI9XVFXvcaNCypihnuglwOZSeHUVeai7K4XP9i/WVIyPthISV4Mfh5mPH9ynTPHt3Py8GYCvCyZGGrmhzfjrM4pmRkV7MvaGelrpklWSJCXE5p3rnPh5BFOHtzDgZ1b2fHVejZ88gk7NnzFtbPnMH72nCh/bxrLhJi8FgZaymguT6e9OpvZgSb+480438/3i88NtVXQKc2hviCBKE8rNK4c5Yvf/DceXT9BRrgHo60VoiHvREc1k3Ip0101zApOAN31zPc0MN/TyHx3k8jaYAc/TvXz98VRfpjsZ22wk7biTFxePuHIxk+5fWIfrgba5EYGIk2Pp7M8n4G6EpSNBQy2ZDPeWchcfyUzveU0FEaSFCz02+rgbHQf86dXSIt+xUh/LX/7aY63833M9dfTW1eATBC6Ub40F6czrWhgeVDOQEMltXnpBDvboHH5DHu++IQXardJDvYnNTSI5/dus+OTj9C4fInUkBD6GxoJcHDk0qHDnPh6J9qqd/C2tiM3VkJ3TR3LQ0pWB1tYU5bxWlnA2kA+q/15LPXkMqfIYaojk9HmFAaFD7RCykxFNK0lUbSWRNNWGkNHeTwKWQb9jYUMt5WLEZZj8irC3K25euog5w7vwdXSiNriHDIl0bhaW6Or+Qjzl0a8snXA0dIO/af63L2hxu1r91G9eg/Ne0945eBNZkohkqg0LEwcuXbpHpfP3uDiycucOXSawzsPseurnVw8fgETXWPCfcKwN7Hj6f0nXDl1mQPb9/HlH9fx8JY6RWn5/GXtR1YmFhlTDFFXLCXSJwSjJ/q8eKiL4aPnvNDU4ebpyxzc+g17N+7g1J5DXDtxljvnrqBxVVXk8pFTHNqyE+3bDyhISOPva+8YaOogT5JCgKMb9i9N0X/wiFtnznJwx2a++vNvePzgGvGRvrTVlzHS28ra7DD1Ffl4OlmgeecKXs5WFGenkJcWj53pSy6ePMyerRv44k+/4/M//Jbbl8/j7WyPu701ajeusGPDOk7s382dKxd4eOcmV04f59CubezcuI6tX3zCV5/+Aa1714kJ9qKlpkT8nq/nR/nx7Rx/+3GFv//1NauLI4z0t1CcLcHsuTp7N36EnsZ1qgqTRecLfpqCH4fhp0H42ygwxV9+7uPdm0beLFfy3ZqUH76t492bWl6vSFlcqGBluZrXazK++7aRX6wuzbC8OM3SwhSL85MIIlFgcU6oHk6wPD/5QRROsjwvVBCHWZobRhCFK/Mjoiicn+hidryD+YlOFqa6WJiSszDVxsJkM/MTTfwforC7iPa6ZCoKQshNcack/RXV2S40FnnQKQ1ksDmaobZYhjviGWyX0FUbSmOpN5W5zuSn2JAaa0KqIAbjTERhmJZgQXqyNenJNqIwTEmwJCbSiODA5/j56hAY8JzgIH2CA/UJDNDH308PD/cnODmqY21xGyODKzzTPsMjzWM8uHeAO7d2c+vaTq5f2sHVC9u4cn4rl89t5uLxLZw/sIWzu7ZwavsGjm1ax9FNn3N86xec2P4lx7et59iWL0SE6xM71nPy6y85tXMDJ3du4ODmT9i57nds/fhf2fwnwQT4l2z75F/Z/eXvOLT1I45u/5TjX3/GqW/WcWbPes7v38DFAxu5dGgTVw5tFrl6aBNXD23kysGNXD7wFVcOfsXVD1w7uBGBK4c3cOHoF5w58RnnTn3GhdOfcfns51y/sB7Vy19x//oW1FV38OjeLnQe7EFfcz9Gjw9jrnMca/3TOBqcw83kIj4WV/C3vk6Q3S0inO8R76FBhv8TcoJ134vCyJeUxRhSJTFCKgjDBFNqE82oTzanMdWC5jRLWjOtac+2pSNHwEYUg22ZVrSkW9CYZkpdmiGyNP0PQuY51SlCHq4ulUk6VCRqUx7/hDLJY0rjHlEap0VZnBblksdUJjxBmqxDXdpzmjKF3joD2vOMRWHYW2qJstKGwUpblBU2DJRboRQos2Kw3IqhCmtGKm0ZrbJlTBCQ1XaMidc2jFbaMFZlw3i1rSgOp2QOTNc6MVrrjbIuhP76KAYaohlojGaoOZ7R1hQmOjKZ/iAKBUG4rCxjZbCCZWU5SwNlLPYVM9+bz1xPNrPdmcwqMphRpDPVmcCEPJLxjhAmOkKZkIcyKQ9mqjOA6S5fpjoFBHHozUS7F+Otnow2uTMkCkNn+qVO9FQ6oShzoKtUqI7a0l5kRVuhOa2FpshLLemutKG7yhFF5StRFMorvOgo90Re4Ut3jfA6MhlpL2JSUc78gIyRjkq668toKM2jOC2e5PAAsTH/mfodrqkcw9HUgPxkCd0N1Ywq6lkcaWN5rJ0VkTZWx+pYG69kYTCfMXkKPXVR9NaHoWwKYagliOHWDzSHMFQXgVIqGHYnMteewZIij4XOIlEULiqqeD1Qz/ejrawNtjHf20ZPTSUZYYE4vtDl+T1V1C6e5/qpU5jr6hDt60O2JI60mEgSIkKxMnzB+RNH2PjZx5w/eQy9p4/wcXMlOzUJeXMDLbV1SEsqRUGYnZxNSmwyMcGxBHuG4+kQwON7zzm08xRfb9jLo7taBHv6khIVI4rCTEkCxRnZyIpK6ahtZLRngLWZBQrSs9FUvc8n//sP3DhzGTcbJ/xdvNC+/4ijuw5yYu9Rrpy8wO0LN7hw7AxHvznAib2HuaZyEY2b9/BxckdaWMZYzwCtsjqKM3ORhAr/HweMdXXQUX/AgxvX0LqjirudNdlJEgrSk0mXRBEXEoCLlQW6mhroaj4kwN2D8rx86irKRVFYXZyHp5Ot+EZ04/wpbEz0SIkLorwwhdb6EpSKekb6GkXR19dZibQsmbQEP2zNH3P1/D5OHdmMp4sRirYyJoZaULRWUFOeRUFmLInRfgR62WNrqoe2xl10tR5g+kIXOwsTjPV00dZQ5+GduyJad+5iZ/yShBBPagsTREEol+XS21TMsLyKqb56uusLkebGkRXjQ3yAI6GvzHA1ecxL9cvcPbuPVyZPKE0OYbCxhN6afDors+iqyqZXJgi54g8UoRSm4hvLGWupYqSpksH6UvpkhTTmJVOaEEacpwO2OurcUzmIxaO7JPm9oq04m+6qIrFVYbipgqHmIpTN2YzJC0RBONVdSlNxNOkRjoS4CD6e6pg9uUxiqAO9rSV8t6RkZUIuisKhljI6KrKQZcfTV1/K0lAHa6Pd9DdUUJWZJIpC7VtXOLVrC3Yvn1GemUp5ZhqmTx+x87NP0bx8iZSQEJRNzaSGhmH25CmPb9xCX00d08faxHj70VpWyfKgkqX+Bha6C1jqyRYF4duhItaUhSz3FTDfnct4axrKunj6ZHF0V0vEU43emmQG6tMZbMxmoCGX3voCOmU5tJanUZ0dg5ulHtdUDnHz7HGC3BzoaZKJ/adejsJAkJaIjoYWTx5o8fCuJmqqGjzR0OWlrjF2ls5EBksozqsiLSkfFwcfNNV0uXn5rlgtP7n/JOePnuPa6auoXbuPzgNt8Sj8yb3HYtXv3JGzHNi2j02fbODWuev4u/jQUFZLc2UD7bIWKnNKCHEP4KXWc56rP0VP/Sm697W4oXKJIzv2cmDLLk7tPsSlIyrcOn2JB5dv8fD6HVEgXj12GtMnzylKyuC76UWGWruoySshPSKWQCd3rJ8b8lxdA/Ubl7h58RjmBo+IDHIjOzmSjIQwUmND8He3w1TvEY/vX8ff3YHqomzqyguJDw/EwdyQBzevcFAYHv3zR9w4fxob45dYGuiheukcuzZ9yYGvt3LywB7OHj3IqYN7OLZ3J4e/2cb+HZtEQamtcZsIfzdqynLol9ezMjPEt0sTfLsywZvlcXGeo6W2mORoP14+UmX/JsGI/po49f7T2jg/rQ3y02o3P73u4qe3Pfz0rp9vX7exslDN4mwxr5cr+f5tLe/e1vJ6VcryUqUoCldXpLx5Xc8v3r5e5M3aAm9WF3i9Ms/a8hyCUFxdnP5HhVCsFAricH5cPEIWxOCywNzwe1E4qWB+spPlmR7WFvpZW+hlbb6L1bkOFqdamBtrZGq4hvGBSoZ7iulsTKemLIqSLD/KstypyHSiKtMBabYTNbkuVGU7UZ7pQHGaDbkJ5mREG5IS8YLEcH0kYfokRhmI4jBdeC7JiswUWzJSbElLskYQhZIYUyLDDQkLNSA81ICIMEPCQ4W9ESHBhgQGvMDfVw8fL1083bVxd33CK+dHuDg+xNFOHXtrNWws7mFlegdzo1uYvLzOy8dX0L17gcdXzqB54SRqp49yT+UwdwVOH+bGsb1cPrCT83u2cnrXJlEQHt+xnuPbv+DotnXs/+ojdq77Lds//fU/2PPl7zm6/c+c2buBCwc3c+Xodm6c3MXds3tRv3iQh1eO8Pj6cZ7ePInOrZM8Uz3F89un0Lujgt6d07y8dxZDtfOYqF/AVPMS5lpXMH18CcOnZ9HXOcXzp8fRfXwEHa1D6Dw8iK7mAfQeHcZA+zgmeirYGl3A1eKaGBMW4KxGqPtDIj20iPHUIs7zIbEemsS4ayDx1CTF5xGZAU/JDdalQKgUCqIw2oBKoVoYZ4RUYows3oSaBBPqEk2oTzalMdWc5nRLWtItaU4XhKIgGE2pTzamPsWIhgxjGnOMaco1pjnPhOZ8U1ryzWgt+IC4N33/XI4RTdmGNGUb0Jj1UqQp6yXNWS9FUSgIw7ZcQ+T5xigKTekuMkVRaEJXgTGKAmO6C4zpKTShr9iMgVILBsssGSq3Yvi/MFJhxWil9T+EoVAtnKxxFHv1uqv86awKRiENpac2nIGGWIZbkhhvz2C6K4f5vkKWlSWsDlXwZkTK21Epb8dkvB0T1krejpXydqyEN6MCgnjMZL5XwowiUmRaEcGMIowZRRCz3f7MKPz+IQ4nO3yYbPMWheFYszsjTW4M17sxVCv0ELqhlL5ioNqVAakLyhoXlLXODNQ4MVDjSJ/Ume5qd7oqvemW+tFXG8hgY4R4xDvVXSIKwtGOYgZb8qnJl4hHD35O1pjpavHg6jkeXD3P03s3MXr6kEhfD+pLCxjrbmVusIO1yU7eTCt4O9PNtzMKvptt4d1sLa/HS5npzWKwJZ7BlmhG2iIY6wj9T9rCGW2MZqRWwmhdvCgMJxpTmG7NYbajhMXual4P1PFupIXJtmo6KwoolEThaW7Ew8vnOL/vG/Zv3MDmjz/m6Ndfc/O0CurXrvLg+lXUblwVBeHuLRv58pM/snvbZk4dOYT2Qw2iQgLpbGmkqaaG0rxisUKYHJNMXFicOHUY7BWOr0soOuovObbnDN9sOsCju48IdPMmKSJarBLmJCaTm5RCXnIalfmCUW8P3628obKgFF2NJ2z4aB1atx8QExhOcmQ8ps8MUTlwgjOHTnHz7FXuX73D5RPnObb7ICf3HeHmuSs8uauJr7MHlblFjHT3iUJzrE9JfUUVEf7+GDx9gpnec2yNjXCztSbMx5PU2AjCfD2xNtRHU/U66rdu8ODmTQy0dYgNCaW9rh55YwP1FaUUZqbgZGXKtbOnuH7+JK/szagsSqOtvkQMJRBEYU9HFfLmYtoa8mmuzaFBmkmAlwX3bh7n1JEtONk8o6YilZa6PPIzoogMeoWjlT7amje4d+MsTx7c4qWOFp7OdmSmxNPaWENlcQHZycmE+vhirPuMKyqn0bgp+Cg+JsLLipK0cFEQjnZKUdQV0FCSTFasD4EuxtjoqWH48BpPbqmgp3YR+5caBDoZkRnpSUNhoigIm4uTqUqPFKnLkdBSlEJTQTKN+Yni2lGWSa+0gJbCNFEIpgS8IsDGEOunahiqXcdUUxXLx/eIemVLY14qi71tzHe3MNPZyGRHDSOtJaIoHO3IZ7q7lElFidhLnBvrRqSHEe7mmqIojPOzoq0qncXhFuaVjaIonOySMtRSQW9dMTM9TXw3PcDbqQF66ysoTYkVReGLB6rcPHmIAGc7Ohtq6airwcHYkN1ffI7mlcuiKBxubUOWk0tiYBCellYYaz1C7cIlvKxsqMsvFEXhXHctk22ZzMrTRFH4/VgZ346U8WaolOX+IqbaM0RR2F8job82iYH6NMba8pjtLmWup4KRtuL3bgkF8eRJ/IjytsZcV40bpw+jceMiCaF+zA5201BeQqC7O0/VH6J6+RpnjhznzNGT3Lh4A427Wpi+tMDL1Ze4yERyM4qRVTaTn11BgE8khnqW3L+picqhMxzdfZS7l++IQlBfS/DFvIsgBM8eOcPZw2c4ue8E+7ftZfu6LZw5eArdB0/xtHMjPjiGsswiCpJz8Hf2Ql9TB+17WmjffcijWw+4fuoix3cd5PD2PZz85iDnDhzn+snzqF26waOb93h86z5PVdVwNbWmJCWL+YFRRjt66K1vob6wjNSwGLysHXE2M8fZ0hgXGwO8XSwI8nbAx9UKEz0t1G6c4+61Mzy4dQEdDVVCfVxprCqmr6ORZmkZ5XkZeDhYiWLw66++4LLKcZ49fICOxn2unD7Bnq0bxWrhlnWfsnXdp+zfvhmVQ4JA3M/pw3vFa/3HagR7O1OSIxivV7Mw0c/yzCDz470IXtGtdSUUZsUR5GmH9v3LHNzyKXrqV8U2izfTvbyelvN6ppnXM428nmvm9XwLSzMyZsaLmBrLYXm+lHdvanj3to43azJWVqpFUbi8XMXaai2/ePftCt+9XeG7Nyt8+3qZt2tL7wXiB3G4sjjN8vyUWDVcmhOOk0fEauHizJBoeD0/1cvcRCdzE3KWZrpFUbg638PyjJzFyWZmRuoY669muLuMIUUxys58uprSaaqSIC0KRZrvgyzHhapMO8pSrShKNCMn1pC0CD0SQ3SID3pKXMBjJEFPSQh9RlLkC9LijMlONCc31ZrcNFty0+3JTrMjK9WG9CQrUhIsSJCYEx9r9g8kseZIYsyJi7EgLvo9khhLEmJtSJLYkRxvT0qCg0hSnD0J0bbERVgRHWpOeKAxAa/0xaxX5xcPsX/2AOsnd7F4dBvzR6qYat1E/+5Fnlw9xYNzh1A9uZsrh7dx8cBmzu/7irO7v+TE159xeOufOLj5D+J6bPsnnN7zBZePbEZV5WvunduN+qX9PL5+hGd3TmLw4BymWpewfHoN22e3cNS/g8vLe7gZqeFhoo6X+UP8LB8RaPOUEHsdwhyfEeGkR5jrM4LdnuLvqYW3qzpuDndxtrmFo8U17E0v4WB2GSfLa7ja3MTX6R6h7prE+D4hIegZqULPX/hLsoRIsjB9MoVYsiBdMYlCrBCGPqNIyML8cHRcKRguS4yQxRtRI1QL442pTTCmLtGYhiRjGlNMaU41oyXNjOZU4dqURkEQJhnSkGJIc5YJ7YXmyEss6Sq1Fo9Eeyrt6at2oF/qKPbECX1x/dUO9FXZ01thS3eZNYoSCzqLzJELFbF8YzryjWnPMxKR5xvRVfCeznxD5HkGdOYZ0JVvSHeBEb1FJvSXmKEsNWeozILhckuGKywZEflPUTghtWWqxp6pWicGpe50VfjQUREoisJeocrVJGG0PY0pRS5zfYUsDZayNlrF2/Ea3k018MNMEz/ONvPTnEA9P8/V8NOcjJ9mpfw4U83bsQKWB1OY74tlvjeWud4Y5nqjmOsNZa43kNmeQGa6A5hW+DPd6c+03I+pDl8m232YaPdmotWXiRY/xpv9xGGS8UZh78tUux/THX5MtHox0uiGss5N7FvsFnKVhSSDlggmO4Wkg1yWhqpFl/vh9kIUtenkJwYQKNz8dDS5c+EUB7cLQ0X7MXj8gCA3RwpSJaLVx/xwN8tjCtGm481M1wdBqODdXCvv5mp5PVHGbF82Q60JDLfFMtYRxURnBBOd4e+RRzHZFsdUSxJjDRKGaqIZlMUw3pTOrLyYpZ4qXitr+W6kkaGGQmqy4knwd8dO7xF3zxwRqyu7v/yMDX/8d7Z//gl7N67n0PbNHN61laN7dnBk93YO7trC/p2b2L9zM/t2buHO9YsE+7qjaGugqaaaouwckmPikUTEEB0cTkRAGGG+4QR7RWCobcrFk1c5vvckzzSfEuzhQXJEOBlxMeQlJZARG0NSRDi5SUn0tLbyw+vX1FVUYvJMj72bt2Gi+5yClHQqcvJxs7bjxtmL3Dx3Cc2bd3h6X4M7l65y/uhxLp9UQfPWbYy0dcWp4Kr8fEYUCpYmxvlxbZWxvh6yEuKwNtTD28mG2GBfMiSRZEgiyIgPx++VLTrqqqgc3MWtiyo8eXAHJ0szclMSGe1ViIM1LTXlFGYm4GZvxr3r59C4fYkwfye6WsoY7KlluLeeoZ46ulpLaJRl0FSbgaKtSBwSTIn35IXudW5d2Y+b43MqimKpLJaQEOWBu6Mhzx7d4KLKbk4e3obW/Ss4WhmQGh+OoqOeH94tszgzJg74VBfl42ZnzfWzKty+eAp9zWu4mj8iN8GXYXk5MwN1dMgyKUkLJsLLHBv9uzy+dRy1S/u5pbKT5/fPEvbKmPqCWNrLU+iWZYo0CMlZSQGUJPhTmRpKTVYU1enh4rWwNhfEo6jMRJYZRbK/I17mOphoXOPB2QMilo9vE+poTGlCCMONZfw41cfrYTkLPY1MyasZbStE2ZzBSHs2U4pCphQFyKviKE/zITnYikDHp9i/uEFCgAXNJRKmuyuZ7a1mvr+G+b5aZntrmemuY3W0gx/mBVHYQ19DKWWpUUR7OeJk+BQDjZukRQWKVjUjPR34OdlwctdWnt+7SVZUKBOd7fTWyWgpKSQ7KhxXE0MeXDyHl7UF9YIB8+gAc70yJtrSmZGnsKbM46epcn6YqODdeDmvh0qY7cpkuCGewfoEhpsFQZjDfG8pb0ZreDNWy5SijN6GPKQ5USSHOuFj+wxz3Xto3TqHiY46+SnRvJkZQtEoJTYkAENdXe5eu8aJ/fs5efAQd67f5IWOPh4uHqRIkqkqraZe2kRbUxcVJTXERiTiaOPKEw1tzh8/i8rB4+hr6RDs4YeLpT1q126zd8tOTuw9xMXjp7micp7zR0+hsv8Il46rcOfiNbTva+Jp60S2JJnchFT8nd0xfKyLnvojnj94iPbdB9y/dI2rJ1S4eOQ4V46d5PpJFe5duMzjW3fQV9fE9Ik2NnovCHF1oywtg+G2Dsa7FEz39jHc3kF1di4S/0Bi/X1JjQ4iJyWcxChfIgKccbZ6gfqtc+zbsR6VQztRV72AlZEOSdFBdDVJRf/OmeFeZoZ6yEyIQk9LjaO7d3D93Cmeqt3myX1Vbl08w+lDe9kjOIx8/Hu++ONvxXuW6qXTqN+6jPrNS6jfuoSN8TMiAl5RnBWPvLGCubEe5kYVjPQ0oWiuoCw3AUmYpziUpa12kXMHN2Ouc4eStDDx1GZprInFsRoWxqpZGJOyMC5lZqSE8aEcRofSmZ8u5M1qFW9fy1hbrWZpqYrFxUqR5eUafvHm9RJvXi//J2vLvF5dZHV5npXFGZbmp1mYnWRueozpiUEmR3uZGOlmYljB+LCCscF2RgeaGB1oYFzZxORQMyO9NfR1CBXBTJqlSdSWxlJTEk1jZRztNQnvkcXTLoujqyaCvppA+qTedFW401biQlOhI3V5tshyrKnJtaE215a6fHvqi5xoKHUVqS8RPLhckBY6UZnvQFmuHcXZNhRmWlGQYU2+iA0FmbYUZtlRmG1PUbYDRdlOFOcIOFOS60JZvhuVBR5UFXkhLfZGVuKDtEiI7vGmMl8IPnejJMuVfMHEONKa9CAzUvyNSfA2IN7rJfHe74lw0SbAWgMPk9s46V/B6ulZzLROYqxxDAO1wzxX3cuTa1/z6Mp2cdW+sYtnqrvRv7sPg/sHMHxwEGONw5g9PIb1k5PY657B9eUlvExvEGh9lwgnDSTuT0j2eUZ6wAuyQ43JDTUmL8yE/HAT8sKEvRE54UZkRRmTGWdMerQhqZEvSQ7TIyFYhzh/wXT4IeEeDwh5dY9Q1zuEOqsS7nKbqFd3ifFQI9FHk4zAx+SF6VAkJm0YUJVghCzRmLokYxpSTGlKM6clw5K2DAs6Mj+QYU5HhjlygUwzOrPMUGRb0JNj+QELunMsUGSZ0ZVpSmeWCV35ZnSXmNNTZklvhRX9VTYopXYM1TgwUuvIaJ0TY/XO/yfCY3WOjNY6MCZQ8wHx2p5RmS0jUmuGq6wYqrJkqNJCZLjSkpEqS8aqrRmX2TJZY8dUrR3TdfZMC+sHZursma13YK7BkYUmZxZbXJlo8kHZEEK/UN1qT2BSkcrcQB5Lo+WsTdXwdq6Bd4vN/LDcxo+rcn5e6+Yva938dU3BX9e6+MtKGz8vNfLjfC3vZqS8nRRSAwpYEv5AlYn/BQkLymgWlOHMD4Qz1x/GXF/Ye6HYE8pcTwhz3SHMdgczqwhltiuM2c4PyMOY6wpjXhHKQncIM/IAJtp8GG32ZagpkIGGEIZbIpmQxzLTncRcfx4Lg5XM9lcy1lWEsiWHhtIE8pNDiQt2x9fFAnsTgQchOgAAIABJREFUHTzsjIkJEvJeY2iqymdE6NMa7WJ2qIVpZQ3TSpm4zihlzCrLmFMWMNWTwWBbPF214fQ2hDHYGsaYPIxxQRR2RTCtiGG+J4GVvjRm5RJGmyIYqgtjojWROUUuK8pS3o5W88NUHVOdRcirUikXguCDHfGz18PNQhtns6c4mD7F1eo5nvYG+DgZ4+NijM8rE7xdjfB0McTN8YV4BGqkfx9nOz0yU4Pp66qipb6Q0nzhiDSC5NgQ4qMCkEQEIAkPQRIejruDAy+1tdFWV8PZwpC4QFfSY3zIkviTmxgkXieGupMlCaSzvpi3c0paqvPwsDXg9oWj+Dqa0liWhbymiPhgD8x0NUTsjbRxMdfDUu8h+g9vYfTkLs7mzwh2tyE3MYQ2aR6TfY3MD7ezOtXNRF89TZXpZCf4UpoZTm1JAi3VabRUp9IiTaU0K4S4YFvcbbUJ8jQhNtSJvPRQOhoLWJySMz/Rzmi/jM6WPHLS/PF1NyDAy4jS/DDGByuZGathekzG5Eg1IwOlDHTnMdCdy3B/IeNDpcgqwokJN8PHQ5usVFfam5Job0qmvCiE1AQXQgOMcbXXwtFGg9AAMzKTfagsiaW1MZv+nkq6O0roaCpAWppEUownnk4v8XHRJ9zHiJQIK+pLwpjoLWJhuJKhjmw6pHEUp7oT42eAt506gc6PCHPTIS3cgrr8AEbaMhhpTWeoKQVlQxJ9tfH0CO8hVdF0lEXQWhxGS2EwTfmClVQI/TUJTHXkiEemZUmvkHi/JMThMR6m9/AyVyPaXZ+cSHukGX7IK+IYbspisDETZX06Aw0pKJsSGGyJZUyewHRPKrO96Qy2CIb1Ichy3MiJMSPG+wmlKY701sWy0F/I4kARS4MlLClLWRTaR/rLWRqsYmVYyvxABcqmLFpKYqnKDKIg3oOsKGfaq1JYHmsRp5zTIlwwUD+Pn60utblRLCnrmeqqFLPFBT/U4qRA4gPsqMqJYqxbxvfLfbydrmNtJJ83I1l8P5nPX2aL+XG6iHeThbwZzWOpP4OZrkSmu5KZ7clgri+XleEivp2s4NtJod2jhHFFPl11SdQUBJOX4EJCqDXBHkbEhdjTUJHE0kQrA/IKyvLjiQ3zxN/DBifrFzjZGODrbicOQ2SlxlFTWUiXMF3e2UJ/j5zGumrSU+LxFQcx9HmidpOn968T8MqGyrxUsuLDeWVliJbgPamjjrPlS7wdzfGwM8HN2hBnc30cjHVxMHlGlK8QsRhLaYYESZA77tYGuFroi8M8ruZ6OBg+xUpPA4tn6lg918BGXxNHoye8Mn+Ot60BAY4mhL2yJCXUg6qsWLpri8REqsVxBYsT3fS1VFCbn4gsL4GGsjRaZNnUV6QhLUogLyWEUG8bbI0e4W5vQEyoGwVZsbTUFDLR38rSuJAY1M38SBelWfE4mevz4NpZDB7fF1+D8BrtjZ9hLhw737ki9mteOLqHZ+o38bA1IsjdhiC39yRFeFOSGUNzdTZKuZTFsU6mBprpaS6lrjSFjDhfAt3McLJ4gq2RGhZ6N4gJMKddlsJ38x28nm1kZVrK0lSlyOJUJbPjRUyMZDM6nM7URA7zs4XMzRUzPV3M+GQxU9NlzM5VsLRcxy9WBAG4tsTa2vI/WF1dYnlpnqWFWebnppidnmByYoSRoV4Getrp7275T7rq6euUivE9vUK8XXs5rbXZSItjKUz3IyvejaRwwSPKnoIUD2QFQTRXRNFVl4iyNY3JziSWeiWs9EQxJ/RVtQYw3uzPaJMvI02+TLQFMiMPZVYRwWxPFLO9Qrh3OMOtgfQ1+CCXudNU7kRdiT2yQhuq862QFtoiK7antsSJ+jIXGite0VTlTku1J61Sb9pkPrTX+NBR60dXfSDdDcH0NYUx0BKBsk3IgHzPQEsk/U3h9DaG0VMThKLSl85SLzEyrK3QDYGOYnfkJR405jhSnWJJcawh2WG6pPg9JN5DjZhXd4hwukmQzWV8zM7gaaKCt9kZfM3PiXsvExU8jE7gbngCN4PjuBscx8voJL6mKoTaXCTW5SYp3g/ID9OmKt6QhnRLWnPt6CpyoavImc4CJzryHWjNtqUx3ZLGTGsac+1pLHSmqciF5iJBZDtTn2tPTaY1ZYnG5EY+IzlAk1j324TaXSLI8ixBVucItjpHjNNV0rzvURj6iOp4fVoyzenMs6FbsD4ptKW/yI6BYnuUJQ4MFtszVGzHULEtQ0U2DBZaiwwVWDFUaMlIkRWjxTYfsGa0yFp8bLjQgqFCc5Ql5gyUmTNQacFglRXDUhtGa+wYr3dgstGJ6SZnZltcmWt9xXybG4vt7ix1eLAs92Cl05PVLi/Wurx5rfDmTbePyIrcg8VWF+abnZhrcmS20eEfCHvh8cUWZ5ZaXVhue89Sq7B/z3Krs/j4arsrax1uvO70YF4exIQ8hnFFCvPKbNYmivluXsZPa6389V0Pf/uhj//4Wcl//GWIv/9lhL//dYy//zzK//fjMH//Xsnf3ir4ebWV7xcaeDMtY2msgsXRQhZGslgYSfsvJLM4Es/iSCyLwzEsCAzFsDgYw5JSIPo9g8Iay/JAHMv9EpGVfgkrA3GsDMSwMhDFQk8Ys13BTMlDGO8IZ7Q9molOoZqRyFxfmihq5wfLmB0oZ6pXeFMQYvsK6GoooFWWR2NVFnXlaeLaVleAoqWM4Z46Zkc7mBd8SPtrGJAX0teeR1+bQA79rWkMtCbQ2xSNXBZKU7kfHdIA+hqDGG4PZVQeznhXJLN9sawOJ/PDVCYryngm2kMZbgpkUh7LfF8GayMFvJsq4+cFKUtDxQy3Z9FVm0RbVRyNpZG0VsfTLbyBdxUz0lPGWF+F2Joy2l/OcH8pQ/0lDPUV06/Ip6Yqhqw0D3IyvKiTSVD2FdHWnEF5cTRZqf6kJ/mQHO9JSrw36YmBZCWHExfuRaCnLT6uZkQFWJMe7UiOxJmceGdy451Ji7IlPtiCjBhH2qrjWR6rRV6TRIyfKRbPrpIW4YCyNZeJ7lKqckII9zQkzMOQGD9z4oOsiPAyxN9Zh1B3fVIi7ChN96OlIo6h9hzmlBXMDJQx1VfCZG8xk72FTPbmM91fyKyymLmhEuaHBYqZ6BV+5kl0CBPtLYkoFdlMDJWwNFvL96/befe6jTfLjSzNSenvzqSuOow6aRjK3kxWF6WsLUlZnq9kYbachZlSFmZKmJsuYnaqkJmJfJR9KbS3RNJUF0J3p4TRoUyGleko5PE014dTJw2iusIPaaU/bU0x9Hdn0NWeJH6PkgIvyov9qS4LRlYRRm1VOHXVEdRXhtJQEUhzRQADrRLmhvJYHi9ifiiX6b4MuhsikOW7UZxqQ3OZD0Otscz1pbM6kse76VJWhrLFftzR1mjmupNYG8piqT+N8bYYeqWB9FT7i/fpPlkQM50JfDtWwExXEu2l3hTHm1Ecb0FxgiXlybbUZLmIllWNBR7U5rxCmuVCXZ47zUXedFT40VPrz1BrIOOdYcz0Ch/WJOLv7lR3DIMtwbRVvKIq0wJ5lad4f1gZymR1OOsDOawO57I6lM98XyZTXSmMtScwLLRUCKcMbcnMdGexNFjI67Fyvp+RMd+fT12eNzGe2hRKbBmol/DdRBWvR8pYUhax0F/A/AfWpqT8+KaD//i5l79918RfV8v561Ihf1ss4G+L+fw8l8v309l8O5HJ69E0VoeSWR1OZW00i9fjeXw7VcC7mSLezRSzNlHE4kgBU/1C/Fkyvc1xyOsEURJFW60EpTBMN1zOWH8JvR15tDUKFeVU6qsTqatOpF6aSkNNJp3txQwPCLZzrUyNtzE51k6XvJLiAglR4a/wcTPG3lywOHpEUXoA00op/W355CZ54eOoS1KEA5V5YbRWJ30gkYqcYFIjHYnwNiYr7hWygnBqCiPITXAnLlBIMhL+pixJCrF6T6gVSaHWJIdakxJmTWr4+0hTIa40J9aJfIkLpame1OQG0VIWzYiiiDeLHfz0XT+r041M9RQzqShmuq+KmcG69yjrGOuuoqsul9qieNprcxkdqGd5vo/VuT7ezApHtj2sTnSxNNpBfUkq4V62WL/QxMfeiLgAF1IjvEmL9CE92pcAF3Msn6tj9OQ2YZ7WVOXE0VKRSXNFhoi8RuizLWJIXsF0fx3LgsWfoprWqlSKUgOJ9rPC2VwLe2M1gtz1SI2xob48jCllMT+/6eDdSgNrC9Usz5WxPCtQytxUAZPj2YyOpDM6KpDB8EgmyqEs+gayGR4tYnKmgsXlBn6xuDTH0vICyyuLrKwssbK6xMrKoigKF0VROM3szCT/P13v2R3Zdp3n8s/dDx4OV77Xsq8ly5IoS7RpUoPh6BzypD6nM9AAGt1o5JxzIecqoFA555z2rpyrEDqnx2MtNJukxrgf3rErNApooGrvZ73znXNl1RRKKkIq5icR8ZCIuImHXcSCFqL+c6Le08/yWLYxHc9ypHnG1kIXyxN3WZ28y+FqD+aDITz6aaL2ZRQZ0F+kGZ6iGRql6h2g4HxK3vmEnJDrqXQ+6qFRGuJiF52QF8NCYJiMq4+YpZuAoQP36T2curtSDt1d7Lq72LT3sOnu4zx7iPu8E6+xG7/pMUHLkz/K+pSw9RkRa790M+KOIRLOYZLOkc9KOIaJ24dI2AZIWp6REhc44xPihl55TJv7UGz9JAy9hLSdeA7uYtv6HuPq7zhb/ALt3K85nPolW8P/xGrf37L4+K9Z6v1vLD/5Gxa6/4qZjr9k4t5/ZOzO/83Ij/+ekR/+HSM//FtGf/i3TN79C+Y6/pKVx2Jo8U85nvg55/O/wrr6Je6tb/Fsf4dv53v8u7fwbn+HZ+tbfPs/EtJ2EDU+IWZ8eiPR/XnWQ1DbiXv/LmbNt+gW/4X9iV+wMfAPrPb+Dcs9f81i91+x1vs3bPf/PUcj/8jZ9C8wL/4G+8oXOFe+wL36Bd71L/FpviKw+XvCW18T2/maxO43UkkBgPvfktn/FuXgW9TD78kd3yJ3JPQ92cPvUA++Rdn/hszB16REnk/C4Nckz74hpf+WjOF7FOMtsqYfyFluU7DeoWi7S8l+j4rzAVXXQ+qeDpreTlr+Li4C3VwGe7gO90pdBLpoejuoux9Qc96j6rj7ZxKP1Z33aLju03CJo7gv4FBA4W15rDvu0HDepem6T9Pz8DMUKv5FKolNLvNHvKybeHftg7dxeJ+EDyn4mIGPKnzMwXsV3mb4+CrJu6sgr5tOrssmGtlTSslDioktCvFVCvHFzyom5iklZignJqgkJ2+UmKSamKQW/3PVY1MSqOrRGeqRGzWi0zSikzQEQIZGKAWG5GIq7xsn65uhEJynEl2mllinmtilmjyhnNBSjN2AiBo6IR08IxUUkQ8jGeH+R8zymA6LCQJ2SmLsVMpOMnBCwK7BZ139pBX81jkClgl8xmEcuj5Mh904dI8JiPei/ZlU3NEvHcNSeJxWapZSaISM8ykJ62PZeCN+xlp8nQtlhxfFQxqpXXLBTVJir07vhlReNPNkjVzX3TxveHjZ8vGy7eNF28N128Vl00G7bqNeMZFO7ONxLeG0z+P3rhILb+FzrWI2zKI7Gud4f4SDnUEOtoc42hnneGeaPc0Ym8uDbCz2sbfai3ajB91GFyfrnRyvPWRvUVQObnO40oHfOE0tdUzEtsjuwn1Gu37J6UYv2cAOlfgxnrNpdhcesjN3n/2lTg6XH7E1e5fVcTEQ+BYHyx2c7/Th1I0Rts6TdK8Qsc3jN04RssyQ9CyRC2tQAqukvEukvIsowRXykTXy0bWbY2SNSmZXjpm4qBu4bBi5apq4agkZuWyeU84fko5rSMfXqRRuMkVXrTNa9RMa1SOatSPajWOatUNq5T1K+S3y6jpKaoV0Yomcsk65sE0huyFLUOHADEKRwCyx0DzpxBp5ZYdYaAmLYYD97fucHHSh1z7FYhjGY58i7Fsk7JkjaB8nINxh9xTZ8BKlxBrVlIZGZhPFP4vXIIyDRyRdY7QyGl6V9nldPpBqp9co+KdQXaPUInM8VzVcplcpB6ZJ2waJm57Kc13U8ISib4prZYNqeJ6I4SmW7ds49h/gOenGJ+BR6jGOgw7ON25zsvwdZ+s/YNi8g2XvHq6Te/jP7xEyPSRqfUTC0UPK9RTFO0DC8QS//iHWg+8Jnj9CcQ9TDs9IlUIzVMJz1KICxtYoBubJuCZI2sfIOCdRPbOUw6u00zu8LJ7wIn/E86xwFdfwn/ZzvHgL6+4jkrYpGvFNCZYCLi8ye7wq6fjYMvPhwsrbSxuvr6y8bZ/xrrnP+8YO7+vbfKhv8ba6yavSBi8K61znVrlSl7lQlmkLSFTWuRC/t+wGl9lNWtltGuoOtcw25eQGhdg6amSdVHCNZGCdZFBDKrRBMrRFIrRDLLhLxL9NyLtJ0LOJ372Fz71DVCzOkufkVQtZxYKasRAKnGDQL7OpGWRptoOpoW9YHPsex9k0zZyJXPQI8/EYq5M/crbbT9C2jBLak1JDewTMi+h3+tmav492oxfL0TDW4xH0O30crXVxuNrJ0UonR6vis/kI7Xo3Ws2NdJpuhE43ejjb6EG/2cP5Zg+m3afYDwdw60ZRgltcVCy8ufLxvGqlrehopk9pKkYaqo1m1k4r66Ch2CnFjaiBU8pJKxfVEK+vxCDyGO2Cn6bioZFxU0+7ZD52e66fid4fWR3v4XBlFP3WDKa9BaxHK+zMD8jnhjq/kUPCI7YD1MA5il9PxneGGtCTC+kpRAyU4iaqSSsZCaWrnG2Psj7VwWjPV4z0fIFm7h7G435CzgWKKdHsZKRRPKGU3SWf2SSf2ZBSUmvSJYzHF4jF5onG5olEFwlHVwlFNaSUA4plPc22k58UijlK5TzlSpGKcAcFINbKVMXtSpFyKS/dwmJBlR3JtZLoSk5RysXJKxFyaR9qwokat5EXex+nXXID8Lj3kIB1HcfZPIaDcYwHY7j1M0RsYrNxDWpgh0J4l2JgkaJnWMJg1tqD3KbL/IiUuYu0VQTseym4n1Hw9JP19KO4n5G09xIxPSJo6JBQ6DN0EBQlPscTEu5nhKyPcRs6JRB6DI/wmboJWHoJCQi0ieefSjAMmHvxG3vxG/5Exl4CBqEnNzrvxX/eS1iAoKlPQmHS9FRCoTgKIMy7hsnaB8lYBTQ+JWF4TFTfTeT0kQS0wPEDHNu3MK5+xenCb9DN/xrd3K85mvoFu6M/Y2Pgp2ie/R1rT/87K73/jaWe/8rCo//MfOdfMtfxn5h9+J9Y6PzPLHX9F9Z6/5rNZ3/L3vD/4GTy5xgEJK78C07N7yUgRk4ekLb0UfRNkveOk3OPkXWOoDqGUGwDpC3PSH4C25i+h4iuk9DxAznDT8zvs639DtOCyAj+Au34/+Rw5B/ZH/oph4N/z9Hg36Ed+QfOxv8J4/TPsc//Es/yrwisf0Fk8yviu99IKPwDDOZPfqSou01Re5vCyQ8UTv4AhwIYv0XRfkdGOIPnN0qffyehUIKhgMNPUv8AieYfKQgH0HaXsuMeNdcDGp4OWr5HtD8Boji2fJ0SDBsSDO9LOBQwKJxBAYR/1B9hsGz9ASnLD5QtP1Cx/ighUUBlzv6YhH2YpHuWUkzDRe7wBgqf+/8ECNP/Cgqz8E7h4+sU765Dn6Gwruqk25OLalDDCyihGSk1PEsuMk0+OkkxNkYpLpxC4RhO/CsonKAWE4ujSaqRSarhKSqhSalqeIJ6ZEJCYS08SiU4TFk4HKEZypFFavFVWukNLtVdLrIntLMGGopYiZ7dwGFcTz5uIhe3Ukg6pCNYTDvJJ+1kRbk4YZefcTVmJu47wm9bx29bI+jQEHJqCDkWCdunCZhHcen7sZ704jwVn7EnhMVizPQY33kXQWM3cVsviquPlKOXhCxxPybtHCLrm5ZOZi2+Riu9RS25Qym2RyGyL5WP7FNMHFPJnFHLmWgULDRFmLpso1Wx0apZqZdNlPN68oqWvKojnzslq2hJJfaJhjaJBLeJygvbnpyZ6nNu4LFt4DRvYDds4DBu4TRt4zZvSUcyZF0gYBLl8HGcumGc2hEc2hF851NkfAJmtKiBLdynExIIA8Y5StFDakktSbcG9+kUTu0ELt2klEXMZt3u43Sz97MMO31YDgewHQ9i3HvK6WY3Z9s9mA6eYNf2Y9p/jG6zA+3GQ0wHj3HpBwhax0i4Z8mGViind2mVTxFQ2KycUS2cUCue0KzoaNXOaFR00hWsl0+4aJzx/EKMpNBz0dRJMLxoarlqn3LZ0n4Cw13KBQGGGqlKcYdW/YhaeZ+coiERWSQZXZJKxZbJJNbJpjZJRlYJuGewm4ZxWsfw2CfxOWcIuOcIeRcIumbw28bwm4cI2UaJOidI++coxVdpZ3coRJYI24bx6J+Qco9Ti69woWxwld3iOrdNI7FC0T9N1j1GJTRLO7lCO7lMPTJP2T+FYh8icv6YsF5kcMdoxpaohObI2EcI658QM/WTso2QFN/bNEDg7ImERMdhJ9a9h5h3HmDavodp+zamne8x7f4e067I730lj47jW/jO7uM9u4/z5LaEQt/ZQ2LWp2Rcw/I9nHIMorjHKPhnqEaWJRSq7ikU1yRZzywF/yKl4DKV8CrVqIZ6bINmYotKaI2kdRLPSR/+0wFiYo9y5wx53yLl0Bqt5A4vCyd8bJp4U9VzVTihlT3gKr/Ny6KGNxUN72pbfGzu8r65x7vmHm8ae7yqbEk4vMqu0sqsUBO/r9QKDaH0Gk1lk6a6SzO7J9VQdymldshGt+SA45hvlZBrkbBYsPg2JBD6nGs4zQvYTQs4LCs4bRoJhpHgEfGoTu5WFo/qiYR0+DwHOGxb2AzLmLVT2E+niLk3qKTPyEYO8ZkXMewP4THMkfBskg3vowT3yAR2iLnW8RnnsesmcJ5O4jqbwnM+jV/EB6yL8ujRT+LQjuI4GcV+MoJdzDv+JKd2FJduDLduDJd2FOfJMN7TMUImkXdeohDZpZXT87xi4apo4DJ7RlvV01RM1BUr9YyVWtrySeK2jbrioJHz0Cz4qCkuykkb5YSNasohwTDj0+PRb2HcW8AuuuPPtwlZDojZj0m6T+Vz+u1Z6RB6z7fIhYyU4zaKUQsFMeYrbqGatFFL2agkLZTjZvJhPRn/MTHnLj7jGtbjWcxHU7gNs4QcYg/jVZTIFvnELpnIOvHgItHA3GdFgrOEQzOEwjcKh2eIRBeIxdeJp3bJl85ote28fBXmJ9lchlxeJV/IUiz9CRxWihIKhVsowLBaySM6lV8/b/DqusZVqyR3QqmXElTzIdl53C5HeN5IclUN0yq4qSlm8rFTUv4Dkt5dsqEDyvEj6VBUk1qqiSMK/gUy1j6Shg7iZ/eJ6u4SPb0nh+7GDGI2WydpSzcpSzcxcxdhYycB/QO8urt4dHfxGzoIWbpJevrJR8appefIBEYIWntxCyA098jbYXsfUUc/MeegBEPhGPqNj/Hou3FqO3GcdGA/eYjt+AF2AXFHD6XsRw8R8p12ETM++TMoFK5hzjlE2TdOxT8hVQ1MUg9O0QjP0PykRmiavHOIpPExYV0HQQFhB3dxbt/Csv47zpd+y9nCrzmd+xUnU6KR42dsDf6U1d6/llA4fvs/MPz9v2Hg6/9LauT7f8PE7X8vIXFn8KecTv9CgqFwDJP6LsreMa7Sa7QTyzSiC9TCs9RCM9SC0zQjc1wll3mprPM2t8GHwjbv85u8Sq9wGZmlYHtG+OAOlqXfSrdwteu/MHfvL5i/+x+Yv/PvWH7wF2i6/pLdp3+FdujvMU3+DOfCL/Gv/Va6humD78gd/yBhsHR6l4r+HuWze5RP71DS/fhHMDz+HjnyxfQjWdOPqKYfpEMogFDAYVr/Lamzb0iefi0lbgtlzr9DNX5PzvwDRdsdKn8Ch9I9/ASIbb8oLXfQcD+k4XpA3Xn/T2DwBhD/4A4KGCyav6dg+o6C8Vupouk7+VjR8gNp8yOZyYs5psiLFX72gBfCKXzhv3EIpUv4r6DwQ1a6hR/fpD9D4VXJSF2ASnQXJbRK0jdD3CNKGBOk/JNkAhNkQ2PkIyN/BobVzy7hBFUBhLFxKpFxyqEJysEJSoFxiv4xCYC18PgNFEbGqIaFmzJJPbZAI7nGhSIuDvu8Kp/wsnzO87KNq6KNVtZEPXNONWOmkrFTUdzUcz6axSD1vJ+y4qEg5pAm7KgxK6nQOVHPAX7rOgH7OmHXJjHvNlH3KlHXLCHbOF7jEI7TPlxnT/CJRZaxB/dpB7aju9gOb+M8uYNXd4eA/j4RYydxERexiw7lcVTvLIXgAuXICtX4NvXUEY3MKfW0jlpaRyWlo5jUkktoySd1FFKnlBQ9ldw5taKRgqojkzggGd2lWjbx+lWIly+DlIrnREKbpBNHVAoW2jUPjbKTasFGQTGTiZ0T85+ixCyUVQ+Ngo9G1kpDOaWS2CcXEo7lCqp/g0J4h3LsgHrqhJZ6Ko/FyD6qf1sCYT2lo5E+pZo4oRg5JB86kKUpxbdDwqUhYlvCo5/CvD/IyVq3dDsOlkXZ9C6bM7dYHf+a1fHfo5n6mq3Zb1ka+S0TT37O2OP/yfLYF+wv38J0IKofI2QCS5TTO7QrZxIKK/lj1OQ2ufQO5dwBjYqWy6aBV9c23ryw8/q5hZdXRjmWQriFAgyvL854eX3Oiys9l60TmrUD6RgKGPwDEN48J8ZaiHzSGmpq/ZM0KEmNDLKnY+sIpaJrJCNC68RDq9IlFGDod4it6cbwmYfwGgfwGPolHOYjy1wV9qmK3JNHuKQihzpBMSycY1E+FguadWqxRYqBafJe8d6foR5doBlfkue6y+QKBe84McMTQmfdpO1DMrtaDoqs6jR5zySlwCzVyBKl4DxpxxhB/VP8Z09kPEhEhFzH3Vh2H3K+8QPa1S85XPwFO7M/Y2PyH9BM/JSDxV/fD/VEAAAgAElEQVSi3/gK8+63WPa+k1Do0t4jcC6uTb2EDI8JCEPA1EfGNUYpuEDBP0fOOyNVDCxQDq1QDIgZp3Ok7dNkPfOUgisSCov+ZXKeBVK2KULnQ/h0z4hbxiUYCtfwRf6Yjw2jPNaiGnn9rEUXuMws8LKwwtvaJlzsw9URPNfy8VorXcQ3FQHVazRSIsc8L1WOLlCJL1FPb9DM7nJROOSqdMx1WUsjd0gxtUcmvEnYvYTLNIlHVAJcqwQ9YgG1gEE7jv5kHOPZLFbTMg7rOh7nFj7PLn7vPkH/EVGxk1nKTDHvopyzUc2aqCnnlJI68rFjlJDYi3ebmFtDyr+NGt4nFzmUUJj2b0swFI6hAMWEW0PQskDYtoRYHF7kjfKckAvvknSvEXcKl32RsHVBKiLmM9qXSDhFs9AKMdsiEcsccfsiqk9DObpHLX5AI3VMO6PlMnvKdV7PpchoqiZqGQuVlIlS3EAlaaKVdfK87Kedc1NNWclHzuVON2rgjFzIIMFOuIVCtZSLatJFOe6gFLNTSYjRXR7a2YB8PB+2kA2aKMfttFSv1M3XOWkqbi5yXi5yHgmhxaiRcsJEU7VzVfRwXfJKXRad1NVzCskDlPCmBMOQcx6fbRKXZQSHeRCnZQiXdRi3YwSPewyvbxy/f4JAcIpIZIFEahMld0S9YeHVqyCQ4SclUSIWjmClRKVWoVavSolSckOUk8VjtTKNepnLVpUXV3VeXFYlFLbrebn9XaMYoVkMcVmN8aKZ4nktwkXJQzNroZzQo4aOUQMHFCKHEgQr8UNK0X0KoW0yjini5z1EtPcJn9wjdHyXsFaM13hAVN9BwthF2vJYKmF5TMzcQ8TYRVDfQUD/kKDhESFzNzH7U9KeQbLBMZKeQSL2PukGhm1PiTqeEXP0E3cMSIlSVsTaJ92LkOkJQUPvJz0maHhM8PwxQX0PgTNRZujCq31EUC+aDR4Tt/YSNXUTOu+UP0fC2kvG+QxFzJtzD5AVwX//iLxAS+cmOkUjNk3RP0LG0UfC3EPM2E30/BGh04f4j+/iOfgR194tHDvfYd38GtPal+iXfoN27p85nPw5u6P/xNbQP7DR/3donv0tmv4bCXDcHfkfHIz/jKPJn6Od+QX6RTHm5Vscovyx/wD34UN8x48In4rtzp6iihOld5JmZJ7L+BIv0mu8zKzxPLnCZWyRum+CvLWf5NkjAgd3cWx+i2X1KyzLX8hSsignC1kWf4N16dfYln6NY/k3OFd+i2v1Czxr/4Jf8yWhza+I7HxNbO87kge3yBz/SFZ7m5zuLvnTe+TP7qPq75Ex3CUtdYeU4Q7p/1/dJWO8kWK6h2K+h2q+T9bygJxV6CF5Wwcl5yOq7h6qnh7Kri5KjkcUHZ0U7UId8lgS9+VjHRTsHeStD8ha7pE13/2jLPduXtfWQUI4ygYxPmOGTGCdavqQi7JZzoB6/zrNhzcZPr5V+PhO5eO7PB/fFfn4tghvi3x8nePddZJX7SBXVRf1nJli8hQlskvCv0zUO0vMN0fcP08qMEcmNEM2MkUuOk0+NkMhLtzJWcpCUaEZSpEZRIlKNGsU/TMUxAVPOGz+KcqBScqBCYr+cQre0Ru32DdN1jcvs1nV2DqN5DbNzDGtrIFWzvRZzZyNRt5Fo+ClWfTTKgdolvzU8l7ZuFBWXRQVJ/mUFTUmyswiz3eIEj0hGztBCe+SCa6T9C4Sdc4QtE4Qto0Ts48Stw8TNPbh1nXj0nXiO+uUTn9ULOgcT0i7+knJ6MY4KdekHGSf8czKQdjCKSwnjinFjyjGDslF98mE90iGdlFih+RTJ5SUU8oiXF04o5gVULRHJi6A5pSrCzuXbRvlgpZUfItc+pBqXk+rbKFeMFLJ6SlmTlHjOlKhEzlov6KK34WduqKnlhKL2W0KYY1sohHHcmybWnKflnrMVeGUi6xWwmsltkc1cUAtKZzCQxniL0Z2yYe2yQW2JFAqPg2Kb524cxHf+QTWw34sB31YDp5gPuj9LONeN/rtDk4373GyfpvD1R84WvsRw16HdGADpkGijjHS3hmU8CK55Dr59AZKfI1UZEkqHV1GETGFzCbV/B6N0iHN8hHt6rFUq3rEHyQfqx3Trh1zUTumUT6gWtilkt+hWTnkqqmTz5VzOyiJVfJpDaXsNuXstvy+amINoVxKI++LYzYpco6r8meJBeaJB+ZJBBZIBhaIuGcI2MYJi5JqaIlaZotyUkMuskQmMIcanCMfmqMYmacSW6KWXKUcEVm8SVT3KDnvOAX/JBWx+I4vcpUWGdVZCr4xFNcQqnuE7Kd/I9zyWnSeinAUI/MUQrNkfVOk3WOkXGPSlRTOZNwxSsQqGqSe4jc8wnN2B/vxdxh3v0K/+QXmvW9wHP+IS3sXl+6OlOfsAf7zR/hFTv3kIdb929gP7+HVdRMyPPussLGfqHmIuHWEuHWUhHB6bWOkHBMorilUt3BAZ25mmLqmSNnHSdhGSTnGZPlZwGUzuc7Lwh5t8bsPLZD1TslKQCM+x2VmkRf5dd5Utnlb2+Vt44C3jUNeV3Z5WdzkKquhlV6lmhAREqEV6qkbp7Cd2+Mif8BV8UiCYSN7QFlEN+JbKJEN0qE1MpFNlNgumdgeQfcKNsMENsMUftcqicg+yahYiB3KYzS0R9C/QyS0T1os3lQDBUVPKaOlmDyS+bd0cJOkf4OkXwChBjWyQzFxIOM1+dgeanibfGyXsshUZo7JRXdI+dZI+9dlrradP6MhGmWS++QjW6hBDRn/Kmnfqjwq/jVyIQ2FyKbMUKv+VZKuBVLuRbKBVfmY4lsm7pglap0i6ZxD8S2R8a2R9GwQd29/kvi++xRiZzTFeUG13QBj0kQpYaQY+1TmTYnnnDQUJ/WMU2YBP89xzYjHXDcSi27FTSProZXzclkQY728tLJu+bUCOgX4XRYFfJpQQ1pyEbEYNtLK2bgo2BFAeFlycFGy0CqeU8vqKKUPycZ2UGKbpKMaEuEVooFFQt45Qv55QsFFwpEVEgkNGWWbXP6IYtlAteHi4irIqzdJ3n/Mi0aTOp/VbNBoNWi2mrT+RM1mg1azzmW7zvVFjet2hcuWmG1YpF1VaJXjCJfwupbgZSvNi3qU67IgXRu1tIFiVEchckwldkRdrNKjexSCWyjuFeKmEYLHnfj378ityAIHdwge3SekfUjk7BEJQw9p8xPSlqekrE9JWp8StwgwE3DYTdjYTUgczY+JWJ4Qs/URtz9DZJdEuD3hHCTpGiTpHLy57xggYRfDdJ9JJWz9JG0DpESHpONGKXHf2k/C1EdUZAXPeggbe4hYuonYugiYHuLR38V7fk/eDlu7iAjZuok5ekh7+sgFBikJpyY+STMlyndj5HyirCBWkH0yR5V2PCFl6yVpfUzc1EXE0ElInGDEdmdHd3ALWNy/hWP3e+w732LbEk0kv8Ow+i+cLf2ao9lfsDvxMzaGf8pq/39nsfevmO/5K+Z6RBfx37Lc949sDP9v9qd+g375a+zbdwicdJE0iZK3cDenaUQWuIgvcxlf5iqxIo8X0QXakTkaoVnpLgoXtOwZpegYJGvpI23oIabrIHBwG/fWN9hWv8S0+Bv0M/+MfuaX6Gd+gWH2F1gWfyXziN6N3xPeu0Xy5C7q2UMKxm4KYoSKoZP42QPpEMf1D0icPyBpeEjK2Ena9IiM+RGKuQvFItQtlbF0SedOPJ80dpIwdJAwPCR+Lr7+IRlzFzl7LzlHL1n7YzmmRYxqyYhogvVmbItqf4xq7/2km3+TsXaTFq8tZO0mY+tBEV9vf0LEPIBbP4bbOEfMs0E+fkQ9Z+G6HuTNdZp3zxU+vMzy4VWeD6+LfHhd4ePripwu//FVmbfXWV5dJLmqh2kUvZQUmwSQeHCLsFeUZFaJ+teIB1ZIhZbIhOdRIguo0UVy0SXyUdHtfKNCeAEp6UAsSgch712QnYUiUJ/3zpD3iMzVOBn7KCnbKHHrGFHLBAn7NGnXPKpvmXx4W3Z9ilW7AMPLko2LspOLipd2xf9ZrYqfVsVHs+yjUfJSL3mpFVxUczYqipGKaqSaNVPLmSlndBSFoyYuHhIOV0j7llD9YmU+T8w+jt8wgO9cNIk9IWp9TMrVh+obIhcYJeMRg+vHiNrGiFjFxXmUpHsBNbRJPrpPNiwc1m1SfuFMrhN2r5ISsJU8pKRoKWdPqORFnuaQXHqXbGqbknTKdDSrwuE6IK9sU1L3qeVPaBROqeVOKCtHFFOH5OOHqJFDikkdNdVAM2egljmiHN+UDUal6BrFyCrluIZacotmZo8rkS8tn/KiJHaFOaGtHNJI78vMpgBH0aVeCG+QD2rIBdbJBtYkXIoB34XwOknXPEHjOEHTGCGz+H+Py8H9im+BpHuGoHkIp64Hj/4pAdMAovkt6ZlADc6gihydb4Kke4yYe4yIe4ywZ4yIb4KYf5KId4Kge5SAc4SId5JEcJZMdJG8aHBSNqlmt6nnd2kU9qjmdimr21SzIpt4yFVNS6t8RC2/Jx9rFA+4qJ7I50rKFmp8hZKySaO4T7N0QFndJJtYIZdcpaRuUCvsUMltUlY1FDJr5JLLKLEF+W+K6S1Kyh6Z6DoR7zwRtxihs0QutkYxKcqKW1QyWxRiK6jBWdTADAUBc/ElCXOqd5y0a0iWa0XJNu8fpx6f41pd5TKzQju9JO8XAuOknYNkfaNUY7NcKKvUEosUwjPkQtMUo3NU4guUE4uU4osU40tSpcQSpfg8xdgUxegIGV8fUXsXfuN9gqYOQmZhRIjrQKesVPnOO/GdP5JOuHnvR7Rrv5M604ipGbcx74gdhO5jO3iI/bADx9EjPDphQDwjahkiah4kah4gbhkk5RiVDVc53xSFwDTFoBhyP0bCOkDKMUQxOEUztUQ1OkvOPy6zjOL/XwlP04jN004tc61qeJ7b5GVBlJV3eVHYlvcv1Q3aGQ2N1DrNtJCGVmaDtrrNRW6PSwGFBQGGh7KMXElvSwe6pu7TLBzRLJzQLOrkZyYVXsdrncLnmEWJi0WDkYYADLEoU09Ix3YI+dYI+9dJRnfIZo7IpQ7IJXfJxkRZeo2oZ5GYd4lkQJQ+NRQSO1SVQ2rqEeX0HoXENpX0Hs38CZflU+rZQ0rJbZnHrin7tPLHtPJHCICtK3tUUuK5DYrxDcpJMR1im7qyK0vsrew+5cQGamARxb9ANrhEPrxC2DKK5bCLs817mPcf4dD24tT1Y9eNYNVNYj+bxnU+i9+yLJtSignRKGigrpqk6VVXLLLCIlzFunKTQWyoYjFpp56x01Sd0llsZQUQ2mU5uCmgrxbmVSvOi3qY5xU/VyUPFwUXrZyDy5KLF1Uv12VRmtaT9O2RDuxTiGuly9rImWgXLFyWbbxoOHh94eJF085V1Uy7ZKBVMdCqiqqJjlxGwLqGRGyTRHybZGqffF5HrW6i1XZzeR3m+mWGl6+zvH6X5+37Cj+5uLqkfXlBS+iiLdW+aNO+uODi4oJ2u32jVpN2s0a7UZK6aJa4aJa5qGe5rCa5rMQkFL4Q5eNKiHZO2KUGSjEd2eAhWb8AwV3Zsl8IbJBxrRC3zBIR2ZijTgIH9wgc3Cd4eJ/Q8UPC2k6iZ13SRUwae0mZn5C0PJUSnYoxUy9RUY419hA0dEv7Xlj4fn0XEfMTEo4B0u4h0u7hG8kOzEFSTvHBEx+wG2WcQ6jOYbLuEfIe4ayMkROrUOcwqgBFyzPpsMUEdNq6Cdk78Znv49T/iOv8Nh7jPfzmBzeyPCRo7SDm7CHte0ouNEg5PkY9PUU5NkY+NETWP0Duk/J+4SoOSeW8wmUUu1sIYOwjLZxP+xPStk/gaHksXcaIOAGd3MW5fwuj5iuO5/+Z7YmfsTr4d8z3/lcmO/+Skbv/L/23/h/G7v1/zHb9LavPfsbexK84W/oa6+ZtPAcdRM6ekDD1o9hHyIuuT980teAcregiV4lVXoiAd3aTN4WdG+U2ea1quE4sIcrhRfcIadMTwicP8Oz+gHX995yLvYjnfsXpzD9zOvNL2RRjWvot9rWv8G1/R+TwDkndQxRDN6qxh8RZJyGtWADcI6x7QOT0ITG9AL0uUqYeMpZeFOsTVJtwOPukFNtTMlZRxn9MwtRDzNBFVC+c0A6puLGbjMj32PtIW8V7pvePEl9nfUraJn6/z/5EfaRsT0nanspj6tPzGWc/GRE3MI/i1E/iNCzIUqkaPaGqWrkUYeOLjIS+9y/yfHhZ4sOrCh9e1fko1eDjyzpvr4u8vFC4bMSpl4KUsh6UhIF4aJ+wb0NKjAOJBTQkggJ0lkiHl6Uy4WXU0DI5cdEMLsmTWTawRNa/RM4rSk1id5QlKdU1j+KcIWOfJGUdJ2keJWYaIWIcJWgYJ2yaJGqZJuGYJ+PbIBc9pJw6lYHvq7I4qbi5rPm4rAe4qAkY9NKu+mjX/FzUA7TrAVri8aqPVsVNu+ygJVSy0yzZqKl6SskjCrFdcpFtCXPZkCi1aiiE1ki55whbxgmZh4jaxIKtj4x3kFxwlEJ4AsU3QcI5TtQ+TsQmGi9GZTekgMJcVDgHO2SCWyR8GqIekXNaJimAUThywjHIHlHJHVLK7pHPbJNNb1IQEJjdkW6XcLiEKrldqtl9quo+5cwuheQWeeEginE6kR0KceGSHMsu8XJCgJ1wFUTZbZlybIVKfI1acoNmZpur/AEvZTley4viCdfiQpURbuEWpaiGYuRGAgDzoTX5e6jENmikd6iLi1h4DcW7gOpbIBtYIB9apBxfo5HZkqXUbHCWuFOAyaQEo4pweFLL1NMrlOPzqAGx+9MQYUc/PmsfXlsfQdcgUd8oYc8wPvsAbnMfPtsAIdcIMe8EKQFasSUKAg4zG1TVLYrC1YuJLtN1KsoOLdG5mN2jlBY5JQ3F1CblzLY8qjGxeJmXcCmgslncp6xoUGOL5BJLlNV16oUtavkNqrl1KuoqJWWFYlo8t0G9cECjpKOQ2SMlOh9DK2Sia+QSGsrKDs2CcOKPqSpiMbBINjxHPiIgbZGcyOB6x+R5XCzso8IscAwgALCRmPusanQa1TtM1Cq2Tx2kGp/luqChnlokF55CDU5STszTVFdpZtepq2vUlDUaOQ2twibt4gaXxVWuios0MgIgR1D8z8j4+qVSnmckXE+JOXqJ2HoJW3plXtZycBvt+u84XvmSk5XfcbLyNafr33G++QOG7dsSEgUoWvcf4D19TNjUT8jwlIC+l+C5yMr3EbeKHY7GKIWmqcXmUD0jREziucdyAHxRREwCo6heMfdzkJxvjFJAZItnqUUWaMSWaCZWaKfWuEiv0/6kloDB1PonKPwEhMomF+rOJyjc57p4KNXOH1DP7dPIH3Ap3t8NPS8b57xoGLiq6Smmd4j5FkgEl6nmjnh1Zed5W0Qyzql+ii9EAytE/MskwutkEltk4htyIZAOrxL3LxLxzMnXSIVWyMbEe2xbfiZr2QPZOFUUYCegrnDEdfVUHmvqLlVlB3Fs5PZpSu3RzO1RF80yyraUKIe38/tclY54WdXyUixyxMInsUYhuvxZYrLI+e59jla/42z7LpbDTizHvZiP+jEeDWPRjmET2wOa5oi6NWQjRxQTOqqZc+qqkZpiopq5USVt5EYmWXaupMwSFNt5p4Q9AY3isXbRw6tWlHfXKV42w1xVPLQLDuqqmC9485rNnFkCYCa4T8C6QtC+StyzSSa0SzZ6II0JsQhvFY08b9q5bti4FFBYMXJVt/C8beeyaZGTB7LpfdTMEaqqJZc/p153cP08IJ3BN+9yvPtQ4+2HGm/eV3nzvsFPXrx6yfOXL7h68ZzL59cISLy4vJBQKICw1WrRbDZpNOrUqsWb7e9KKs1aXkLhZSPHVS3FVTXORTlCqxiikrZLyzMuxlWYV/Dq5/GezRIyzpGwLRCzzBIyTBE4GyOiHyR5/pS0oVcqdd5L8vwxifPHiEaImCjbnnUTOesirO8i9K8U1AsQfCTLUaIk5T0VZakeebKI2/tJilEYLgGHN4CYcYvO5SG5ghSrSHHRVxx/BEMJhAIQXSMSDLOyQWOQlL2PmOMxYccj/NaHeIx38ZruEbA+JOzoImR/RMjWKRV1dJNw98oVpgDDUnRUAqHq60f19kswzAeHKATFym+YUnCEcmiUSljkwMapRW7GjYjbolGg6B8m5x4gY39K3NRNWN8hwdB9+COOve+xbn+DWZSdN36HfuVLjue+YG/yNxxM/ZajmX/hePZLtPO/43Tx9+iXv8Gw+h2m9VtYNn7AtnUb5+49vIcdBLXdxM6fkrEMkHeOyjJzNThDIzLPRWyR6+Qyl7EFWiKjKMqUnhHy9n5Us/j79RA/fURU+5Dw0V2CB7fx7/2Ad+d72RktoFDIv/M9gd1bN8/t3cK9+z3uvVt4D37Ef3SH4ImIDgjn79FnMBRQmHU8I+fs/yxxX/kEfikBfqbHJIw9pCxP5OPyOQF5EgSfkBSAKC4Qtj4y9mcojn6pjOiGdfwBEPtIi9vitZ0DqK5BVPcwUds4bsM0btMSUc822ZiWWtYuV3tvr1QkEL4p8fFtlY9vG3x82+Ljmxa8bvLhZZ3XV3muWyla1QiVvI9c2kEmrice+sNsODEfbpOof52Yf1mWkkU5WSjhmyfpnSPtmb2RuO2dI+OZR3Uv/pkyjlmS1gnpvifMo6QsY6SsEyRtYs/mOZLOedKuRTKeFbLBLUQXr4DCRtbIRdH6ySn0SBBslj00Sm7EUUDgH6CwXQt8hsJWyUGjYJU5oVLmnFz8SEKbKPH8QRn/GtngKrngioTCqG1SOoBidmHS9Yy0ZwDFN0RWXOT8kyi+GVT/PNngIvnwMsXYJpXUAZX0yQ1wxg9k6UmJ7JCObJMT5SblhEpWSyV3LDN0BUW4hJsoCQ1qUjRArJNLayiqmxIKS+o2RTGqJLmJGl0nHVohGVgh4Vsl4V0n6dNIpf03Xb+5kIARAWw3KoRFQF0A4hr11CYX2T0ucwdc5Q65yh1JKKyJxoH4JpX4FtWEmEkp7m9RiW1KYBRAWE/t0Pikeko01Yjn1inFVsmL7xFepBRboppcQcCgcMpKIlMXnaMQmSEbnCTtE80mw8TE+9QzLGEwGZpEic6QDk8TD0wS9Y4T90+SDE6TCs3eKDiHIlzo5BrFtIZsfJV0eIlUcJG0dKuXZYk35p0h7Jok5Jwg6BjHbx/DZxvBax0i6p2Sr5FLrKJEF0iFxPecRYnNSzgspJYpZlYoq6tUsmsSEGt5AYv7EhzK2UOKyj4l9YBa4ZhWVcdFVcdlTcdVVctF+ZBWYZdGdpNqeo1SXLg7s2T9YiD6kDzH+85uzv0hQzdRs4j+PMKre4D75B5eEc85F13DzyhHp7nKrVFNivfWJEpgnEJ0llp6iaqA1eQSRTEeKrVMRTRjKMvUlXkaygy11KQcEVWKjVKKiTFRE5RiExQiY+TDo+TDYsE/geofkx32Pn0XLq3IpD/AenAf2+EDmUu3H4rS8n3Mu3ela+jR9RA4f0rw/ImU/6wHj/YRjsMHBPQ9iIYV4QImHQIcewiedxGz9sqohQBCAYbFkBh6P0kpOE1JOIv+aQrCZRQSt/3TFAMzlIKi03+eUniBUmSRSnSJanyFemKNZmaTdnZXuoQvyse8rukkBD5vGrhqnHNZPeWidMxlRcd1Xc/zhoGm6HAVo4QyIpKgld3uzfIp4m+aS4l4wRap6AYJkSkNrxELrRIPrhAPLJMMigWveM+sy8+fEl1DSIBhLrFJPrFJLq4hK7rr4xpKqS0qyi7l9La8XRILFOkmb1NObVIUi5bEuoweVNOb1JVtWqIcXjjgeeWY1/VT3jTPeFE94bJ4IOGwoWzJjnc1OE/UMUrQMkTcNUEmOEc6sETCu0LUvU5MyKMh7t0kHdyVUCjAUA0foISEDlHDIht5TDpwSNK3T8p3QMp/RCZwQi5yJkvMYqC0cBCFG3hZ8nAl3MGqn1bB+We9FyH7BkHbugRBr2kBm26K8/1hzveHMB6OYD4ZxXIyJmHVoZ/Eb1sg7l8nEdB8PqrxPUqialLQUcppKWSPKRVOKZdN1Op2Lq/8vHod4907hfcfinz42OC90AehFj95+/4dr9+95eWb1zx/9ZKr59dcCvfw4uJPgLBBrVpFdCBnMzEK2QS1clZC4VUjx3UjI6GwUQhSzrjlWIuAeR3r4TjnO4No15+iXe/FtPsM1/EQrqNBHIcDOA/7iZ4PkXeMUHGPUnaNUHIOk7MNkBEdsoZe6RaKESv+4wd4j+7jPrqH5/g+Pu1D/LoOfKcdeD/Jo3uIW/sAcaIIynLvE1lKFqVjAYWKZwTVOypXXmKEgIBDAYUZuwDDQVTR/egaJucaoeAe/RONybxgwvWEsLOLoK0Dv+WBBMKIo4uEp5eYqwdxO2x/RMTeRUyAoesxaW8fakBc+J6RFqVjdx9ZMXg4NExRjA0J3QBhPTZJOzXLlbLAi+wyrwtrvMiucJVZoJ2YpRIUDuaAdA4FGArHMGp4JCExZe1FEdDkEf+HQZLmZ0TOnhKQcxU7cezckxAooPBo5gvpGm6N/IIb/W92xn7JwfSv0c5/iWHtW+zbYk/dh4R13cQNT1Bsg5S947TCc7Ks3I7OIXQRneMqOvtnaocmafhGKTsHyJp7SQgH7/COBELH2leyIUaUmo2Lv8a08gXm9S+xbvwO+9Y3OHe+k3AYOL4rwVA4hsItFFAogLDoGZIqeYcpeYYouAfJuwfJOvtRBejZn8mjKoHv2Y1b+Nn9u3EB/wCEqoC+T+AnAPDGFeyXMCiB0D1IzjNM1jtC3DGJzzwnR6/EfSJnc0o95+BFI8qH5zk+vC7x8X0VPjbgQxs+XMG7C3jTklD46jLHZUPsFR6koLjIxC2komdypl5MdMIGtm4GB/vWiIg8nneWiGeGsHuasGuKiHOSmGNS/oYsrDMAAAt3SURBVBziZ4k7Rf5lhrTIwLjE/ssLEg5TtmmihmFCZ/3EjMPSLVQc06juBXIiXyMUWJOlzHxkl0LsSEJhXTXQKohsip1W2SVBsF50Uc07EMdmxftnUCjcw1bZTbNkl0CYT52RiR6T8G8RcS4Rts8TcSwQcy2R9IjRU8tk/cukPfPEHdOyjCxGP6Xc/Z+V9ggwnJIgVImvSxdOlLMu8idc5M9o5c9pZM+oKToqGS1lRfsJBkU5S3Qin0ooLGX3pUuoJDdIRVdJRpdJRhZJx5bJpddlBk7k67IJjbwwCcci7J4l6JghaJ8jaFvAb5nDZ57Fb54h5pwl459DFRk3/6wcmaL45xBSAwsURTNMQiOHkbeVPS6zhzdQmBSZQwF+uzQz+5/VSO9JGBROYiO9y1X+WHaSvirreF48khdn4UomnMI5naGRXudN/Yirwjb19KoEQjUwScozImFQAKFQyj9OWjhg8TnyqUVKmWWK6WVyiUVUUbaN37h44pgKzUmgSwRmP0NdJrxI3D9H2D1FwD6O1zKCyziAXd+HRdeL4aiL070OTvcecn7YifGkC6fxGUHnmHytqPcGPgWARn3jxHwTpEWZNrkgXcJaXkOrvE2juEs1tyfhoSa6ZytnXDWMvLyy8u61izfPbbxsG3heP+VVW8/bKwMvWzpa+W0JhYXIHPngJGJxHzKK/X/vYt65hXH7WwybX3O89Bu2Jv+X1On6VziO70q3sBie5EIVLq8oR4+T9o1Kx7AUn6MYnyMXnUWNzJKLzpGPzVOQj09Rio9RSY7Lao8AxFZ2novcIhe5JdrZRVrqAhfZZS7za1xkhYMsFg6TZDwiRztA0Pj00xSLJ3jPHuM8eSRdQlFGdmu78Z31EtA/IWR4gu9UNLnc4UTsDb/zI8HzHmleRM1i/I2A3w4C548Im7olGAogrMdF48ysbLoRIKiKfKRtiIR1kLhlgJhlgIRtiLRD7LMuZpVOkvWLYdyimWvuZipBUsxe3ZZQKIDwQ9vA++c23r/x8Oalk8u6XrrGwsG9qp3xsmXiRdMo4fCqdk67eoYAQgH3SnyTRHiNTGyDbGpHOoQCCIOeBUKeecLuG3dQjWmoCKde2SWX2CAdXpGLs1ToBhpTwWUZKUiHlhHKhFdQI6vkYusU4hry8XWpbGSFTHCBdGCeXHSFcmqDurpNO7/HZfFQuoRvm3o+XBh5f2GQet045bp8RCu7I8fxNNUtebwqH/KqecqLutiQQE9d1VNVzuTOIMXkiWyMEUCY8u8SdWkI2lYIO9aJurYIOzbltBWPcRmvaRW/RUPItkXcvU/af0wxLmI6Dl7VgzJa18o5qWYsFBPnZCNaYu4dXOeL6PdG0W71c7D2mJ2lR2wvdrA5/xDN3H3WZ+6yNn2b1akfWZm8xfrsbfbWOtHtPUF/+Izzo35M2iE8tlliwXWU5B55UYov6KhXTbTbzhuH8HWM9+/TfPyY5+PHKh9p/Yku+Mn7jx94+/49r9+94+Xr11y/fMnl9TUXl5e02m2arRaNRpNarUqpkCWrxClkk9TK6k0ZuZ6VTuFlJUojH6SieFDC50TsYkTD7GcwPN9+hnVvQAKhff8Z5u3HGDa6cOx24T/sInzSTeRENJw8JqztIaQVc/W6CRw/wn/UifeoA89RB66jh7iPO/CcdOI5eYT7pBPXSQfOY9El/ADb4X1533vWTdD4hIgo/zqESyjs9nFyPjEnahzFNUraMUzSOkDC/IyE6RkJcz9Jcz9p6yCKbZisQ7iFoxRcY3LUQMTRh8/ei9fWg8fSjc/+mLD7GQn/EFHPAGHXM0LOPkKOp4TsT4k4nxFzD5LwDhMXJR17PzHHAEkBpP4xVP84qn+CrH+SophtFZ2nnliSYeBLRcNFRoOYyyVKAdXIAsWAmEovAsnjZJyjcmBq1jMpmwxKwTkqETG6YJGCb46sa5qMbYKEWYxiGMAnBszudWLevId+9QdOFr/haP73HMx+ycHMlxzOfcXR/O84Wfya05VvOV+/hXHjR8xbd+RsL79wEY2iUUbkLQVEi3K7yCVOURewGFvkSjSrJJa5iC/KLueyb0KO6kmKv4PuEb6De7h3b2PfuoVt83vs2z/g3L2Na/8u7oN7eA4f4D/pIKjrIqJ/TNz4lLRVlLgFrI/K71fwTshxO2LkTkGO3Zkg55kg6x6XIyhU9xhCivybjZByDEuJ/XeFUs5ReXLMiN+he5y0kDiRukZJOkdvQufia91iSPokineKqOjosqzgs20S8x2hxs+pilxIPSFLw+9f1/j4oQVcwsfn8PH/VHWuT2ncURj+zzud6Yd2OvkSbZM0xiheUQQUBBUviIjKHWG57brLLncBhXiJmbTx6ZyfSWf64Z1hFj6wwwJn3/O853yGfx7h6z3fnsY83fWYjCwG3Rptu4ilZzDrCYzqEXp5j5q2Q7UUploMKLawmpd5bito2WW0zBIVAaGTC9REKWkniuu3gpVx08isY2c9OLkNrNQKemKeamwG/fQj5rkLKyn7mVdpZD0vynlo5L3YRRlWu6M4lb55jHAqo9Y5w3aKQTtNv5mka5/TdS7ot1IMuhmG3SxDcRB7WUbd9EtRKMEZM4ZdP8AshajnfNQEDcl60HMbXOU2MPMerPyagrxryUVqF/PUUx8xMjPo6fcqhCKAv5VbUsGSXi3ISPa3Ng+5taMvyWgzRt84pqtH6RryQ31MrxGjZ/3QMX37SDmGbUv+nAIYZZ9qT5qVDdWetMV9EHewvqngeUvzYlx6qOXcVDNr1DIe6mkvte+SLRtmwUtT89IseWhIYZtf/S63OqdGQdLIHlqan141yEDfoVeVYMmWkko4qtDJHgN9l2tpTddCdCpBJJRya+3z0D7mTjbdOPuKR+wI2J8TGH6dkbXNk7hnrbBqWbfLa6ogNbJziMy8i4YUd9oydmWVZn2dvuXnRljB5jZ9aZ9fbf2ntr6JU/Uh525XhI8NKJbLKvmoZtcoyYzEs0VycRl3MUcmNksqOsOZDKAOT3OyM01i/0+S0Xdk4x8oXrgopxepZBapZhf+p6viCk5tjc6VtKQ3GUjr3g7RFr7MPKDXjDHqnTEZpniYZPnyUODpLsvjbZKH4RlPtxd8/ZTk840wVBIo2KIj7pHmxi4soidn0eJvyUdfk9l/pdy308AvRL0/cez/WR2rXrzDyMxi5j6q77JVcGFdSmBsCVtbpllZxSqJIy/v3YUhBX/ZjVNx06wsqcKxU1vg+mqFUWNNtZvHjo+x4+fW9nHT8DJ2ZHapFPghbhsBhoZcCx5aJbdy9M3MIkbaRT05R0Xwifh7tPgMlcQP1ncOU54/nyV/OMVpQKZfCC//BjP9gdr5O7T4tHIVtfgU5dMpjNQ7mpdzdMtLL+nm7BJ2+ocWsVILmMkF5EbROJ9HP5tDP59Dv5hHTy5gZZZx8m7aRQnv+LnWxbUOc2vtqutw0okyvpYhyCdc2/u060GurV3Gnaj6bB6GCR4GCe76ccbdGKN2VCEcLWMHRw/RaUQYyDHnEMcIK8xDL724WUbJj7xu1IoybB3Ra0TUGja7Ju7/lpqJaGpSKPqxlDZVCloeN77LrmwiMktedAmL5FYxL9exyz6aVT/NigSWfHTFqRcu0d5j0j7gvhflU+eQG3uXvhFkYIYYCZ/Y3GXSfmEXJ72oCm/ctE4YtU4YylQD55h+Q1bHRXGqe+iFAOX0BvVCEEvbU5I1vuX0JpWMpKlD6PkdjMs9zGIEpyqbSRKM21IMJtQmKLMUwdIiNMoR6vlt8ol1EgcuTnY/qBXAB8E/iIbeEtv5i6PQGyKbrwlvvGJ7/XcC7l8JrP1G2PuKyNZr9oNTHGxPEw2/4eLERTErN8RhOo7MIk1yNynw+FDhy5crvv5t8+2bFIR9np9veH6+fxH3PPPIv5t4EtbBTugM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6682" y="5499752"/>
            <a:ext cx="2041600" cy="1296000"/>
          </a:xfrm>
          <a:prstGeom prst="rect">
            <a:avLst/>
          </a:prstGeom>
        </p:spPr>
      </p:pic>
      <p:pic>
        <p:nvPicPr>
          <p:cNvPr id="14" name="図 13"/>
          <p:cNvPicPr>
            <a:picLocks noChangeAspect="1"/>
          </p:cNvPicPr>
          <p:nvPr/>
        </p:nvPicPr>
        <p:blipFill>
          <a:blip r:embed="rId3"/>
          <a:stretch>
            <a:fillRect/>
          </a:stretch>
        </p:blipFill>
        <p:spPr>
          <a:xfrm>
            <a:off x="2383901" y="5636572"/>
            <a:ext cx="1006264" cy="1044000"/>
          </a:xfrm>
          <a:prstGeom prst="rect">
            <a:avLst/>
          </a:prstGeom>
        </p:spPr>
      </p:pic>
      <p:sp>
        <p:nvSpPr>
          <p:cNvPr id="12" name="正方形/長方形 11"/>
          <p:cNvSpPr/>
          <p:nvPr/>
        </p:nvSpPr>
        <p:spPr>
          <a:xfrm>
            <a:off x="7271893" y="6473168"/>
            <a:ext cx="1710394" cy="4705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500" dirty="0" smtClean="0">
                <a:solidFill>
                  <a:schemeClr val="tx1"/>
                </a:solidFill>
                <a:latin typeface="メイリオ" panose="020B0604030504040204" pitchFamily="50" charset="-128"/>
                <a:ea typeface="メイリオ" panose="020B0604030504040204" pitchFamily="50" charset="-128"/>
              </a:rPr>
              <a:t>※2022.7</a:t>
            </a:r>
            <a:r>
              <a:rPr kumimoji="1" lang="ja-JP" altLang="en-US" sz="1500" dirty="0" smtClean="0">
                <a:solidFill>
                  <a:schemeClr val="tx1"/>
                </a:solidFill>
                <a:latin typeface="メイリオ" panose="020B0604030504040204" pitchFamily="50" charset="-128"/>
                <a:ea typeface="メイリオ" panose="020B0604030504040204" pitchFamily="50" charset="-128"/>
              </a:rPr>
              <a:t>時点</a:t>
            </a:r>
          </a:p>
        </p:txBody>
      </p:sp>
      <p:pic>
        <p:nvPicPr>
          <p:cNvPr id="18" name="Picture 3" descr="P:\新しいフォルダー\IMG_5542[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b="4316"/>
          <a:stretch/>
        </p:blipFill>
        <p:spPr bwMode="auto">
          <a:xfrm>
            <a:off x="1204933" y="3563067"/>
            <a:ext cx="1820277" cy="130897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6210" y="3538256"/>
            <a:ext cx="1938155" cy="1344486"/>
          </a:xfrm>
          <a:prstGeom prst="rect">
            <a:avLst/>
          </a:prstGeom>
        </p:spPr>
      </p:pic>
      <p:sp>
        <p:nvSpPr>
          <p:cNvPr id="24"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5</a:t>
            </a:r>
            <a:endParaRPr lang="ja-JP" altLang="en-US" dirty="0">
              <a:latin typeface="メイリオ" panose="020B0604030504040204" pitchFamily="50" charset="-128"/>
              <a:ea typeface="メイリオ" panose="020B0604030504040204" pitchFamily="50" charset="-128"/>
            </a:endParaRPr>
          </a:p>
        </p:txBody>
      </p:sp>
      <p:pic>
        <p:nvPicPr>
          <p:cNvPr id="26"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5779529" y="3550501"/>
            <a:ext cx="1792194" cy="13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110994" y="1426698"/>
            <a:ext cx="8904420" cy="4601260"/>
          </a:xfrm>
          <a:prstGeom prst="rect">
            <a:avLst/>
          </a:prstGeom>
        </p:spPr>
        <p:txBody>
          <a:bodyPr wrap="square">
            <a:spAutoFit/>
          </a:bodyPr>
          <a:lstStyle/>
          <a:p>
            <a:pPr lvl="0" defTabSz="414656">
              <a:defRPr/>
            </a:pP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概要</a:t>
            </a:r>
            <a:r>
              <a:rPr lang="en-US" altLang="ja-JP" dirty="0" smtClean="0">
                <a:latin typeface="メイリオ" panose="020B0604030504040204" pitchFamily="50" charset="-128"/>
                <a:ea typeface="メイリオ" panose="020B0604030504040204" pitchFamily="50" charset="-128"/>
              </a:rPr>
              <a:t>》</a:t>
            </a:r>
          </a:p>
          <a:p>
            <a:pPr defTabSz="414656">
              <a:defRPr/>
            </a:pPr>
            <a:r>
              <a:rPr kumimoji="0" lang="ja-JP" altLang="en-US" dirty="0" smtClean="0">
                <a:latin typeface="メイリオ" panose="020B0604030504040204" pitchFamily="50" charset="-128"/>
                <a:ea typeface="メイリオ" panose="020B0604030504040204" pitchFamily="50" charset="-128"/>
              </a:rPr>
              <a:t>　各種地域イベントに協力し、大阪市民の健康づくりを支援します。</a:t>
            </a:r>
            <a:endParaRPr kumimoji="0" lang="en-US" altLang="ja-JP" dirty="0" smtClean="0">
              <a:latin typeface="メイリオ" panose="020B0604030504040204" pitchFamily="50" charset="-128"/>
              <a:ea typeface="メイリオ" panose="020B0604030504040204" pitchFamily="50" charset="-128"/>
            </a:endParaRPr>
          </a:p>
          <a:p>
            <a:pPr defTabSz="414656">
              <a:defRPr/>
            </a:pPr>
            <a:endParaRPr kumimoji="0" lang="en-US" altLang="ja-JP" sz="700" dirty="0">
              <a:latin typeface="メイリオ" panose="020B0604030504040204" pitchFamily="50" charset="-128"/>
              <a:ea typeface="メイリオ" panose="020B0604030504040204" pitchFamily="50" charset="-128"/>
            </a:endParaRPr>
          </a:p>
          <a:p>
            <a:pPr defTabSz="414656">
              <a:defRPr/>
            </a:pPr>
            <a:r>
              <a:rPr kumimoji="0" lang="en-US" altLang="ja-JP" dirty="0" smtClean="0">
                <a:latin typeface="メイリオ" panose="020B0604030504040204" pitchFamily="50" charset="-128"/>
                <a:ea typeface="メイリオ" panose="020B0604030504040204" pitchFamily="50" charset="-128"/>
              </a:rPr>
              <a:t>《</a:t>
            </a:r>
            <a:r>
              <a:rPr kumimoji="0" lang="ja-JP" altLang="en-US" dirty="0" smtClean="0">
                <a:latin typeface="メイリオ" panose="020B0604030504040204" pitchFamily="50" charset="-128"/>
                <a:ea typeface="メイリオ" panose="020B0604030504040204" pitchFamily="50" charset="-128"/>
              </a:rPr>
              <a:t>主な連携取組</a:t>
            </a:r>
            <a:r>
              <a:rPr kumimoji="0" lang="en-US" altLang="ja-JP" dirty="0" smtClean="0">
                <a:latin typeface="メイリオ" panose="020B0604030504040204" pitchFamily="50" charset="-128"/>
                <a:ea typeface="メイリオ" panose="020B0604030504040204" pitchFamily="50" charset="-128"/>
              </a:rPr>
              <a:t>》</a:t>
            </a:r>
          </a:p>
          <a:p>
            <a:pPr defTabSz="414656">
              <a:defRPr/>
            </a:pPr>
            <a:endParaRPr lang="ja-JP" altLang="en-US" sz="300" dirty="0">
              <a:latin typeface="メイリオ" panose="020B0604030504040204" pitchFamily="50" charset="-128"/>
              <a:ea typeface="メイリオ" panose="020B0604030504040204" pitchFamily="50" charset="-128"/>
            </a:endParaRPr>
          </a:p>
          <a:p>
            <a:pPr marL="354013" indent="-177800"/>
            <a:r>
              <a:rPr lang="ja-JP" altLang="en-US" sz="1600" dirty="0" smtClean="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Run with You</a:t>
            </a:r>
            <a:r>
              <a:rPr lang="ja-JP" altLang="en-US" sz="1600" dirty="0">
                <a:latin typeface="メイリオ" panose="020B0604030504040204" pitchFamily="50" charset="-128"/>
                <a:ea typeface="メイリオ" panose="020B0604030504040204" pitchFamily="50" charset="-128"/>
              </a:rPr>
              <a:t>」プロジェクトとして、第一生命陸上部ＯＧによる</a:t>
            </a:r>
            <a:r>
              <a:rPr lang="ja-JP" altLang="en-US" sz="1600" dirty="0" smtClean="0">
                <a:latin typeface="メイリオ" panose="020B0604030504040204" pitchFamily="50" charset="-128"/>
                <a:ea typeface="メイリオ" panose="020B0604030504040204" pitchFamily="50" charset="-128"/>
              </a:rPr>
              <a:t>子どもなどへの</a:t>
            </a:r>
            <a:endParaRPr lang="en-US" altLang="ja-JP" sz="1600" dirty="0" smtClean="0">
              <a:latin typeface="メイリオ" panose="020B0604030504040204" pitchFamily="50" charset="-128"/>
              <a:ea typeface="メイリオ" panose="020B0604030504040204" pitchFamily="50" charset="-128"/>
            </a:endParaRPr>
          </a:p>
          <a:p>
            <a:pPr marL="354013" indent="-177800"/>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ランニング</a:t>
            </a:r>
            <a:r>
              <a:rPr lang="ja-JP" altLang="en-US" sz="1600" dirty="0" smtClean="0">
                <a:latin typeface="メイリオ" panose="020B0604030504040204" pitchFamily="50" charset="-128"/>
                <a:ea typeface="メイリオ" panose="020B0604030504040204" pitchFamily="50" charset="-128"/>
              </a:rPr>
              <a:t>教室</a:t>
            </a:r>
            <a:r>
              <a:rPr lang="ja-JP" altLang="en-US" sz="1600" dirty="0">
                <a:latin typeface="メイリオ" panose="020B0604030504040204" pitchFamily="50" charset="-128"/>
                <a:ea typeface="メイリオ" panose="020B0604030504040204" pitchFamily="50" charset="-128"/>
              </a:rPr>
              <a:t>の</a:t>
            </a:r>
            <a:r>
              <a:rPr lang="ja-JP" altLang="en-US" sz="1600" dirty="0" smtClean="0">
                <a:latin typeface="メイリオ" panose="020B0604030504040204" pitchFamily="50" charset="-128"/>
                <a:ea typeface="メイリオ" panose="020B0604030504040204" pitchFamily="50" charset="-128"/>
              </a:rPr>
              <a:t>開催や、</a:t>
            </a:r>
            <a:r>
              <a:rPr lang="ja-JP" altLang="en-US" sz="1600" dirty="0">
                <a:latin typeface="メイリオ" panose="020B0604030504040204" pitchFamily="50" charset="-128"/>
                <a:ea typeface="メイリオ" panose="020B0604030504040204" pitchFamily="50" charset="-128"/>
              </a:rPr>
              <a:t>イベントの際</a:t>
            </a:r>
            <a:r>
              <a:rPr lang="ja-JP" altLang="en-US" sz="1600" dirty="0" smtClean="0">
                <a:latin typeface="メイリオ" panose="020B0604030504040204" pitchFamily="50" charset="-128"/>
                <a:ea typeface="メイリオ" panose="020B0604030504040204" pitchFamily="50" charset="-128"/>
              </a:rPr>
              <a:t>に講師として派遣</a:t>
            </a:r>
            <a:r>
              <a:rPr lang="ja-JP" altLang="en-US" sz="1600" dirty="0">
                <a:latin typeface="メイリオ" panose="020B0604030504040204" pitchFamily="50" charset="-128"/>
                <a:ea typeface="メイリオ" panose="020B0604030504040204" pitchFamily="50" charset="-128"/>
              </a:rPr>
              <a:t>します。</a:t>
            </a:r>
            <a:endParaRPr lang="en-US" altLang="ja-JP" sz="1600" dirty="0">
              <a:latin typeface="メイリオ" panose="020B0604030504040204" pitchFamily="50" charset="-128"/>
              <a:ea typeface="メイリオ" panose="020B0604030504040204" pitchFamily="50" charset="-128"/>
            </a:endParaRPr>
          </a:p>
          <a:p>
            <a:pPr marL="354013" indent="-177800"/>
            <a:endParaRPr lang="en-US" altLang="ja-JP" sz="300" dirty="0" smtClean="0">
              <a:latin typeface="メイリオ" panose="020B0604030504040204" pitchFamily="50" charset="-128"/>
              <a:ea typeface="メイリオ" panose="020B0604030504040204" pitchFamily="50" charset="-128"/>
            </a:endParaRPr>
          </a:p>
          <a:p>
            <a:pPr marL="354013" indent="-177800"/>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第一生命女子陸上競技部の元選手</a:t>
            </a:r>
            <a:r>
              <a:rPr lang="ja-JP" altLang="en-US" sz="1600" dirty="0" smtClean="0">
                <a:latin typeface="メイリオ" panose="020B0604030504040204" pitchFamily="50" charset="-128"/>
                <a:ea typeface="メイリオ" panose="020B0604030504040204" pitchFamily="50" charset="-128"/>
              </a:rPr>
              <a:t>が子どもなどに</a:t>
            </a:r>
            <a:r>
              <a:rPr lang="ja-JP" altLang="en-US" sz="1600" dirty="0">
                <a:latin typeface="メイリオ" panose="020B0604030504040204" pitchFamily="50" charset="-128"/>
                <a:ea typeface="メイリオ" panose="020B0604030504040204" pitchFamily="50" charset="-128"/>
              </a:rPr>
              <a:t>走り方を指導します</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marL="354013" indent="-177800"/>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地域イベントなどのメニュー</a:t>
            </a:r>
            <a:r>
              <a:rPr lang="ja-JP" altLang="en-US" sz="1600" dirty="0">
                <a:latin typeface="メイリオ" panose="020B0604030504040204" pitchFamily="50" charset="-128"/>
                <a:ea typeface="メイリオ" panose="020B0604030504040204" pitchFamily="50" charset="-128"/>
              </a:rPr>
              <a:t>の一つとしても活用いただけます</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marL="354013" indent="-177800"/>
            <a:endParaRPr lang="en-US" altLang="ja-JP" sz="1600" dirty="0">
              <a:latin typeface="メイリオ" panose="020B0604030504040204" pitchFamily="50" charset="-128"/>
              <a:ea typeface="メイリオ" panose="020B0604030504040204" pitchFamily="50" charset="-128"/>
            </a:endParaRPr>
          </a:p>
          <a:p>
            <a:pPr marL="354013" indent="-177800"/>
            <a:endParaRPr lang="en-US" altLang="ja-JP" sz="1600" dirty="0" smtClean="0">
              <a:latin typeface="メイリオ" panose="020B0604030504040204" pitchFamily="50" charset="-128"/>
              <a:ea typeface="メイリオ" panose="020B0604030504040204" pitchFamily="50" charset="-128"/>
            </a:endParaRPr>
          </a:p>
          <a:p>
            <a:pPr marL="354013" indent="-177800"/>
            <a:endParaRPr lang="en-US" altLang="ja-JP" sz="1600" dirty="0">
              <a:latin typeface="メイリオ" panose="020B0604030504040204" pitchFamily="50" charset="-128"/>
              <a:ea typeface="メイリオ" panose="020B0604030504040204" pitchFamily="50" charset="-128"/>
            </a:endParaRPr>
          </a:p>
          <a:p>
            <a:pPr marL="354013" indent="-177800"/>
            <a:endParaRPr lang="en-US" altLang="ja-JP" sz="1600" dirty="0" smtClean="0">
              <a:latin typeface="メイリオ" panose="020B0604030504040204" pitchFamily="50" charset="-128"/>
              <a:ea typeface="メイリオ" panose="020B0604030504040204" pitchFamily="50" charset="-128"/>
            </a:endParaRPr>
          </a:p>
          <a:p>
            <a:pPr marL="354013" indent="-177800"/>
            <a:endParaRPr lang="en-US" altLang="ja-JP" sz="1600" dirty="0" smtClean="0">
              <a:latin typeface="メイリオ" panose="020B0604030504040204" pitchFamily="50" charset="-128"/>
              <a:ea typeface="メイリオ" panose="020B0604030504040204" pitchFamily="50" charset="-128"/>
            </a:endParaRPr>
          </a:p>
          <a:p>
            <a:pPr marL="354013" indent="-177800"/>
            <a:endParaRPr lang="ja-JP" altLang="en-US"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第一生命が協賛するスポーツチームの選手によるスポーツ教室を実施します</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大阪</a:t>
            </a:r>
            <a:r>
              <a:rPr lang="ja-JP" altLang="en-US" sz="1600" dirty="0" smtClean="0">
                <a:latin typeface="メイリオ" panose="020B0604030504040204" pitchFamily="50" charset="-128"/>
                <a:ea typeface="メイリオ" panose="020B0604030504040204" pitchFamily="50" charset="-128"/>
              </a:rPr>
              <a:t>エヴェッサなど）</a:t>
            </a:r>
            <a:endParaRPr lang="en-US" altLang="ja-JP" sz="1600" dirty="0">
              <a:latin typeface="メイリオ" panose="020B0604030504040204" pitchFamily="50" charset="-128"/>
              <a:ea typeface="メイリオ" panose="020B0604030504040204" pitchFamily="50" charset="-128"/>
            </a:endParaRPr>
          </a:p>
          <a:p>
            <a:pPr marL="354013" indent="-177800"/>
            <a:endParaRPr lang="ja-JP" altLang="en-US" sz="1600"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4213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42911" y="2643186"/>
            <a:ext cx="8129588" cy="1008000"/>
          </a:xfrm>
          <a:prstGeom prst="rect">
            <a:avLst/>
          </a:prstGeom>
          <a:solidFill>
            <a:srgbClr val="DDF4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15" name="正方形/長方形 14"/>
          <p:cNvSpPr/>
          <p:nvPr/>
        </p:nvSpPr>
        <p:spPr>
          <a:xfrm>
            <a:off x="110994" y="1426698"/>
            <a:ext cx="8904420" cy="2677656"/>
          </a:xfrm>
          <a:prstGeom prst="rect">
            <a:avLst/>
          </a:prstGeom>
        </p:spPr>
        <p:txBody>
          <a:bodyPr wrap="square">
            <a:spAutoFit/>
          </a:bodyPr>
          <a:lstStyle/>
          <a:p>
            <a:pPr lvl="0" defTabSz="414656">
              <a:defRPr/>
            </a:pP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概要</a:t>
            </a:r>
            <a:r>
              <a:rPr lang="en-US" altLang="ja-JP" dirty="0" smtClean="0">
                <a:latin typeface="メイリオ" panose="020B0604030504040204" pitchFamily="50" charset="-128"/>
                <a:ea typeface="メイリオ" panose="020B0604030504040204" pitchFamily="50" charset="-128"/>
              </a:rPr>
              <a:t>》</a:t>
            </a:r>
          </a:p>
          <a:p>
            <a:pPr defTabSz="414656">
              <a:defRPr/>
            </a:pPr>
            <a:r>
              <a:rPr kumimoji="0"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小・中・高等学校等に</a:t>
            </a:r>
            <a:r>
              <a:rPr lang="ja-JP" altLang="en-US" dirty="0" smtClean="0">
                <a:latin typeface="メイリオ" panose="020B0604030504040204" pitchFamily="50" charset="-128"/>
                <a:ea typeface="メイリオ" panose="020B0604030504040204" pitchFamily="50" charset="-128"/>
              </a:rPr>
              <a:t>おいて希望</a:t>
            </a:r>
            <a:r>
              <a:rPr lang="ja-JP" altLang="en-US" dirty="0">
                <a:latin typeface="メイリオ" panose="020B0604030504040204" pitchFamily="50" charset="-128"/>
                <a:ea typeface="メイリオ" panose="020B0604030504040204" pitchFamily="50" charset="-128"/>
              </a:rPr>
              <a:t>する学校へ、金融や保険について楽しく学べる</a:t>
            </a:r>
            <a:endParaRPr lang="en-US" altLang="ja-JP" dirty="0" smtClean="0">
              <a:latin typeface="メイリオ" panose="020B0604030504040204" pitchFamily="50" charset="-128"/>
              <a:ea typeface="メイリオ" panose="020B0604030504040204" pitchFamily="50" charset="-128"/>
            </a:endParaRPr>
          </a:p>
          <a:p>
            <a:pPr defTabSz="414656">
              <a:defRPr/>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すごろく</a:t>
            </a:r>
            <a:r>
              <a:rPr lang="ja-JP" altLang="en-US" dirty="0">
                <a:latin typeface="メイリオ" panose="020B0604030504040204" pitchFamily="50" charset="-128"/>
                <a:ea typeface="メイリオ" panose="020B0604030504040204" pitchFamily="50" charset="-128"/>
              </a:rPr>
              <a:t>形式の</a:t>
            </a:r>
            <a:r>
              <a:rPr lang="ja-JP" altLang="en-US" dirty="0" smtClean="0">
                <a:latin typeface="メイリオ" panose="020B0604030504040204" pitchFamily="50" charset="-128"/>
                <a:ea typeface="メイリオ" panose="020B0604030504040204" pitchFamily="50" charset="-128"/>
              </a:rPr>
              <a:t>教材</a:t>
            </a:r>
            <a:r>
              <a:rPr lang="ja-JP" altLang="en-US" dirty="0">
                <a:latin typeface="メイリオ" panose="020B0604030504040204" pitchFamily="50" charset="-128"/>
                <a:ea typeface="メイリオ" panose="020B0604030504040204" pitchFamily="50" charset="-128"/>
              </a:rPr>
              <a:t>「ライフサイクルゲーム</a:t>
            </a:r>
            <a:r>
              <a:rPr lang="en-US" altLang="ja-JP" dirty="0">
                <a:latin typeface="メイリオ" panose="020B0604030504040204" pitchFamily="50" charset="-128"/>
                <a:ea typeface="メイリオ" panose="020B0604030504040204" pitchFamily="50" charset="-128"/>
              </a:rPr>
              <a:t>Ⅲ</a:t>
            </a:r>
            <a:r>
              <a:rPr lang="ja-JP" altLang="en-US"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a:t>
            </a:r>
            <a:r>
              <a:rPr lang="ja-JP" altLang="en-US" dirty="0">
                <a:latin typeface="メイリオ" panose="020B0604030504040204" pitchFamily="50" charset="-128"/>
                <a:ea typeface="メイリオ" panose="020B0604030504040204" pitchFamily="50" charset="-128"/>
              </a:rPr>
              <a:t>使用した授業を実施し、金融</a:t>
            </a:r>
            <a:endParaRPr lang="en-US" altLang="ja-JP" dirty="0" smtClean="0">
              <a:latin typeface="メイリオ" panose="020B0604030504040204" pitchFamily="50" charset="-128"/>
              <a:ea typeface="メイリオ" panose="020B0604030504040204" pitchFamily="50" charset="-128"/>
            </a:endParaRPr>
          </a:p>
          <a:p>
            <a:pPr defTabSz="414656">
              <a:defRPr/>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保険</a:t>
            </a:r>
            <a:r>
              <a:rPr lang="ja-JP" altLang="en-US" dirty="0">
                <a:latin typeface="メイリオ" panose="020B0604030504040204" pitchFamily="50" charset="-128"/>
                <a:ea typeface="メイリオ" panose="020B0604030504040204" pitchFamily="50" charset="-128"/>
              </a:rPr>
              <a:t>・消費者教育</a:t>
            </a:r>
            <a:r>
              <a:rPr lang="ja-JP" altLang="en-US" dirty="0" smtClean="0">
                <a:latin typeface="メイリオ" panose="020B0604030504040204" pitchFamily="50" charset="-128"/>
                <a:ea typeface="メイリオ" panose="020B0604030504040204" pitchFamily="50" charset="-128"/>
              </a:rPr>
              <a:t>に協力します。</a:t>
            </a:r>
            <a:endParaRPr lang="en-US" altLang="ja-JP" dirty="0" smtClean="0">
              <a:latin typeface="メイリオ" panose="020B0604030504040204" pitchFamily="50" charset="-128"/>
              <a:ea typeface="メイリオ" panose="020B0604030504040204" pitchFamily="50" charset="-128"/>
            </a:endParaRPr>
          </a:p>
          <a:p>
            <a:pPr defTabSz="414656">
              <a:defRPr/>
            </a:pPr>
            <a:endParaRPr kumimoji="0" lang="en-US" altLang="ja-JP" sz="1600" dirty="0">
              <a:latin typeface="メイリオ" panose="020B0604030504040204" pitchFamily="50" charset="-128"/>
              <a:ea typeface="メイリオ" panose="020B0604030504040204" pitchFamily="50" charset="-128"/>
            </a:endParaRPr>
          </a:p>
          <a:p>
            <a:pPr marL="176213" indent="-176213"/>
            <a:r>
              <a:rPr lang="ja-JP" altLang="en-US" sz="1600" dirty="0" smtClean="0">
                <a:latin typeface="メイリオ" panose="020B0604030504040204" pitchFamily="50" charset="-128"/>
                <a:ea typeface="メイリオ" panose="020B0604030504040204" pitchFamily="50" charset="-128"/>
              </a:rPr>
              <a:t>　　就職</a:t>
            </a:r>
            <a:r>
              <a:rPr lang="ja-JP" altLang="en-US" sz="1600" dirty="0">
                <a:latin typeface="メイリオ" panose="020B0604030504040204" pitchFamily="50" charset="-128"/>
                <a:ea typeface="メイリオ" panose="020B0604030504040204" pitchFamily="50" charset="-128"/>
              </a:rPr>
              <a:t>・結婚・マイホーム購入などのライフイベント、病気・ケガ・災害などのリスク</a:t>
            </a:r>
            <a:r>
              <a:rPr lang="ja-JP" altLang="en-US" sz="1600" dirty="0" smtClean="0">
                <a:latin typeface="メイリオ" panose="020B0604030504040204" pitchFamily="50" charset="-128"/>
                <a:ea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endParaRPr>
          </a:p>
          <a:p>
            <a:pPr marL="176213" indent="-176213"/>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架空</a:t>
            </a:r>
            <a:r>
              <a:rPr lang="ja-JP" altLang="en-US" sz="1600" dirty="0">
                <a:latin typeface="メイリオ" panose="020B0604030504040204" pitchFamily="50" charset="-128"/>
                <a:ea typeface="メイリオ" panose="020B0604030504040204" pitchFamily="50" charset="-128"/>
              </a:rPr>
              <a:t>請求詐欺などの消費者被害事例などを疑似体験し、お金の大切さや将来に</a:t>
            </a:r>
            <a:r>
              <a:rPr lang="ja-JP" altLang="en-US" sz="1600" dirty="0" smtClean="0">
                <a:latin typeface="メイリオ" panose="020B0604030504040204" pitchFamily="50" charset="-128"/>
                <a:ea typeface="メイリオ" panose="020B0604030504040204" pitchFamily="50" charset="-128"/>
              </a:rPr>
              <a:t>備える</a:t>
            </a:r>
            <a:endParaRPr lang="en-US" altLang="ja-JP" sz="1600" dirty="0" smtClean="0">
              <a:latin typeface="メイリオ" panose="020B0604030504040204" pitchFamily="50" charset="-128"/>
              <a:ea typeface="メイリオ" panose="020B0604030504040204" pitchFamily="50" charset="-128"/>
            </a:endParaRPr>
          </a:p>
          <a:p>
            <a:pPr marL="176213" indent="-176213"/>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ことの</a:t>
            </a:r>
            <a:r>
              <a:rPr lang="ja-JP" altLang="en-US" sz="1600" dirty="0">
                <a:latin typeface="メイリオ" panose="020B0604030504040204" pitchFamily="50" charset="-128"/>
                <a:ea typeface="メイリオ" panose="020B0604030504040204" pitchFamily="50" charset="-128"/>
              </a:rPr>
              <a:t>重要性を体感、消費者被害の知識や相談先を具体的に学ぶことができます。</a:t>
            </a:r>
          </a:p>
          <a:p>
            <a:pPr marL="354013" indent="-177800"/>
            <a:endParaRPr lang="ja-JP" altLang="en-US" sz="1600"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p:txBody>
      </p:sp>
      <p:sp>
        <p:nvSpPr>
          <p:cNvPr id="5"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smtClean="0">
                <a:ln/>
                <a:solidFill>
                  <a:srgbClr val="000000"/>
                </a:solidFill>
                <a:latin typeface="メイリオ" panose="020B0604030504040204" pitchFamily="50" charset="-128"/>
                <a:ea typeface="メイリオ" panose="020B0604030504040204" pitchFamily="50" charset="-128"/>
              </a:rPr>
              <a:t>④</a:t>
            </a:r>
            <a:endParaRPr lang="ja-JP" altLang="en-US" sz="2400" b="1" u="sng" dirty="0">
              <a:ln/>
              <a:solidFill>
                <a:srgbClr val="000000"/>
              </a:solidFill>
              <a:latin typeface="メイリオ" panose="020B0604030504040204" pitchFamily="50" charset="-128"/>
              <a:ea typeface="メイリオ" panose="020B0604030504040204" pitchFamily="50" charset="-128"/>
            </a:endParaRPr>
          </a:p>
        </p:txBody>
      </p:sp>
      <p:sp>
        <p:nvSpPr>
          <p:cNvPr id="6" name="タイトル 3"/>
          <p:cNvSpPr txBox="1">
            <a:spLocks/>
          </p:cNvSpPr>
          <p:nvPr/>
        </p:nvSpPr>
        <p:spPr bwMode="auto">
          <a:xfrm>
            <a:off x="957712" y="666336"/>
            <a:ext cx="7200000" cy="664225"/>
          </a:xfrm>
          <a:prstGeom prst="rect">
            <a:avLst/>
          </a:prstGeom>
          <a:solidFill>
            <a:schemeClr val="tx2">
              <a:lumMod val="60000"/>
              <a:lumOff val="40000"/>
            </a:schemeClr>
          </a:solidFill>
          <a:ln>
            <a:noFill/>
          </a:ln>
          <a:effectLst/>
          <a:scene3d>
            <a:camera prst="orthographicFront"/>
            <a:lightRig rig="threePt" dir="t"/>
          </a:scene3d>
          <a:sp3d>
            <a:bevelT/>
          </a:sp3d>
        </p:spPr>
        <p:txBody>
          <a:bodyPr wrap="none"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sz="2800" b="1" dirty="0" smtClean="0">
                <a:ln w="0"/>
                <a:solidFill>
                  <a:schemeClr val="bg1"/>
                </a:solidFill>
                <a:latin typeface="メイリオ" panose="020B0604030504040204" pitchFamily="50" charset="-128"/>
                <a:ea typeface="メイリオ" panose="020B0604030504040204" pitchFamily="50" charset="-128"/>
              </a:rPr>
              <a:t>出前授業による金融保険・消費者教育の実施</a:t>
            </a:r>
            <a:endParaRPr lang="ja-JP" altLang="en-US" sz="2800" b="1" dirty="0">
              <a:ln w="0"/>
              <a:solidFill>
                <a:schemeClr val="bg1"/>
              </a:solidFill>
              <a:latin typeface="メイリオ" panose="020B0604030504040204" pitchFamily="50" charset="-128"/>
              <a:ea typeface="メイリオ" panose="020B0604030504040204" pitchFamily="50" charset="-128"/>
            </a:endParaRPr>
          </a:p>
        </p:txBody>
      </p:sp>
      <p:sp>
        <p:nvSpPr>
          <p:cNvPr id="8" name="正方形/長方形 6"/>
          <p:cNvSpPr/>
          <p:nvPr/>
        </p:nvSpPr>
        <p:spPr bwMode="auto">
          <a:xfrm>
            <a:off x="3977593" y="3761048"/>
            <a:ext cx="5094966" cy="3542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54013" indent="-177800" algn="ctr"/>
            <a:r>
              <a:rPr lang="ja-JP" altLang="en-US" sz="1500" b="1" dirty="0" smtClean="0">
                <a:latin typeface="メイリオ" panose="020B0604030504040204" pitchFamily="50" charset="-128"/>
                <a:ea typeface="メイリオ" panose="020B0604030504040204" pitchFamily="50" charset="-128"/>
              </a:rPr>
              <a:t>消費者教育教材「ライフサイクルゲーム</a:t>
            </a:r>
            <a:r>
              <a:rPr lang="en-US" altLang="ja-JP" sz="1500" b="1" dirty="0" smtClean="0">
                <a:latin typeface="メイリオ" panose="020B0604030504040204" pitchFamily="50" charset="-128"/>
                <a:ea typeface="メイリオ" panose="020B0604030504040204" pitchFamily="50" charset="-128"/>
              </a:rPr>
              <a:t>Ⅲ</a:t>
            </a:r>
            <a:r>
              <a:rPr lang="ja-JP" altLang="en-US" sz="1500" b="1" dirty="0" smtClean="0">
                <a:latin typeface="メイリオ" panose="020B0604030504040204" pitchFamily="50" charset="-128"/>
                <a:ea typeface="メイリオ" panose="020B0604030504040204" pitchFamily="50" charset="-128"/>
              </a:rPr>
              <a:t>」</a:t>
            </a:r>
            <a:r>
              <a:rPr lang="ja-JP" altLang="en-US" sz="1500" b="1" dirty="0">
                <a:latin typeface="メイリオ" panose="020B0604030504040204" pitchFamily="50" charset="-128"/>
                <a:ea typeface="メイリオ" panose="020B0604030504040204" pitchFamily="50" charset="-128"/>
              </a:rPr>
              <a:t>　</a:t>
            </a:r>
          </a:p>
          <a:p>
            <a:pPr algn="ctr"/>
            <a:endParaRPr lang="en-US" altLang="ja-JP" sz="15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18688" y="4164281"/>
            <a:ext cx="3867625" cy="2492990"/>
          </a:xfrm>
          <a:prstGeom prst="rect">
            <a:avLst/>
          </a:prstGeom>
        </p:spPr>
        <p:txBody>
          <a:bodyPr wrap="square">
            <a:spAutoFit/>
          </a:bodyPr>
          <a:lstStyle/>
          <a:p>
            <a:r>
              <a:rPr lang="ja-JP" altLang="en-US" sz="1600" b="1" dirty="0" smtClean="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授業内容（</a:t>
            </a:r>
            <a:r>
              <a:rPr lang="en-US" altLang="ja-JP" sz="1600" b="1" dirty="0">
                <a:latin typeface="メイリオ" panose="020B0604030504040204" pitchFamily="50" charset="-128"/>
                <a:ea typeface="メイリオ" panose="020B0604030504040204" pitchFamily="50" charset="-128"/>
              </a:rPr>
              <a:t>60</a:t>
            </a:r>
            <a:r>
              <a:rPr lang="ja-JP" altLang="en-US" sz="1600" b="1" dirty="0">
                <a:latin typeface="メイリオ" panose="020B0604030504040204" pitchFamily="50" charset="-128"/>
                <a:ea typeface="メイリオ" panose="020B0604030504040204" pitchFamily="50" charset="-128"/>
              </a:rPr>
              <a:t>分の場合</a:t>
            </a:r>
            <a:r>
              <a:rPr lang="ja-JP" altLang="en-US" sz="1600" b="1" dirty="0" smtClean="0">
                <a:latin typeface="メイリオ" panose="020B0604030504040204" pitchFamily="50" charset="-128"/>
                <a:ea typeface="メイリオ" panose="020B0604030504040204" pitchFamily="50" charset="-128"/>
              </a:rPr>
              <a:t>）</a:t>
            </a:r>
            <a:endParaRPr lang="en-US" altLang="ja-JP" sz="1600" b="1" dirty="0" smtClean="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◇ゲームを活用した学習（</a:t>
            </a:r>
            <a:r>
              <a:rPr lang="en-US" altLang="ja-JP" sz="1500" b="1" dirty="0">
                <a:latin typeface="メイリオ" panose="020B0604030504040204" pitchFamily="50" charset="-128"/>
                <a:ea typeface="メイリオ" panose="020B0604030504040204" pitchFamily="50" charset="-128"/>
              </a:rPr>
              <a:t>30</a:t>
            </a:r>
            <a:r>
              <a:rPr lang="ja-JP" altLang="en-US" sz="1500" b="1" dirty="0">
                <a:latin typeface="メイリオ" panose="020B0604030504040204" pitchFamily="50" charset="-128"/>
                <a:ea typeface="メイリオ" panose="020B0604030504040204" pitchFamily="50" charset="-128"/>
              </a:rPr>
              <a:t>分）◇</a:t>
            </a:r>
            <a:endParaRPr lang="ja-JP" altLang="en-US"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・研修の趣旨・ゲームルール等の説明</a:t>
            </a:r>
          </a:p>
          <a:p>
            <a:r>
              <a:rPr lang="ja-JP" altLang="en-US" sz="1500" dirty="0">
                <a:latin typeface="メイリオ" panose="020B0604030504040204" pitchFamily="50" charset="-128"/>
                <a:ea typeface="メイリオ" panose="020B0604030504040204" pitchFamily="50" charset="-128"/>
              </a:rPr>
              <a:t>・</a:t>
            </a:r>
            <a:r>
              <a:rPr lang="en-US" altLang="ja-JP" sz="1500" dirty="0">
                <a:latin typeface="メイリオ" panose="020B0604030504040204" pitchFamily="50" charset="-128"/>
                <a:ea typeface="メイリオ" panose="020B0604030504040204" pitchFamily="50" charset="-128"/>
              </a:rPr>
              <a:t>3</a:t>
            </a:r>
            <a:r>
              <a:rPr lang="ja-JP" altLang="en-US" sz="1500" dirty="0">
                <a:latin typeface="メイリオ" panose="020B0604030504040204" pitchFamily="50" charset="-128"/>
                <a:ea typeface="メイリオ" panose="020B0604030504040204" pitchFamily="50" charset="-128"/>
              </a:rPr>
              <a:t>～</a:t>
            </a:r>
            <a:r>
              <a:rPr lang="en-US" altLang="ja-JP" sz="1500" dirty="0">
                <a:latin typeface="メイリオ" panose="020B0604030504040204" pitchFamily="50" charset="-128"/>
                <a:ea typeface="メイリオ" panose="020B0604030504040204" pitchFamily="50" charset="-128"/>
              </a:rPr>
              <a:t>4</a:t>
            </a:r>
            <a:r>
              <a:rPr lang="ja-JP" altLang="en-US" sz="1500" dirty="0">
                <a:latin typeface="メイリオ" panose="020B0604030504040204" pitchFamily="50" charset="-128"/>
                <a:ea typeface="メイリオ" panose="020B0604030504040204" pitchFamily="50" charset="-128"/>
              </a:rPr>
              <a:t>名に分かれてゲーム</a:t>
            </a:r>
            <a:r>
              <a:rPr lang="ja-JP" altLang="en-US" sz="1500" dirty="0" smtClean="0">
                <a:latin typeface="メイリオ" panose="020B0604030504040204" pitchFamily="50" charset="-128"/>
                <a:ea typeface="メイリオ" panose="020B0604030504040204" pitchFamily="50" charset="-128"/>
              </a:rPr>
              <a:t>実施</a:t>
            </a:r>
            <a:endParaRPr lang="en-US" altLang="ja-JP" sz="1500" dirty="0" smtClean="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a:t>
            </a:r>
            <a:r>
              <a:rPr lang="ja-JP" altLang="en-US" sz="1500" b="1" dirty="0">
                <a:latin typeface="メイリオ" panose="020B0604030504040204" pitchFamily="50" charset="-128"/>
                <a:ea typeface="メイリオ" panose="020B0604030504040204" pitchFamily="50" charset="-128"/>
              </a:rPr>
              <a:t>ゲームからの発展的学習（</a:t>
            </a:r>
            <a:r>
              <a:rPr lang="en-US" altLang="ja-JP" sz="1500" b="1" dirty="0">
                <a:latin typeface="メイリオ" panose="020B0604030504040204" pitchFamily="50" charset="-128"/>
                <a:ea typeface="メイリオ" panose="020B0604030504040204" pitchFamily="50" charset="-128"/>
              </a:rPr>
              <a:t>30</a:t>
            </a:r>
            <a:r>
              <a:rPr lang="ja-JP" altLang="en-US" sz="1500" b="1" dirty="0">
                <a:latin typeface="メイリオ" panose="020B0604030504040204" pitchFamily="50" charset="-128"/>
                <a:ea typeface="メイリオ" panose="020B0604030504040204" pitchFamily="50" charset="-128"/>
              </a:rPr>
              <a:t>分</a:t>
            </a:r>
            <a:r>
              <a:rPr lang="ja-JP" altLang="en-US" sz="1500" b="1" dirty="0" smtClean="0">
                <a:latin typeface="メイリオ" panose="020B0604030504040204" pitchFamily="50" charset="-128"/>
                <a:ea typeface="メイリオ" panose="020B0604030504040204" pitchFamily="50" charset="-128"/>
              </a:rPr>
              <a:t>）◇</a:t>
            </a:r>
            <a:endParaRPr lang="ja-JP" altLang="en-US"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クイズでゲーム内容の復習</a:t>
            </a:r>
          </a:p>
          <a:p>
            <a:r>
              <a:rPr lang="ja-JP" altLang="en-US" sz="1500" dirty="0">
                <a:latin typeface="メイリオ" panose="020B0604030504040204" pitchFamily="50" charset="-128"/>
                <a:ea typeface="メイリオ" panose="020B0604030504040204" pitchFamily="50" charset="-128"/>
              </a:rPr>
              <a:t>・消費者被害事例と必要な備え等を学ぶ</a:t>
            </a:r>
          </a:p>
          <a:p>
            <a:r>
              <a:rPr lang="ja-JP" altLang="en-US" sz="1500" dirty="0">
                <a:latin typeface="メイリオ" panose="020B0604030504040204" pitchFamily="50" charset="-128"/>
                <a:ea typeface="メイリオ" panose="020B0604030504040204" pitchFamily="50" charset="-128"/>
              </a:rPr>
              <a:t>・人生における大きな</a:t>
            </a:r>
            <a:r>
              <a:rPr lang="ja-JP" altLang="en-US" sz="1500" dirty="0" smtClean="0">
                <a:latin typeface="メイリオ" panose="020B0604030504040204" pitchFamily="50" charset="-128"/>
                <a:ea typeface="メイリオ" panose="020B0604030504040204" pitchFamily="50" charset="-128"/>
              </a:rPr>
              <a:t>出費</a:t>
            </a:r>
            <a:endParaRPr lang="en-US" altLang="ja-JP" sz="1500" dirty="0" smtClean="0">
              <a:latin typeface="メイリオ" panose="020B0604030504040204" pitchFamily="50" charset="-128"/>
              <a:ea typeface="メイリオ" panose="020B0604030504040204" pitchFamily="50" charset="-128"/>
            </a:endParaRPr>
          </a:p>
          <a:p>
            <a:r>
              <a:rPr lang="ja-JP" altLang="en-US" sz="1500" dirty="0" smtClean="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ライフイベント表から人生設計を</a:t>
            </a:r>
            <a:r>
              <a:rPr lang="ja-JP" altLang="en-US" sz="1500" dirty="0" smtClean="0">
                <a:latin typeface="メイリオ" panose="020B0604030504040204" pitchFamily="50" charset="-128"/>
                <a:ea typeface="メイリオ" panose="020B0604030504040204" pitchFamily="50" charset="-128"/>
              </a:rPr>
              <a:t>考える</a:t>
            </a:r>
            <a:endParaRPr lang="en-US" altLang="ja-JP" sz="1500" dirty="0" smtClean="0">
              <a:latin typeface="メイリオ" panose="020B0604030504040204" pitchFamily="50" charset="-128"/>
              <a:ea typeface="メイリオ" panose="020B0604030504040204" pitchFamily="50" charset="-128"/>
            </a:endParaRPr>
          </a:p>
        </p:txBody>
      </p:sp>
      <p:pic>
        <p:nvPicPr>
          <p:cNvPr id="1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7937" y="5113391"/>
            <a:ext cx="1008519" cy="424639"/>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38636" y="5621822"/>
            <a:ext cx="1018042" cy="421101"/>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35286" y="4619819"/>
            <a:ext cx="1012058" cy="414024"/>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32263" y="6102217"/>
            <a:ext cx="1031483" cy="60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22" name="図 21"/>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391" y="4076431"/>
            <a:ext cx="1156370" cy="441889"/>
          </a:xfrm>
          <a:prstGeom prst="rect">
            <a:avLst/>
          </a:prstGeom>
          <a:ln w="19050">
            <a:solidFill>
              <a:schemeClr val="bg1">
                <a:lumMod val="50000"/>
              </a:schemeClr>
            </a:solidFill>
          </a:ln>
        </p:spPr>
      </p:pic>
      <p:sp>
        <p:nvSpPr>
          <p:cNvPr id="23" name="角丸四角形 22"/>
          <p:cNvSpPr/>
          <p:nvPr/>
        </p:nvSpPr>
        <p:spPr>
          <a:xfrm>
            <a:off x="118688" y="4057656"/>
            <a:ext cx="3816000" cy="2628000"/>
          </a:xfrm>
          <a:prstGeom prst="roundRect">
            <a:avLst>
              <a:gd name="adj" fmla="val 823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pic>
        <p:nvPicPr>
          <p:cNvPr id="25" name="図 24"/>
          <p:cNvPicPr>
            <a:picLocks noChangeAspect="1"/>
          </p:cNvPicPr>
          <p:nvPr/>
        </p:nvPicPr>
        <p:blipFill>
          <a:blip r:embed="rId7"/>
          <a:stretch>
            <a:fillRect/>
          </a:stretch>
        </p:blipFill>
        <p:spPr>
          <a:xfrm>
            <a:off x="4706268" y="4539095"/>
            <a:ext cx="3067050" cy="2190750"/>
          </a:xfrm>
          <a:prstGeom prst="rect">
            <a:avLst/>
          </a:prstGeom>
        </p:spPr>
      </p:pic>
      <p:pic>
        <p:nvPicPr>
          <p:cNvPr id="26" name="図 25"/>
          <p:cNvPicPr>
            <a:picLocks noChangeAspect="1"/>
          </p:cNvPicPr>
          <p:nvPr/>
        </p:nvPicPr>
        <p:blipFill>
          <a:blip r:embed="rId8"/>
          <a:stretch>
            <a:fillRect/>
          </a:stretch>
        </p:blipFill>
        <p:spPr>
          <a:xfrm>
            <a:off x="3988274" y="4046541"/>
            <a:ext cx="3042454" cy="2160996"/>
          </a:xfrm>
          <a:prstGeom prst="rect">
            <a:avLst/>
          </a:prstGeom>
        </p:spPr>
      </p:pic>
      <p:sp>
        <p:nvSpPr>
          <p:cNvPr id="27" name="正方形/長方形 26"/>
          <p:cNvSpPr/>
          <p:nvPr/>
        </p:nvSpPr>
        <p:spPr>
          <a:xfrm>
            <a:off x="4890547" y="5874833"/>
            <a:ext cx="1274440" cy="234000"/>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ヤング・ミドル版</a:t>
            </a: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5794165" y="6384209"/>
            <a:ext cx="983106" cy="234871"/>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シニア</a:t>
            </a:r>
            <a:r>
              <a:rPr kumimoji="0"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版</a:t>
            </a:r>
            <a:endPar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9"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6</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233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3"/>
          <p:cNvSpPr txBox="1">
            <a:spLocks/>
          </p:cNvSpPr>
          <p:nvPr/>
        </p:nvSpPr>
        <p:spPr bwMode="auto">
          <a:xfrm>
            <a:off x="73740" y="142402"/>
            <a:ext cx="9000000" cy="720000"/>
          </a:xfrm>
          <a:prstGeom prst="rect">
            <a:avLst/>
          </a:prstGeom>
          <a:solidFill>
            <a:srgbClr val="FA0000"/>
          </a:solidFill>
          <a:ln>
            <a:noFill/>
          </a:ln>
          <a:effectLst/>
        </p:spPr>
        <p:txBody>
          <a:bodyPr wrap="none" anchor="ctr">
            <a:no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sz="2800" b="1" dirty="0">
                <a:solidFill>
                  <a:schemeClr val="bg1"/>
                </a:solidFill>
                <a:latin typeface="メイリオ" panose="020B0604030504040204" pitchFamily="50" charset="-128"/>
                <a:ea typeface="メイリオ" panose="020B0604030504040204" pitchFamily="50" charset="-128"/>
              </a:rPr>
              <a:t>区役所</a:t>
            </a:r>
            <a:r>
              <a:rPr lang="ja-JP" altLang="en-US" sz="2800" b="1" dirty="0" smtClean="0">
                <a:solidFill>
                  <a:schemeClr val="bg1"/>
                </a:solidFill>
                <a:latin typeface="メイリオ" panose="020B0604030504040204" pitchFamily="50" charset="-128"/>
                <a:ea typeface="メイリオ" panose="020B0604030504040204" pitchFamily="50" charset="-128"/>
              </a:rPr>
              <a:t>との連携について </a:t>
            </a:r>
            <a:r>
              <a:rPr lang="ja-JP" altLang="en-US" sz="2800" b="1" dirty="0">
                <a:solidFill>
                  <a:schemeClr val="bg1"/>
                </a:solidFill>
                <a:latin typeface="メイリオ" panose="020B0604030504040204" pitchFamily="50" charset="-128"/>
                <a:ea typeface="メイリオ" panose="020B0604030504040204" pitchFamily="50" charset="-128"/>
              </a:rPr>
              <a:t>ｰ</a:t>
            </a:r>
            <a:r>
              <a:rPr lang="ja-JP" altLang="en-US" sz="2800" b="1" dirty="0" smtClean="0">
                <a:solidFill>
                  <a:schemeClr val="bg1"/>
                </a:solidFill>
                <a:latin typeface="メイリオ" panose="020B0604030504040204" pitchFamily="50" charset="-128"/>
                <a:ea typeface="メイリオ" panose="020B0604030504040204" pitchFamily="50" charset="-128"/>
              </a:rPr>
              <a:t> 各支社に連携担当を設置</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89064" y="6574626"/>
            <a:ext cx="8117388" cy="296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重複する区は両方に記載、</a:t>
            </a:r>
            <a:r>
              <a:rPr lang="ja-JP" altLang="ja-JP" sz="1400" dirty="0">
                <a:solidFill>
                  <a:schemeClr val="tx1"/>
                </a:solidFill>
                <a:latin typeface="メイリオ" panose="020B0604030504040204" pitchFamily="50" charset="-128"/>
                <a:ea typeface="メイリオ" panose="020B0604030504040204" pitchFamily="50" charset="-128"/>
              </a:rPr>
              <a:t>複数の支社にまたがる区に対して</a:t>
            </a:r>
            <a:r>
              <a:rPr lang="ja-JP" altLang="ja-JP" sz="1400" dirty="0" smtClean="0">
                <a:solidFill>
                  <a:schemeClr val="tx1"/>
                </a:solidFill>
                <a:latin typeface="メイリオ" panose="020B0604030504040204" pitchFamily="50" charset="-128"/>
                <a:ea typeface="メイリオ" panose="020B0604030504040204" pitchFamily="50" charset="-128"/>
              </a:rPr>
              <a:t>は窓口</a:t>
            </a:r>
            <a:r>
              <a:rPr lang="ja-JP" altLang="ja-JP" sz="1400" dirty="0">
                <a:solidFill>
                  <a:schemeClr val="tx1"/>
                </a:solidFill>
                <a:latin typeface="メイリオ" panose="020B0604030504040204" pitchFamily="50" charset="-128"/>
                <a:ea typeface="メイリオ" panose="020B0604030504040204" pitchFamily="50" charset="-128"/>
              </a:rPr>
              <a:t>を</a:t>
            </a:r>
            <a:r>
              <a:rPr lang="ja-JP" altLang="ja-JP" sz="1400" dirty="0" smtClean="0">
                <a:solidFill>
                  <a:schemeClr val="tx1"/>
                </a:solidFill>
                <a:latin typeface="メイリオ" panose="020B0604030504040204" pitchFamily="50" charset="-128"/>
                <a:ea typeface="メイリオ" panose="020B0604030504040204" pitchFamily="50" charset="-128"/>
              </a:rPr>
              <a:t>一本</a:t>
            </a:r>
            <a:r>
              <a:rPr lang="ja-JP" altLang="en-US" sz="1400" dirty="0" smtClean="0">
                <a:solidFill>
                  <a:schemeClr val="tx1"/>
                </a:solidFill>
                <a:latin typeface="メイリオ" panose="020B0604030504040204" pitchFamily="50" charset="-128"/>
                <a:ea typeface="メイリオ" panose="020B0604030504040204" pitchFamily="50" charset="-128"/>
              </a:rPr>
              <a:t>化</a:t>
            </a:r>
            <a:endParaRPr kumimoji="1" lang="ja-JP" altLang="en-US" sz="1400" dirty="0" smtClean="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74F2E7DB-30E9-4243-9C23-D036CFA14D50}"/>
              </a:ext>
            </a:extLst>
          </p:cNvPr>
          <p:cNvSpPr txBox="1"/>
          <p:nvPr/>
        </p:nvSpPr>
        <p:spPr>
          <a:xfrm>
            <a:off x="185994" y="995872"/>
            <a:ext cx="8748000" cy="864000"/>
          </a:xfrm>
          <a:prstGeom prst="roundRect">
            <a:avLst/>
          </a:prstGeom>
          <a:noFill/>
          <a:ln>
            <a:solidFill>
              <a:schemeClr val="tx1"/>
            </a:solidFill>
          </a:ln>
        </p:spPr>
        <p:txBody>
          <a:bodyPr wrap="square" rtlCol="0">
            <a:spAutoFit/>
          </a:bodyPr>
          <a:lstStyle/>
          <a:p>
            <a:endParaRPr lang="en-US" altLang="ja-JP" sz="500" b="1" dirty="0" smtClean="0">
              <a:latin typeface="メイリオ" panose="020B0604030504040204" pitchFamily="50" charset="-128"/>
              <a:ea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rPr>
              <a:t>　各支社</a:t>
            </a:r>
            <a:r>
              <a:rPr lang="ja-JP" altLang="en-US" sz="2000" b="1" dirty="0">
                <a:latin typeface="メイリオ" panose="020B0604030504040204" pitchFamily="50" charset="-128"/>
                <a:ea typeface="メイリオ" panose="020B0604030504040204" pitchFamily="50" charset="-128"/>
              </a:rPr>
              <a:t>に連携担当を設置し</a:t>
            </a:r>
            <a:r>
              <a:rPr lang="ja-JP" altLang="en-US" sz="2000" b="1" dirty="0" smtClean="0">
                <a:latin typeface="メイリオ" panose="020B0604030504040204" pitchFamily="50" charset="-128"/>
                <a:ea typeface="メイリオ" panose="020B0604030504040204" pitchFamily="50" charset="-128"/>
              </a:rPr>
              <a:t>、各区</a:t>
            </a:r>
            <a:r>
              <a:rPr lang="ja-JP" altLang="en-US" sz="2000" b="1" dirty="0">
                <a:latin typeface="メイリオ" panose="020B0604030504040204" pitchFamily="50" charset="-128"/>
                <a:ea typeface="メイリオ" panose="020B0604030504040204" pitchFamily="50" charset="-128"/>
              </a:rPr>
              <a:t>役所</a:t>
            </a:r>
            <a:r>
              <a:rPr lang="ja-JP" altLang="en-US" sz="2000" b="1" dirty="0" smtClean="0">
                <a:latin typeface="メイリオ" panose="020B0604030504040204" pitchFamily="50" charset="-128"/>
                <a:ea typeface="メイリオ" panose="020B0604030504040204" pitchFamily="50" charset="-128"/>
              </a:rPr>
              <a:t>と各支社</a:t>
            </a:r>
            <a:r>
              <a:rPr lang="ja-JP" altLang="en-US" sz="2000" b="1" dirty="0">
                <a:latin typeface="メイリオ" panose="020B0604030504040204" pitchFamily="50" charset="-128"/>
                <a:ea typeface="メイリオ" panose="020B0604030504040204" pitchFamily="50" charset="-128"/>
              </a:rPr>
              <a:t>において地域の実情</a:t>
            </a:r>
            <a:r>
              <a:rPr lang="ja-JP" altLang="en-US" sz="2000" b="1" dirty="0" smtClean="0">
                <a:latin typeface="メイリオ" panose="020B0604030504040204" pitchFamily="50" charset="-128"/>
                <a:ea typeface="メイリオ" panose="020B0604030504040204" pitchFamily="50" charset="-128"/>
              </a:rPr>
              <a:t>に</a:t>
            </a:r>
            <a:endParaRPr lang="en-US" altLang="ja-JP" sz="2000" b="1" dirty="0" smtClean="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rPr>
              <a:t>応じた</a:t>
            </a:r>
            <a:r>
              <a:rPr lang="ja-JP" altLang="en-US" sz="2000" b="1" dirty="0">
                <a:latin typeface="メイリオ" panose="020B0604030504040204" pitchFamily="50" charset="-128"/>
                <a:ea typeface="メイリオ" panose="020B0604030504040204" pitchFamily="50" charset="-128"/>
              </a:rPr>
              <a:t>連携を実施します。</a:t>
            </a:r>
          </a:p>
        </p:txBody>
      </p:sp>
      <p:sp>
        <p:nvSpPr>
          <p:cNvPr id="21" name="テキスト ボックス 20"/>
          <p:cNvSpPr txBox="1"/>
          <p:nvPr/>
        </p:nvSpPr>
        <p:spPr>
          <a:xfrm>
            <a:off x="1707436" y="3504303"/>
            <a:ext cx="1169377" cy="1092607"/>
          </a:xfrm>
          <a:prstGeom prst="rect">
            <a:avLst/>
          </a:prstGeom>
          <a:noFill/>
        </p:spPr>
        <p:txBody>
          <a:bodyPr wrap="square" rtlCol="0">
            <a:spAutoFit/>
          </a:bodyPr>
          <a:lstStyle/>
          <a:p>
            <a:pPr algn="dist"/>
            <a:r>
              <a:rPr lang="en-US" altLang="ja-JP" sz="6500" b="1" dirty="0">
                <a:latin typeface="BIZ UDPゴシック" panose="020B0400000000000000" pitchFamily="50" charset="-128"/>
                <a:ea typeface="BIZ UDPゴシック" panose="020B0400000000000000" pitchFamily="50" charset="-128"/>
              </a:rPr>
              <a:t>×</a:t>
            </a:r>
            <a:endParaRPr lang="ja-JP" altLang="en-US" sz="6500" b="1" dirty="0">
              <a:latin typeface="BIZ UDPゴシック" panose="020B0400000000000000" pitchFamily="50" charset="-128"/>
              <a:ea typeface="BIZ UDPゴシック" panose="020B0400000000000000" pitchFamily="50" charset="-128"/>
            </a:endParaRPr>
          </a:p>
        </p:txBody>
      </p:sp>
      <p:sp>
        <p:nvSpPr>
          <p:cNvPr id="2" name="楕円 1"/>
          <p:cNvSpPr/>
          <p:nvPr/>
        </p:nvSpPr>
        <p:spPr>
          <a:xfrm>
            <a:off x="150126" y="2626940"/>
            <a:ext cx="1692000" cy="3042137"/>
          </a:xfrm>
          <a:prstGeom prst="ellipse">
            <a:avLst/>
          </a:prstGeom>
          <a:solidFill>
            <a:srgbClr val="DDF4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大阪市</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pPr algn="ctr"/>
            <a:r>
              <a:rPr lang="en-US" altLang="ja-JP" b="1" dirty="0">
                <a:solidFill>
                  <a:schemeClr val="tx1"/>
                </a:solidFill>
                <a:latin typeface="メイリオ" panose="020B0604030504040204" pitchFamily="50" charset="-128"/>
                <a:ea typeface="メイリオ" panose="020B0604030504040204" pitchFamily="50" charset="-128"/>
              </a:rPr>
              <a:t>24</a:t>
            </a:r>
            <a:r>
              <a:rPr lang="ja-JP" altLang="en-US" b="1" dirty="0">
                <a:solidFill>
                  <a:schemeClr val="tx1"/>
                </a:solidFill>
                <a:latin typeface="メイリオ" panose="020B0604030504040204" pitchFamily="50" charset="-128"/>
                <a:ea typeface="メイリオ" panose="020B0604030504040204" pitchFamily="50" charset="-128"/>
              </a:rPr>
              <a:t>区</a:t>
            </a:r>
            <a:r>
              <a:rPr lang="ja-JP" altLang="en-US" b="1" dirty="0" smtClean="0">
                <a:solidFill>
                  <a:schemeClr val="tx1"/>
                </a:solidFill>
                <a:latin typeface="メイリオ" panose="020B0604030504040204" pitchFamily="50" charset="-128"/>
                <a:ea typeface="メイリオ" panose="020B0604030504040204" pitchFamily="50" charset="-128"/>
              </a:rPr>
              <a:t>役所</a:t>
            </a: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2772893" y="2898419"/>
            <a:ext cx="6166388" cy="720000"/>
          </a:xfrm>
          <a:prstGeom prst="roundRect">
            <a:avLst/>
          </a:prstGeom>
          <a:solidFill>
            <a:srgbClr val="DDF4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大阪北支社</a:t>
            </a:r>
            <a:r>
              <a:rPr lang="en-US" altLang="ja-JP" b="1" dirty="0" smtClean="0">
                <a:solidFill>
                  <a:schemeClr val="tx1"/>
                </a:solidFill>
                <a:latin typeface="メイリオ" panose="020B0604030504040204" pitchFamily="50" charset="-128"/>
                <a:ea typeface="メイリオ" panose="020B0604030504040204" pitchFamily="50" charset="-128"/>
              </a:rPr>
              <a:t>】</a:t>
            </a:r>
          </a:p>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rPr>
              <a:t>北・福島・此花・西淀川・</a:t>
            </a:r>
            <a:r>
              <a:rPr lang="ja-JP" altLang="en-US" dirty="0" smtClean="0">
                <a:solidFill>
                  <a:schemeClr val="tx1"/>
                </a:solidFill>
                <a:latin typeface="メイリオ" panose="020B0604030504040204" pitchFamily="50" charset="-128"/>
                <a:ea typeface="メイリオ" panose="020B0604030504040204" pitchFamily="50" charset="-128"/>
              </a:rPr>
              <a:t>淀川</a:t>
            </a:r>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2786540" y="2032898"/>
            <a:ext cx="6166388" cy="720000"/>
          </a:xfrm>
          <a:prstGeom prst="roundRect">
            <a:avLst/>
          </a:prstGeom>
          <a:solidFill>
            <a:srgbClr val="DDF4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大阪東支社</a:t>
            </a:r>
            <a:r>
              <a:rPr lang="en-US" altLang="ja-JP" b="1" dirty="0" smtClean="0">
                <a:solidFill>
                  <a:schemeClr val="tx1"/>
                </a:solidFill>
                <a:latin typeface="メイリオ" panose="020B0604030504040204" pitchFamily="50" charset="-128"/>
                <a:ea typeface="メイリオ" panose="020B0604030504040204" pitchFamily="50" charset="-128"/>
              </a:rPr>
              <a:t>】</a:t>
            </a:r>
          </a:p>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rPr>
              <a:t>北・都島・中央・西・天王寺・東淀川・</a:t>
            </a:r>
            <a:r>
              <a:rPr lang="ja-JP" altLang="en-US" dirty="0" smtClean="0">
                <a:solidFill>
                  <a:schemeClr val="tx1"/>
                </a:solidFill>
                <a:latin typeface="メイリオ" panose="020B0604030504040204" pitchFamily="50" charset="-128"/>
                <a:ea typeface="メイリオ" panose="020B0604030504040204" pitchFamily="50" charset="-128"/>
              </a:rPr>
              <a:t>旭・</a:t>
            </a:r>
            <a:r>
              <a:rPr lang="ja-JP" altLang="en-US" dirty="0">
                <a:solidFill>
                  <a:schemeClr val="tx1"/>
                </a:solidFill>
                <a:latin typeface="メイリオ" panose="020B0604030504040204" pitchFamily="50" charset="-128"/>
                <a:ea typeface="メイリオ" panose="020B0604030504040204" pitchFamily="50" charset="-128"/>
              </a:rPr>
              <a:t>城東・鶴見</a:t>
            </a:r>
          </a:p>
        </p:txBody>
      </p:sp>
      <p:sp>
        <p:nvSpPr>
          <p:cNvPr id="23" name="角丸四角形 22"/>
          <p:cNvSpPr/>
          <p:nvPr/>
        </p:nvSpPr>
        <p:spPr>
          <a:xfrm>
            <a:off x="2772893" y="3745014"/>
            <a:ext cx="6166388" cy="1008000"/>
          </a:xfrm>
          <a:prstGeom prst="roundRect">
            <a:avLst/>
          </a:prstGeom>
          <a:solidFill>
            <a:srgbClr val="DDF4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大阪南支社</a:t>
            </a:r>
            <a:r>
              <a:rPr lang="en-US" altLang="ja-JP" b="1" dirty="0" smtClean="0">
                <a:solidFill>
                  <a:schemeClr val="tx1"/>
                </a:solidFill>
                <a:latin typeface="メイリオ" panose="020B0604030504040204" pitchFamily="50" charset="-128"/>
                <a:ea typeface="メイリオ" panose="020B0604030504040204" pitchFamily="50" charset="-128"/>
              </a:rPr>
              <a:t>】</a:t>
            </a:r>
          </a:p>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rPr>
              <a:t>中央・西・港・大正・天王寺・浪速・</a:t>
            </a:r>
            <a:r>
              <a:rPr lang="ja-JP" altLang="en-US" dirty="0" smtClean="0">
                <a:solidFill>
                  <a:schemeClr val="tx1"/>
                </a:solidFill>
                <a:latin typeface="メイリオ" panose="020B0604030504040204" pitchFamily="50" charset="-128"/>
                <a:ea typeface="メイリオ" panose="020B0604030504040204" pitchFamily="50" charset="-128"/>
              </a:rPr>
              <a:t>生野・</a:t>
            </a:r>
            <a:endParaRPr lang="ja-JP" altLang="en-US" dirty="0">
              <a:solidFill>
                <a:schemeClr val="tx1"/>
              </a:solidFill>
              <a:latin typeface="メイリオ" panose="020B0604030504040204" pitchFamily="50" charset="-128"/>
              <a:ea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rPr>
              <a:t>阿倍野</a:t>
            </a:r>
            <a:r>
              <a:rPr lang="ja-JP" altLang="en-US" dirty="0">
                <a:solidFill>
                  <a:schemeClr val="tx1"/>
                </a:solidFill>
                <a:latin typeface="メイリオ" panose="020B0604030504040204" pitchFamily="50" charset="-128"/>
                <a:ea typeface="メイリオ" panose="020B0604030504040204" pitchFamily="50" charset="-128"/>
              </a:rPr>
              <a:t>・住之江・住吉・東住吉・平野・西成</a:t>
            </a:r>
          </a:p>
        </p:txBody>
      </p:sp>
      <p:sp>
        <p:nvSpPr>
          <p:cNvPr id="24" name="角丸四角形 23"/>
          <p:cNvSpPr/>
          <p:nvPr/>
        </p:nvSpPr>
        <p:spPr>
          <a:xfrm>
            <a:off x="2772893" y="4889257"/>
            <a:ext cx="6166388" cy="720000"/>
          </a:xfrm>
          <a:prstGeom prst="roundRect">
            <a:avLst/>
          </a:prstGeom>
          <a:solidFill>
            <a:srgbClr val="DDF4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布施支社</a:t>
            </a:r>
            <a:r>
              <a:rPr lang="en-US" altLang="ja-JP" b="1" dirty="0" smtClean="0">
                <a:solidFill>
                  <a:schemeClr val="tx1"/>
                </a:solidFill>
                <a:latin typeface="メイリオ" panose="020B0604030504040204" pitchFamily="50" charset="-128"/>
                <a:ea typeface="メイリオ" panose="020B0604030504040204" pitchFamily="50" charset="-128"/>
              </a:rPr>
              <a:t>】</a:t>
            </a:r>
          </a:p>
          <a:p>
            <a:pPr algn="ctr"/>
            <a:endParaRPr lang="en-US" altLang="ja-JP" sz="3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rPr>
              <a:t>天王寺</a:t>
            </a:r>
            <a:r>
              <a:rPr lang="ja-JP" altLang="en-US" dirty="0">
                <a:solidFill>
                  <a:schemeClr val="tx1"/>
                </a:solidFill>
                <a:latin typeface="メイリオ" panose="020B0604030504040204" pitchFamily="50" charset="-128"/>
                <a:ea typeface="メイリオ" panose="020B0604030504040204" pitchFamily="50" charset="-128"/>
              </a:rPr>
              <a:t>・東成・生野</a:t>
            </a:r>
          </a:p>
        </p:txBody>
      </p:sp>
      <p:sp>
        <p:nvSpPr>
          <p:cNvPr id="25" name="角丸四角形 24"/>
          <p:cNvSpPr/>
          <p:nvPr/>
        </p:nvSpPr>
        <p:spPr>
          <a:xfrm>
            <a:off x="2772892" y="5741127"/>
            <a:ext cx="6166388" cy="720000"/>
          </a:xfrm>
          <a:prstGeom prst="roundRect">
            <a:avLst/>
          </a:prstGeom>
          <a:solidFill>
            <a:srgbClr val="DDF4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茨木支社</a:t>
            </a:r>
            <a:r>
              <a:rPr lang="en-US" altLang="ja-JP" b="1" dirty="0" smtClean="0">
                <a:solidFill>
                  <a:schemeClr val="tx1"/>
                </a:solidFill>
                <a:latin typeface="メイリオ" panose="020B0604030504040204" pitchFamily="50" charset="-128"/>
                <a:ea typeface="メイリオ" panose="020B0604030504040204" pitchFamily="50" charset="-128"/>
              </a:rPr>
              <a:t>】</a:t>
            </a:r>
          </a:p>
          <a:p>
            <a:pPr algn="ctr"/>
            <a:endParaRPr lang="en-US" altLang="ja-JP" sz="3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rPr>
              <a:t>東淀川</a:t>
            </a:r>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12"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7</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651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1006135"/>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a:solidFill>
                  <a:schemeClr val="tx1"/>
                </a:solidFill>
                <a:latin typeface="メイリオ" panose="020B0604030504040204" pitchFamily="50" charset="-128"/>
                <a:ea typeface="メイリオ" panose="020B0604030504040204" pitchFamily="50" charset="-128"/>
              </a:rPr>
              <a:t>１．健康・医療に関する</a:t>
            </a:r>
            <a:r>
              <a:rPr lang="ja-JP" altLang="en-US" sz="2215" dirty="0" smtClean="0">
                <a:solidFill>
                  <a:schemeClr val="tx1"/>
                </a:solidFill>
                <a:latin typeface="メイリオ" panose="020B0604030504040204" pitchFamily="50" charset="-128"/>
                <a:ea typeface="メイリオ" panose="020B0604030504040204" pitchFamily="50" charset="-128"/>
              </a:rPr>
              <a:t>こと</a:t>
            </a:r>
            <a:endParaRPr lang="ja-JP" altLang="en-US" sz="2215"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51694" y="5831556"/>
            <a:ext cx="8175381" cy="348109"/>
          </a:xfrm>
          <a:prstGeom prst="rect">
            <a:avLst/>
          </a:prstGeom>
          <a:noFill/>
        </p:spPr>
        <p:txBody>
          <a:bodyPr wrap="square" rtlCol="0">
            <a:spAutoFit/>
          </a:bodyPr>
          <a:lstStyle/>
          <a:p>
            <a:endParaRPr lang="ja-JP" altLang="en-US" sz="1662" dirty="0">
              <a:ea typeface="メイリオ" panose="020B0604030504040204" pitchFamily="50" charset="-128"/>
            </a:endParaRPr>
          </a:p>
        </p:txBody>
      </p:sp>
      <p:sp>
        <p:nvSpPr>
          <p:cNvPr id="17" name="正方形/長方形 6"/>
          <p:cNvSpPr/>
          <p:nvPr/>
        </p:nvSpPr>
        <p:spPr bwMode="auto">
          <a:xfrm>
            <a:off x="17584" y="1486245"/>
            <a:ext cx="9056155" cy="316887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46" b="1" dirty="0" smtClean="0">
                <a:latin typeface="メイリオ" panose="020B0604030504040204" pitchFamily="50" charset="-128"/>
                <a:ea typeface="メイリオ" panose="020B0604030504040204" pitchFamily="50" charset="-128"/>
              </a:rPr>
              <a:t>●健康啓発セミナー・イベントの開催（再掲）</a:t>
            </a:r>
            <a:endParaRPr lang="en-US" altLang="ja-JP" sz="1846" b="1" dirty="0" smtClean="0">
              <a:latin typeface="メイリオ" panose="020B0604030504040204" pitchFamily="50" charset="-128"/>
              <a:ea typeface="メイリオ" panose="020B0604030504040204" pitchFamily="50" charset="-128"/>
            </a:endParaRPr>
          </a:p>
          <a:p>
            <a:pPr defTabSz="414656">
              <a:defRPr/>
            </a:pPr>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a:t>
            </a:r>
            <a:r>
              <a:rPr kumimoji="0" lang="ja-JP" altLang="en-US" sz="1660" dirty="0" smtClean="0">
                <a:latin typeface="メイリオ" panose="020B0604030504040204" pitchFamily="50" charset="-128"/>
                <a:ea typeface="メイリオ" panose="020B0604030504040204" pitchFamily="50" charset="-128"/>
              </a:rPr>
              <a:t>健康</a:t>
            </a:r>
            <a:r>
              <a:rPr kumimoji="0" lang="ja-JP" altLang="en-US" sz="1660" dirty="0">
                <a:latin typeface="メイリオ" panose="020B0604030504040204" pitchFamily="50" charset="-128"/>
                <a:ea typeface="メイリオ" panose="020B0604030504040204" pitchFamily="50" charset="-128"/>
              </a:rPr>
              <a:t>啓発に関するセミナーの実施やブース出展を通じて、市民の方に</a:t>
            </a:r>
            <a:r>
              <a:rPr kumimoji="0" lang="ja-JP" altLang="en-US" sz="1660" dirty="0" smtClean="0">
                <a:latin typeface="メイリオ" panose="020B0604030504040204" pitchFamily="50" charset="-128"/>
                <a:ea typeface="メイリオ" panose="020B0604030504040204" pitchFamily="50" charset="-128"/>
              </a:rPr>
              <a:t>参加いただき健康に</a:t>
            </a:r>
            <a:endParaRPr kumimoji="0" lang="en-US" altLang="ja-JP" sz="1660" dirty="0" smtClean="0">
              <a:latin typeface="メイリオ" panose="020B0604030504040204" pitchFamily="50" charset="-128"/>
              <a:ea typeface="メイリオ" panose="020B0604030504040204" pitchFamily="50" charset="-128"/>
            </a:endParaRPr>
          </a:p>
          <a:p>
            <a:pPr defTabSz="414656">
              <a:defRPr/>
            </a:pPr>
            <a:r>
              <a:rPr kumimoji="0" lang="ja-JP" altLang="en-US" sz="1660" dirty="0">
                <a:latin typeface="メイリオ" panose="020B0604030504040204" pitchFamily="50" charset="-128"/>
                <a:ea typeface="メイリオ" panose="020B0604030504040204" pitchFamily="50" charset="-128"/>
              </a:rPr>
              <a:t>　</a:t>
            </a:r>
            <a:r>
              <a:rPr kumimoji="0" lang="ja-JP" altLang="en-US" sz="1660" dirty="0" smtClean="0">
                <a:latin typeface="メイリオ" panose="020B0604030504040204" pitchFamily="50" charset="-128"/>
                <a:ea typeface="メイリオ" panose="020B0604030504040204" pitchFamily="50" charset="-128"/>
              </a:rPr>
              <a:t>　ついて考える</a:t>
            </a:r>
            <a:r>
              <a:rPr kumimoji="0" lang="ja-JP" altLang="en-US" sz="1660" dirty="0">
                <a:latin typeface="メイリオ" panose="020B0604030504040204" pitchFamily="50" charset="-128"/>
                <a:ea typeface="メイリオ" panose="020B0604030504040204" pitchFamily="50" charset="-128"/>
              </a:rPr>
              <a:t>機会を提供します。</a:t>
            </a:r>
            <a:endParaRPr kumimoji="0" lang="en-US" altLang="ja-JP" sz="166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p>
          <a:p>
            <a:r>
              <a:rPr lang="ja-JP" altLang="en-US" sz="1846" b="1" dirty="0" smtClean="0">
                <a:latin typeface="メイリオ" panose="020B0604030504040204" pitchFamily="50" charset="-128"/>
                <a:ea typeface="メイリオ" panose="020B0604030504040204" pitchFamily="50" charset="-128"/>
              </a:rPr>
              <a:t>●がん検診・健康診断の受診促進の</a:t>
            </a:r>
            <a:r>
              <a:rPr lang="ja-JP" altLang="en-US" sz="1846" b="1" dirty="0">
                <a:latin typeface="メイリオ" panose="020B0604030504040204" pitchFamily="50" charset="-128"/>
                <a:ea typeface="メイリオ" panose="020B0604030504040204" pitchFamily="50" charset="-128"/>
              </a:rPr>
              <a:t>協力（再掲）</a:t>
            </a:r>
            <a:endParaRPr lang="en-US" altLang="ja-JP" sz="1846" b="1" dirty="0" smtClean="0">
              <a:latin typeface="メイリオ" panose="020B0604030504040204" pitchFamily="50" charset="-128"/>
              <a:ea typeface="メイリオ" panose="020B0604030504040204" pitchFamily="50" charset="-128"/>
            </a:endParaRPr>
          </a:p>
          <a:p>
            <a:r>
              <a:rPr lang="ja-JP" altLang="en-US" sz="1660" b="1"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a:t>
            </a:r>
            <a:r>
              <a:rPr lang="ja-JP" altLang="en-US" sz="1660" dirty="0">
                <a:latin typeface="メイリオ" panose="020B0604030504040204" pitchFamily="50" charset="-128"/>
                <a:ea typeface="メイリオ" panose="020B0604030504040204" pitchFamily="50" charset="-128"/>
              </a:rPr>
              <a:t>健康課題に合わせた医療情報チラシの</a:t>
            </a:r>
            <a:r>
              <a:rPr lang="ja-JP" altLang="en-US" sz="1660" dirty="0" smtClean="0">
                <a:latin typeface="メイリオ" panose="020B0604030504040204" pitchFamily="50" charset="-128"/>
                <a:ea typeface="メイリオ" panose="020B0604030504040204" pitchFamily="50" charset="-128"/>
              </a:rPr>
              <a:t>配布などを通じて、</a:t>
            </a:r>
            <a:r>
              <a:rPr kumimoji="0" lang="ja-JP" altLang="en-US" sz="1660" dirty="0" smtClean="0">
                <a:latin typeface="メイリオ" panose="020B0604030504040204" pitchFamily="50" charset="-128"/>
                <a:ea typeface="メイリオ" panose="020B0604030504040204" pitchFamily="50" charset="-128"/>
              </a:rPr>
              <a:t>市民</a:t>
            </a:r>
            <a:r>
              <a:rPr kumimoji="0" lang="ja-JP" altLang="en-US" sz="1660" dirty="0">
                <a:latin typeface="メイリオ" panose="020B0604030504040204" pitchFamily="50" charset="-128"/>
                <a:ea typeface="メイリオ" panose="020B0604030504040204" pitchFamily="50" charset="-128"/>
              </a:rPr>
              <a:t>のがん検診・健康</a:t>
            </a:r>
            <a:r>
              <a:rPr kumimoji="0" lang="ja-JP" altLang="en-US" sz="1660" dirty="0" smtClean="0">
                <a:latin typeface="メイリオ" panose="020B0604030504040204" pitchFamily="50" charset="-128"/>
                <a:ea typeface="メイリオ" panose="020B0604030504040204" pitchFamily="50" charset="-128"/>
              </a:rPr>
              <a:t>診断の　</a:t>
            </a:r>
            <a:endParaRPr kumimoji="0" lang="en-US" altLang="ja-JP" sz="1660" dirty="0" smtClean="0">
              <a:latin typeface="メイリオ" panose="020B0604030504040204" pitchFamily="50" charset="-128"/>
              <a:ea typeface="メイリオ" panose="020B0604030504040204" pitchFamily="50" charset="-128"/>
            </a:endParaRPr>
          </a:p>
          <a:p>
            <a:r>
              <a:rPr kumimoji="0" lang="ja-JP" altLang="en-US" sz="1660" dirty="0">
                <a:latin typeface="メイリオ" panose="020B0604030504040204" pitchFamily="50" charset="-128"/>
                <a:ea typeface="メイリオ" panose="020B0604030504040204" pitchFamily="50" charset="-128"/>
              </a:rPr>
              <a:t>　</a:t>
            </a:r>
            <a:r>
              <a:rPr kumimoji="0" lang="ja-JP" altLang="en-US" sz="1660" dirty="0" smtClean="0">
                <a:latin typeface="メイリオ" panose="020B0604030504040204" pitchFamily="50" charset="-128"/>
                <a:ea typeface="メイリオ" panose="020B0604030504040204" pitchFamily="50" charset="-128"/>
              </a:rPr>
              <a:t>　受診率</a:t>
            </a:r>
            <a:r>
              <a:rPr kumimoji="0" lang="ja-JP" altLang="en-US" sz="1660" dirty="0">
                <a:latin typeface="メイリオ" panose="020B0604030504040204" pitchFamily="50" charset="-128"/>
                <a:ea typeface="メイリオ" panose="020B0604030504040204" pitchFamily="50" charset="-128"/>
              </a:rPr>
              <a:t>向上に向けた</a:t>
            </a:r>
            <a:r>
              <a:rPr kumimoji="0" lang="ja-JP" altLang="en-US" sz="1660" dirty="0" smtClean="0">
                <a:latin typeface="メイリオ" panose="020B0604030504040204" pitchFamily="50" charset="-128"/>
                <a:ea typeface="メイリオ" panose="020B0604030504040204" pitchFamily="50" charset="-128"/>
              </a:rPr>
              <a:t>取組みを</a:t>
            </a:r>
            <a:r>
              <a:rPr kumimoji="0" lang="ja-JP" altLang="en-US" sz="1660" dirty="0">
                <a:latin typeface="メイリオ" panose="020B0604030504040204" pitchFamily="50" charset="-128"/>
                <a:ea typeface="メイリオ" panose="020B0604030504040204" pitchFamily="50" charset="-128"/>
              </a:rPr>
              <a:t>実施します。</a:t>
            </a:r>
            <a:endParaRPr kumimoji="0" lang="en-US" altLang="ja-JP" sz="166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1846" b="1" dirty="0" smtClean="0">
                <a:latin typeface="メイリオ" panose="020B0604030504040204" pitchFamily="50" charset="-128"/>
                <a:ea typeface="メイリオ" panose="020B0604030504040204" pitchFamily="50" charset="-128"/>
              </a:rPr>
              <a:t>●アスマイルを通じた健康増進企画</a:t>
            </a:r>
            <a:endParaRPr lang="en-US" altLang="ja-JP" sz="1846" b="1" dirty="0" smtClean="0">
              <a:latin typeface="メイリオ" panose="020B0604030504040204" pitchFamily="50" charset="-128"/>
              <a:ea typeface="メイリオ" panose="020B0604030504040204" pitchFamily="50" charset="-128"/>
            </a:endParaRPr>
          </a:p>
          <a:p>
            <a:r>
              <a:rPr lang="ja-JP" altLang="en-US" sz="1660" b="1"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・企業が実施する健康イベントをアスマイルのポイント付与対象イベントにすることに</a:t>
            </a:r>
            <a:endParaRPr lang="en-US" altLang="ja-JP" sz="1660" dirty="0" smtClean="0">
              <a:latin typeface="メイリオ" panose="020B0604030504040204" pitchFamily="50" charset="-128"/>
              <a:ea typeface="メイリオ" panose="020B0604030504040204" pitchFamily="50" charset="-128"/>
            </a:endParaRPr>
          </a:p>
          <a:p>
            <a:pPr marL="442913" indent="-442913"/>
            <a:r>
              <a:rPr lang="ja-JP" altLang="en-US"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　より、大阪市民の健康増進へ協力します。</a:t>
            </a:r>
            <a:endParaRPr lang="en-US" altLang="ja-JP" sz="166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1846" b="1" dirty="0">
                <a:latin typeface="メイリオ" panose="020B0604030504040204" pitchFamily="50" charset="-128"/>
                <a:ea typeface="メイリオ" panose="020B0604030504040204" pitchFamily="50" charset="-128"/>
              </a:rPr>
              <a:t>●すこやかパートナーへの</a:t>
            </a:r>
            <a:r>
              <a:rPr lang="ja-JP" altLang="en-US" sz="1846" b="1" dirty="0" smtClean="0">
                <a:latin typeface="メイリオ" panose="020B0604030504040204" pitchFamily="50" charset="-128"/>
                <a:ea typeface="メイリオ" panose="020B0604030504040204" pitchFamily="50" charset="-128"/>
              </a:rPr>
              <a:t>登録</a:t>
            </a:r>
            <a:endParaRPr lang="en-US" altLang="ja-JP" sz="1846" b="1" dirty="0" smtClean="0">
              <a:latin typeface="メイリオ" panose="020B0604030504040204" pitchFamily="50" charset="-128"/>
              <a:ea typeface="メイリオ" panose="020B0604030504040204" pitchFamily="50" charset="-128"/>
            </a:endParaRPr>
          </a:p>
          <a:p>
            <a:r>
              <a:rPr lang="ja-JP" altLang="en-US" sz="1660" b="1"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a:t>
            </a:r>
            <a:r>
              <a:rPr lang="ja-JP" altLang="en-US" sz="1662" dirty="0">
                <a:latin typeface="メイリオ" panose="020B0604030504040204" pitchFamily="50" charset="-128"/>
                <a:ea typeface="メイリオ" panose="020B0604030504040204" pitchFamily="50" charset="-128"/>
              </a:rPr>
              <a:t>すこやかパートナーに登録し「健康都市大阪の実現」をめざした</a:t>
            </a:r>
            <a:r>
              <a:rPr lang="ja-JP" altLang="en-US" sz="1662" dirty="0" smtClean="0">
                <a:latin typeface="メイリオ" panose="020B0604030504040204" pitchFamily="50" charset="-128"/>
                <a:ea typeface="メイリオ" panose="020B0604030504040204" pitchFamily="50" charset="-128"/>
              </a:rPr>
              <a:t>取組みを</a:t>
            </a:r>
            <a:r>
              <a:rPr lang="ja-JP" altLang="en-US" sz="1662" dirty="0">
                <a:latin typeface="メイリオ" panose="020B0604030504040204" pitchFamily="50" charset="-128"/>
                <a:ea typeface="メイリオ" panose="020B0604030504040204" pitchFamily="50" charset="-128"/>
              </a:rPr>
              <a:t>推進します。</a:t>
            </a:r>
            <a:endParaRPr lang="en-US" altLang="ja-JP" sz="1015" dirty="0">
              <a:latin typeface="メイリオ" panose="020B0604030504040204" pitchFamily="50" charset="-128"/>
              <a:ea typeface="メイリオ" panose="020B0604030504040204" pitchFamily="50" charset="-128"/>
            </a:endParaRPr>
          </a:p>
          <a:p>
            <a:endParaRPr lang="ja-JP" altLang="en-US" sz="1015" dirty="0">
              <a:latin typeface="メイリオ" panose="020B0604030504040204" pitchFamily="50" charset="-128"/>
              <a:ea typeface="メイリオ" panose="020B0604030504040204" pitchFamily="50" charset="-128"/>
            </a:endParaRPr>
          </a:p>
          <a:p>
            <a:endParaRPr lang="ja-JP" altLang="en-US" sz="923" dirty="0">
              <a:latin typeface="メイリオ" panose="020B0604030504040204" pitchFamily="50" charset="-128"/>
              <a:ea typeface="メイリオ" panose="020B0604030504040204" pitchFamily="50" charset="-128"/>
            </a:endParaRPr>
          </a:p>
        </p:txBody>
      </p:sp>
      <p:sp>
        <p:nvSpPr>
          <p:cNvPr id="16" name="タイトル 3"/>
          <p:cNvSpPr txBox="1">
            <a:spLocks/>
          </p:cNvSpPr>
          <p:nvPr/>
        </p:nvSpPr>
        <p:spPr bwMode="auto">
          <a:xfrm>
            <a:off x="73740" y="142402"/>
            <a:ext cx="9000000" cy="720000"/>
          </a:xfrm>
          <a:prstGeom prst="rect">
            <a:avLst/>
          </a:prstGeom>
          <a:solidFill>
            <a:srgbClr val="FA0000"/>
          </a:solidFill>
          <a:ln>
            <a:noFill/>
          </a:ln>
          <a:effectLst/>
        </p:spPr>
        <p:txBody>
          <a:bodyPr wrap="none" anchor="ctr">
            <a:no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sz="2800" b="1" dirty="0">
                <a:solidFill>
                  <a:schemeClr val="bg1"/>
                </a:solidFill>
                <a:latin typeface="メイリオ" panose="020B0604030504040204" pitchFamily="50" charset="-128"/>
                <a:ea typeface="メイリオ" panose="020B0604030504040204" pitchFamily="50" charset="-128"/>
              </a:rPr>
              <a:t>包括連携協定による取組・協力</a:t>
            </a:r>
            <a:r>
              <a:rPr lang="ja-JP" altLang="en-US" sz="2800" b="1" dirty="0" smtClean="0">
                <a:solidFill>
                  <a:schemeClr val="bg1"/>
                </a:solidFill>
                <a:latin typeface="メイリオ" panose="020B0604030504040204" pitchFamily="50" charset="-128"/>
                <a:ea typeface="メイリオ" panose="020B0604030504040204" pitchFamily="50" charset="-128"/>
              </a:rPr>
              <a:t>事業</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8" name="Text Box 3"/>
          <p:cNvSpPr txBox="1">
            <a:spLocks noChangeArrowheads="1"/>
          </p:cNvSpPr>
          <p:nvPr/>
        </p:nvSpPr>
        <p:spPr bwMode="auto">
          <a:xfrm>
            <a:off x="0" y="4880322"/>
            <a:ext cx="9144000" cy="433196"/>
          </a:xfrm>
          <a:prstGeom prst="rect">
            <a:avLst/>
          </a:prstGeom>
          <a:solidFill>
            <a:schemeClr val="accent2">
              <a:lumMod val="20000"/>
              <a:lumOff val="8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215" dirty="0">
                <a:solidFill>
                  <a:schemeClr val="tx1"/>
                </a:solidFill>
                <a:latin typeface="メイリオ" panose="020B0604030504040204" pitchFamily="50" charset="-128"/>
                <a:ea typeface="メイリオ" panose="020B0604030504040204" pitchFamily="50" charset="-128"/>
              </a:rPr>
              <a:t>２．スポーツ振興に関すること</a:t>
            </a:r>
          </a:p>
        </p:txBody>
      </p:sp>
      <p:sp>
        <p:nvSpPr>
          <p:cNvPr id="9" name="正方形/長方形 6"/>
          <p:cNvSpPr/>
          <p:nvPr/>
        </p:nvSpPr>
        <p:spPr bwMode="auto">
          <a:xfrm>
            <a:off x="3297" y="5377423"/>
            <a:ext cx="9269290" cy="133643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46" b="1" dirty="0" smtClean="0">
                <a:latin typeface="メイリオ" panose="020B0604030504040204" pitchFamily="50" charset="-128"/>
                <a:ea typeface="メイリオ" panose="020B0604030504040204" pitchFamily="50" charset="-128"/>
              </a:rPr>
              <a:t>●陸上部ＯＧ等によるイベントへの協力</a:t>
            </a:r>
            <a:r>
              <a:rPr lang="ja-JP" altLang="en-US" b="1" dirty="0">
                <a:latin typeface="メイリオ" panose="020B0604030504040204" pitchFamily="50" charset="-128"/>
                <a:ea typeface="メイリオ" panose="020B0604030504040204" pitchFamily="50" charset="-128"/>
              </a:rPr>
              <a:t>（再掲）</a:t>
            </a:r>
            <a:endParaRPr lang="en-US" altLang="ja-JP" sz="1662" dirty="0">
              <a:latin typeface="メイリオ" panose="020B0604030504040204" pitchFamily="50" charset="-128"/>
              <a:ea typeface="メイリオ" panose="020B0604030504040204" pitchFamily="50" charset="-128"/>
            </a:endParaRPr>
          </a:p>
          <a:p>
            <a:r>
              <a:rPr lang="ja-JP" altLang="en-US" sz="1660" dirty="0" smtClean="0">
                <a:latin typeface="メイリオ" panose="020B0604030504040204" pitchFamily="50" charset="-128"/>
                <a:ea typeface="メイリオ" panose="020B0604030504040204" pitchFamily="50" charset="-128"/>
              </a:rPr>
              <a:t>　・ </a:t>
            </a:r>
            <a:r>
              <a:rPr lang="ja-JP" altLang="en-US" sz="1660" dirty="0">
                <a:latin typeface="メイリオ" panose="020B0604030504040204" pitchFamily="50" charset="-128"/>
                <a:ea typeface="メイリオ" panose="020B0604030504040204" pitchFamily="50" charset="-128"/>
              </a:rPr>
              <a:t>「</a:t>
            </a:r>
            <a:r>
              <a:rPr lang="en-US" altLang="ja-JP" sz="1660" dirty="0">
                <a:latin typeface="メイリオ" panose="020B0604030504040204" pitchFamily="50" charset="-128"/>
                <a:ea typeface="メイリオ" panose="020B0604030504040204" pitchFamily="50" charset="-128"/>
              </a:rPr>
              <a:t>Run with You</a:t>
            </a:r>
            <a:r>
              <a:rPr lang="ja-JP" altLang="en-US" sz="1660" dirty="0">
                <a:latin typeface="メイリオ" panose="020B0604030504040204" pitchFamily="50" charset="-128"/>
                <a:ea typeface="メイリオ" panose="020B0604030504040204" pitchFamily="50" charset="-128"/>
              </a:rPr>
              <a:t>」</a:t>
            </a:r>
            <a:r>
              <a:rPr lang="ja-JP" altLang="en-US" sz="1660" dirty="0" smtClean="0">
                <a:latin typeface="メイリオ" panose="020B0604030504040204" pitchFamily="50" charset="-128"/>
                <a:ea typeface="メイリオ" panose="020B0604030504040204" pitchFamily="50" charset="-128"/>
              </a:rPr>
              <a:t>プロジェクトとして、</a:t>
            </a:r>
            <a:r>
              <a:rPr lang="ja-JP" altLang="en-US" sz="1662" dirty="0" smtClean="0">
                <a:latin typeface="メイリオ" panose="020B0604030504040204" pitchFamily="50" charset="-128"/>
                <a:ea typeface="メイリオ" panose="020B0604030504040204" pitchFamily="50" charset="-128"/>
              </a:rPr>
              <a:t>第一生命陸上部ＯＧに</a:t>
            </a:r>
            <a:r>
              <a:rPr lang="ja-JP" altLang="en-US" sz="1662" dirty="0">
                <a:latin typeface="メイリオ" panose="020B0604030504040204" pitchFamily="50" charset="-128"/>
                <a:ea typeface="メイリオ" panose="020B0604030504040204" pitchFamily="50" charset="-128"/>
              </a:rPr>
              <a:t>よる</a:t>
            </a:r>
            <a:r>
              <a:rPr lang="ja-JP" altLang="en-US" sz="1662" dirty="0" smtClean="0">
                <a:latin typeface="メイリオ" panose="020B0604030504040204" pitchFamily="50" charset="-128"/>
                <a:ea typeface="メイリオ" panose="020B0604030504040204" pitchFamily="50" charset="-128"/>
              </a:rPr>
              <a:t>子どもなどへの</a:t>
            </a:r>
            <a:endParaRPr lang="en-US" altLang="ja-JP" sz="1662" dirty="0" smtClean="0">
              <a:latin typeface="メイリオ" panose="020B0604030504040204" pitchFamily="50" charset="-128"/>
              <a:ea typeface="メイリオ" panose="020B0604030504040204" pitchFamily="50" charset="-128"/>
            </a:endParaRPr>
          </a:p>
          <a:p>
            <a:r>
              <a:rPr lang="ja-JP" altLang="en-US" sz="1662" dirty="0">
                <a:latin typeface="メイリオ" panose="020B0604030504040204" pitchFamily="50" charset="-128"/>
                <a:ea typeface="メイリオ" panose="020B0604030504040204" pitchFamily="50" charset="-128"/>
              </a:rPr>
              <a:t>　</a:t>
            </a:r>
            <a:r>
              <a:rPr lang="ja-JP" altLang="en-US" sz="1662" dirty="0" smtClean="0">
                <a:latin typeface="メイリオ" panose="020B0604030504040204" pitchFamily="50" charset="-128"/>
                <a:ea typeface="メイリオ" panose="020B0604030504040204" pitchFamily="50" charset="-128"/>
              </a:rPr>
              <a:t>　ランニング教室</a:t>
            </a:r>
            <a:r>
              <a:rPr lang="ja-JP" altLang="en-US" sz="1662" dirty="0">
                <a:latin typeface="メイリオ" panose="020B0604030504040204" pitchFamily="50" charset="-128"/>
                <a:ea typeface="メイリオ" panose="020B0604030504040204" pitchFamily="50" charset="-128"/>
              </a:rPr>
              <a:t>の開催</a:t>
            </a:r>
            <a:r>
              <a:rPr lang="ja-JP" altLang="en-US" sz="1662" dirty="0" smtClean="0">
                <a:latin typeface="メイリオ" panose="020B0604030504040204" pitchFamily="50" charset="-128"/>
                <a:ea typeface="メイリオ" panose="020B0604030504040204" pitchFamily="50" charset="-128"/>
              </a:rPr>
              <a:t>や、イベント</a:t>
            </a:r>
            <a:r>
              <a:rPr lang="ja-JP" altLang="en-US" sz="1662" dirty="0">
                <a:latin typeface="メイリオ" panose="020B0604030504040204" pitchFamily="50" charset="-128"/>
                <a:ea typeface="メイリオ" panose="020B0604030504040204" pitchFamily="50" charset="-128"/>
              </a:rPr>
              <a:t>の際</a:t>
            </a:r>
            <a:r>
              <a:rPr lang="ja-JP" altLang="en-US" sz="1662" dirty="0" smtClean="0">
                <a:latin typeface="メイリオ" panose="020B0604030504040204" pitchFamily="50" charset="-128"/>
                <a:ea typeface="メイリオ" panose="020B0604030504040204" pitchFamily="50" charset="-128"/>
              </a:rPr>
              <a:t>に講師として派遣</a:t>
            </a:r>
            <a:r>
              <a:rPr lang="ja-JP" altLang="en-US" sz="1662" dirty="0">
                <a:latin typeface="メイリオ" panose="020B0604030504040204" pitchFamily="50" charset="-128"/>
                <a:ea typeface="メイリオ" panose="020B0604030504040204" pitchFamily="50" charset="-128"/>
              </a:rPr>
              <a:t>します</a:t>
            </a:r>
            <a:r>
              <a:rPr lang="ja-JP" altLang="en-US" sz="1662" dirty="0" smtClean="0">
                <a:latin typeface="メイリオ" panose="020B0604030504040204" pitchFamily="50" charset="-128"/>
                <a:ea typeface="メイリオ" panose="020B0604030504040204" pitchFamily="50" charset="-128"/>
              </a:rPr>
              <a:t>。</a:t>
            </a:r>
            <a:endParaRPr lang="en-US" altLang="ja-JP" sz="1662" dirty="0" smtClean="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660" dirty="0" smtClean="0">
                <a:latin typeface="メイリオ" panose="020B0604030504040204" pitchFamily="50" charset="-128"/>
                <a:ea typeface="メイリオ" panose="020B0604030504040204" pitchFamily="50" charset="-128"/>
              </a:rPr>
              <a:t>　・第一生命が協賛するスポーツチーム</a:t>
            </a:r>
            <a:r>
              <a:rPr lang="ja-JP" altLang="en-US" sz="1660" dirty="0">
                <a:latin typeface="メイリオ" panose="020B0604030504040204" pitchFamily="50" charset="-128"/>
                <a:ea typeface="メイリオ" panose="020B0604030504040204" pitchFamily="50" charset="-128"/>
              </a:rPr>
              <a:t>の選手によるスポーツ教室を実施します</a:t>
            </a:r>
            <a:r>
              <a:rPr lang="ja-JP" altLang="en-US" sz="1660" dirty="0" smtClean="0">
                <a:latin typeface="メイリオ" panose="020B0604030504040204" pitchFamily="50" charset="-128"/>
                <a:ea typeface="メイリオ" panose="020B0604030504040204" pitchFamily="50" charset="-128"/>
              </a:rPr>
              <a:t>。</a:t>
            </a:r>
            <a:endParaRPr lang="en-US" altLang="ja-JP" sz="1660" dirty="0" smtClean="0">
              <a:latin typeface="メイリオ" panose="020B0604030504040204" pitchFamily="50" charset="-128"/>
              <a:ea typeface="メイリオ" panose="020B0604030504040204" pitchFamily="50" charset="-128"/>
            </a:endParaRPr>
          </a:p>
          <a:p>
            <a:r>
              <a:rPr lang="en-US" altLang="ja-JP" sz="1660" dirty="0">
                <a:latin typeface="メイリオ" panose="020B0604030504040204" pitchFamily="50" charset="-128"/>
                <a:ea typeface="メイリオ" panose="020B0604030504040204" pitchFamily="50" charset="-128"/>
              </a:rPr>
              <a:t> </a:t>
            </a:r>
            <a:r>
              <a:rPr lang="ja-JP" altLang="en-US" sz="1660" dirty="0" smtClean="0">
                <a:latin typeface="メイリオ" panose="020B0604030504040204" pitchFamily="50" charset="-128"/>
                <a:ea typeface="メイリオ" panose="020B0604030504040204" pitchFamily="50" charset="-128"/>
              </a:rPr>
              <a:t>　（</a:t>
            </a:r>
            <a:r>
              <a:rPr lang="ja-JP" altLang="en-US" sz="1660" dirty="0">
                <a:latin typeface="メイリオ" panose="020B0604030504040204" pitchFamily="50" charset="-128"/>
                <a:ea typeface="メイリオ" panose="020B0604030504040204" pitchFamily="50" charset="-128"/>
              </a:rPr>
              <a:t>大阪</a:t>
            </a:r>
            <a:r>
              <a:rPr lang="ja-JP" altLang="en-US" sz="1660" dirty="0" smtClean="0">
                <a:latin typeface="メイリオ" panose="020B0604030504040204" pitchFamily="50" charset="-128"/>
                <a:ea typeface="メイリオ" panose="020B0604030504040204" pitchFamily="50" charset="-128"/>
              </a:rPr>
              <a:t>エヴェッサなど）</a:t>
            </a:r>
            <a:endParaRPr lang="en-US" altLang="ja-JP" dirty="0">
              <a:latin typeface="メイリオ" panose="020B0604030504040204" pitchFamily="50" charset="-128"/>
              <a:ea typeface="メイリオ" panose="020B0604030504040204" pitchFamily="50" charset="-128"/>
            </a:endParaRPr>
          </a:p>
        </p:txBody>
      </p:sp>
      <p:sp>
        <p:nvSpPr>
          <p:cNvPr id="10" name="スライド番号プレースホルダー 2"/>
          <p:cNvSpPr txBox="1">
            <a:spLocks/>
          </p:cNvSpPr>
          <p:nvPr/>
        </p:nvSpPr>
        <p:spPr>
          <a:xfrm>
            <a:off x="8360571" y="6493254"/>
            <a:ext cx="754912" cy="2892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メイリオ" panose="020B0604030504040204" pitchFamily="50" charset="-128"/>
                <a:ea typeface="メイリオ" panose="020B0604030504040204" pitchFamily="50" charset="-128"/>
              </a:rPr>
              <a:t>8</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1128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911_dl_template">
  <a:themeElements>
    <a:clrScheme name="第一生命 スマートアート対応">
      <a:dk1>
        <a:srgbClr val="000000"/>
      </a:dk1>
      <a:lt1>
        <a:sysClr val="window" lastClr="FFFFFF"/>
      </a:lt1>
      <a:dk2>
        <a:srgbClr val="DF0010"/>
      </a:dk2>
      <a:lt2>
        <a:srgbClr val="80725A"/>
      </a:lt2>
      <a:accent1>
        <a:srgbClr val="E2DDD4"/>
      </a:accent1>
      <a:accent2>
        <a:srgbClr val="E1825E"/>
      </a:accent2>
      <a:accent3>
        <a:srgbClr val="F0C3AB"/>
      </a:accent3>
      <a:accent4>
        <a:srgbClr val="92846E"/>
      </a:accent4>
      <a:accent5>
        <a:srgbClr val="C2B7A8"/>
      </a:accent5>
      <a:accent6>
        <a:srgbClr val="E2DDD4"/>
      </a:accent6>
      <a:hlink>
        <a:srgbClr val="D189A9"/>
      </a:hlink>
      <a:folHlink>
        <a:srgbClr val="0046A9"/>
      </a:folHlink>
    </a:clrScheme>
    <a:fontScheme name="new">
      <a:majorFont>
        <a:latin typeface="Arial Unicode MS"/>
        <a:ea typeface="ＭＳ Ｐゴシック"/>
        <a:cs typeface=""/>
      </a:majorFont>
      <a:minorFont>
        <a:latin typeface="Arial Unicode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dirty="0" smtClean="0"/>
        </a:defPPr>
      </a:lstStyle>
    </a:tx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0_その他カラー（社内使用限定）">
  <a:themeElements>
    <a:clrScheme name="ユーザー設定 1">
      <a:dk1>
        <a:srgbClr val="000000"/>
      </a:dk1>
      <a:lt1>
        <a:sysClr val="window" lastClr="FFFFFF"/>
      </a:lt1>
      <a:dk2>
        <a:srgbClr val="DF0010"/>
      </a:dk2>
      <a:lt2>
        <a:srgbClr val="80725A"/>
      </a:lt2>
      <a:accent1>
        <a:srgbClr val="F0C3AB"/>
      </a:accent1>
      <a:accent2>
        <a:srgbClr val="C2B7A8"/>
      </a:accent2>
      <a:accent3>
        <a:srgbClr val="5D9784"/>
      </a:accent3>
      <a:accent4>
        <a:srgbClr val="35719B"/>
      </a:accent4>
      <a:accent5>
        <a:srgbClr val="6DB3D4"/>
      </a:accent5>
      <a:accent6>
        <a:srgbClr val="9A789B"/>
      </a:accent6>
      <a:hlink>
        <a:srgbClr val="D189A9"/>
      </a:hlink>
      <a:folHlink>
        <a:srgbClr val="0046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1_その他カラー（社内使用限定）">
  <a:themeElements>
    <a:clrScheme name="ユーザー設定 1">
      <a:dk1>
        <a:srgbClr val="000000"/>
      </a:dk1>
      <a:lt1>
        <a:sysClr val="window" lastClr="FFFFFF"/>
      </a:lt1>
      <a:dk2>
        <a:srgbClr val="DF0010"/>
      </a:dk2>
      <a:lt2>
        <a:srgbClr val="80725A"/>
      </a:lt2>
      <a:accent1>
        <a:srgbClr val="F0C3AB"/>
      </a:accent1>
      <a:accent2>
        <a:srgbClr val="C2B7A8"/>
      </a:accent2>
      <a:accent3>
        <a:srgbClr val="5D9784"/>
      </a:accent3>
      <a:accent4>
        <a:srgbClr val="35719B"/>
      </a:accent4>
      <a:accent5>
        <a:srgbClr val="6DB3D4"/>
      </a:accent5>
      <a:accent6>
        <a:srgbClr val="9A789B"/>
      </a:accent6>
      <a:hlink>
        <a:srgbClr val="D189A9"/>
      </a:hlink>
      <a:folHlink>
        <a:srgbClr val="0046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5_その他カラー（社内使用限定）">
  <a:themeElements>
    <a:clrScheme name="ユーザー設定 1">
      <a:dk1>
        <a:srgbClr val="000000"/>
      </a:dk1>
      <a:lt1>
        <a:sysClr val="window" lastClr="FFFFFF"/>
      </a:lt1>
      <a:dk2>
        <a:srgbClr val="DF0010"/>
      </a:dk2>
      <a:lt2>
        <a:srgbClr val="80725A"/>
      </a:lt2>
      <a:accent1>
        <a:srgbClr val="F0C3AB"/>
      </a:accent1>
      <a:accent2>
        <a:srgbClr val="C2B7A8"/>
      </a:accent2>
      <a:accent3>
        <a:srgbClr val="5D9784"/>
      </a:accent3>
      <a:accent4>
        <a:srgbClr val="35719B"/>
      </a:accent4>
      <a:accent5>
        <a:srgbClr val="6DB3D4"/>
      </a:accent5>
      <a:accent6>
        <a:srgbClr val="9A789B"/>
      </a:accent6>
      <a:hlink>
        <a:srgbClr val="D189A9"/>
      </a:hlink>
      <a:folHlink>
        <a:srgbClr val="0046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algn="dist" defTabSz="457200">
          <a:defRPr sz="2000" b="1" dirty="0" smtClean="0">
            <a:solidFill>
              <a:srgbClr val="000000"/>
            </a:solidFill>
            <a:latin typeface="Meiryo UI" pitchFamily="50" charset="-128"/>
            <a:ea typeface="Meiryo UI" pitchFamily="50" charset="-128"/>
            <a:cs typeface="Meiryo UI" pitchFamily="50" charset="-128"/>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ウォームグレー30％">
  <a:themeElements>
    <a:clrScheme name="DLテスト">
      <a:dk1>
        <a:srgbClr val="000000"/>
      </a:dk1>
      <a:lt1>
        <a:sysClr val="window" lastClr="FFFFFF"/>
      </a:lt1>
      <a:dk2>
        <a:srgbClr val="DF0010"/>
      </a:dk2>
      <a:lt2>
        <a:srgbClr val="80725A"/>
      </a:lt2>
      <a:accent1>
        <a:srgbClr val="E1825E"/>
      </a:accent1>
      <a:accent2>
        <a:srgbClr val="F0C3AB"/>
      </a:accent2>
      <a:accent3>
        <a:srgbClr val="C2B7A8"/>
      </a:accent3>
      <a:accent4>
        <a:srgbClr val="E2DDD4"/>
      </a:accent4>
      <a:accent5>
        <a:srgbClr val="D59533"/>
      </a:accent5>
      <a:accent6>
        <a:srgbClr val="DBBD36"/>
      </a:accent6>
      <a:hlink>
        <a:srgbClr val="A8416E"/>
      </a:hlink>
      <a:folHlink>
        <a:srgbClr val="6053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buFont typeface="+mj-ea"/>
          <a:buAutoNum type="circleNumDbPlain"/>
          <a:defRPr sz="1400" dirty="0" smtClean="0">
            <a:latin typeface="+mn-ea"/>
          </a:defRPr>
        </a:defPPr>
      </a:lstStyle>
    </a:txDef>
  </a:objectDefaults>
  <a:extraClrSchemeLst/>
</a:theme>
</file>

<file path=ppt/theme/theme6.xml><?xml version="1.0" encoding="utf-8"?>
<a:theme xmlns:a="http://schemas.openxmlformats.org/drawingml/2006/main" name="10_ウォームグレー30％">
  <a:themeElements>
    <a:clrScheme name="DLテスト">
      <a:dk1>
        <a:srgbClr val="000000"/>
      </a:dk1>
      <a:lt1>
        <a:sysClr val="window" lastClr="FFFFFF"/>
      </a:lt1>
      <a:dk2>
        <a:srgbClr val="DF0010"/>
      </a:dk2>
      <a:lt2>
        <a:srgbClr val="80725A"/>
      </a:lt2>
      <a:accent1>
        <a:srgbClr val="E1825E"/>
      </a:accent1>
      <a:accent2>
        <a:srgbClr val="F0C3AB"/>
      </a:accent2>
      <a:accent3>
        <a:srgbClr val="C2B7A8"/>
      </a:accent3>
      <a:accent4>
        <a:srgbClr val="E2DDD4"/>
      </a:accent4>
      <a:accent5>
        <a:srgbClr val="D59533"/>
      </a:accent5>
      <a:accent6>
        <a:srgbClr val="DBBD36"/>
      </a:accent6>
      <a:hlink>
        <a:srgbClr val="A8416E"/>
      </a:hlink>
      <a:folHlink>
        <a:srgbClr val="6053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buFont typeface="+mj-ea"/>
          <a:buAutoNum type="circleNumDbPlain"/>
          <a:defRPr sz="1400" dirty="0" smtClean="0">
            <a:latin typeface="+mn-ea"/>
          </a:defRPr>
        </a:defPPr>
      </a:lstStyle>
    </a:txDef>
  </a:objectDefaults>
  <a:extraClrSchemeLst/>
</a:theme>
</file>

<file path=ppt/theme/theme7.xml><?xml version="1.0" encoding="utf-8"?>
<a:theme xmlns:a="http://schemas.openxmlformats.org/drawingml/2006/main" name="11_ウォームグレー30％">
  <a:themeElements>
    <a:clrScheme name="DLテスト">
      <a:dk1>
        <a:srgbClr val="000000"/>
      </a:dk1>
      <a:lt1>
        <a:sysClr val="window" lastClr="FFFFFF"/>
      </a:lt1>
      <a:dk2>
        <a:srgbClr val="DF0010"/>
      </a:dk2>
      <a:lt2>
        <a:srgbClr val="80725A"/>
      </a:lt2>
      <a:accent1>
        <a:srgbClr val="E1825E"/>
      </a:accent1>
      <a:accent2>
        <a:srgbClr val="F0C3AB"/>
      </a:accent2>
      <a:accent3>
        <a:srgbClr val="C2B7A8"/>
      </a:accent3>
      <a:accent4>
        <a:srgbClr val="E2DDD4"/>
      </a:accent4>
      <a:accent5>
        <a:srgbClr val="D59533"/>
      </a:accent5>
      <a:accent6>
        <a:srgbClr val="DBBD36"/>
      </a:accent6>
      <a:hlink>
        <a:srgbClr val="A8416E"/>
      </a:hlink>
      <a:folHlink>
        <a:srgbClr val="6053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buFont typeface="+mj-ea"/>
          <a:buAutoNum type="circleNumDbPlain"/>
          <a:defRPr sz="1400" dirty="0" smtClean="0">
            <a:latin typeface="+mn-ea"/>
          </a:defRPr>
        </a:defPPr>
      </a:lstStyle>
    </a:txDef>
  </a:objectDefaults>
  <a:extraClrSchemeLst/>
</a:theme>
</file>

<file path=ppt/theme/theme8.xml><?xml version="1.0" encoding="utf-8"?>
<a:theme xmlns:a="http://schemas.openxmlformats.org/drawingml/2006/main" name="12_ウォームグレー30％">
  <a:themeElements>
    <a:clrScheme name="DLテスト">
      <a:dk1>
        <a:srgbClr val="000000"/>
      </a:dk1>
      <a:lt1>
        <a:sysClr val="window" lastClr="FFFFFF"/>
      </a:lt1>
      <a:dk2>
        <a:srgbClr val="DF0010"/>
      </a:dk2>
      <a:lt2>
        <a:srgbClr val="80725A"/>
      </a:lt2>
      <a:accent1>
        <a:srgbClr val="E1825E"/>
      </a:accent1>
      <a:accent2>
        <a:srgbClr val="F0C3AB"/>
      </a:accent2>
      <a:accent3>
        <a:srgbClr val="C2B7A8"/>
      </a:accent3>
      <a:accent4>
        <a:srgbClr val="E2DDD4"/>
      </a:accent4>
      <a:accent5>
        <a:srgbClr val="D59533"/>
      </a:accent5>
      <a:accent6>
        <a:srgbClr val="DBBD36"/>
      </a:accent6>
      <a:hlink>
        <a:srgbClr val="A8416E"/>
      </a:hlink>
      <a:folHlink>
        <a:srgbClr val="6053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buFont typeface="+mj-ea"/>
          <a:buAutoNum type="circleNumDbPlain"/>
          <a:defRPr sz="1400" dirty="0" smtClean="0">
            <a:latin typeface="+mn-ea"/>
          </a:defRPr>
        </a:defPPr>
      </a:lstStyle>
    </a:txDef>
  </a:objectDefaults>
  <a:extraClrSchemeLst/>
</a:theme>
</file>

<file path=ppt/theme/theme9.xml><?xml version="1.0" encoding="utf-8"?>
<a:theme xmlns:a="http://schemas.openxmlformats.org/drawingml/2006/main" name="13_ウォームグレー30％">
  <a:themeElements>
    <a:clrScheme name="DLテスト">
      <a:dk1>
        <a:srgbClr val="000000"/>
      </a:dk1>
      <a:lt1>
        <a:sysClr val="window" lastClr="FFFFFF"/>
      </a:lt1>
      <a:dk2>
        <a:srgbClr val="DF0010"/>
      </a:dk2>
      <a:lt2>
        <a:srgbClr val="80725A"/>
      </a:lt2>
      <a:accent1>
        <a:srgbClr val="E1825E"/>
      </a:accent1>
      <a:accent2>
        <a:srgbClr val="F0C3AB"/>
      </a:accent2>
      <a:accent3>
        <a:srgbClr val="C2B7A8"/>
      </a:accent3>
      <a:accent4>
        <a:srgbClr val="E2DDD4"/>
      </a:accent4>
      <a:accent5>
        <a:srgbClr val="D59533"/>
      </a:accent5>
      <a:accent6>
        <a:srgbClr val="DBBD36"/>
      </a:accent6>
      <a:hlink>
        <a:srgbClr val="A8416E"/>
      </a:hlink>
      <a:folHlink>
        <a:srgbClr val="6053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buFont typeface="+mj-ea"/>
          <a:buAutoNum type="circleNumDbPlain"/>
          <a:defRPr sz="1400" dirty="0" smtClean="0">
            <a:latin typeface="+mn-ea"/>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2154</Words>
  <Application>Microsoft Office PowerPoint</Application>
  <PresentationFormat>画面に合わせる (4:3)</PresentationFormat>
  <Paragraphs>254</Paragraphs>
  <Slides>14</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9</vt:i4>
      </vt:variant>
      <vt:variant>
        <vt:lpstr>スライド タイトル</vt:lpstr>
      </vt:variant>
      <vt:variant>
        <vt:i4>14</vt:i4>
      </vt:variant>
    </vt:vector>
  </HeadingPairs>
  <TitlesOfParts>
    <vt:vector size="31" baseType="lpstr">
      <vt:lpstr>Arial Unicode MS</vt:lpstr>
      <vt:lpstr>BIZ UDPゴシック</vt:lpstr>
      <vt:lpstr>Meiryo UI</vt:lpstr>
      <vt:lpstr>ＭＳ Ｐゴシック</vt:lpstr>
      <vt:lpstr>メイリオ</vt:lpstr>
      <vt:lpstr>游ゴシック</vt:lpstr>
      <vt:lpstr>Arial</vt:lpstr>
      <vt:lpstr>Calibri</vt:lpstr>
      <vt:lpstr>911_dl_template</vt:lpstr>
      <vt:lpstr>90_その他カラー（社内使用限定）</vt:lpstr>
      <vt:lpstr>91_その他カラー（社内使用限定）</vt:lpstr>
      <vt:lpstr>55_その他カラー（社内使用限定）</vt:lpstr>
      <vt:lpstr>9_ウォームグレー30％</vt:lpstr>
      <vt:lpstr>10_ウォームグレー30％</vt:lpstr>
      <vt:lpstr>11_ウォームグレー30％</vt:lpstr>
      <vt:lpstr>12_ウォームグレー30％</vt:lpstr>
      <vt:lpstr>13_ウォームグレー30％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2022-07-29T04:37:04Z</dcterms:created>
  <dcterms:modified xsi:type="dcterms:W3CDTF">2022-07-29T04:37:26Z</dcterms:modified>
</cp:coreProperties>
</file>