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7" r:id="rId5"/>
    <p:sldId id="258" r:id="rId6"/>
    <p:sldId id="265" r:id="rId7"/>
    <p:sldId id="275" r:id="rId8"/>
    <p:sldId id="268" r:id="rId9"/>
    <p:sldId id="269" r:id="rId10"/>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38" autoAdjust="0"/>
  </p:normalViewPr>
  <p:slideViewPr>
    <p:cSldViewPr>
      <p:cViewPr>
        <p:scale>
          <a:sx n="33" d="100"/>
          <a:sy n="33" d="100"/>
        </p:scale>
        <p:origin x="508" y="58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B7CAF-0A1F-4694-88CE-90C53B7034A5}" type="doc">
      <dgm:prSet loTypeId="urn:microsoft.com/office/officeart/2005/8/layout/process2" loCatId="process" qsTypeId="urn:microsoft.com/office/officeart/2005/8/quickstyle/simple3" qsCatId="simple" csTypeId="urn:microsoft.com/office/officeart/2005/8/colors/colorful4" csCatId="colorful" phldr="1"/>
      <dgm:spPr/>
      <dgm:t>
        <a:bodyPr/>
        <a:lstStyle/>
        <a:p>
          <a:endParaRPr kumimoji="1" lang="ja-JP" altLang="en-US"/>
        </a:p>
      </dgm:t>
    </dgm:pt>
    <dgm:pt modelId="{DFEC3E13-7E98-4B74-A990-C286748CDAEA}">
      <dgm:prSet custT="1"/>
      <dgm:spPr/>
      <dgm:t>
        <a:bodyPr/>
        <a:lstStyle/>
        <a:p>
          <a:pPr algn="l" fontAlgn="ctr">
            <a:lnSpc>
              <a:spcPts val="2300"/>
            </a:lnSpc>
          </a:pPr>
          <a:r>
            <a:rPr kumimoji="1" lang="ja-JP" altLang="en-US" sz="2400" dirty="0">
              <a:solidFill>
                <a:schemeClr val="tx2"/>
              </a:solidFill>
            </a:rPr>
            <a:t>１．相談窓口を開設し、子どもや若者たちの悩みや困りごとを聞き取る。聞き取った内容はケース記録に。</a:t>
          </a:r>
          <a:endParaRPr lang="ja-JP" altLang="en-US" sz="2400" dirty="0">
            <a:solidFill>
              <a:schemeClr val="tx2"/>
            </a:solidFill>
          </a:endParaRPr>
        </a:p>
      </dgm:t>
    </dgm:pt>
    <dgm:pt modelId="{E3D5E8FA-B633-45A7-AC9B-B33033C5B68A}" type="parTrans" cxnId="{5B56BB0B-A7DD-4CDC-A5C0-653A1561D8A9}">
      <dgm:prSet/>
      <dgm:spPr/>
      <dgm:t>
        <a:bodyPr/>
        <a:lstStyle/>
        <a:p>
          <a:pPr algn="l" fontAlgn="ctr">
            <a:lnSpc>
              <a:spcPts val="2300"/>
            </a:lnSpc>
          </a:pPr>
          <a:endParaRPr kumimoji="1" lang="ja-JP" altLang="en-US" sz="2400">
            <a:solidFill>
              <a:schemeClr val="tx2"/>
            </a:solidFill>
          </a:endParaRPr>
        </a:p>
      </dgm:t>
    </dgm:pt>
    <dgm:pt modelId="{93738AF4-F1D7-4A6C-BE5B-7FD5191AE38C}" type="sibTrans" cxnId="{5B56BB0B-A7DD-4CDC-A5C0-653A1561D8A9}">
      <dgm:prSet custT="1"/>
      <dgm:spPr/>
      <dgm:t>
        <a:bodyPr/>
        <a:lstStyle/>
        <a:p>
          <a:pPr algn="l" fontAlgn="ctr">
            <a:lnSpc>
              <a:spcPts val="2300"/>
            </a:lnSpc>
          </a:pPr>
          <a:endParaRPr kumimoji="1" lang="ja-JP" altLang="en-US" sz="2400">
            <a:solidFill>
              <a:schemeClr val="tx2"/>
            </a:solidFill>
          </a:endParaRPr>
        </a:p>
      </dgm:t>
    </dgm:pt>
    <dgm:pt modelId="{AEAD2DF0-B6DB-422A-8829-FC800A0FB7A0}">
      <dgm:prSet custT="1"/>
      <dgm:spPr/>
      <dgm:t>
        <a:bodyPr/>
        <a:lstStyle/>
        <a:p>
          <a:pPr algn="l" fontAlgn="ctr">
            <a:lnSpc>
              <a:spcPts val="2300"/>
            </a:lnSpc>
          </a:pPr>
          <a:r>
            <a:rPr lang="ja-JP" altLang="en-US" sz="2400" dirty="0">
              <a:solidFill>
                <a:schemeClr val="tx2"/>
              </a:solidFill>
            </a:rPr>
            <a:t>相談窓口についての広報資料の作成（</a:t>
          </a:r>
          <a:r>
            <a:rPr kumimoji="1" lang="ja-JP" altLang="en-US" sz="2400" dirty="0">
              <a:solidFill>
                <a:schemeClr val="tx2"/>
              </a:solidFill>
            </a:rPr>
            <a:t>チラシ（</a:t>
          </a:r>
          <a:r>
            <a:rPr kumimoji="1" lang="en-US" altLang="en-US" sz="2400" dirty="0">
              <a:solidFill>
                <a:schemeClr val="tx2"/>
              </a:solidFill>
            </a:rPr>
            <a:t>1000</a:t>
          </a:r>
          <a:r>
            <a:rPr kumimoji="1" lang="ja-JP" altLang="en-US" sz="2400" dirty="0">
              <a:solidFill>
                <a:schemeClr val="tx2"/>
              </a:solidFill>
            </a:rPr>
            <a:t>部）、ポスター（</a:t>
          </a:r>
          <a:r>
            <a:rPr kumimoji="1" lang="en-US" altLang="en-US" sz="2400" dirty="0">
              <a:solidFill>
                <a:schemeClr val="tx2"/>
              </a:solidFill>
            </a:rPr>
            <a:t>300</a:t>
          </a:r>
          <a:r>
            <a:rPr kumimoji="1" lang="ja-JP" altLang="en-US" sz="2400" dirty="0">
              <a:solidFill>
                <a:schemeClr val="tx2"/>
              </a:solidFill>
            </a:rPr>
            <a:t>部）、カード（</a:t>
          </a:r>
          <a:r>
            <a:rPr kumimoji="1" lang="en-US" altLang="en-US" sz="2400" dirty="0">
              <a:solidFill>
                <a:schemeClr val="tx2"/>
              </a:solidFill>
            </a:rPr>
            <a:t>1000</a:t>
          </a:r>
          <a:r>
            <a:rPr kumimoji="1" lang="ja-JP" altLang="en-US" sz="2400" dirty="0">
              <a:solidFill>
                <a:schemeClr val="tx2"/>
              </a:solidFill>
            </a:rPr>
            <a:t>部）</a:t>
          </a:r>
          <a:r>
            <a:rPr lang="ja-JP" altLang="en-US" sz="2400" dirty="0">
              <a:solidFill>
                <a:schemeClr val="tx2"/>
              </a:solidFill>
            </a:rPr>
            <a:t>）</a:t>
          </a:r>
          <a:endParaRPr lang="ja-JP" sz="2400" dirty="0">
            <a:solidFill>
              <a:schemeClr val="tx2"/>
            </a:solidFill>
          </a:endParaRPr>
        </a:p>
      </dgm:t>
    </dgm:pt>
    <dgm:pt modelId="{A8F0EFC5-6B36-4AD6-A6EE-66BFC8BC2705}" type="parTrans" cxnId="{2905AAC9-D124-4864-9F85-442A8A220E01}">
      <dgm:prSet/>
      <dgm:spPr/>
      <dgm:t>
        <a:bodyPr/>
        <a:lstStyle/>
        <a:p>
          <a:pPr algn="l" fontAlgn="ctr">
            <a:lnSpc>
              <a:spcPts val="2300"/>
            </a:lnSpc>
          </a:pPr>
          <a:endParaRPr kumimoji="1" lang="ja-JP" altLang="en-US" sz="2400">
            <a:solidFill>
              <a:schemeClr val="tx2"/>
            </a:solidFill>
          </a:endParaRPr>
        </a:p>
      </dgm:t>
    </dgm:pt>
    <dgm:pt modelId="{746C8994-52F9-4543-9929-A92BF30FEEF5}" type="sibTrans" cxnId="{2905AAC9-D124-4864-9F85-442A8A220E01}">
      <dgm:prSet custT="1"/>
      <dgm:spPr/>
      <dgm:t>
        <a:bodyPr/>
        <a:lstStyle/>
        <a:p>
          <a:pPr algn="l" fontAlgn="ctr">
            <a:lnSpc>
              <a:spcPts val="2300"/>
            </a:lnSpc>
          </a:pPr>
          <a:endParaRPr kumimoji="1" lang="ja-JP" altLang="en-US" sz="2400">
            <a:solidFill>
              <a:schemeClr val="tx2"/>
            </a:solidFill>
          </a:endParaRPr>
        </a:p>
      </dgm:t>
    </dgm:pt>
    <dgm:pt modelId="{ED5A6043-8411-462D-84A1-5EC341107156}">
      <dgm:prSet custT="1"/>
      <dgm:spPr/>
      <dgm:t>
        <a:bodyPr/>
        <a:lstStyle/>
        <a:p>
          <a:pPr algn="l" fontAlgn="ctr">
            <a:lnSpc>
              <a:spcPts val="2300"/>
            </a:lnSpc>
          </a:pPr>
          <a:r>
            <a:rPr lang="ja-JP" altLang="en-US" sz="2400" dirty="0">
              <a:solidFill>
                <a:schemeClr val="tx2"/>
              </a:solidFill>
            </a:rPr>
            <a:t>週</a:t>
          </a:r>
          <a:r>
            <a:rPr lang="en-US" altLang="ja-JP" sz="2400" dirty="0">
              <a:solidFill>
                <a:schemeClr val="tx2"/>
              </a:solidFill>
            </a:rPr>
            <a:t>2</a:t>
          </a:r>
          <a:r>
            <a:rPr lang="ja-JP" altLang="en-US" sz="2400" dirty="0">
              <a:solidFill>
                <a:schemeClr val="tx2"/>
              </a:solidFill>
            </a:rPr>
            <a:t>回、計</a:t>
          </a:r>
          <a:r>
            <a:rPr lang="en-US" altLang="ja-JP" sz="2400" dirty="0">
              <a:solidFill>
                <a:schemeClr val="tx2"/>
              </a:solidFill>
            </a:rPr>
            <a:t>48</a:t>
          </a:r>
          <a:r>
            <a:rPr lang="ja-JP" altLang="en-US" sz="2400" dirty="0">
              <a:solidFill>
                <a:schemeClr val="tx2"/>
              </a:solidFill>
            </a:rPr>
            <a:t>回開催、相談件数延べ</a:t>
          </a:r>
          <a:r>
            <a:rPr lang="en-US" altLang="ja-JP" sz="2400" dirty="0">
              <a:solidFill>
                <a:schemeClr val="tx2"/>
              </a:solidFill>
            </a:rPr>
            <a:t>114</a:t>
          </a:r>
          <a:r>
            <a:rPr lang="ja-JP" altLang="en-US" sz="2400" dirty="0">
              <a:solidFill>
                <a:schemeClr val="tx2"/>
              </a:solidFill>
            </a:rPr>
            <a:t>件（うち子どもから</a:t>
          </a:r>
          <a:r>
            <a:rPr lang="en-US" altLang="ja-JP" sz="2400" dirty="0">
              <a:solidFill>
                <a:schemeClr val="tx2"/>
              </a:solidFill>
            </a:rPr>
            <a:t>14</a:t>
          </a:r>
          <a:r>
            <a:rPr lang="ja-JP" altLang="en-US" sz="2400" dirty="0">
              <a:solidFill>
                <a:schemeClr val="tx2"/>
              </a:solidFill>
            </a:rPr>
            <a:t>件）</a:t>
          </a:r>
          <a:endParaRPr lang="ja-JP" sz="2400" dirty="0">
            <a:solidFill>
              <a:schemeClr val="tx2"/>
            </a:solidFill>
          </a:endParaRPr>
        </a:p>
      </dgm:t>
    </dgm:pt>
    <dgm:pt modelId="{661EAC9E-1DE3-4F32-BE73-CAEAAE37209D}" type="parTrans" cxnId="{2BE6CB79-8AE6-4335-99B6-6C050AF13A1D}">
      <dgm:prSet/>
      <dgm:spPr/>
      <dgm:t>
        <a:bodyPr/>
        <a:lstStyle/>
        <a:p>
          <a:pPr algn="l" fontAlgn="ctr">
            <a:lnSpc>
              <a:spcPts val="2300"/>
            </a:lnSpc>
          </a:pPr>
          <a:endParaRPr kumimoji="1" lang="ja-JP" altLang="en-US" sz="2400">
            <a:solidFill>
              <a:schemeClr val="tx2"/>
            </a:solidFill>
          </a:endParaRPr>
        </a:p>
      </dgm:t>
    </dgm:pt>
    <dgm:pt modelId="{95A5BE1C-7744-49D9-918B-557B54AAC365}" type="sibTrans" cxnId="{2BE6CB79-8AE6-4335-99B6-6C050AF13A1D}">
      <dgm:prSet/>
      <dgm:spPr/>
      <dgm:t>
        <a:bodyPr/>
        <a:lstStyle/>
        <a:p>
          <a:pPr algn="l" fontAlgn="ctr">
            <a:lnSpc>
              <a:spcPts val="2300"/>
            </a:lnSpc>
          </a:pPr>
          <a:endParaRPr kumimoji="1" lang="ja-JP" altLang="en-US" sz="2400">
            <a:solidFill>
              <a:schemeClr val="tx2"/>
            </a:solidFill>
          </a:endParaRPr>
        </a:p>
      </dgm:t>
    </dgm:pt>
    <dgm:pt modelId="{779FD681-2584-4FCF-A961-0F76BFF439AB}" type="pres">
      <dgm:prSet presAssocID="{1DDB7CAF-0A1F-4694-88CE-90C53B7034A5}" presName="linearFlow" presStyleCnt="0">
        <dgm:presLayoutVars>
          <dgm:resizeHandles val="exact"/>
        </dgm:presLayoutVars>
      </dgm:prSet>
      <dgm:spPr/>
    </dgm:pt>
    <dgm:pt modelId="{B91CC90D-F75E-473B-A4E0-54DA28B75ED3}" type="pres">
      <dgm:prSet presAssocID="{DFEC3E13-7E98-4B74-A990-C286748CDAEA}" presName="node" presStyleLbl="node1" presStyleIdx="0" presStyleCnt="3" custScaleX="142371">
        <dgm:presLayoutVars>
          <dgm:bulletEnabled val="1"/>
        </dgm:presLayoutVars>
      </dgm:prSet>
      <dgm:spPr/>
    </dgm:pt>
    <dgm:pt modelId="{823E19B9-C8AB-470C-A2B7-C8DD3B195C7A}" type="pres">
      <dgm:prSet presAssocID="{93738AF4-F1D7-4A6C-BE5B-7FD5191AE38C}" presName="sibTrans" presStyleLbl="sibTrans2D1" presStyleIdx="0" presStyleCnt="2"/>
      <dgm:spPr/>
    </dgm:pt>
    <dgm:pt modelId="{96330BCA-E97C-42B3-A78E-231173D71133}" type="pres">
      <dgm:prSet presAssocID="{93738AF4-F1D7-4A6C-BE5B-7FD5191AE38C}" presName="connectorText" presStyleLbl="sibTrans2D1" presStyleIdx="0" presStyleCnt="2"/>
      <dgm:spPr/>
    </dgm:pt>
    <dgm:pt modelId="{EA7F66AA-1CB8-4354-8966-A30D15B43893}" type="pres">
      <dgm:prSet presAssocID="{AEAD2DF0-B6DB-422A-8829-FC800A0FB7A0}" presName="node" presStyleLbl="node1" presStyleIdx="1" presStyleCnt="3" custScaleX="142371">
        <dgm:presLayoutVars>
          <dgm:bulletEnabled val="1"/>
        </dgm:presLayoutVars>
      </dgm:prSet>
      <dgm:spPr/>
    </dgm:pt>
    <dgm:pt modelId="{BC7624DC-203C-4C72-8AE2-22F185674157}" type="pres">
      <dgm:prSet presAssocID="{746C8994-52F9-4543-9929-A92BF30FEEF5}" presName="sibTrans" presStyleLbl="sibTrans2D1" presStyleIdx="1" presStyleCnt="2"/>
      <dgm:spPr/>
    </dgm:pt>
    <dgm:pt modelId="{ED84DFF6-C913-448A-ABF5-81C958B89C2A}" type="pres">
      <dgm:prSet presAssocID="{746C8994-52F9-4543-9929-A92BF30FEEF5}" presName="connectorText" presStyleLbl="sibTrans2D1" presStyleIdx="1" presStyleCnt="2"/>
      <dgm:spPr/>
    </dgm:pt>
    <dgm:pt modelId="{2C5DF4E6-5F41-4555-BED2-746C4A36BE41}" type="pres">
      <dgm:prSet presAssocID="{ED5A6043-8411-462D-84A1-5EC341107156}" presName="node" presStyleLbl="node1" presStyleIdx="2" presStyleCnt="3" custScaleX="142371">
        <dgm:presLayoutVars>
          <dgm:bulletEnabled val="1"/>
        </dgm:presLayoutVars>
      </dgm:prSet>
      <dgm:spPr/>
    </dgm:pt>
  </dgm:ptLst>
  <dgm:cxnLst>
    <dgm:cxn modelId="{0E8D2900-126C-44F0-90CE-691628BFA37C}" type="presOf" srcId="{DFEC3E13-7E98-4B74-A990-C286748CDAEA}" destId="{B91CC90D-F75E-473B-A4E0-54DA28B75ED3}" srcOrd="0" destOrd="0" presId="urn:microsoft.com/office/officeart/2005/8/layout/process2"/>
    <dgm:cxn modelId="{5B56BB0B-A7DD-4CDC-A5C0-653A1561D8A9}" srcId="{1DDB7CAF-0A1F-4694-88CE-90C53B7034A5}" destId="{DFEC3E13-7E98-4B74-A990-C286748CDAEA}" srcOrd="0" destOrd="0" parTransId="{E3D5E8FA-B633-45A7-AC9B-B33033C5B68A}" sibTransId="{93738AF4-F1D7-4A6C-BE5B-7FD5191AE38C}"/>
    <dgm:cxn modelId="{97861D27-C6D2-47EE-9F9C-3A1C96589B43}" type="presOf" srcId="{746C8994-52F9-4543-9929-A92BF30FEEF5}" destId="{ED84DFF6-C913-448A-ABF5-81C958B89C2A}" srcOrd="1" destOrd="0" presId="urn:microsoft.com/office/officeart/2005/8/layout/process2"/>
    <dgm:cxn modelId="{2FEE1472-037D-42F7-B1CA-502FC7461CEF}" type="presOf" srcId="{93738AF4-F1D7-4A6C-BE5B-7FD5191AE38C}" destId="{823E19B9-C8AB-470C-A2B7-C8DD3B195C7A}" srcOrd="0" destOrd="0" presId="urn:microsoft.com/office/officeart/2005/8/layout/process2"/>
    <dgm:cxn modelId="{A2688D73-763E-4867-844A-62723B7BD5E9}" type="presOf" srcId="{746C8994-52F9-4543-9929-A92BF30FEEF5}" destId="{BC7624DC-203C-4C72-8AE2-22F185674157}" srcOrd="0" destOrd="0" presId="urn:microsoft.com/office/officeart/2005/8/layout/process2"/>
    <dgm:cxn modelId="{2BE6CB79-8AE6-4335-99B6-6C050AF13A1D}" srcId="{1DDB7CAF-0A1F-4694-88CE-90C53B7034A5}" destId="{ED5A6043-8411-462D-84A1-5EC341107156}" srcOrd="2" destOrd="0" parTransId="{661EAC9E-1DE3-4F32-BE73-CAEAAE37209D}" sibTransId="{95A5BE1C-7744-49D9-918B-557B54AAC365}"/>
    <dgm:cxn modelId="{D4282F8A-DD0F-478B-9376-AF67C826472F}" type="presOf" srcId="{1DDB7CAF-0A1F-4694-88CE-90C53B7034A5}" destId="{779FD681-2584-4FCF-A961-0F76BFF439AB}" srcOrd="0" destOrd="0" presId="urn:microsoft.com/office/officeart/2005/8/layout/process2"/>
    <dgm:cxn modelId="{AED81099-7B1E-4C8C-9AF3-7E20494D83DA}" type="presOf" srcId="{93738AF4-F1D7-4A6C-BE5B-7FD5191AE38C}" destId="{96330BCA-E97C-42B3-A78E-231173D71133}" srcOrd="1" destOrd="0" presId="urn:microsoft.com/office/officeart/2005/8/layout/process2"/>
    <dgm:cxn modelId="{A822B1C3-1D0C-4197-964C-3160DAF510CF}" type="presOf" srcId="{AEAD2DF0-B6DB-422A-8829-FC800A0FB7A0}" destId="{EA7F66AA-1CB8-4354-8966-A30D15B43893}" srcOrd="0" destOrd="0" presId="urn:microsoft.com/office/officeart/2005/8/layout/process2"/>
    <dgm:cxn modelId="{2905AAC9-D124-4864-9F85-442A8A220E01}" srcId="{1DDB7CAF-0A1F-4694-88CE-90C53B7034A5}" destId="{AEAD2DF0-B6DB-422A-8829-FC800A0FB7A0}" srcOrd="1" destOrd="0" parTransId="{A8F0EFC5-6B36-4AD6-A6EE-66BFC8BC2705}" sibTransId="{746C8994-52F9-4543-9929-A92BF30FEEF5}"/>
    <dgm:cxn modelId="{0C3190F5-4642-43D2-A855-C82E5266686B}" type="presOf" srcId="{ED5A6043-8411-462D-84A1-5EC341107156}" destId="{2C5DF4E6-5F41-4555-BED2-746C4A36BE41}" srcOrd="0" destOrd="0" presId="urn:microsoft.com/office/officeart/2005/8/layout/process2"/>
    <dgm:cxn modelId="{ADAC0ED2-1637-4859-9768-ABE31495A854}" type="presParOf" srcId="{779FD681-2584-4FCF-A961-0F76BFF439AB}" destId="{B91CC90D-F75E-473B-A4E0-54DA28B75ED3}" srcOrd="0" destOrd="0" presId="urn:microsoft.com/office/officeart/2005/8/layout/process2"/>
    <dgm:cxn modelId="{70B06C1C-F066-4570-A3F3-AB13EE9DE250}" type="presParOf" srcId="{779FD681-2584-4FCF-A961-0F76BFF439AB}" destId="{823E19B9-C8AB-470C-A2B7-C8DD3B195C7A}" srcOrd="1" destOrd="0" presId="urn:microsoft.com/office/officeart/2005/8/layout/process2"/>
    <dgm:cxn modelId="{FB99795A-585D-450D-90AC-77450D821A63}" type="presParOf" srcId="{823E19B9-C8AB-470C-A2B7-C8DD3B195C7A}" destId="{96330BCA-E97C-42B3-A78E-231173D71133}" srcOrd="0" destOrd="0" presId="urn:microsoft.com/office/officeart/2005/8/layout/process2"/>
    <dgm:cxn modelId="{40B6387B-752A-4D60-A76D-6FD14F84D546}" type="presParOf" srcId="{779FD681-2584-4FCF-A961-0F76BFF439AB}" destId="{EA7F66AA-1CB8-4354-8966-A30D15B43893}" srcOrd="2" destOrd="0" presId="urn:microsoft.com/office/officeart/2005/8/layout/process2"/>
    <dgm:cxn modelId="{A8B11BB0-19A1-4D0B-B29E-50032FECB061}" type="presParOf" srcId="{779FD681-2584-4FCF-A961-0F76BFF439AB}" destId="{BC7624DC-203C-4C72-8AE2-22F185674157}" srcOrd="3" destOrd="0" presId="urn:microsoft.com/office/officeart/2005/8/layout/process2"/>
    <dgm:cxn modelId="{F5B84A84-96AD-4C3E-9819-66C49CB43CCA}" type="presParOf" srcId="{BC7624DC-203C-4C72-8AE2-22F185674157}" destId="{ED84DFF6-C913-448A-ABF5-81C958B89C2A}" srcOrd="0" destOrd="0" presId="urn:microsoft.com/office/officeart/2005/8/layout/process2"/>
    <dgm:cxn modelId="{2F9FD890-3BBF-4439-9E7F-93DBCA8535EB}" type="presParOf" srcId="{779FD681-2584-4FCF-A961-0F76BFF439AB}" destId="{2C5DF4E6-5F41-4555-BED2-746C4A36BE41}"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DB7CAF-0A1F-4694-88CE-90C53B7034A5}" type="doc">
      <dgm:prSet loTypeId="urn:microsoft.com/office/officeart/2005/8/layout/process2" loCatId="process" qsTypeId="urn:microsoft.com/office/officeart/2005/8/quickstyle/simple3" qsCatId="simple" csTypeId="urn:microsoft.com/office/officeart/2005/8/colors/colorful4" csCatId="colorful" phldr="1"/>
      <dgm:spPr/>
      <dgm:t>
        <a:bodyPr/>
        <a:lstStyle/>
        <a:p>
          <a:endParaRPr kumimoji="1" lang="ja-JP" altLang="en-US"/>
        </a:p>
      </dgm:t>
    </dgm:pt>
    <dgm:pt modelId="{DFEC3E13-7E98-4B74-A990-C286748CDAEA}">
      <dgm:prSet custT="1"/>
      <dgm:spPr/>
      <dgm:t>
        <a:bodyPr/>
        <a:lstStyle/>
        <a:p>
          <a:pPr algn="l" fontAlgn="ctr">
            <a:lnSpc>
              <a:spcPts val="2300"/>
            </a:lnSpc>
          </a:pPr>
          <a:r>
            <a:rPr kumimoji="1" lang="ja-JP" altLang="en-US" sz="2400" dirty="0">
              <a:solidFill>
                <a:schemeClr val="tx2"/>
              </a:solidFill>
            </a:rPr>
            <a:t>困りごと解決のために、同行支援や家庭訪問、面談を実施する。</a:t>
          </a:r>
          <a:endParaRPr lang="ja-JP" altLang="en-US" sz="2400" dirty="0">
            <a:solidFill>
              <a:schemeClr val="tx2"/>
            </a:solidFill>
          </a:endParaRPr>
        </a:p>
      </dgm:t>
    </dgm:pt>
    <dgm:pt modelId="{E3D5E8FA-B633-45A7-AC9B-B33033C5B68A}" type="parTrans" cxnId="{5B56BB0B-A7DD-4CDC-A5C0-653A1561D8A9}">
      <dgm:prSet/>
      <dgm:spPr/>
      <dgm:t>
        <a:bodyPr/>
        <a:lstStyle/>
        <a:p>
          <a:pPr algn="l" fontAlgn="ctr">
            <a:lnSpc>
              <a:spcPts val="2300"/>
            </a:lnSpc>
          </a:pPr>
          <a:endParaRPr kumimoji="1" lang="ja-JP" altLang="en-US" sz="2400">
            <a:solidFill>
              <a:schemeClr val="tx2"/>
            </a:solidFill>
          </a:endParaRPr>
        </a:p>
      </dgm:t>
    </dgm:pt>
    <dgm:pt modelId="{93738AF4-F1D7-4A6C-BE5B-7FD5191AE38C}" type="sibTrans" cxnId="{5B56BB0B-A7DD-4CDC-A5C0-653A1561D8A9}">
      <dgm:prSet custT="1"/>
      <dgm:spPr/>
      <dgm:t>
        <a:bodyPr/>
        <a:lstStyle/>
        <a:p>
          <a:pPr algn="l" fontAlgn="ctr">
            <a:lnSpc>
              <a:spcPts val="2300"/>
            </a:lnSpc>
          </a:pPr>
          <a:endParaRPr kumimoji="1" lang="ja-JP" altLang="en-US" sz="2400">
            <a:solidFill>
              <a:schemeClr val="tx2"/>
            </a:solidFill>
          </a:endParaRPr>
        </a:p>
      </dgm:t>
    </dgm:pt>
    <dgm:pt modelId="{AEAD2DF0-B6DB-422A-8829-FC800A0FB7A0}">
      <dgm:prSet custT="1"/>
      <dgm:spPr/>
      <dgm:t>
        <a:bodyPr/>
        <a:lstStyle/>
        <a:p>
          <a:pPr algn="l" fontAlgn="ctr">
            <a:lnSpc>
              <a:spcPts val="2300"/>
            </a:lnSpc>
          </a:pPr>
          <a:r>
            <a:rPr lang="ja-JP" altLang="en-US" sz="2400" dirty="0">
              <a:solidFill>
                <a:schemeClr val="tx2"/>
              </a:solidFill>
            </a:rPr>
            <a:t>同行支援、学校訪問、家庭訪問等、</a:t>
          </a:r>
          <a:endParaRPr lang="en-US" altLang="ja-JP" sz="2400" dirty="0">
            <a:solidFill>
              <a:schemeClr val="tx2"/>
            </a:solidFill>
          </a:endParaRPr>
        </a:p>
        <a:p>
          <a:pPr algn="l" fontAlgn="ctr">
            <a:lnSpc>
              <a:spcPts val="2300"/>
            </a:lnSpc>
          </a:pPr>
          <a:r>
            <a:rPr lang="en-US" altLang="ja-JP" sz="2400" dirty="0">
              <a:solidFill>
                <a:schemeClr val="tx2"/>
              </a:solidFill>
            </a:rPr>
            <a:t>37</a:t>
          </a:r>
          <a:r>
            <a:rPr lang="ja-JP" altLang="en-US" sz="2400" dirty="0">
              <a:solidFill>
                <a:schemeClr val="tx2"/>
              </a:solidFill>
            </a:rPr>
            <a:t>ケース</a:t>
          </a:r>
          <a:endParaRPr lang="ja-JP" sz="2400" dirty="0">
            <a:solidFill>
              <a:schemeClr val="tx2"/>
            </a:solidFill>
          </a:endParaRPr>
        </a:p>
      </dgm:t>
    </dgm:pt>
    <dgm:pt modelId="{A8F0EFC5-6B36-4AD6-A6EE-66BFC8BC2705}" type="parTrans" cxnId="{2905AAC9-D124-4864-9F85-442A8A220E01}">
      <dgm:prSet/>
      <dgm:spPr/>
      <dgm:t>
        <a:bodyPr/>
        <a:lstStyle/>
        <a:p>
          <a:pPr algn="l" fontAlgn="ctr">
            <a:lnSpc>
              <a:spcPts val="2300"/>
            </a:lnSpc>
          </a:pPr>
          <a:endParaRPr kumimoji="1" lang="ja-JP" altLang="en-US" sz="2400">
            <a:solidFill>
              <a:schemeClr val="tx2"/>
            </a:solidFill>
          </a:endParaRPr>
        </a:p>
      </dgm:t>
    </dgm:pt>
    <dgm:pt modelId="{746C8994-52F9-4543-9929-A92BF30FEEF5}" type="sibTrans" cxnId="{2905AAC9-D124-4864-9F85-442A8A220E01}">
      <dgm:prSet custT="1"/>
      <dgm:spPr/>
      <dgm:t>
        <a:bodyPr/>
        <a:lstStyle/>
        <a:p>
          <a:pPr algn="l" fontAlgn="ctr">
            <a:lnSpc>
              <a:spcPts val="2300"/>
            </a:lnSpc>
          </a:pPr>
          <a:endParaRPr kumimoji="1" lang="ja-JP" altLang="en-US" sz="2400">
            <a:solidFill>
              <a:schemeClr val="tx2"/>
            </a:solidFill>
          </a:endParaRPr>
        </a:p>
      </dgm:t>
    </dgm:pt>
    <dgm:pt modelId="{ED5A6043-8411-462D-84A1-5EC341107156}">
      <dgm:prSet custT="1"/>
      <dgm:spPr/>
      <dgm:t>
        <a:bodyPr/>
        <a:lstStyle/>
        <a:p>
          <a:pPr algn="l" fontAlgn="ctr">
            <a:lnSpc>
              <a:spcPts val="2300"/>
            </a:lnSpc>
          </a:pPr>
          <a:r>
            <a:rPr lang="ja-JP" altLang="en-US" sz="2400" dirty="0">
              <a:solidFill>
                <a:schemeClr val="tx2"/>
              </a:solidFill>
            </a:rPr>
            <a:t>ケース共有会議</a:t>
          </a:r>
          <a:r>
            <a:rPr lang="en-US" altLang="ja-JP" sz="2400" dirty="0">
              <a:solidFill>
                <a:schemeClr val="tx2"/>
              </a:solidFill>
            </a:rPr>
            <a:t>4</a:t>
          </a:r>
          <a:r>
            <a:rPr lang="ja-JP" altLang="en-US" sz="2400" dirty="0">
              <a:solidFill>
                <a:schemeClr val="tx2"/>
              </a:solidFill>
            </a:rPr>
            <a:t>～</a:t>
          </a:r>
          <a:r>
            <a:rPr lang="en-US" altLang="ja-JP" sz="2400" dirty="0">
              <a:solidFill>
                <a:schemeClr val="tx2"/>
              </a:solidFill>
            </a:rPr>
            <a:t>9</a:t>
          </a:r>
          <a:r>
            <a:rPr lang="ja-JP" altLang="en-US" sz="2400" dirty="0">
              <a:solidFill>
                <a:schemeClr val="tx2"/>
              </a:solidFill>
            </a:rPr>
            <a:t>月計</a:t>
          </a:r>
          <a:r>
            <a:rPr lang="en-US" altLang="ja-JP" sz="2400" dirty="0">
              <a:solidFill>
                <a:schemeClr val="tx2"/>
              </a:solidFill>
            </a:rPr>
            <a:t>6</a:t>
          </a:r>
          <a:r>
            <a:rPr lang="ja-JP" altLang="en-US" sz="2400" dirty="0">
              <a:solidFill>
                <a:schemeClr val="tx2"/>
              </a:solidFill>
            </a:rPr>
            <a:t>回開催</a:t>
          </a:r>
          <a:endParaRPr lang="ja-JP" sz="2400" dirty="0">
            <a:solidFill>
              <a:schemeClr val="tx2"/>
            </a:solidFill>
          </a:endParaRPr>
        </a:p>
      </dgm:t>
    </dgm:pt>
    <dgm:pt modelId="{661EAC9E-1DE3-4F32-BE73-CAEAAE37209D}" type="parTrans" cxnId="{2BE6CB79-8AE6-4335-99B6-6C050AF13A1D}">
      <dgm:prSet/>
      <dgm:spPr/>
      <dgm:t>
        <a:bodyPr/>
        <a:lstStyle/>
        <a:p>
          <a:pPr algn="l" fontAlgn="ctr">
            <a:lnSpc>
              <a:spcPts val="2300"/>
            </a:lnSpc>
          </a:pPr>
          <a:endParaRPr kumimoji="1" lang="ja-JP" altLang="en-US" sz="2400">
            <a:solidFill>
              <a:schemeClr val="tx2"/>
            </a:solidFill>
          </a:endParaRPr>
        </a:p>
      </dgm:t>
    </dgm:pt>
    <dgm:pt modelId="{95A5BE1C-7744-49D9-918B-557B54AAC365}" type="sibTrans" cxnId="{2BE6CB79-8AE6-4335-99B6-6C050AF13A1D}">
      <dgm:prSet/>
      <dgm:spPr/>
      <dgm:t>
        <a:bodyPr/>
        <a:lstStyle/>
        <a:p>
          <a:pPr algn="l" fontAlgn="ctr">
            <a:lnSpc>
              <a:spcPts val="2300"/>
            </a:lnSpc>
          </a:pPr>
          <a:endParaRPr kumimoji="1" lang="ja-JP" altLang="en-US" sz="2400">
            <a:solidFill>
              <a:schemeClr val="tx2"/>
            </a:solidFill>
          </a:endParaRPr>
        </a:p>
      </dgm:t>
    </dgm:pt>
    <dgm:pt modelId="{779FD681-2584-4FCF-A961-0F76BFF439AB}" type="pres">
      <dgm:prSet presAssocID="{1DDB7CAF-0A1F-4694-88CE-90C53B7034A5}" presName="linearFlow" presStyleCnt="0">
        <dgm:presLayoutVars>
          <dgm:resizeHandles val="exact"/>
        </dgm:presLayoutVars>
      </dgm:prSet>
      <dgm:spPr/>
    </dgm:pt>
    <dgm:pt modelId="{B91CC90D-F75E-473B-A4E0-54DA28B75ED3}" type="pres">
      <dgm:prSet presAssocID="{DFEC3E13-7E98-4B74-A990-C286748CDAEA}" presName="node" presStyleLbl="node1" presStyleIdx="0" presStyleCnt="3" custScaleX="142371">
        <dgm:presLayoutVars>
          <dgm:bulletEnabled val="1"/>
        </dgm:presLayoutVars>
      </dgm:prSet>
      <dgm:spPr/>
    </dgm:pt>
    <dgm:pt modelId="{823E19B9-C8AB-470C-A2B7-C8DD3B195C7A}" type="pres">
      <dgm:prSet presAssocID="{93738AF4-F1D7-4A6C-BE5B-7FD5191AE38C}" presName="sibTrans" presStyleLbl="sibTrans2D1" presStyleIdx="0" presStyleCnt="2"/>
      <dgm:spPr/>
    </dgm:pt>
    <dgm:pt modelId="{96330BCA-E97C-42B3-A78E-231173D71133}" type="pres">
      <dgm:prSet presAssocID="{93738AF4-F1D7-4A6C-BE5B-7FD5191AE38C}" presName="connectorText" presStyleLbl="sibTrans2D1" presStyleIdx="0" presStyleCnt="2"/>
      <dgm:spPr/>
    </dgm:pt>
    <dgm:pt modelId="{EA7F66AA-1CB8-4354-8966-A30D15B43893}" type="pres">
      <dgm:prSet presAssocID="{AEAD2DF0-B6DB-422A-8829-FC800A0FB7A0}" presName="node" presStyleLbl="node1" presStyleIdx="1" presStyleCnt="3" custScaleX="142371">
        <dgm:presLayoutVars>
          <dgm:bulletEnabled val="1"/>
        </dgm:presLayoutVars>
      </dgm:prSet>
      <dgm:spPr/>
    </dgm:pt>
    <dgm:pt modelId="{BC7624DC-203C-4C72-8AE2-22F185674157}" type="pres">
      <dgm:prSet presAssocID="{746C8994-52F9-4543-9929-A92BF30FEEF5}" presName="sibTrans" presStyleLbl="sibTrans2D1" presStyleIdx="1" presStyleCnt="2"/>
      <dgm:spPr/>
    </dgm:pt>
    <dgm:pt modelId="{ED84DFF6-C913-448A-ABF5-81C958B89C2A}" type="pres">
      <dgm:prSet presAssocID="{746C8994-52F9-4543-9929-A92BF30FEEF5}" presName="connectorText" presStyleLbl="sibTrans2D1" presStyleIdx="1" presStyleCnt="2"/>
      <dgm:spPr/>
    </dgm:pt>
    <dgm:pt modelId="{2C5DF4E6-5F41-4555-BED2-746C4A36BE41}" type="pres">
      <dgm:prSet presAssocID="{ED5A6043-8411-462D-84A1-5EC341107156}" presName="node" presStyleLbl="node1" presStyleIdx="2" presStyleCnt="3" custScaleX="142371">
        <dgm:presLayoutVars>
          <dgm:bulletEnabled val="1"/>
        </dgm:presLayoutVars>
      </dgm:prSet>
      <dgm:spPr/>
    </dgm:pt>
  </dgm:ptLst>
  <dgm:cxnLst>
    <dgm:cxn modelId="{0E8D2900-126C-44F0-90CE-691628BFA37C}" type="presOf" srcId="{DFEC3E13-7E98-4B74-A990-C286748CDAEA}" destId="{B91CC90D-F75E-473B-A4E0-54DA28B75ED3}" srcOrd="0" destOrd="0" presId="urn:microsoft.com/office/officeart/2005/8/layout/process2"/>
    <dgm:cxn modelId="{5B56BB0B-A7DD-4CDC-A5C0-653A1561D8A9}" srcId="{1DDB7CAF-0A1F-4694-88CE-90C53B7034A5}" destId="{DFEC3E13-7E98-4B74-A990-C286748CDAEA}" srcOrd="0" destOrd="0" parTransId="{E3D5E8FA-B633-45A7-AC9B-B33033C5B68A}" sibTransId="{93738AF4-F1D7-4A6C-BE5B-7FD5191AE38C}"/>
    <dgm:cxn modelId="{97861D27-C6D2-47EE-9F9C-3A1C96589B43}" type="presOf" srcId="{746C8994-52F9-4543-9929-A92BF30FEEF5}" destId="{ED84DFF6-C913-448A-ABF5-81C958B89C2A}" srcOrd="1" destOrd="0" presId="urn:microsoft.com/office/officeart/2005/8/layout/process2"/>
    <dgm:cxn modelId="{2FEE1472-037D-42F7-B1CA-502FC7461CEF}" type="presOf" srcId="{93738AF4-F1D7-4A6C-BE5B-7FD5191AE38C}" destId="{823E19B9-C8AB-470C-A2B7-C8DD3B195C7A}" srcOrd="0" destOrd="0" presId="urn:microsoft.com/office/officeart/2005/8/layout/process2"/>
    <dgm:cxn modelId="{A2688D73-763E-4867-844A-62723B7BD5E9}" type="presOf" srcId="{746C8994-52F9-4543-9929-A92BF30FEEF5}" destId="{BC7624DC-203C-4C72-8AE2-22F185674157}" srcOrd="0" destOrd="0" presId="urn:microsoft.com/office/officeart/2005/8/layout/process2"/>
    <dgm:cxn modelId="{2BE6CB79-8AE6-4335-99B6-6C050AF13A1D}" srcId="{1DDB7CAF-0A1F-4694-88CE-90C53B7034A5}" destId="{ED5A6043-8411-462D-84A1-5EC341107156}" srcOrd="2" destOrd="0" parTransId="{661EAC9E-1DE3-4F32-BE73-CAEAAE37209D}" sibTransId="{95A5BE1C-7744-49D9-918B-557B54AAC365}"/>
    <dgm:cxn modelId="{D4282F8A-DD0F-478B-9376-AF67C826472F}" type="presOf" srcId="{1DDB7CAF-0A1F-4694-88CE-90C53B7034A5}" destId="{779FD681-2584-4FCF-A961-0F76BFF439AB}" srcOrd="0" destOrd="0" presId="urn:microsoft.com/office/officeart/2005/8/layout/process2"/>
    <dgm:cxn modelId="{AED81099-7B1E-4C8C-9AF3-7E20494D83DA}" type="presOf" srcId="{93738AF4-F1D7-4A6C-BE5B-7FD5191AE38C}" destId="{96330BCA-E97C-42B3-A78E-231173D71133}" srcOrd="1" destOrd="0" presId="urn:microsoft.com/office/officeart/2005/8/layout/process2"/>
    <dgm:cxn modelId="{A822B1C3-1D0C-4197-964C-3160DAF510CF}" type="presOf" srcId="{AEAD2DF0-B6DB-422A-8829-FC800A0FB7A0}" destId="{EA7F66AA-1CB8-4354-8966-A30D15B43893}" srcOrd="0" destOrd="0" presId="urn:microsoft.com/office/officeart/2005/8/layout/process2"/>
    <dgm:cxn modelId="{2905AAC9-D124-4864-9F85-442A8A220E01}" srcId="{1DDB7CAF-0A1F-4694-88CE-90C53B7034A5}" destId="{AEAD2DF0-B6DB-422A-8829-FC800A0FB7A0}" srcOrd="1" destOrd="0" parTransId="{A8F0EFC5-6B36-4AD6-A6EE-66BFC8BC2705}" sibTransId="{746C8994-52F9-4543-9929-A92BF30FEEF5}"/>
    <dgm:cxn modelId="{0C3190F5-4642-43D2-A855-C82E5266686B}" type="presOf" srcId="{ED5A6043-8411-462D-84A1-5EC341107156}" destId="{2C5DF4E6-5F41-4555-BED2-746C4A36BE41}" srcOrd="0" destOrd="0" presId="urn:microsoft.com/office/officeart/2005/8/layout/process2"/>
    <dgm:cxn modelId="{ADAC0ED2-1637-4859-9768-ABE31495A854}" type="presParOf" srcId="{779FD681-2584-4FCF-A961-0F76BFF439AB}" destId="{B91CC90D-F75E-473B-A4E0-54DA28B75ED3}" srcOrd="0" destOrd="0" presId="urn:microsoft.com/office/officeart/2005/8/layout/process2"/>
    <dgm:cxn modelId="{70B06C1C-F066-4570-A3F3-AB13EE9DE250}" type="presParOf" srcId="{779FD681-2584-4FCF-A961-0F76BFF439AB}" destId="{823E19B9-C8AB-470C-A2B7-C8DD3B195C7A}" srcOrd="1" destOrd="0" presId="urn:microsoft.com/office/officeart/2005/8/layout/process2"/>
    <dgm:cxn modelId="{FB99795A-585D-450D-90AC-77450D821A63}" type="presParOf" srcId="{823E19B9-C8AB-470C-A2B7-C8DD3B195C7A}" destId="{96330BCA-E97C-42B3-A78E-231173D71133}" srcOrd="0" destOrd="0" presId="urn:microsoft.com/office/officeart/2005/8/layout/process2"/>
    <dgm:cxn modelId="{40B6387B-752A-4D60-A76D-6FD14F84D546}" type="presParOf" srcId="{779FD681-2584-4FCF-A961-0F76BFF439AB}" destId="{EA7F66AA-1CB8-4354-8966-A30D15B43893}" srcOrd="2" destOrd="0" presId="urn:microsoft.com/office/officeart/2005/8/layout/process2"/>
    <dgm:cxn modelId="{A8B11BB0-19A1-4D0B-B29E-50032FECB061}" type="presParOf" srcId="{779FD681-2584-4FCF-A961-0F76BFF439AB}" destId="{BC7624DC-203C-4C72-8AE2-22F185674157}" srcOrd="3" destOrd="0" presId="urn:microsoft.com/office/officeart/2005/8/layout/process2"/>
    <dgm:cxn modelId="{F5B84A84-96AD-4C3E-9819-66C49CB43CCA}" type="presParOf" srcId="{BC7624DC-203C-4C72-8AE2-22F185674157}" destId="{ED84DFF6-C913-448A-ABF5-81C958B89C2A}" srcOrd="0" destOrd="0" presId="urn:microsoft.com/office/officeart/2005/8/layout/process2"/>
    <dgm:cxn modelId="{2F9FD890-3BBF-4439-9E7F-93DBCA8535EB}" type="presParOf" srcId="{779FD681-2584-4FCF-A961-0F76BFF439AB}" destId="{2C5DF4E6-5F41-4555-BED2-746C4A36BE41}"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43809-348B-45D5-B9BC-07ADFE45F2E5}" type="doc">
      <dgm:prSet loTypeId="urn:microsoft.com/office/officeart/2005/8/layout/process1" loCatId="process" qsTypeId="urn:microsoft.com/office/officeart/2005/8/quickstyle/simple3" qsCatId="simple" csTypeId="urn:microsoft.com/office/officeart/2005/8/colors/colorful1" csCatId="colorful" phldr="1"/>
      <dgm:spPr/>
    </dgm:pt>
    <dgm:pt modelId="{7EC3C599-DF42-4E2E-A2E9-4D42624BAD92}">
      <dgm:prSet phldrT="[テキスト]"/>
      <dgm:spPr/>
      <dgm:t>
        <a:bodyPr/>
        <a:lstStyle/>
        <a:p>
          <a:r>
            <a:rPr kumimoji="1" lang="ja-JP" altLang="en-US" dirty="0"/>
            <a:t>長期化するケースが増え、相談員の負担が増加</a:t>
          </a:r>
        </a:p>
      </dgm:t>
    </dgm:pt>
    <dgm:pt modelId="{DFBF4784-5C48-48F9-A38A-14E391A8FF59}" type="parTrans" cxnId="{0CF5CFEC-6051-4E0C-ABEA-E05870FD4C87}">
      <dgm:prSet/>
      <dgm:spPr/>
      <dgm:t>
        <a:bodyPr/>
        <a:lstStyle/>
        <a:p>
          <a:endParaRPr kumimoji="1" lang="ja-JP" altLang="en-US"/>
        </a:p>
      </dgm:t>
    </dgm:pt>
    <dgm:pt modelId="{52ED49A3-896F-4118-9784-460F142B41CB}" type="sibTrans" cxnId="{0CF5CFEC-6051-4E0C-ABEA-E05870FD4C87}">
      <dgm:prSet/>
      <dgm:spPr/>
      <dgm:t>
        <a:bodyPr/>
        <a:lstStyle/>
        <a:p>
          <a:endParaRPr kumimoji="1" lang="ja-JP" altLang="en-US"/>
        </a:p>
      </dgm:t>
    </dgm:pt>
    <dgm:pt modelId="{DFB4C93C-ED4E-45A5-A147-53175138006C}">
      <dgm:prSet phldrT="[テキスト]"/>
      <dgm:spPr/>
      <dgm:t>
        <a:bodyPr/>
        <a:lstStyle/>
        <a:p>
          <a:r>
            <a:rPr kumimoji="1" lang="ja-JP" altLang="en-US" dirty="0"/>
            <a:t>特定の相談員にケースが偏らないように分担する</a:t>
          </a:r>
        </a:p>
      </dgm:t>
    </dgm:pt>
    <dgm:pt modelId="{10072A93-0764-47F1-AF6D-50FCCBDA4E7D}" type="parTrans" cxnId="{64667844-CE6E-4D6C-96BF-FB28BA828AAC}">
      <dgm:prSet/>
      <dgm:spPr/>
      <dgm:t>
        <a:bodyPr/>
        <a:lstStyle/>
        <a:p>
          <a:endParaRPr kumimoji="1" lang="ja-JP" altLang="en-US"/>
        </a:p>
      </dgm:t>
    </dgm:pt>
    <dgm:pt modelId="{37B9CEA3-5A9C-4B3A-A9C0-455EC897FDE6}" type="sibTrans" cxnId="{64667844-CE6E-4D6C-96BF-FB28BA828AAC}">
      <dgm:prSet/>
      <dgm:spPr/>
      <dgm:t>
        <a:bodyPr/>
        <a:lstStyle/>
        <a:p>
          <a:endParaRPr kumimoji="1" lang="ja-JP" altLang="en-US"/>
        </a:p>
      </dgm:t>
    </dgm:pt>
    <dgm:pt modelId="{01D1B619-D953-4B0B-8DB1-BF1EE9763D6C}" type="pres">
      <dgm:prSet presAssocID="{61343809-348B-45D5-B9BC-07ADFE45F2E5}" presName="Name0" presStyleCnt="0">
        <dgm:presLayoutVars>
          <dgm:dir/>
          <dgm:resizeHandles val="exact"/>
        </dgm:presLayoutVars>
      </dgm:prSet>
      <dgm:spPr/>
    </dgm:pt>
    <dgm:pt modelId="{8985BEA8-794E-47D3-AE3B-A7827FC41417}" type="pres">
      <dgm:prSet presAssocID="{7EC3C599-DF42-4E2E-A2E9-4D42624BAD92}" presName="node" presStyleLbl="node1" presStyleIdx="0" presStyleCnt="2">
        <dgm:presLayoutVars>
          <dgm:bulletEnabled val="1"/>
        </dgm:presLayoutVars>
      </dgm:prSet>
      <dgm:spPr/>
    </dgm:pt>
    <dgm:pt modelId="{2CA727CC-A5FB-469E-822B-52C8816A931F}" type="pres">
      <dgm:prSet presAssocID="{52ED49A3-896F-4118-9784-460F142B41CB}" presName="sibTrans" presStyleLbl="sibTrans2D1" presStyleIdx="0" presStyleCnt="1"/>
      <dgm:spPr/>
    </dgm:pt>
    <dgm:pt modelId="{F1836919-4531-4626-8AE9-2239B81208B7}" type="pres">
      <dgm:prSet presAssocID="{52ED49A3-896F-4118-9784-460F142B41CB}" presName="connectorText" presStyleLbl="sibTrans2D1" presStyleIdx="0" presStyleCnt="1"/>
      <dgm:spPr/>
    </dgm:pt>
    <dgm:pt modelId="{5C4E0ED9-0A08-435E-A8D9-2DD55854F94F}" type="pres">
      <dgm:prSet presAssocID="{DFB4C93C-ED4E-45A5-A147-53175138006C}" presName="node" presStyleLbl="node1" presStyleIdx="1" presStyleCnt="2">
        <dgm:presLayoutVars>
          <dgm:bulletEnabled val="1"/>
        </dgm:presLayoutVars>
      </dgm:prSet>
      <dgm:spPr/>
    </dgm:pt>
  </dgm:ptLst>
  <dgm:cxnLst>
    <dgm:cxn modelId="{EAA4D338-17BF-4136-A937-D54477380382}" type="presOf" srcId="{DFB4C93C-ED4E-45A5-A147-53175138006C}" destId="{5C4E0ED9-0A08-435E-A8D9-2DD55854F94F}" srcOrd="0" destOrd="0" presId="urn:microsoft.com/office/officeart/2005/8/layout/process1"/>
    <dgm:cxn modelId="{64667844-CE6E-4D6C-96BF-FB28BA828AAC}" srcId="{61343809-348B-45D5-B9BC-07ADFE45F2E5}" destId="{DFB4C93C-ED4E-45A5-A147-53175138006C}" srcOrd="1" destOrd="0" parTransId="{10072A93-0764-47F1-AF6D-50FCCBDA4E7D}" sibTransId="{37B9CEA3-5A9C-4B3A-A9C0-455EC897FDE6}"/>
    <dgm:cxn modelId="{3E91386E-E3FC-46FA-AE6A-719DBA7224D2}" type="presOf" srcId="{52ED49A3-896F-4118-9784-460F142B41CB}" destId="{F1836919-4531-4626-8AE9-2239B81208B7}" srcOrd="1" destOrd="0" presId="urn:microsoft.com/office/officeart/2005/8/layout/process1"/>
    <dgm:cxn modelId="{03F39ACD-AE6E-4462-A0AF-70D45815A8CC}" type="presOf" srcId="{7EC3C599-DF42-4E2E-A2E9-4D42624BAD92}" destId="{8985BEA8-794E-47D3-AE3B-A7827FC41417}" srcOrd="0" destOrd="0" presId="urn:microsoft.com/office/officeart/2005/8/layout/process1"/>
    <dgm:cxn modelId="{0CF5CFEC-6051-4E0C-ABEA-E05870FD4C87}" srcId="{61343809-348B-45D5-B9BC-07ADFE45F2E5}" destId="{7EC3C599-DF42-4E2E-A2E9-4D42624BAD92}" srcOrd="0" destOrd="0" parTransId="{DFBF4784-5C48-48F9-A38A-14E391A8FF59}" sibTransId="{52ED49A3-896F-4118-9784-460F142B41CB}"/>
    <dgm:cxn modelId="{E21AF5F3-CBA8-4484-99F4-6C47758787DC}" type="presOf" srcId="{61343809-348B-45D5-B9BC-07ADFE45F2E5}" destId="{01D1B619-D953-4B0B-8DB1-BF1EE9763D6C}" srcOrd="0" destOrd="0" presId="urn:microsoft.com/office/officeart/2005/8/layout/process1"/>
    <dgm:cxn modelId="{54214AFC-0AC9-49C0-82EB-A3FA5E2FD38F}" type="presOf" srcId="{52ED49A3-896F-4118-9784-460F142B41CB}" destId="{2CA727CC-A5FB-469E-822B-52C8816A931F}" srcOrd="0" destOrd="0" presId="urn:microsoft.com/office/officeart/2005/8/layout/process1"/>
    <dgm:cxn modelId="{6884151E-4F7B-4D13-A76B-B1504F69C4C5}" type="presParOf" srcId="{01D1B619-D953-4B0B-8DB1-BF1EE9763D6C}" destId="{8985BEA8-794E-47D3-AE3B-A7827FC41417}" srcOrd="0" destOrd="0" presId="urn:microsoft.com/office/officeart/2005/8/layout/process1"/>
    <dgm:cxn modelId="{E02D1643-8E09-455B-8301-BE9834BF2C43}" type="presParOf" srcId="{01D1B619-D953-4B0B-8DB1-BF1EE9763D6C}" destId="{2CA727CC-A5FB-469E-822B-52C8816A931F}" srcOrd="1" destOrd="0" presId="urn:microsoft.com/office/officeart/2005/8/layout/process1"/>
    <dgm:cxn modelId="{CC57CEA7-BAE7-440F-8D5A-D4240B654EDE}" type="presParOf" srcId="{2CA727CC-A5FB-469E-822B-52C8816A931F}" destId="{F1836919-4531-4626-8AE9-2239B81208B7}" srcOrd="0" destOrd="0" presId="urn:microsoft.com/office/officeart/2005/8/layout/process1"/>
    <dgm:cxn modelId="{72B47868-C1D4-475D-9DA1-BC4651C237B9}" type="presParOf" srcId="{01D1B619-D953-4B0B-8DB1-BF1EE9763D6C}" destId="{5C4E0ED9-0A08-435E-A8D9-2DD55854F94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343809-348B-45D5-B9BC-07ADFE45F2E5}" type="doc">
      <dgm:prSet loTypeId="urn:microsoft.com/office/officeart/2005/8/layout/process1" loCatId="process" qsTypeId="urn:microsoft.com/office/officeart/2005/8/quickstyle/simple3" qsCatId="simple" csTypeId="urn:microsoft.com/office/officeart/2005/8/colors/colorful4" csCatId="colorful" phldr="1"/>
      <dgm:spPr/>
    </dgm:pt>
    <dgm:pt modelId="{7EC3C599-DF42-4E2E-A2E9-4D42624BAD92}">
      <dgm:prSet phldrT="[テキスト]"/>
      <dgm:spPr/>
      <dgm:t>
        <a:bodyPr/>
        <a:lstStyle/>
        <a:p>
          <a:r>
            <a:rPr kumimoji="1" lang="ja-JP" altLang="en-US" dirty="0"/>
            <a:t>イベントが増えすぎて引率の負担が増加</a:t>
          </a:r>
        </a:p>
      </dgm:t>
    </dgm:pt>
    <dgm:pt modelId="{DFBF4784-5C48-48F9-A38A-14E391A8FF59}" type="parTrans" cxnId="{0CF5CFEC-6051-4E0C-ABEA-E05870FD4C87}">
      <dgm:prSet/>
      <dgm:spPr/>
      <dgm:t>
        <a:bodyPr/>
        <a:lstStyle/>
        <a:p>
          <a:endParaRPr kumimoji="1" lang="ja-JP" altLang="en-US"/>
        </a:p>
      </dgm:t>
    </dgm:pt>
    <dgm:pt modelId="{52ED49A3-896F-4118-9784-460F142B41CB}" type="sibTrans" cxnId="{0CF5CFEC-6051-4E0C-ABEA-E05870FD4C87}">
      <dgm:prSet/>
      <dgm:spPr/>
      <dgm:t>
        <a:bodyPr/>
        <a:lstStyle/>
        <a:p>
          <a:endParaRPr kumimoji="1" lang="ja-JP" altLang="en-US"/>
        </a:p>
      </dgm:t>
    </dgm:pt>
    <dgm:pt modelId="{DFB4C93C-ED4E-45A5-A147-53175138006C}">
      <dgm:prSet phldrT="[テキスト]"/>
      <dgm:spPr/>
      <dgm:t>
        <a:bodyPr/>
        <a:lstStyle/>
        <a:p>
          <a:r>
            <a:rPr kumimoji="1" lang="ja-JP" altLang="en-US" dirty="0"/>
            <a:t>下半期は月</a:t>
          </a:r>
          <a:r>
            <a:rPr kumimoji="1" lang="en-US" altLang="ja-JP" dirty="0"/>
            <a:t>1</a:t>
          </a:r>
          <a:r>
            <a:rPr kumimoji="1" lang="ja-JP" altLang="en-US" dirty="0"/>
            <a:t>回程度実施する</a:t>
          </a:r>
        </a:p>
      </dgm:t>
    </dgm:pt>
    <dgm:pt modelId="{10072A93-0764-47F1-AF6D-50FCCBDA4E7D}" type="parTrans" cxnId="{64667844-CE6E-4D6C-96BF-FB28BA828AAC}">
      <dgm:prSet/>
      <dgm:spPr/>
      <dgm:t>
        <a:bodyPr/>
        <a:lstStyle/>
        <a:p>
          <a:endParaRPr kumimoji="1" lang="ja-JP" altLang="en-US"/>
        </a:p>
      </dgm:t>
    </dgm:pt>
    <dgm:pt modelId="{37B9CEA3-5A9C-4B3A-A9C0-455EC897FDE6}" type="sibTrans" cxnId="{64667844-CE6E-4D6C-96BF-FB28BA828AAC}">
      <dgm:prSet/>
      <dgm:spPr/>
      <dgm:t>
        <a:bodyPr/>
        <a:lstStyle/>
        <a:p>
          <a:endParaRPr kumimoji="1" lang="ja-JP" altLang="en-US"/>
        </a:p>
      </dgm:t>
    </dgm:pt>
    <dgm:pt modelId="{01D1B619-D953-4B0B-8DB1-BF1EE9763D6C}" type="pres">
      <dgm:prSet presAssocID="{61343809-348B-45D5-B9BC-07ADFE45F2E5}" presName="Name0" presStyleCnt="0">
        <dgm:presLayoutVars>
          <dgm:dir/>
          <dgm:resizeHandles val="exact"/>
        </dgm:presLayoutVars>
      </dgm:prSet>
      <dgm:spPr/>
    </dgm:pt>
    <dgm:pt modelId="{8985BEA8-794E-47D3-AE3B-A7827FC41417}" type="pres">
      <dgm:prSet presAssocID="{7EC3C599-DF42-4E2E-A2E9-4D42624BAD92}" presName="node" presStyleLbl="node1" presStyleIdx="0" presStyleCnt="2">
        <dgm:presLayoutVars>
          <dgm:bulletEnabled val="1"/>
        </dgm:presLayoutVars>
      </dgm:prSet>
      <dgm:spPr/>
    </dgm:pt>
    <dgm:pt modelId="{2CA727CC-A5FB-469E-822B-52C8816A931F}" type="pres">
      <dgm:prSet presAssocID="{52ED49A3-896F-4118-9784-460F142B41CB}" presName="sibTrans" presStyleLbl="sibTrans2D1" presStyleIdx="0" presStyleCnt="1"/>
      <dgm:spPr/>
    </dgm:pt>
    <dgm:pt modelId="{F1836919-4531-4626-8AE9-2239B81208B7}" type="pres">
      <dgm:prSet presAssocID="{52ED49A3-896F-4118-9784-460F142B41CB}" presName="connectorText" presStyleLbl="sibTrans2D1" presStyleIdx="0" presStyleCnt="1"/>
      <dgm:spPr/>
    </dgm:pt>
    <dgm:pt modelId="{5C4E0ED9-0A08-435E-A8D9-2DD55854F94F}" type="pres">
      <dgm:prSet presAssocID="{DFB4C93C-ED4E-45A5-A147-53175138006C}" presName="node" presStyleLbl="node1" presStyleIdx="1" presStyleCnt="2">
        <dgm:presLayoutVars>
          <dgm:bulletEnabled val="1"/>
        </dgm:presLayoutVars>
      </dgm:prSet>
      <dgm:spPr/>
    </dgm:pt>
  </dgm:ptLst>
  <dgm:cxnLst>
    <dgm:cxn modelId="{EAA4D338-17BF-4136-A937-D54477380382}" type="presOf" srcId="{DFB4C93C-ED4E-45A5-A147-53175138006C}" destId="{5C4E0ED9-0A08-435E-A8D9-2DD55854F94F}" srcOrd="0" destOrd="0" presId="urn:microsoft.com/office/officeart/2005/8/layout/process1"/>
    <dgm:cxn modelId="{64667844-CE6E-4D6C-96BF-FB28BA828AAC}" srcId="{61343809-348B-45D5-B9BC-07ADFE45F2E5}" destId="{DFB4C93C-ED4E-45A5-A147-53175138006C}" srcOrd="1" destOrd="0" parTransId="{10072A93-0764-47F1-AF6D-50FCCBDA4E7D}" sibTransId="{37B9CEA3-5A9C-4B3A-A9C0-455EC897FDE6}"/>
    <dgm:cxn modelId="{3E91386E-E3FC-46FA-AE6A-719DBA7224D2}" type="presOf" srcId="{52ED49A3-896F-4118-9784-460F142B41CB}" destId="{F1836919-4531-4626-8AE9-2239B81208B7}" srcOrd="1" destOrd="0" presId="urn:microsoft.com/office/officeart/2005/8/layout/process1"/>
    <dgm:cxn modelId="{03F39ACD-AE6E-4462-A0AF-70D45815A8CC}" type="presOf" srcId="{7EC3C599-DF42-4E2E-A2E9-4D42624BAD92}" destId="{8985BEA8-794E-47D3-AE3B-A7827FC41417}" srcOrd="0" destOrd="0" presId="urn:microsoft.com/office/officeart/2005/8/layout/process1"/>
    <dgm:cxn modelId="{0CF5CFEC-6051-4E0C-ABEA-E05870FD4C87}" srcId="{61343809-348B-45D5-B9BC-07ADFE45F2E5}" destId="{7EC3C599-DF42-4E2E-A2E9-4D42624BAD92}" srcOrd="0" destOrd="0" parTransId="{DFBF4784-5C48-48F9-A38A-14E391A8FF59}" sibTransId="{52ED49A3-896F-4118-9784-460F142B41CB}"/>
    <dgm:cxn modelId="{E21AF5F3-CBA8-4484-99F4-6C47758787DC}" type="presOf" srcId="{61343809-348B-45D5-B9BC-07ADFE45F2E5}" destId="{01D1B619-D953-4B0B-8DB1-BF1EE9763D6C}" srcOrd="0" destOrd="0" presId="urn:microsoft.com/office/officeart/2005/8/layout/process1"/>
    <dgm:cxn modelId="{54214AFC-0AC9-49C0-82EB-A3FA5E2FD38F}" type="presOf" srcId="{52ED49A3-896F-4118-9784-460F142B41CB}" destId="{2CA727CC-A5FB-469E-822B-52C8816A931F}" srcOrd="0" destOrd="0" presId="urn:microsoft.com/office/officeart/2005/8/layout/process1"/>
    <dgm:cxn modelId="{6884151E-4F7B-4D13-A76B-B1504F69C4C5}" type="presParOf" srcId="{01D1B619-D953-4B0B-8DB1-BF1EE9763D6C}" destId="{8985BEA8-794E-47D3-AE3B-A7827FC41417}" srcOrd="0" destOrd="0" presId="urn:microsoft.com/office/officeart/2005/8/layout/process1"/>
    <dgm:cxn modelId="{E02D1643-8E09-455B-8301-BE9834BF2C43}" type="presParOf" srcId="{01D1B619-D953-4B0B-8DB1-BF1EE9763D6C}" destId="{2CA727CC-A5FB-469E-822B-52C8816A931F}" srcOrd="1" destOrd="0" presId="urn:microsoft.com/office/officeart/2005/8/layout/process1"/>
    <dgm:cxn modelId="{CC57CEA7-BAE7-440F-8D5A-D4240B654EDE}" type="presParOf" srcId="{2CA727CC-A5FB-469E-822B-52C8816A931F}" destId="{F1836919-4531-4626-8AE9-2239B81208B7}" srcOrd="0" destOrd="0" presId="urn:microsoft.com/office/officeart/2005/8/layout/process1"/>
    <dgm:cxn modelId="{72B47868-C1D4-475D-9DA1-BC4651C237B9}" type="presParOf" srcId="{01D1B619-D953-4B0B-8DB1-BF1EE9763D6C}" destId="{5C4E0ED9-0A08-435E-A8D9-2DD55854F94F}"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CC90D-F75E-473B-A4E0-54DA28B75ED3}">
      <dsp:nvSpPr>
        <dsp:cNvPr id="0" name=""/>
        <dsp:cNvSpPr/>
      </dsp:nvSpPr>
      <dsp:spPr>
        <a:xfrm>
          <a:off x="0" y="2074"/>
          <a:ext cx="5513513" cy="106108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fontAlgn="ctr">
            <a:lnSpc>
              <a:spcPts val="2300"/>
            </a:lnSpc>
            <a:spcBef>
              <a:spcPct val="0"/>
            </a:spcBef>
            <a:spcAft>
              <a:spcPct val="35000"/>
            </a:spcAft>
            <a:buNone/>
          </a:pPr>
          <a:r>
            <a:rPr kumimoji="1" lang="ja-JP" altLang="en-US" sz="2400" kern="1200" dirty="0">
              <a:solidFill>
                <a:schemeClr val="tx2"/>
              </a:solidFill>
            </a:rPr>
            <a:t>１．相談窓口を開設し、子どもや若者たちの悩みや困りごとを聞き取る。聞き取った内容はケース記録に。</a:t>
          </a:r>
          <a:endParaRPr lang="ja-JP" altLang="en-US" sz="2400" kern="1200" dirty="0">
            <a:solidFill>
              <a:schemeClr val="tx2"/>
            </a:solidFill>
          </a:endParaRPr>
        </a:p>
      </dsp:txBody>
      <dsp:txXfrm>
        <a:off x="31078" y="33152"/>
        <a:ext cx="5451357" cy="998924"/>
      </dsp:txXfrm>
    </dsp:sp>
    <dsp:sp modelId="{823E19B9-C8AB-470C-A2B7-C8DD3B195C7A}">
      <dsp:nvSpPr>
        <dsp:cNvPr id="0" name=""/>
        <dsp:cNvSpPr/>
      </dsp:nvSpPr>
      <dsp:spPr>
        <a:xfrm rot="5400000">
          <a:off x="2557803" y="1089682"/>
          <a:ext cx="397905" cy="477486"/>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1066800" fontAlgn="ctr">
            <a:lnSpc>
              <a:spcPts val="2300"/>
            </a:lnSpc>
            <a:spcBef>
              <a:spcPct val="0"/>
            </a:spcBef>
            <a:spcAft>
              <a:spcPct val="35000"/>
            </a:spcAft>
            <a:buNone/>
          </a:pPr>
          <a:endParaRPr kumimoji="1" lang="ja-JP" altLang="en-US" sz="2400" kern="1200">
            <a:solidFill>
              <a:schemeClr val="tx2"/>
            </a:solidFill>
          </a:endParaRPr>
        </a:p>
      </dsp:txBody>
      <dsp:txXfrm rot="-5400000">
        <a:off x="2613510" y="1129473"/>
        <a:ext cx="286492" cy="278534"/>
      </dsp:txXfrm>
    </dsp:sp>
    <dsp:sp modelId="{EA7F66AA-1CB8-4354-8966-A30D15B43893}">
      <dsp:nvSpPr>
        <dsp:cNvPr id="0" name=""/>
        <dsp:cNvSpPr/>
      </dsp:nvSpPr>
      <dsp:spPr>
        <a:xfrm>
          <a:off x="0" y="1593695"/>
          <a:ext cx="5513513" cy="1061080"/>
        </a:xfrm>
        <a:prstGeom prst="roundRect">
          <a:avLst>
            <a:gd name="adj" fmla="val 10000"/>
          </a:avLst>
        </a:prstGeom>
        <a:gradFill rotWithShape="0">
          <a:gsLst>
            <a:gs pos="0">
              <a:schemeClr val="accent4">
                <a:hueOff val="-2394458"/>
                <a:satOff val="21866"/>
                <a:lumOff val="295"/>
                <a:alphaOff val="0"/>
                <a:lumMod val="110000"/>
                <a:satMod val="105000"/>
                <a:tint val="67000"/>
              </a:schemeClr>
            </a:gs>
            <a:gs pos="50000">
              <a:schemeClr val="accent4">
                <a:hueOff val="-2394458"/>
                <a:satOff val="21866"/>
                <a:lumOff val="295"/>
                <a:alphaOff val="0"/>
                <a:lumMod val="105000"/>
                <a:satMod val="103000"/>
                <a:tint val="73000"/>
              </a:schemeClr>
            </a:gs>
            <a:gs pos="100000">
              <a:schemeClr val="accent4">
                <a:hueOff val="-2394458"/>
                <a:satOff val="21866"/>
                <a:lumOff val="29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fontAlgn="ctr">
            <a:lnSpc>
              <a:spcPts val="2300"/>
            </a:lnSpc>
            <a:spcBef>
              <a:spcPct val="0"/>
            </a:spcBef>
            <a:spcAft>
              <a:spcPct val="35000"/>
            </a:spcAft>
            <a:buNone/>
          </a:pPr>
          <a:r>
            <a:rPr lang="ja-JP" altLang="en-US" sz="2400" kern="1200" dirty="0">
              <a:solidFill>
                <a:schemeClr val="tx2"/>
              </a:solidFill>
            </a:rPr>
            <a:t>相談窓口についての広報資料の作成（</a:t>
          </a:r>
          <a:r>
            <a:rPr kumimoji="1" lang="ja-JP" altLang="en-US" sz="2400" kern="1200" dirty="0">
              <a:solidFill>
                <a:schemeClr val="tx2"/>
              </a:solidFill>
            </a:rPr>
            <a:t>チラシ（</a:t>
          </a:r>
          <a:r>
            <a:rPr kumimoji="1" lang="en-US" altLang="en-US" sz="2400" kern="1200" dirty="0">
              <a:solidFill>
                <a:schemeClr val="tx2"/>
              </a:solidFill>
            </a:rPr>
            <a:t>1000</a:t>
          </a:r>
          <a:r>
            <a:rPr kumimoji="1" lang="ja-JP" altLang="en-US" sz="2400" kern="1200" dirty="0">
              <a:solidFill>
                <a:schemeClr val="tx2"/>
              </a:solidFill>
            </a:rPr>
            <a:t>部）、ポスター（</a:t>
          </a:r>
          <a:r>
            <a:rPr kumimoji="1" lang="en-US" altLang="en-US" sz="2400" kern="1200" dirty="0">
              <a:solidFill>
                <a:schemeClr val="tx2"/>
              </a:solidFill>
            </a:rPr>
            <a:t>300</a:t>
          </a:r>
          <a:r>
            <a:rPr kumimoji="1" lang="ja-JP" altLang="en-US" sz="2400" kern="1200" dirty="0">
              <a:solidFill>
                <a:schemeClr val="tx2"/>
              </a:solidFill>
            </a:rPr>
            <a:t>部）、カード（</a:t>
          </a:r>
          <a:r>
            <a:rPr kumimoji="1" lang="en-US" altLang="en-US" sz="2400" kern="1200" dirty="0">
              <a:solidFill>
                <a:schemeClr val="tx2"/>
              </a:solidFill>
            </a:rPr>
            <a:t>1000</a:t>
          </a:r>
          <a:r>
            <a:rPr kumimoji="1" lang="ja-JP" altLang="en-US" sz="2400" kern="1200" dirty="0">
              <a:solidFill>
                <a:schemeClr val="tx2"/>
              </a:solidFill>
            </a:rPr>
            <a:t>部）</a:t>
          </a:r>
          <a:r>
            <a:rPr lang="ja-JP" altLang="en-US" sz="2400" kern="1200" dirty="0">
              <a:solidFill>
                <a:schemeClr val="tx2"/>
              </a:solidFill>
            </a:rPr>
            <a:t>）</a:t>
          </a:r>
          <a:endParaRPr lang="ja-JP" sz="2400" kern="1200" dirty="0">
            <a:solidFill>
              <a:schemeClr val="tx2"/>
            </a:solidFill>
          </a:endParaRPr>
        </a:p>
      </dsp:txBody>
      <dsp:txXfrm>
        <a:off x="31078" y="1624773"/>
        <a:ext cx="5451357" cy="998924"/>
      </dsp:txXfrm>
    </dsp:sp>
    <dsp:sp modelId="{BC7624DC-203C-4C72-8AE2-22F185674157}">
      <dsp:nvSpPr>
        <dsp:cNvPr id="0" name=""/>
        <dsp:cNvSpPr/>
      </dsp:nvSpPr>
      <dsp:spPr>
        <a:xfrm rot="5400000">
          <a:off x="2557803" y="2681303"/>
          <a:ext cx="397905" cy="477486"/>
        </a:xfrm>
        <a:prstGeom prst="rightArrow">
          <a:avLst>
            <a:gd name="adj1" fmla="val 60000"/>
            <a:gd name="adj2" fmla="val 50000"/>
          </a:avLst>
        </a:prstGeom>
        <a:gradFill rotWithShape="0">
          <a:gsLst>
            <a:gs pos="0">
              <a:schemeClr val="accent4">
                <a:hueOff val="-4788916"/>
                <a:satOff val="43732"/>
                <a:lumOff val="589"/>
                <a:alphaOff val="0"/>
                <a:lumMod val="110000"/>
                <a:satMod val="105000"/>
                <a:tint val="67000"/>
              </a:schemeClr>
            </a:gs>
            <a:gs pos="50000">
              <a:schemeClr val="accent4">
                <a:hueOff val="-4788916"/>
                <a:satOff val="43732"/>
                <a:lumOff val="589"/>
                <a:alphaOff val="0"/>
                <a:lumMod val="105000"/>
                <a:satMod val="103000"/>
                <a:tint val="73000"/>
              </a:schemeClr>
            </a:gs>
            <a:gs pos="100000">
              <a:schemeClr val="accent4">
                <a:hueOff val="-4788916"/>
                <a:satOff val="43732"/>
                <a:lumOff val="58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1066800" fontAlgn="ctr">
            <a:lnSpc>
              <a:spcPts val="2300"/>
            </a:lnSpc>
            <a:spcBef>
              <a:spcPct val="0"/>
            </a:spcBef>
            <a:spcAft>
              <a:spcPct val="35000"/>
            </a:spcAft>
            <a:buNone/>
          </a:pPr>
          <a:endParaRPr kumimoji="1" lang="ja-JP" altLang="en-US" sz="2400" kern="1200">
            <a:solidFill>
              <a:schemeClr val="tx2"/>
            </a:solidFill>
          </a:endParaRPr>
        </a:p>
      </dsp:txBody>
      <dsp:txXfrm rot="-5400000">
        <a:off x="2613510" y="2721094"/>
        <a:ext cx="286492" cy="278534"/>
      </dsp:txXfrm>
    </dsp:sp>
    <dsp:sp modelId="{2C5DF4E6-5F41-4555-BED2-746C4A36BE41}">
      <dsp:nvSpPr>
        <dsp:cNvPr id="0" name=""/>
        <dsp:cNvSpPr/>
      </dsp:nvSpPr>
      <dsp:spPr>
        <a:xfrm>
          <a:off x="0" y="3185316"/>
          <a:ext cx="5513513" cy="1061080"/>
        </a:xfrm>
        <a:prstGeom prst="roundRect">
          <a:avLst>
            <a:gd name="adj" fmla="val 10000"/>
          </a:avLst>
        </a:prstGeom>
        <a:gradFill rotWithShape="0">
          <a:gsLst>
            <a:gs pos="0">
              <a:schemeClr val="accent4">
                <a:hueOff val="-4788916"/>
                <a:satOff val="43732"/>
                <a:lumOff val="589"/>
                <a:alphaOff val="0"/>
                <a:lumMod val="110000"/>
                <a:satMod val="105000"/>
                <a:tint val="67000"/>
              </a:schemeClr>
            </a:gs>
            <a:gs pos="50000">
              <a:schemeClr val="accent4">
                <a:hueOff val="-4788916"/>
                <a:satOff val="43732"/>
                <a:lumOff val="589"/>
                <a:alphaOff val="0"/>
                <a:lumMod val="105000"/>
                <a:satMod val="103000"/>
                <a:tint val="73000"/>
              </a:schemeClr>
            </a:gs>
            <a:gs pos="100000">
              <a:schemeClr val="accent4">
                <a:hueOff val="-4788916"/>
                <a:satOff val="43732"/>
                <a:lumOff val="5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fontAlgn="ctr">
            <a:lnSpc>
              <a:spcPts val="2300"/>
            </a:lnSpc>
            <a:spcBef>
              <a:spcPct val="0"/>
            </a:spcBef>
            <a:spcAft>
              <a:spcPct val="35000"/>
            </a:spcAft>
            <a:buNone/>
          </a:pPr>
          <a:r>
            <a:rPr lang="ja-JP" altLang="en-US" sz="2400" kern="1200" dirty="0">
              <a:solidFill>
                <a:schemeClr val="tx2"/>
              </a:solidFill>
            </a:rPr>
            <a:t>週</a:t>
          </a:r>
          <a:r>
            <a:rPr lang="en-US" altLang="ja-JP" sz="2400" kern="1200" dirty="0">
              <a:solidFill>
                <a:schemeClr val="tx2"/>
              </a:solidFill>
            </a:rPr>
            <a:t>2</a:t>
          </a:r>
          <a:r>
            <a:rPr lang="ja-JP" altLang="en-US" sz="2400" kern="1200" dirty="0">
              <a:solidFill>
                <a:schemeClr val="tx2"/>
              </a:solidFill>
            </a:rPr>
            <a:t>回、計</a:t>
          </a:r>
          <a:r>
            <a:rPr lang="en-US" altLang="ja-JP" sz="2400" kern="1200" dirty="0">
              <a:solidFill>
                <a:schemeClr val="tx2"/>
              </a:solidFill>
            </a:rPr>
            <a:t>48</a:t>
          </a:r>
          <a:r>
            <a:rPr lang="ja-JP" altLang="en-US" sz="2400" kern="1200" dirty="0">
              <a:solidFill>
                <a:schemeClr val="tx2"/>
              </a:solidFill>
            </a:rPr>
            <a:t>回開催、相談件数延べ</a:t>
          </a:r>
          <a:r>
            <a:rPr lang="en-US" altLang="ja-JP" sz="2400" kern="1200" dirty="0">
              <a:solidFill>
                <a:schemeClr val="tx2"/>
              </a:solidFill>
            </a:rPr>
            <a:t>114</a:t>
          </a:r>
          <a:r>
            <a:rPr lang="ja-JP" altLang="en-US" sz="2400" kern="1200" dirty="0">
              <a:solidFill>
                <a:schemeClr val="tx2"/>
              </a:solidFill>
            </a:rPr>
            <a:t>件（うち子どもから</a:t>
          </a:r>
          <a:r>
            <a:rPr lang="en-US" altLang="ja-JP" sz="2400" kern="1200" dirty="0">
              <a:solidFill>
                <a:schemeClr val="tx2"/>
              </a:solidFill>
            </a:rPr>
            <a:t>14</a:t>
          </a:r>
          <a:r>
            <a:rPr lang="ja-JP" altLang="en-US" sz="2400" kern="1200" dirty="0">
              <a:solidFill>
                <a:schemeClr val="tx2"/>
              </a:solidFill>
            </a:rPr>
            <a:t>件）</a:t>
          </a:r>
          <a:endParaRPr lang="ja-JP" sz="2400" kern="1200" dirty="0">
            <a:solidFill>
              <a:schemeClr val="tx2"/>
            </a:solidFill>
          </a:endParaRPr>
        </a:p>
      </dsp:txBody>
      <dsp:txXfrm>
        <a:off x="31078" y="3216394"/>
        <a:ext cx="5451357" cy="998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CC90D-F75E-473B-A4E0-54DA28B75ED3}">
      <dsp:nvSpPr>
        <dsp:cNvPr id="0" name=""/>
        <dsp:cNvSpPr/>
      </dsp:nvSpPr>
      <dsp:spPr>
        <a:xfrm>
          <a:off x="0" y="2074"/>
          <a:ext cx="5513513" cy="106108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fontAlgn="ctr">
            <a:lnSpc>
              <a:spcPts val="2300"/>
            </a:lnSpc>
            <a:spcBef>
              <a:spcPct val="0"/>
            </a:spcBef>
            <a:spcAft>
              <a:spcPct val="35000"/>
            </a:spcAft>
            <a:buNone/>
          </a:pPr>
          <a:r>
            <a:rPr kumimoji="1" lang="ja-JP" altLang="en-US" sz="2400" kern="1200" dirty="0">
              <a:solidFill>
                <a:schemeClr val="tx2"/>
              </a:solidFill>
            </a:rPr>
            <a:t>困りごと解決のために、同行支援や家庭訪問、面談を実施する。</a:t>
          </a:r>
          <a:endParaRPr lang="ja-JP" altLang="en-US" sz="2400" kern="1200" dirty="0">
            <a:solidFill>
              <a:schemeClr val="tx2"/>
            </a:solidFill>
          </a:endParaRPr>
        </a:p>
      </dsp:txBody>
      <dsp:txXfrm>
        <a:off x="31078" y="33152"/>
        <a:ext cx="5451357" cy="998924"/>
      </dsp:txXfrm>
    </dsp:sp>
    <dsp:sp modelId="{823E19B9-C8AB-470C-A2B7-C8DD3B195C7A}">
      <dsp:nvSpPr>
        <dsp:cNvPr id="0" name=""/>
        <dsp:cNvSpPr/>
      </dsp:nvSpPr>
      <dsp:spPr>
        <a:xfrm rot="5400000">
          <a:off x="2557803" y="1089682"/>
          <a:ext cx="397905" cy="477486"/>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1066800" fontAlgn="ctr">
            <a:lnSpc>
              <a:spcPts val="2300"/>
            </a:lnSpc>
            <a:spcBef>
              <a:spcPct val="0"/>
            </a:spcBef>
            <a:spcAft>
              <a:spcPct val="35000"/>
            </a:spcAft>
            <a:buNone/>
          </a:pPr>
          <a:endParaRPr kumimoji="1" lang="ja-JP" altLang="en-US" sz="2400" kern="1200">
            <a:solidFill>
              <a:schemeClr val="tx2"/>
            </a:solidFill>
          </a:endParaRPr>
        </a:p>
      </dsp:txBody>
      <dsp:txXfrm rot="-5400000">
        <a:off x="2613510" y="1129473"/>
        <a:ext cx="286492" cy="278534"/>
      </dsp:txXfrm>
    </dsp:sp>
    <dsp:sp modelId="{EA7F66AA-1CB8-4354-8966-A30D15B43893}">
      <dsp:nvSpPr>
        <dsp:cNvPr id="0" name=""/>
        <dsp:cNvSpPr/>
      </dsp:nvSpPr>
      <dsp:spPr>
        <a:xfrm>
          <a:off x="0" y="1593695"/>
          <a:ext cx="5513513" cy="1061080"/>
        </a:xfrm>
        <a:prstGeom prst="roundRect">
          <a:avLst>
            <a:gd name="adj" fmla="val 10000"/>
          </a:avLst>
        </a:prstGeom>
        <a:gradFill rotWithShape="0">
          <a:gsLst>
            <a:gs pos="0">
              <a:schemeClr val="accent4">
                <a:hueOff val="-2394458"/>
                <a:satOff val="21866"/>
                <a:lumOff val="295"/>
                <a:alphaOff val="0"/>
                <a:lumMod val="110000"/>
                <a:satMod val="105000"/>
                <a:tint val="67000"/>
              </a:schemeClr>
            </a:gs>
            <a:gs pos="50000">
              <a:schemeClr val="accent4">
                <a:hueOff val="-2394458"/>
                <a:satOff val="21866"/>
                <a:lumOff val="295"/>
                <a:alphaOff val="0"/>
                <a:lumMod val="105000"/>
                <a:satMod val="103000"/>
                <a:tint val="73000"/>
              </a:schemeClr>
            </a:gs>
            <a:gs pos="100000">
              <a:schemeClr val="accent4">
                <a:hueOff val="-2394458"/>
                <a:satOff val="21866"/>
                <a:lumOff val="29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fontAlgn="ctr">
            <a:lnSpc>
              <a:spcPts val="2300"/>
            </a:lnSpc>
            <a:spcBef>
              <a:spcPct val="0"/>
            </a:spcBef>
            <a:spcAft>
              <a:spcPct val="35000"/>
            </a:spcAft>
            <a:buNone/>
          </a:pPr>
          <a:r>
            <a:rPr lang="ja-JP" altLang="en-US" sz="2400" kern="1200" dirty="0">
              <a:solidFill>
                <a:schemeClr val="tx2"/>
              </a:solidFill>
            </a:rPr>
            <a:t>同行支援、学校訪問、家庭訪問等、</a:t>
          </a:r>
          <a:endParaRPr lang="en-US" altLang="ja-JP" sz="2400" kern="1200" dirty="0">
            <a:solidFill>
              <a:schemeClr val="tx2"/>
            </a:solidFill>
          </a:endParaRPr>
        </a:p>
        <a:p>
          <a:pPr marL="0" lvl="0" indent="0" algn="l" defTabSz="1066800" fontAlgn="ctr">
            <a:lnSpc>
              <a:spcPts val="2300"/>
            </a:lnSpc>
            <a:spcBef>
              <a:spcPct val="0"/>
            </a:spcBef>
            <a:spcAft>
              <a:spcPct val="35000"/>
            </a:spcAft>
            <a:buNone/>
          </a:pPr>
          <a:r>
            <a:rPr lang="en-US" altLang="ja-JP" sz="2400" kern="1200" dirty="0">
              <a:solidFill>
                <a:schemeClr val="tx2"/>
              </a:solidFill>
            </a:rPr>
            <a:t>37</a:t>
          </a:r>
          <a:r>
            <a:rPr lang="ja-JP" altLang="en-US" sz="2400" kern="1200" dirty="0">
              <a:solidFill>
                <a:schemeClr val="tx2"/>
              </a:solidFill>
            </a:rPr>
            <a:t>ケース</a:t>
          </a:r>
          <a:endParaRPr lang="ja-JP" sz="2400" kern="1200" dirty="0">
            <a:solidFill>
              <a:schemeClr val="tx2"/>
            </a:solidFill>
          </a:endParaRPr>
        </a:p>
      </dsp:txBody>
      <dsp:txXfrm>
        <a:off x="31078" y="1624773"/>
        <a:ext cx="5451357" cy="998924"/>
      </dsp:txXfrm>
    </dsp:sp>
    <dsp:sp modelId="{BC7624DC-203C-4C72-8AE2-22F185674157}">
      <dsp:nvSpPr>
        <dsp:cNvPr id="0" name=""/>
        <dsp:cNvSpPr/>
      </dsp:nvSpPr>
      <dsp:spPr>
        <a:xfrm rot="5400000">
          <a:off x="2557803" y="2681303"/>
          <a:ext cx="397905" cy="477486"/>
        </a:xfrm>
        <a:prstGeom prst="rightArrow">
          <a:avLst>
            <a:gd name="adj1" fmla="val 60000"/>
            <a:gd name="adj2" fmla="val 50000"/>
          </a:avLst>
        </a:prstGeom>
        <a:gradFill rotWithShape="0">
          <a:gsLst>
            <a:gs pos="0">
              <a:schemeClr val="accent4">
                <a:hueOff val="-4788916"/>
                <a:satOff val="43732"/>
                <a:lumOff val="589"/>
                <a:alphaOff val="0"/>
                <a:lumMod val="110000"/>
                <a:satMod val="105000"/>
                <a:tint val="67000"/>
              </a:schemeClr>
            </a:gs>
            <a:gs pos="50000">
              <a:schemeClr val="accent4">
                <a:hueOff val="-4788916"/>
                <a:satOff val="43732"/>
                <a:lumOff val="589"/>
                <a:alphaOff val="0"/>
                <a:lumMod val="105000"/>
                <a:satMod val="103000"/>
                <a:tint val="73000"/>
              </a:schemeClr>
            </a:gs>
            <a:gs pos="100000">
              <a:schemeClr val="accent4">
                <a:hueOff val="-4788916"/>
                <a:satOff val="43732"/>
                <a:lumOff val="58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1066800" fontAlgn="ctr">
            <a:lnSpc>
              <a:spcPts val="2300"/>
            </a:lnSpc>
            <a:spcBef>
              <a:spcPct val="0"/>
            </a:spcBef>
            <a:spcAft>
              <a:spcPct val="35000"/>
            </a:spcAft>
            <a:buNone/>
          </a:pPr>
          <a:endParaRPr kumimoji="1" lang="ja-JP" altLang="en-US" sz="2400" kern="1200">
            <a:solidFill>
              <a:schemeClr val="tx2"/>
            </a:solidFill>
          </a:endParaRPr>
        </a:p>
      </dsp:txBody>
      <dsp:txXfrm rot="-5400000">
        <a:off x="2613510" y="2721094"/>
        <a:ext cx="286492" cy="278534"/>
      </dsp:txXfrm>
    </dsp:sp>
    <dsp:sp modelId="{2C5DF4E6-5F41-4555-BED2-746C4A36BE41}">
      <dsp:nvSpPr>
        <dsp:cNvPr id="0" name=""/>
        <dsp:cNvSpPr/>
      </dsp:nvSpPr>
      <dsp:spPr>
        <a:xfrm>
          <a:off x="0" y="3185316"/>
          <a:ext cx="5513513" cy="1061080"/>
        </a:xfrm>
        <a:prstGeom prst="roundRect">
          <a:avLst>
            <a:gd name="adj" fmla="val 10000"/>
          </a:avLst>
        </a:prstGeom>
        <a:gradFill rotWithShape="0">
          <a:gsLst>
            <a:gs pos="0">
              <a:schemeClr val="accent4">
                <a:hueOff val="-4788916"/>
                <a:satOff val="43732"/>
                <a:lumOff val="589"/>
                <a:alphaOff val="0"/>
                <a:lumMod val="110000"/>
                <a:satMod val="105000"/>
                <a:tint val="67000"/>
              </a:schemeClr>
            </a:gs>
            <a:gs pos="50000">
              <a:schemeClr val="accent4">
                <a:hueOff val="-4788916"/>
                <a:satOff val="43732"/>
                <a:lumOff val="589"/>
                <a:alphaOff val="0"/>
                <a:lumMod val="105000"/>
                <a:satMod val="103000"/>
                <a:tint val="73000"/>
              </a:schemeClr>
            </a:gs>
            <a:gs pos="100000">
              <a:schemeClr val="accent4">
                <a:hueOff val="-4788916"/>
                <a:satOff val="43732"/>
                <a:lumOff val="5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fontAlgn="ctr">
            <a:lnSpc>
              <a:spcPts val="2300"/>
            </a:lnSpc>
            <a:spcBef>
              <a:spcPct val="0"/>
            </a:spcBef>
            <a:spcAft>
              <a:spcPct val="35000"/>
            </a:spcAft>
            <a:buNone/>
          </a:pPr>
          <a:r>
            <a:rPr lang="ja-JP" altLang="en-US" sz="2400" kern="1200" dirty="0">
              <a:solidFill>
                <a:schemeClr val="tx2"/>
              </a:solidFill>
            </a:rPr>
            <a:t>ケース共有会議</a:t>
          </a:r>
          <a:r>
            <a:rPr lang="en-US" altLang="ja-JP" sz="2400" kern="1200" dirty="0">
              <a:solidFill>
                <a:schemeClr val="tx2"/>
              </a:solidFill>
            </a:rPr>
            <a:t>4</a:t>
          </a:r>
          <a:r>
            <a:rPr lang="ja-JP" altLang="en-US" sz="2400" kern="1200" dirty="0">
              <a:solidFill>
                <a:schemeClr val="tx2"/>
              </a:solidFill>
            </a:rPr>
            <a:t>～</a:t>
          </a:r>
          <a:r>
            <a:rPr lang="en-US" altLang="ja-JP" sz="2400" kern="1200" dirty="0">
              <a:solidFill>
                <a:schemeClr val="tx2"/>
              </a:solidFill>
            </a:rPr>
            <a:t>9</a:t>
          </a:r>
          <a:r>
            <a:rPr lang="ja-JP" altLang="en-US" sz="2400" kern="1200" dirty="0">
              <a:solidFill>
                <a:schemeClr val="tx2"/>
              </a:solidFill>
            </a:rPr>
            <a:t>月計</a:t>
          </a:r>
          <a:r>
            <a:rPr lang="en-US" altLang="ja-JP" sz="2400" kern="1200" dirty="0">
              <a:solidFill>
                <a:schemeClr val="tx2"/>
              </a:solidFill>
            </a:rPr>
            <a:t>6</a:t>
          </a:r>
          <a:r>
            <a:rPr lang="ja-JP" altLang="en-US" sz="2400" kern="1200" dirty="0">
              <a:solidFill>
                <a:schemeClr val="tx2"/>
              </a:solidFill>
            </a:rPr>
            <a:t>回開催</a:t>
          </a:r>
          <a:endParaRPr lang="ja-JP" sz="2400" kern="1200" dirty="0">
            <a:solidFill>
              <a:schemeClr val="tx2"/>
            </a:solidFill>
          </a:endParaRPr>
        </a:p>
      </dsp:txBody>
      <dsp:txXfrm>
        <a:off x="31078" y="3216394"/>
        <a:ext cx="5451357" cy="998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5BEA8-794E-47D3-AE3B-A7827FC41417}">
      <dsp:nvSpPr>
        <dsp:cNvPr id="0" name=""/>
        <dsp:cNvSpPr/>
      </dsp:nvSpPr>
      <dsp:spPr>
        <a:xfrm>
          <a:off x="1785" y="0"/>
          <a:ext cx="3808511" cy="16002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長期化するケースが増え、相談員の負担が増加</a:t>
          </a:r>
        </a:p>
      </dsp:txBody>
      <dsp:txXfrm>
        <a:off x="48653" y="46868"/>
        <a:ext cx="3714775" cy="1506464"/>
      </dsp:txXfrm>
    </dsp:sp>
    <dsp:sp modelId="{2CA727CC-A5FB-469E-822B-52C8816A931F}">
      <dsp:nvSpPr>
        <dsp:cNvPr id="0" name=""/>
        <dsp:cNvSpPr/>
      </dsp:nvSpPr>
      <dsp:spPr>
        <a:xfrm>
          <a:off x="4191148" y="327844"/>
          <a:ext cx="807404" cy="944510"/>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4191148" y="516746"/>
        <a:ext cx="565183" cy="566706"/>
      </dsp:txXfrm>
    </dsp:sp>
    <dsp:sp modelId="{5C4E0ED9-0A08-435E-A8D9-2DD55854F94F}">
      <dsp:nvSpPr>
        <dsp:cNvPr id="0" name=""/>
        <dsp:cNvSpPr/>
      </dsp:nvSpPr>
      <dsp:spPr>
        <a:xfrm>
          <a:off x="5333702" y="0"/>
          <a:ext cx="3808511" cy="160020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特定の相談員にケースが偏らないように分担する</a:t>
          </a:r>
        </a:p>
      </dsp:txBody>
      <dsp:txXfrm>
        <a:off x="5380570" y="46868"/>
        <a:ext cx="3714775" cy="1506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5BEA8-794E-47D3-AE3B-A7827FC41417}">
      <dsp:nvSpPr>
        <dsp:cNvPr id="0" name=""/>
        <dsp:cNvSpPr/>
      </dsp:nvSpPr>
      <dsp:spPr>
        <a:xfrm>
          <a:off x="1785" y="0"/>
          <a:ext cx="3808511" cy="160020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イベントが増えすぎて引率の負担が増加</a:t>
          </a:r>
        </a:p>
      </dsp:txBody>
      <dsp:txXfrm>
        <a:off x="48653" y="46868"/>
        <a:ext cx="3714775" cy="1506464"/>
      </dsp:txXfrm>
    </dsp:sp>
    <dsp:sp modelId="{2CA727CC-A5FB-469E-822B-52C8816A931F}">
      <dsp:nvSpPr>
        <dsp:cNvPr id="0" name=""/>
        <dsp:cNvSpPr/>
      </dsp:nvSpPr>
      <dsp:spPr>
        <a:xfrm>
          <a:off x="4191148" y="327844"/>
          <a:ext cx="807404" cy="944510"/>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a:p>
      </dsp:txBody>
      <dsp:txXfrm>
        <a:off x="4191148" y="516746"/>
        <a:ext cx="565183" cy="566706"/>
      </dsp:txXfrm>
    </dsp:sp>
    <dsp:sp modelId="{5C4E0ED9-0A08-435E-A8D9-2DD55854F94F}">
      <dsp:nvSpPr>
        <dsp:cNvPr id="0" name=""/>
        <dsp:cNvSpPr/>
      </dsp:nvSpPr>
      <dsp:spPr>
        <a:xfrm>
          <a:off x="5333702" y="0"/>
          <a:ext cx="3808511" cy="1600200"/>
        </a:xfrm>
        <a:prstGeom prst="roundRect">
          <a:avLst>
            <a:gd name="adj" fmla="val 10000"/>
          </a:avLst>
        </a:prstGeom>
        <a:gradFill rotWithShape="0">
          <a:gsLst>
            <a:gs pos="0">
              <a:schemeClr val="accent4">
                <a:hueOff val="-4788916"/>
                <a:satOff val="43732"/>
                <a:lumOff val="589"/>
                <a:alphaOff val="0"/>
                <a:lumMod val="110000"/>
                <a:satMod val="105000"/>
                <a:tint val="67000"/>
              </a:schemeClr>
            </a:gs>
            <a:gs pos="50000">
              <a:schemeClr val="accent4">
                <a:hueOff val="-4788916"/>
                <a:satOff val="43732"/>
                <a:lumOff val="589"/>
                <a:alphaOff val="0"/>
                <a:lumMod val="105000"/>
                <a:satMod val="103000"/>
                <a:tint val="73000"/>
              </a:schemeClr>
            </a:gs>
            <a:gs pos="100000">
              <a:schemeClr val="accent4">
                <a:hueOff val="-4788916"/>
                <a:satOff val="43732"/>
                <a:lumOff val="5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下半期は月</a:t>
          </a:r>
          <a:r>
            <a:rPr kumimoji="1" lang="en-US" altLang="ja-JP" sz="2800" kern="1200" dirty="0"/>
            <a:t>1</a:t>
          </a:r>
          <a:r>
            <a:rPr kumimoji="1" lang="ja-JP" altLang="en-US" sz="2800" kern="1200" dirty="0"/>
            <a:t>回程度実施する</a:t>
          </a:r>
        </a:p>
      </dsp:txBody>
      <dsp:txXfrm>
        <a:off x="5380570" y="46868"/>
        <a:ext cx="3714775" cy="15064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2110D18-1E75-47AA-9B18-8365D0E53C0D}" type="datetime4">
              <a:rPr lang="ja-JP" altLang="en-US" smtClean="0">
                <a:latin typeface="Meiryo UI" panose="020B0604030504040204" pitchFamily="50" charset="-128"/>
                <a:ea typeface="Meiryo UI" panose="020B0604030504040204" pitchFamily="50" charset="-128"/>
              </a:rPr>
              <a:t>2023年11月3日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n-US" altLang="ja-JP" smtClean="0">
                <a:latin typeface="Meiryo UI" panose="020B0604030504040204" pitchFamily="50" charset="-128"/>
              </a:rPr>
              <a:t>‹#›</a:t>
            </a:fld>
            <a:endParaRPr lang="ja-JP" altLang="en-US" dirty="0">
              <a:latin typeface="Meiryo UI" panose="020B0604030504040204" pitchFamily="50" charset="-128"/>
            </a:endParaRPr>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C47B2D80-363B-40C3-9270-428A5D63D271}" type="datetime4">
              <a:rPr lang="ja-JP" altLang="en-US" smtClean="0"/>
              <a:pPr/>
              <a:t>2023年11月3日</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defRPr>
            </a:lvl1pPr>
          </a:lstStyle>
          <a:p>
            <a:fld id="{5534C2EF-8A97-4DAF-B099-E567883644D6}" type="slidenum">
              <a:rPr lang="en-US" altLang="ja-JP" noProof="0" smtClean="0"/>
              <a:pPr/>
              <a:t>‹#›</a:t>
            </a:fld>
            <a:endParaRPr lang="ja-JP" altLang="en-US"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altLang="ja-JP" noProof="1" dirty="0" smtClean="0"/>
              <a:pPr/>
              <a:t>1</a:t>
            </a:fld>
            <a:endParaRPr lang="ja-JP" altLang="en-US" noProof="1"/>
          </a:p>
        </p:txBody>
      </p:sp>
    </p:spTree>
    <p:extLst>
      <p:ext uri="{BB962C8B-B14F-4D97-AF65-F5344CB8AC3E}">
        <p14:creationId xmlns:p14="http://schemas.microsoft.com/office/powerpoint/2010/main" val="269006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2</a:t>
            </a:fld>
            <a:endParaRPr lang="en-US" dirty="0"/>
          </a:p>
        </p:txBody>
      </p:sp>
    </p:spTree>
    <p:extLst>
      <p:ext uri="{BB962C8B-B14F-4D97-AF65-F5344CB8AC3E}">
        <p14:creationId xmlns:p14="http://schemas.microsoft.com/office/powerpoint/2010/main" val="316349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 dirty="0"/>
              <a:t>注:このスライド上の画像を変更するには、画像を選択して削除します。次にプレースホルダーの [図の挿入] アイコンをクリックして、独自の画像を挿入します。</a:t>
            </a:r>
          </a:p>
        </p:txBody>
      </p:sp>
      <p:sp>
        <p:nvSpPr>
          <p:cNvPr id="4" name="スライド番号プレースホルダー 3"/>
          <p:cNvSpPr>
            <a:spLocks noGrp="1"/>
          </p:cNvSpPr>
          <p:nvPr>
            <p:ph type="sldNum" sz="quarter" idx="10"/>
          </p:nvPr>
        </p:nvSpPr>
        <p:spPr/>
        <p:txBody>
          <a:bodyPr rtlCol="0"/>
          <a:lstStyle/>
          <a:p>
            <a:pPr rtl="0"/>
            <a:fld id="{5534C2EF-8A97-4DAF-B099-E567883644D6}" type="slidenum">
              <a:rPr lang="en-US" smtClean="0"/>
              <a:t>3</a:t>
            </a:fld>
            <a:endParaRPr lang="en-US" dirty="0"/>
          </a:p>
        </p:txBody>
      </p:sp>
    </p:spTree>
    <p:extLst>
      <p:ext uri="{BB962C8B-B14F-4D97-AF65-F5344CB8AC3E}">
        <p14:creationId xmlns:p14="http://schemas.microsoft.com/office/powerpoint/2010/main" val="388601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 dirty="0"/>
              <a:t>注:このスライド上の画像を変更するには、画像を選択して削除します。次にプレースホルダーの [図の挿入] アイコンをクリックして、独自の画像を挿入します。</a:t>
            </a:r>
          </a:p>
        </p:txBody>
      </p:sp>
      <p:sp>
        <p:nvSpPr>
          <p:cNvPr id="4" name="スライド番号プレースホルダー 3"/>
          <p:cNvSpPr>
            <a:spLocks noGrp="1"/>
          </p:cNvSpPr>
          <p:nvPr>
            <p:ph type="sldNum" sz="quarter" idx="10"/>
          </p:nvPr>
        </p:nvSpPr>
        <p:spPr/>
        <p:txBody>
          <a:bodyPr rtlCol="0"/>
          <a:lstStyle/>
          <a:p>
            <a:pPr rtl="0"/>
            <a:fld id="{5534C2EF-8A97-4DAF-B099-E567883644D6}" type="slidenum">
              <a:rPr lang="en-US" smtClean="0"/>
              <a:t>4</a:t>
            </a:fld>
            <a:endParaRPr lang="en-US" dirty="0"/>
          </a:p>
        </p:txBody>
      </p:sp>
    </p:spTree>
    <p:extLst>
      <p:ext uri="{BB962C8B-B14F-4D97-AF65-F5344CB8AC3E}">
        <p14:creationId xmlns:p14="http://schemas.microsoft.com/office/powerpoint/2010/main" val="1324674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注</a:t>
            </a:r>
            <a:r>
              <a:rPr lang="en-US" altLang="ja-JP" noProof="0" dirty="0"/>
              <a:t>:</a:t>
            </a:r>
            <a:r>
              <a:rPr lang="ja-JP" altLang="en-US" noProof="0" dirty="0"/>
              <a:t>このスライド上の画像を変更するには、画像を選択して削除します。次にプレースホルダーの [図の挿入] アイコンをクリックして、独自の画像を挿入します。</a:t>
            </a:r>
          </a:p>
        </p:txBody>
      </p:sp>
      <p:sp>
        <p:nvSpPr>
          <p:cNvPr id="4" name="スライド番号プレースホルダー 3"/>
          <p:cNvSpPr>
            <a:spLocks noGrp="1"/>
          </p:cNvSpPr>
          <p:nvPr>
            <p:ph type="sldNum" sz="quarter" idx="10"/>
          </p:nvPr>
        </p:nvSpPr>
        <p:spPr/>
        <p:txBody>
          <a:bodyPr rtlCol="0"/>
          <a:lstStyle/>
          <a:p>
            <a:pPr rtl="0"/>
            <a:fld id="{5534C2EF-8A97-4DAF-B099-E567883644D6}" type="slidenum">
              <a:rPr lang="en-US" smtClean="0"/>
              <a:t>5</a:t>
            </a:fld>
            <a:endParaRPr lang="en-US"/>
          </a:p>
        </p:txBody>
      </p:sp>
    </p:spTree>
    <p:extLst>
      <p:ext uri="{BB962C8B-B14F-4D97-AF65-F5344CB8AC3E}">
        <p14:creationId xmlns:p14="http://schemas.microsoft.com/office/powerpoint/2010/main" val="55326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6</a:t>
            </a:fld>
            <a:endParaRPr lang="en-US" dirty="0"/>
          </a:p>
        </p:txBody>
      </p:sp>
    </p:spTree>
    <p:extLst>
      <p:ext uri="{BB962C8B-B14F-4D97-AF65-F5344CB8AC3E}">
        <p14:creationId xmlns:p14="http://schemas.microsoft.com/office/powerpoint/2010/main" val="90469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画像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 y="1"/>
            <a:ext cx="12188952" cy="6858000"/>
          </a:xfrm>
          <a:prstGeom prst="rect">
            <a:avLst/>
          </a:prstGeom>
        </p:spPr>
      </p:pic>
      <p:sp>
        <p:nvSpPr>
          <p:cNvPr id="2" name="タイトル 1"/>
          <p:cNvSpPr>
            <a:spLocks noGrp="1"/>
          </p:cNvSpPr>
          <p:nvPr>
            <p:ph type="ctrTitle"/>
          </p:nvPr>
        </p:nvSpPr>
        <p:spPr>
          <a:xfrm>
            <a:off x="838200" y="533400"/>
            <a:ext cx="8458200" cy="1828800"/>
          </a:xfrm>
        </p:spPr>
        <p:txBody>
          <a:bodyPr rtlCol="0" anchor="b">
            <a:normAutofit/>
          </a:bodyPr>
          <a:lstStyle>
            <a:lvl1pPr algn="l" rtl="0">
              <a:defRPr sz="44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S Mincho" panose="02020609040205080304" pitchFamily="17" charset="-128"/>
                <a:ea typeface="MS Mincho" panose="02020609040205080304" pitchFamily="17"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a:t>マスター サブタイトルの書式設定</a:t>
            </a:r>
            <a:endParaRPr lang="ja-JP" alt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キャプション付きの 2 つの画像">
    <p:spTree>
      <p:nvGrpSpPr>
        <p:cNvPr id="1" name=""/>
        <p:cNvGrpSpPr/>
        <p:nvPr/>
      </p:nvGrpSpPr>
      <p:grpSpPr>
        <a:xfrm>
          <a:off x="0" y="0"/>
          <a:ext cx="0" cy="0"/>
          <a:chOff x="0" y="0"/>
          <a:chExt cx="0" cy="0"/>
        </a:xfrm>
      </p:grpSpPr>
      <p:pic>
        <p:nvPicPr>
          <p:cNvPr id="6" name="画像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5" y="1716"/>
            <a:ext cx="12188952" cy="6856284"/>
          </a:xfrm>
          <a:prstGeom prst="rect">
            <a:avLst/>
          </a:prstGeom>
        </p:spPr>
      </p:pic>
      <p:sp>
        <p:nvSpPr>
          <p:cNvPr id="2" name="タイトル 1"/>
          <p:cNvSpPr>
            <a:spLocks noGrp="1"/>
          </p:cNvSpPr>
          <p:nvPr>
            <p:ph type="title"/>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ja-JP" altLang="en-US"/>
              <a:t>マスター タイトルの書式設定</a:t>
            </a:r>
            <a:endParaRPr lang="ja-JP" altLang="en-US" dirty="0"/>
          </a:p>
        </p:txBody>
      </p:sp>
      <p:sp>
        <p:nvSpPr>
          <p:cNvPr id="7" name="フリーフォーム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5" name="画像プレースホルダー 14" descr="画像を追加する空のプレースホルダー。プレースホルダーをクリックし、追加する画像を選択します"/>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アイコンをクリックして図を追加</a:t>
            </a:r>
            <a:endParaRPr lang="ja-JP" altLang="en-US" dirty="0"/>
          </a:p>
        </p:txBody>
      </p:sp>
      <p:sp>
        <p:nvSpPr>
          <p:cNvPr id="17" name="テキスト プレースホルダー 16"/>
          <p:cNvSpPr>
            <a:spLocks noGrp="1"/>
          </p:cNvSpPr>
          <p:nvPr>
            <p:ph type="body" sz="quarter" idx="14"/>
          </p:nvPr>
        </p:nvSpPr>
        <p:spPr>
          <a:xfrm>
            <a:off x="1028581" y="5181600"/>
            <a:ext cx="3566160" cy="493776"/>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ja-JP" altLang="en-US"/>
              <a:t>マスター テキストの書式設定</a:t>
            </a:r>
          </a:p>
        </p:txBody>
      </p:sp>
      <p:sp>
        <p:nvSpPr>
          <p:cNvPr id="18" name="フリーフォーム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9" name="画像プレースホルダー 18" descr="画像を追加する空のプレースホルダー。プレースホルダーをクリックし、追加する画像を選択します"/>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アイコンをクリックして図を追加</a:t>
            </a:r>
            <a:endParaRPr lang="ja-JP" altLang="en-US" dirty="0"/>
          </a:p>
        </p:txBody>
      </p:sp>
      <p:sp>
        <p:nvSpPr>
          <p:cNvPr id="20" name="テキスト プレースホルダー 16"/>
          <p:cNvSpPr>
            <a:spLocks noGrp="1"/>
          </p:cNvSpPr>
          <p:nvPr>
            <p:ph type="body" sz="quarter" idx="16"/>
          </p:nvPr>
        </p:nvSpPr>
        <p:spPr>
          <a:xfrm>
            <a:off x="5566714" y="5181600"/>
            <a:ext cx="3566160" cy="493776"/>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ja-JP" altLang="en-US"/>
              <a:t>マスター テキストの書式設定</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キャプション付きの 3 つの画像">
    <p:spTree>
      <p:nvGrpSpPr>
        <p:cNvPr id="1" name=""/>
        <p:cNvGrpSpPr/>
        <p:nvPr/>
      </p:nvGrpSpPr>
      <p:grpSpPr>
        <a:xfrm>
          <a:off x="0" y="0"/>
          <a:ext cx="0" cy="0"/>
          <a:chOff x="0" y="0"/>
          <a:chExt cx="0" cy="0"/>
        </a:xfrm>
      </p:grpSpPr>
      <p:pic>
        <p:nvPicPr>
          <p:cNvPr id="6" name="画像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5" y="1716"/>
            <a:ext cx="12188952" cy="6856284"/>
          </a:xfrm>
          <a:prstGeom prst="rect">
            <a:avLst/>
          </a:prstGeom>
        </p:spPr>
      </p:pic>
      <p:sp>
        <p:nvSpPr>
          <p:cNvPr id="2" name="タイトル 1"/>
          <p:cNvSpPr>
            <a:spLocks noGrp="1"/>
          </p:cNvSpPr>
          <p:nvPr>
            <p:ph type="title"/>
          </p:nvPr>
        </p:nvSpPr>
        <p:spPr>
          <a:xfrm>
            <a:off x="1028580" y="5305424"/>
            <a:ext cx="8104083" cy="579921"/>
          </a:xfrm>
        </p:spPr>
        <p:txBody>
          <a:bodyPr rtlCol="0">
            <a:normAutofit/>
          </a:bodyPr>
          <a:lstStyle>
            <a:lvl1pPr rtl="0">
              <a:defRPr sz="2400">
                <a:solidFill>
                  <a:schemeClr val="accent1"/>
                </a:solidFill>
              </a:defRPr>
            </a:lvl1pPr>
          </a:lstStyle>
          <a:p>
            <a:pPr rtl="0"/>
            <a:r>
              <a:rPr lang="ja-JP" altLang="en-US"/>
              <a:t>マスター タイトルの書式設定</a:t>
            </a:r>
            <a:endParaRPr lang="ja-JP" altLang="en-US" dirty="0"/>
          </a:p>
        </p:txBody>
      </p:sp>
      <p:sp>
        <p:nvSpPr>
          <p:cNvPr id="7" name="フリーフォーム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5" name="画像プレースホルダー 14" descr="画像を追加する空のプレースホルダー。プレースホルダーをクリックし、追加する画像を選択します"/>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アイコンをクリックして図を追加</a:t>
            </a:r>
            <a:endParaRPr lang="ja-JP" altLang="en-US" dirty="0"/>
          </a:p>
        </p:txBody>
      </p:sp>
      <p:sp>
        <p:nvSpPr>
          <p:cNvPr id="18" name="フリーフォーム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9" name="画像プレースホルダー 18" descr="画像を追加する空のプレースホルダー。プレースホルダーをクリックし、追加する画像を選択します"/>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アイコンをクリックして図を追加</a:t>
            </a:r>
            <a:endParaRPr lang="ja-JP" altLang="en-US" dirty="0"/>
          </a:p>
        </p:txBody>
      </p:sp>
      <p:sp>
        <p:nvSpPr>
          <p:cNvPr id="12" name="フリーフォーム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3" name="画像プレースホルダー 12" descr="画像を追加する空のプレースホルダー。プレースホルダーをクリックし、追加する画像を選択します"/>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アイコンをクリックして図を追加</a:t>
            </a:r>
            <a:endParaRPr lang="ja-JP" altLang="en-US" dirty="0"/>
          </a:p>
        </p:txBody>
      </p:sp>
      <p:sp>
        <p:nvSpPr>
          <p:cNvPr id="17" name="テキスト プレースホルダー 16"/>
          <p:cNvSpPr>
            <a:spLocks noGrp="1"/>
          </p:cNvSpPr>
          <p:nvPr>
            <p:ph type="body" sz="quarter" idx="14"/>
          </p:nvPr>
        </p:nvSpPr>
        <p:spPr>
          <a:xfrm>
            <a:off x="1028581" y="5919255"/>
            <a:ext cx="8104082" cy="497420"/>
          </a:xfrm>
        </p:spPr>
        <p:txBody>
          <a:bodyPr rtlCol="0">
            <a:normAutofit/>
          </a:bodyPr>
          <a:lstStyle>
            <a:lvl1pPr marL="0" indent="0" rtl="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ja-JP" altLang="en-US"/>
              <a:t>マスター テキストの書式設定</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 つの画像">
    <p:spTree>
      <p:nvGrpSpPr>
        <p:cNvPr id="1" name=""/>
        <p:cNvGrpSpPr/>
        <p:nvPr/>
      </p:nvGrpSpPr>
      <p:grpSpPr>
        <a:xfrm>
          <a:off x="0" y="0"/>
          <a:ext cx="0" cy="0"/>
          <a:chOff x="0" y="0"/>
          <a:chExt cx="0" cy="0"/>
        </a:xfrm>
      </p:grpSpPr>
      <p:pic>
        <p:nvPicPr>
          <p:cNvPr id="7" name="画像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3" y="283"/>
            <a:ext cx="12188952" cy="6859715"/>
          </a:xfrm>
          <a:prstGeom prst="rect">
            <a:avLst/>
          </a:prstGeom>
        </p:spPr>
      </p:pic>
      <p:sp>
        <p:nvSpPr>
          <p:cNvPr id="2" name="タイトル 1"/>
          <p:cNvSpPr>
            <a:spLocks noGrp="1"/>
          </p:cNvSpPr>
          <p:nvPr>
            <p:ph type="title"/>
          </p:nvPr>
        </p:nvSpPr>
        <p:spPr>
          <a:xfrm>
            <a:off x="9677400" y="365126"/>
            <a:ext cx="2133600" cy="1539874"/>
          </a:xfrm>
        </p:spPr>
        <p:txBody>
          <a:bodyPr vert="horz" lIns="91440" tIns="45720" rIns="91440" bIns="45720" rtlCol="0" anchor="b">
            <a:normAutofit/>
          </a:bodyPr>
          <a:lstStyle>
            <a:lvl1pPr rtl="0">
              <a:defRPr lang="en-US" sz="2400">
                <a:solidFill>
                  <a:schemeClr val="accent1"/>
                </a:solidFill>
              </a:defRPr>
            </a:lvl1pPr>
          </a:lstStyle>
          <a:p>
            <a:pPr lvl="0" rtl="0"/>
            <a:r>
              <a:rPr lang="ja-JP" altLang="en-US"/>
              <a:t>マスター タイトルの書式設定</a:t>
            </a:r>
            <a:endParaRPr lang="ja-JP" altLang="en-US" dirty="0"/>
          </a:p>
        </p:txBody>
      </p:sp>
      <p:sp>
        <p:nvSpPr>
          <p:cNvPr id="8" name="フリーフォーム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9" name="画像プレースホルダー 8" descr="画像を追加する空のプレースホルダー。プレースホルダーをクリックし、追加する画像を選択します"/>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アイコンをクリックして図を追加</a:t>
            </a:r>
            <a:endParaRPr lang="ja-JP" altLang="en-US" dirty="0"/>
          </a:p>
        </p:txBody>
      </p:sp>
      <p:sp>
        <p:nvSpPr>
          <p:cNvPr id="10" name="フリーフォーム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1" name="画像プレースホルダー 10" descr="画像を追加する空のプレースホルダー。プレースホルダーをクリックし、追加する画像を選択します"/>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アイコンをクリックして図を追加</a:t>
            </a:r>
            <a:endParaRPr lang="ja-JP" altLang="en-US" dirty="0"/>
          </a:p>
        </p:txBody>
      </p:sp>
      <p:sp>
        <p:nvSpPr>
          <p:cNvPr id="12" name="フリーフォーム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3" name="画像プレースホルダー 12" descr="画像を追加する空のプレースホルダー。プレースホルダーをクリックし、追加する画像を選択します"/>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アイコンをクリックして図を追加</a:t>
            </a:r>
            <a:endParaRPr lang="ja-JP" altLang="en-US" dirty="0"/>
          </a:p>
        </p:txBody>
      </p:sp>
      <p:sp>
        <p:nvSpPr>
          <p:cNvPr id="14" name="フリーフォーム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5" name="画像プレースホルダー 14" descr="画像を追加する空のプレースホルダー。プレースホルダーをクリックし、追加する画像を選択します"/>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アイコンをクリックして図を追加</a:t>
            </a:r>
            <a:endParaRPr lang="ja-JP" altLang="en-US" dirty="0"/>
          </a:p>
        </p:txBody>
      </p:sp>
      <p:sp>
        <p:nvSpPr>
          <p:cNvPr id="20" name="フリーフォーム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21" name="画像プレースホルダー 20" descr="画像を追加する空のプレースホルダー。プレースホルダーをクリックし、追加する画像を選択します"/>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アイコンをクリックして図を追加</a:t>
            </a:r>
            <a:endParaRPr lang="ja-JP" alt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フッター プレースホルダー 4"/>
          <p:cNvSpPr>
            <a:spLocks noGrp="1"/>
          </p:cNvSpPr>
          <p:nvPr>
            <p:ph type="ftr" sz="quarter" idx="11"/>
          </p:nvPr>
        </p:nvSpPr>
        <p:spPr/>
        <p:txBody>
          <a:bodyPr rtlCol="0"/>
          <a:lstStyle/>
          <a:p>
            <a:pPr rtl="0"/>
            <a:r>
              <a:rPr lang="ja-JP" altLang="en-US" dirty="0"/>
              <a:t>フッターを追加</a:t>
            </a:r>
          </a:p>
        </p:txBody>
      </p:sp>
      <p:sp>
        <p:nvSpPr>
          <p:cNvPr id="4" name="日付プレースホルダー 3"/>
          <p:cNvSpPr>
            <a:spLocks noGrp="1"/>
          </p:cNvSpPr>
          <p:nvPr>
            <p:ph type="dt" sz="half" idx="10"/>
          </p:nvPr>
        </p:nvSpPr>
        <p:spPr/>
        <p:txBody>
          <a:bodyPr rtlCol="0"/>
          <a:lstStyle/>
          <a:p>
            <a:pPr rtl="0"/>
            <a:fld id="{097D2357-2F42-4875-8F6E-29B1CC03A25B}" type="datetime4">
              <a:rPr lang="ja-JP" altLang="en-US" noProof="0" smtClean="0"/>
              <a:t>2023年11月3日</a:t>
            </a:fld>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365125"/>
            <a:ext cx="1828799" cy="4940300"/>
          </a:xfrm>
        </p:spPr>
        <p:txBody>
          <a:bodyPr vert="eaVert" rtlCol="0"/>
          <a:lstStyle>
            <a:lvl1pPr rtl="0">
              <a:defRPr/>
            </a:lvl1pPr>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1524000" y="365125"/>
            <a:ext cx="6858000" cy="4940300"/>
          </a:xfrm>
        </p:spPr>
        <p:txBody>
          <a:bodyPr vert="eaVert"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フッター プレースホルダー 4"/>
          <p:cNvSpPr>
            <a:spLocks noGrp="1"/>
          </p:cNvSpPr>
          <p:nvPr>
            <p:ph type="ftr" sz="quarter" idx="11"/>
          </p:nvPr>
        </p:nvSpPr>
        <p:spPr/>
        <p:txBody>
          <a:bodyPr rtlCol="0"/>
          <a:lstStyle/>
          <a:p>
            <a:pPr rtl="0"/>
            <a:r>
              <a:rPr lang="ja-JP" altLang="en-US" dirty="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D54288EE-4BCA-448B-8B90-4C6BBB756296}" type="datetime4">
              <a:rPr lang="ja-JP" altLang="en-US" smtClean="0"/>
              <a:pPr/>
              <a:t>2023年11月3日</a:t>
            </a:fld>
            <a:endParaRPr lang="ja-JP" altLang="en-US" dirty="0"/>
          </a:p>
        </p:txBody>
      </p:sp>
      <p:sp>
        <p:nvSpPr>
          <p:cNvPr id="6" name="スライド番号プレースホルダー 5"/>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フッター プレースホルダー 4"/>
          <p:cNvSpPr>
            <a:spLocks noGrp="1"/>
          </p:cNvSpPr>
          <p:nvPr>
            <p:ph type="ftr" sz="quarter" idx="11"/>
          </p:nvPr>
        </p:nvSpPr>
        <p:spPr/>
        <p:txBody>
          <a:bodyPr rtlCol="0"/>
          <a:lstStyle/>
          <a:p>
            <a:pPr rtl="0"/>
            <a:r>
              <a:rPr lang="ja-JP" altLang="en-US" dirty="0"/>
              <a:t>フッターを追加</a:t>
            </a:r>
          </a:p>
        </p:txBody>
      </p:sp>
      <p:sp>
        <p:nvSpPr>
          <p:cNvPr id="4" name="日付プレースホルダー 3"/>
          <p:cNvSpPr>
            <a:spLocks noGrp="1"/>
          </p:cNvSpPr>
          <p:nvPr>
            <p:ph type="dt" sz="half" idx="10"/>
          </p:nvPr>
        </p:nvSpPr>
        <p:spPr/>
        <p:txBody>
          <a:bodyPr rtlCol="0"/>
          <a:lstStyle/>
          <a:p>
            <a:pPr rtl="0"/>
            <a:fld id="{8EC0ECF8-7E7E-4C4B-88FD-F81798BBFCF0}" type="datetime4">
              <a:rPr lang="ja-JP" altLang="en-US" noProof="0" smtClean="0"/>
              <a:t>2023年11月3日</a:t>
            </a:fld>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pic>
        <p:nvPicPr>
          <p:cNvPr id="7" name="画像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88952" cy="6857176"/>
          </a:xfrm>
          <a:prstGeom prst="rect">
            <a:avLst/>
          </a:prstGeom>
        </p:spPr>
      </p:pic>
      <p:sp>
        <p:nvSpPr>
          <p:cNvPr id="2" name="タイトル 1"/>
          <p:cNvSpPr>
            <a:spLocks noGrp="1"/>
          </p:cNvSpPr>
          <p:nvPr>
            <p:ph type="title"/>
          </p:nvPr>
        </p:nvSpPr>
        <p:spPr>
          <a:xfrm>
            <a:off x="3352800" y="533400"/>
            <a:ext cx="7315200" cy="1828800"/>
          </a:xfrm>
        </p:spPr>
        <p:txBody>
          <a:bodyPr rtlCol="0" anchor="b">
            <a:normAutofit/>
          </a:bodyPr>
          <a:lstStyle>
            <a:lvl1pPr>
              <a:defRPr sz="44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3352800" y="2438400"/>
            <a:ext cx="5486400" cy="914400"/>
          </a:xfrm>
        </p:spPr>
        <p:txBody>
          <a:bodyPr rtlCol="0">
            <a:normAutofit/>
          </a:bodyPr>
          <a:lstStyle>
            <a:lvl1pPr marL="0" indent="0" rtl="0">
              <a:spcBef>
                <a:spcPts val="1200"/>
              </a:spcBef>
              <a:buNone/>
              <a:defRPr sz="2400">
                <a:solidFill>
                  <a:schemeClr val="tx1"/>
                </a:solidFill>
                <a:latin typeface="MS Mincho" panose="02020609040205080304" pitchFamily="17" charset="-128"/>
                <a:ea typeface="MS Mincho" panose="02020609040205080304" pitchFamily="17"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a:t>マスター テキストの書式設定</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524000" y="1825625"/>
            <a:ext cx="4389120" cy="3474720"/>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278880" y="1825625"/>
            <a:ext cx="4389120" cy="3474720"/>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フッター プレースホルダー 5"/>
          <p:cNvSpPr>
            <a:spLocks noGrp="1"/>
          </p:cNvSpPr>
          <p:nvPr>
            <p:ph type="ftr" sz="quarter" idx="11"/>
          </p:nvPr>
        </p:nvSpPr>
        <p:spPr/>
        <p:txBody>
          <a:bodyPr rtlCol="0"/>
          <a:lstStyle/>
          <a:p>
            <a:pPr rtl="0"/>
            <a:r>
              <a:rPr lang="ja-JP" altLang="en-US" dirty="0"/>
              <a:t>フッターを追加</a:t>
            </a:r>
          </a:p>
        </p:txBody>
      </p:sp>
      <p:sp>
        <p:nvSpPr>
          <p:cNvPr id="5" name="日付プレースホルダー 4"/>
          <p:cNvSpPr>
            <a:spLocks noGrp="1"/>
          </p:cNvSpPr>
          <p:nvPr>
            <p:ph type="dt" sz="half" idx="10"/>
          </p:nvPr>
        </p:nvSpPr>
        <p:spPr/>
        <p:txBody>
          <a:bodyPr rtlCol="0"/>
          <a:lstStyle/>
          <a:p>
            <a:pPr rtl="0"/>
            <a:fld id="{EA9F9645-8BB6-43BF-8D32-E5D1F5DF0FEE}" type="datetime4">
              <a:rPr lang="ja-JP" altLang="en-US" smtClean="0"/>
              <a:t>2023年11月3日</a:t>
            </a:fld>
            <a:endParaRPr lang="ja-JP" altLang="en-US" dirty="0"/>
          </a:p>
        </p:txBody>
      </p:sp>
      <p:sp>
        <p:nvSpPr>
          <p:cNvPr id="7" name="スライド番号プレースホルダー 6"/>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52400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S Mincho" panose="02020609040205080304" pitchFamily="17" charset="-128"/>
                <a:ea typeface="MS Mincho" panose="02020609040205080304" pitchFamily="17"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524000" y="2624666"/>
            <a:ext cx="4389120" cy="2675467"/>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627888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S Mincho" panose="02020609040205080304" pitchFamily="17" charset="-128"/>
                <a:ea typeface="MS Mincho" panose="02020609040205080304" pitchFamily="17"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278880" y="2624666"/>
            <a:ext cx="4389120" cy="2675467"/>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8" name="フッター プレースホルダー 7"/>
          <p:cNvSpPr>
            <a:spLocks noGrp="1"/>
          </p:cNvSpPr>
          <p:nvPr>
            <p:ph type="ftr" sz="quarter" idx="11"/>
          </p:nvPr>
        </p:nvSpPr>
        <p:spPr/>
        <p:txBody>
          <a:bodyPr rtlCol="0"/>
          <a:lstStyle/>
          <a:p>
            <a:pPr rtl="0"/>
            <a:r>
              <a:rPr lang="ja-JP" altLang="en-US" dirty="0"/>
              <a:t>フッターを追加</a:t>
            </a:r>
          </a:p>
        </p:txBody>
      </p:sp>
      <p:sp>
        <p:nvSpPr>
          <p:cNvPr id="7" name="日付プレースホルダー 6"/>
          <p:cNvSpPr>
            <a:spLocks noGrp="1"/>
          </p:cNvSpPr>
          <p:nvPr>
            <p:ph type="dt" sz="half" idx="10"/>
          </p:nvPr>
        </p:nvSpPr>
        <p:spPr/>
        <p:txBody>
          <a:bodyPr rtlCol="0"/>
          <a:lstStyle/>
          <a:p>
            <a:pPr rtl="0"/>
            <a:fld id="{371E6824-3672-4365-BA8C-72DF0F10C6B1}" type="datetime4">
              <a:rPr lang="ja-JP" altLang="en-US" smtClean="0"/>
              <a:t>2023年11月3日</a:t>
            </a:fld>
            <a:endParaRPr lang="ja-JP" altLang="en-US" dirty="0"/>
          </a:p>
        </p:txBody>
      </p:sp>
      <p:sp>
        <p:nvSpPr>
          <p:cNvPr id="9" name="スライド番号プレースホルダー 8"/>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4" name="フッター プレースホルダー 3"/>
          <p:cNvSpPr>
            <a:spLocks noGrp="1"/>
          </p:cNvSpPr>
          <p:nvPr>
            <p:ph type="ftr" sz="quarter" idx="11"/>
          </p:nvPr>
        </p:nvSpPr>
        <p:spPr/>
        <p:txBody>
          <a:bodyPr rtlCol="0"/>
          <a:lstStyle/>
          <a:p>
            <a:pPr rtl="0"/>
            <a:r>
              <a:rPr lang="ja-JP" altLang="en-US" dirty="0"/>
              <a:t>フッターを追加</a:t>
            </a:r>
          </a:p>
        </p:txBody>
      </p:sp>
      <p:sp>
        <p:nvSpPr>
          <p:cNvPr id="3" name="日付プレースホルダー 2"/>
          <p:cNvSpPr>
            <a:spLocks noGrp="1"/>
          </p:cNvSpPr>
          <p:nvPr>
            <p:ph type="dt" sz="half" idx="10"/>
          </p:nvPr>
        </p:nvSpPr>
        <p:spPr/>
        <p:txBody>
          <a:bodyPr rtlCol="0"/>
          <a:lstStyle/>
          <a:p>
            <a:pPr rtl="0"/>
            <a:fld id="{DC0A45D2-8499-4429-AE86-F9215FAF3BF1}" type="datetime4">
              <a:rPr lang="ja-JP" altLang="en-US" smtClean="0"/>
              <a:t>2023年11月3日</a:t>
            </a:fld>
            <a:endParaRPr lang="ja-JP" altLang="en-US" dirty="0"/>
          </a:p>
        </p:txBody>
      </p:sp>
      <p:sp>
        <p:nvSpPr>
          <p:cNvPr id="5" name="スライド番号プレースホルダー 4"/>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p>
            <a:pPr rtl="0"/>
            <a:r>
              <a:rPr lang="ja-JP" altLang="en-US" dirty="0"/>
              <a:t>フッターを追加</a:t>
            </a:r>
          </a:p>
        </p:txBody>
      </p:sp>
      <p:sp>
        <p:nvSpPr>
          <p:cNvPr id="2" name="日付プレースホルダー 1"/>
          <p:cNvSpPr>
            <a:spLocks noGrp="1"/>
          </p:cNvSpPr>
          <p:nvPr>
            <p:ph type="dt" sz="half" idx="10"/>
          </p:nvPr>
        </p:nvSpPr>
        <p:spPr/>
        <p:txBody>
          <a:bodyPr rtlCol="0"/>
          <a:lstStyle>
            <a:lvl1pPr>
              <a:defRPr/>
            </a:lvl1pPr>
          </a:lstStyle>
          <a:p>
            <a:fld id="{9470ACA9-739D-4B6C-AD27-E9C19163A739}" type="datetime4">
              <a:rPr lang="ja-JP" altLang="en-US" smtClean="0"/>
              <a:t>2023年11月3日</a:t>
            </a:fld>
            <a:endParaRPr lang="ja-JP" altLang="en-US" dirty="0"/>
          </a:p>
        </p:txBody>
      </p:sp>
      <p:sp>
        <p:nvSpPr>
          <p:cNvPr id="4" name="スライド番号プレースホルダー 3"/>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rtl="0">
              <a:defRPr sz="3200"/>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4724400" y="1828800"/>
            <a:ext cx="5943600" cy="3476625"/>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dirty="0"/>
              <a:t>フッターを追加</a:t>
            </a:r>
          </a:p>
        </p:txBody>
      </p:sp>
      <p:sp>
        <p:nvSpPr>
          <p:cNvPr id="5" name="日付プレースホルダー 4"/>
          <p:cNvSpPr>
            <a:spLocks noGrp="1"/>
          </p:cNvSpPr>
          <p:nvPr>
            <p:ph type="dt" sz="half" idx="10"/>
          </p:nvPr>
        </p:nvSpPr>
        <p:spPr/>
        <p:txBody>
          <a:bodyPr rtlCol="0"/>
          <a:lstStyle/>
          <a:p>
            <a:pPr rtl="0"/>
            <a:fld id="{43E1974E-7EF9-4090-B88E-505E87D308E8}" type="datetime4">
              <a:rPr lang="ja-JP" altLang="en-US" smtClean="0"/>
              <a:t>2023年11月3日</a:t>
            </a:fld>
            <a:endParaRPr lang="ja-JP" altLang="en-US" dirty="0"/>
          </a:p>
        </p:txBody>
      </p:sp>
      <p:sp>
        <p:nvSpPr>
          <p:cNvPr id="7" name="スライド番号プレースホルダー 6"/>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キャプション付きの画像">
    <p:spTree>
      <p:nvGrpSpPr>
        <p:cNvPr id="1" name=""/>
        <p:cNvGrpSpPr/>
        <p:nvPr/>
      </p:nvGrpSpPr>
      <p:grpSpPr>
        <a:xfrm>
          <a:off x="0" y="0"/>
          <a:ext cx="0" cy="0"/>
          <a:chOff x="0" y="0"/>
          <a:chExt cx="0" cy="0"/>
        </a:xfrm>
      </p:grpSpPr>
      <p:sp>
        <p:nvSpPr>
          <p:cNvPr id="8" name="フリーフォーム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2" name="タイトル 1"/>
          <p:cNvSpPr>
            <a:spLocks noGrp="1"/>
          </p:cNvSpPr>
          <p:nvPr>
            <p:ph type="title"/>
          </p:nvPr>
        </p:nvSpPr>
        <p:spPr/>
        <p:txBody>
          <a:bodyPr rtlCol="0" anchor="b"/>
          <a:lstStyle>
            <a:lvl1pPr rtl="0">
              <a:defRPr sz="3200"/>
            </a:lvl1pPr>
          </a:lstStyle>
          <a:p>
            <a:pPr rtl="0"/>
            <a:r>
              <a:rPr lang="ja-JP" altLang="en-US"/>
              <a:t>マスター タイトルの書式設定</a:t>
            </a:r>
            <a:endParaRPr lang="ja-JP" altLang="en-US" dirty="0"/>
          </a:p>
        </p:txBody>
      </p:sp>
      <p:sp>
        <p:nvSpPr>
          <p:cNvPr id="12" name="画像プレースホルダー 11" descr="画像を追加する空のプレースホルダー。プレースホルダーをクリックし、追加する画像を選択します"/>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7010400" y="2245995"/>
            <a:ext cx="3657600" cy="2194560"/>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dirty="0"/>
              <a:t>フッターを追加</a:t>
            </a:r>
          </a:p>
        </p:txBody>
      </p:sp>
      <p:sp>
        <p:nvSpPr>
          <p:cNvPr id="5" name="日付プレースホルダー 4"/>
          <p:cNvSpPr>
            <a:spLocks noGrp="1"/>
          </p:cNvSpPr>
          <p:nvPr>
            <p:ph type="dt" sz="half" idx="10"/>
          </p:nvPr>
        </p:nvSpPr>
        <p:spPr/>
        <p:txBody>
          <a:bodyPr rtlCol="0"/>
          <a:lstStyle/>
          <a:p>
            <a:pPr rtl="0"/>
            <a:fld id="{A57D5170-5023-4C42-A17F-479BF9AF8DD2}" type="datetime4">
              <a:rPr lang="ja-JP" altLang="en-US" smtClean="0"/>
              <a:t>2023年11月3日</a:t>
            </a:fld>
            <a:endParaRPr lang="ja-JP" altLang="en-US" dirty="0"/>
          </a:p>
        </p:txBody>
      </p:sp>
      <p:sp>
        <p:nvSpPr>
          <p:cNvPr id="7" name="スライド番号プレースホルダー 6"/>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画像 6"/>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0" y="0"/>
            <a:ext cx="12188826" cy="6858000"/>
          </a:xfrm>
          <a:prstGeom prst="rect">
            <a:avLst/>
          </a:prstGeom>
        </p:spPr>
      </p:pic>
      <p:sp>
        <p:nvSpPr>
          <p:cNvPr id="2" name="タイトル プレースホルダー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ja-JP" altLang="en-US" dirty="0"/>
              <a:t>マスター タイトルの書式設定</a:t>
            </a:r>
          </a:p>
        </p:txBody>
      </p:sp>
      <p:sp>
        <p:nvSpPr>
          <p:cNvPr id="3" name="テキスト プレースホルダー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5" name="フッター プレースホルダー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4" name="日付プレースホルダー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latin typeface="Meiryo UI" panose="020B0604030504040204" pitchFamily="50" charset="-128"/>
                <a:ea typeface="Meiryo UI" panose="020B0604030504040204" pitchFamily="50" charset="-128"/>
              </a:defRPr>
            </a:lvl1pPr>
          </a:lstStyle>
          <a:p>
            <a:fld id="{A7252398-C1C1-4DC1-BE73-6B9CDB8661E8}" type="datetime4">
              <a:rPr lang="ja-JP" altLang="en-US" smtClean="0"/>
              <a:pPr/>
              <a:t>2023年11月3日</a:t>
            </a:fld>
            <a:endParaRPr lang="ja-JP" altLang="en-US" dirty="0"/>
          </a:p>
        </p:txBody>
      </p:sp>
      <p:sp>
        <p:nvSpPr>
          <p:cNvPr id="6" name="スライド番号プレースホルダー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latin typeface="Meiryo UI" panose="020B0604030504040204" pitchFamily="50" charset="-128"/>
              </a:defRPr>
            </a:lvl1pPr>
          </a:lstStyle>
          <a:p>
            <a:fld id="{289D71E3-7D81-4C24-B9D8-6B108755C64C}" type="slidenum">
              <a:rPr lang="en-US" altLang="ja-JP" smtClean="0"/>
              <a:pPr/>
              <a:t>‹#›</a:t>
            </a:fld>
            <a:endParaRPr lang="ja-JP" alt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kumimoji="1" sz="3200" kern="1200">
          <a:solidFill>
            <a:schemeClr val="tx1"/>
          </a:solidFill>
          <a:latin typeface="MS Mincho" panose="02020609040205080304" pitchFamily="17" charset="-128"/>
          <a:ea typeface="MS Mincho" panose="02020609040205080304" pitchFamily="17" charset="-128"/>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8200" y="1196752"/>
            <a:ext cx="8066112" cy="1828800"/>
          </a:xfrm>
        </p:spPr>
        <p:txBody>
          <a:bodyPr rtlCol="0">
            <a:normAutofit fontScale="90000"/>
          </a:bodyPr>
          <a:lstStyle/>
          <a:p>
            <a:pPr rtl="0"/>
            <a:r>
              <a:rPr lang="en-US" altLang="ja-JP" dirty="0">
                <a:latin typeface="Meiryo UI" panose="020B0604030504040204" pitchFamily="50" charset="-128"/>
                <a:ea typeface="Meiryo UI" panose="020B0604030504040204" pitchFamily="50" charset="-128"/>
              </a:rPr>
              <a:t>Minami</a:t>
            </a:r>
            <a:r>
              <a:rPr lang="ja-JP" altLang="en-US" dirty="0">
                <a:latin typeface="Meiryo UI" panose="020B0604030504040204" pitchFamily="50" charset="-128"/>
                <a:ea typeface="Meiryo UI" panose="020B0604030504040204" pitchFamily="50" charset="-128"/>
              </a:rPr>
              <a:t>こども教室：</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ネグレクト児童およびヤングケアラーへの寄り添いサポート事業</a:t>
            </a:r>
          </a:p>
        </p:txBody>
      </p:sp>
      <p:sp>
        <p:nvSpPr>
          <p:cNvPr id="3" name="サブタイトル 2"/>
          <p:cNvSpPr>
            <a:spLocks noGrp="1"/>
          </p:cNvSpPr>
          <p:nvPr>
            <p:ph type="subTitle" idx="1"/>
          </p:nvPr>
        </p:nvSpPr>
        <p:spPr>
          <a:xfrm>
            <a:off x="838200" y="3212976"/>
            <a:ext cx="7086600" cy="914400"/>
          </a:xfrm>
        </p:spPr>
        <p:txBody>
          <a:bodyPr rtlCol="0"/>
          <a:lstStyle/>
          <a:p>
            <a:pPr rtl="0"/>
            <a:r>
              <a:rPr lang="ja-JP" altLang="en-US" dirty="0">
                <a:latin typeface="Meiryo UI" panose="020B0604030504040204" pitchFamily="50" charset="-128"/>
                <a:ea typeface="Meiryo UI" panose="020B0604030504040204" pitchFamily="50" charset="-128"/>
              </a:rPr>
              <a:t>令和</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年度大阪市市民活動推進助成事業中間報告会</a:t>
            </a:r>
            <a:endParaRPr lang="en-US" altLang="ja-JP" dirty="0">
              <a:latin typeface="Meiryo UI" panose="020B0604030504040204" pitchFamily="50" charset="-128"/>
              <a:ea typeface="Meiryo UI" panose="020B0604030504040204" pitchFamily="50" charset="-128"/>
            </a:endParaRPr>
          </a:p>
          <a:p>
            <a:pPr rtl="0"/>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11</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日</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木</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5480" y="533400"/>
            <a:ext cx="7315200" cy="663352"/>
          </a:xfrm>
        </p:spPr>
        <p:txBody>
          <a:bodyPr rtlCol="0" anchor="t">
            <a:normAutofit fontScale="90000"/>
          </a:bodyPr>
          <a:lstStyle/>
          <a:p>
            <a:pPr rtl="0"/>
            <a:r>
              <a:rPr lang="ja-JP" altLang="en-US" dirty="0">
                <a:latin typeface="Meiryo UI" panose="020B0604030504040204" pitchFamily="50" charset="-128"/>
                <a:ea typeface="Meiryo UI" panose="020B0604030504040204" pitchFamily="50" charset="-128"/>
              </a:rPr>
              <a:t>事業目的</a:t>
            </a:r>
          </a:p>
        </p:txBody>
      </p:sp>
      <p:sp>
        <p:nvSpPr>
          <p:cNvPr id="3" name="テキスト プレースホルダー 2"/>
          <p:cNvSpPr>
            <a:spLocks noGrp="1"/>
          </p:cNvSpPr>
          <p:nvPr>
            <p:ph type="body" idx="1"/>
          </p:nvPr>
        </p:nvSpPr>
        <p:spPr>
          <a:xfrm>
            <a:off x="3071664" y="1340768"/>
            <a:ext cx="6048672" cy="3024336"/>
          </a:xfrm>
        </p:spPr>
        <p:txBody>
          <a:bodyPr rtlCol="0">
            <a:normAutofit/>
          </a:bodyPr>
          <a:lstStyle/>
          <a:p>
            <a:pPr marL="342900" indent="-342900" rtl="0">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ニーズの高い子どもへの円滑な対応と子どもたちに寄り添うための持続的な支援を目指す。</a:t>
            </a:r>
            <a:endParaRPr lang="en-US" altLang="ja-JP" sz="2800" dirty="0">
              <a:latin typeface="Meiryo UI" panose="020B0604030504040204" pitchFamily="50" charset="-128"/>
              <a:ea typeface="Meiryo UI" panose="020B0604030504040204" pitchFamily="50" charset="-128"/>
            </a:endParaRPr>
          </a:p>
          <a:p>
            <a:pPr marL="342900" indent="-342900" rtl="0">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ネグレクト等の事案の早期発見に努めるため、子ども支援団体および事業所との連携を深め、当団体内の相談機能を強化する。</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rtl="0"/>
            <a:r>
              <a:rPr lang="ja-JP" altLang="en-US" sz="4000" dirty="0">
                <a:latin typeface="Meiryo UI" panose="020B0604030504040204" pitchFamily="50" charset="-128"/>
                <a:ea typeface="Meiryo UI" panose="020B0604030504040204" pitchFamily="50" charset="-128"/>
              </a:rPr>
              <a:t>実施状況①相談窓口</a:t>
            </a:r>
          </a:p>
        </p:txBody>
      </p:sp>
      <p:graphicFrame>
        <p:nvGraphicFramePr>
          <p:cNvPr id="4" name="図表 3">
            <a:extLst>
              <a:ext uri="{FF2B5EF4-FFF2-40B4-BE49-F238E27FC236}">
                <a16:creationId xmlns:a16="http://schemas.microsoft.com/office/drawing/2014/main" id="{5C898D5F-2B04-93CF-3F06-8D9B436A4325}"/>
              </a:ext>
            </a:extLst>
          </p:cNvPr>
          <p:cNvGraphicFramePr/>
          <p:nvPr>
            <p:extLst>
              <p:ext uri="{D42A27DB-BD31-4B8C-83A1-F6EECF244321}">
                <p14:modId xmlns:p14="http://schemas.microsoft.com/office/powerpoint/2010/main" val="2973960041"/>
              </p:ext>
            </p:extLst>
          </p:nvPr>
        </p:nvGraphicFramePr>
        <p:xfrm>
          <a:off x="6487143" y="980728"/>
          <a:ext cx="5513513"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図プレースホルダー 8" descr="机の上に座っている人たち&#10;&#10;中程度の精度で自動的に生成された説明">
            <a:extLst>
              <a:ext uri="{FF2B5EF4-FFF2-40B4-BE49-F238E27FC236}">
                <a16:creationId xmlns:a16="http://schemas.microsoft.com/office/drawing/2014/main" id="{1CC79207-740A-0D08-6076-B2F9FC5BD766}"/>
              </a:ext>
            </a:extLst>
          </p:cNvPr>
          <p:cNvPicPr>
            <a:picLocks noGrp="1" noChangeAspect="1"/>
          </p:cNvPicPr>
          <p:nvPr>
            <p:ph type="pic" idx="1"/>
          </p:nvPr>
        </p:nvPicPr>
        <p:blipFill>
          <a:blip r:embed="rId8" cstate="email">
            <a:extLst>
              <a:ext uri="{BEBA8EAE-BF5A-486C-A8C5-ECC9F3942E4B}">
                <a14:imgProps xmlns:a14="http://schemas.microsoft.com/office/drawing/2010/main">
                  <a14:imgLayer r:embed="rId9">
                    <a14:imgEffect>
                      <a14:artisticMarker/>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rtl="0"/>
            <a:r>
              <a:rPr lang="ja-JP" altLang="en-US" sz="4000" dirty="0">
                <a:latin typeface="Meiryo UI" panose="020B0604030504040204" pitchFamily="50" charset="-128"/>
                <a:ea typeface="Meiryo UI" panose="020B0604030504040204" pitchFamily="50" charset="-128"/>
              </a:rPr>
              <a:t>実施状況②同行支援</a:t>
            </a:r>
          </a:p>
        </p:txBody>
      </p:sp>
      <p:graphicFrame>
        <p:nvGraphicFramePr>
          <p:cNvPr id="4" name="図表 3">
            <a:extLst>
              <a:ext uri="{FF2B5EF4-FFF2-40B4-BE49-F238E27FC236}">
                <a16:creationId xmlns:a16="http://schemas.microsoft.com/office/drawing/2014/main" id="{5C898D5F-2B04-93CF-3F06-8D9B436A4325}"/>
              </a:ext>
            </a:extLst>
          </p:cNvPr>
          <p:cNvGraphicFramePr/>
          <p:nvPr>
            <p:extLst>
              <p:ext uri="{D42A27DB-BD31-4B8C-83A1-F6EECF244321}">
                <p14:modId xmlns:p14="http://schemas.microsoft.com/office/powerpoint/2010/main" val="3100275128"/>
              </p:ext>
            </p:extLst>
          </p:nvPr>
        </p:nvGraphicFramePr>
        <p:xfrm>
          <a:off x="6487143" y="980728"/>
          <a:ext cx="5513513"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図プレースホルダー 15" descr="建物, 人, 屋内, ポーズ が含まれている画像&#10;&#10;自動的に生成された説明">
            <a:extLst>
              <a:ext uri="{FF2B5EF4-FFF2-40B4-BE49-F238E27FC236}">
                <a16:creationId xmlns:a16="http://schemas.microsoft.com/office/drawing/2014/main" id="{663B73AC-0BE4-23D2-E9C6-5FBBD9710D9E}"/>
              </a:ext>
            </a:extLst>
          </p:cNvPr>
          <p:cNvPicPr>
            <a:picLocks noGrp="1" noChangeAspect="1"/>
          </p:cNvPicPr>
          <p:nvPr>
            <p:ph type="pic" idx="1"/>
          </p:nvPr>
        </p:nvPicPr>
        <p:blipFill>
          <a:blip r:embed="rId8"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58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BEE91E-3553-0BCD-2D2A-16571EC79D76}"/>
              </a:ext>
            </a:extLst>
          </p:cNvPr>
          <p:cNvSpPr txBox="1">
            <a:spLocks/>
          </p:cNvSpPr>
          <p:nvPr/>
        </p:nvSpPr>
        <p:spPr>
          <a:xfrm>
            <a:off x="838200" y="365126"/>
            <a:ext cx="11162456" cy="1820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lang="en-US" sz="2400" kern="1200">
                <a:solidFill>
                  <a:schemeClr val="accent1"/>
                </a:solidFill>
                <a:latin typeface="MS Mincho" panose="02020609040205080304" pitchFamily="17" charset="-128"/>
                <a:ea typeface="MS Mincho" panose="02020609040205080304" pitchFamily="17" charset="-128"/>
                <a:cs typeface="+mj-cs"/>
              </a:defRPr>
            </a:lvl1pPr>
          </a:lstStyle>
          <a:p>
            <a:pPr algn="r"/>
            <a:r>
              <a:rPr lang="ja-JP" altLang="en-US" sz="4000" dirty="0">
                <a:solidFill>
                  <a:schemeClr val="tx2"/>
                </a:solidFill>
                <a:latin typeface="Meiryo UI" panose="020B0604030504040204" pitchFamily="50" charset="-128"/>
                <a:ea typeface="Meiryo UI" panose="020B0604030504040204" pitchFamily="50" charset="-128"/>
              </a:rPr>
              <a:t>実施状況③</a:t>
            </a:r>
            <a:endParaRPr lang="en-US" altLang="ja-JP" sz="4000" dirty="0">
              <a:solidFill>
                <a:schemeClr val="tx2"/>
              </a:solidFill>
              <a:latin typeface="Meiryo UI" panose="020B0604030504040204" pitchFamily="50" charset="-128"/>
              <a:ea typeface="Meiryo UI" panose="020B0604030504040204" pitchFamily="50" charset="-128"/>
            </a:endParaRPr>
          </a:p>
          <a:p>
            <a:pPr algn="r"/>
            <a:r>
              <a:rPr lang="ja-JP" altLang="en-US" sz="4000" dirty="0">
                <a:solidFill>
                  <a:schemeClr val="tx2"/>
                </a:solidFill>
                <a:latin typeface="Meiryo UI" panose="020B0604030504040204" pitchFamily="50" charset="-128"/>
                <a:ea typeface="Meiryo UI" panose="020B0604030504040204" pitchFamily="50" charset="-128"/>
              </a:rPr>
              <a:t>子どもの</a:t>
            </a:r>
            <a:endParaRPr lang="en-US" altLang="ja-JP" sz="4000" dirty="0">
              <a:solidFill>
                <a:schemeClr val="tx2"/>
              </a:solidFill>
              <a:latin typeface="Meiryo UI" panose="020B0604030504040204" pitchFamily="50" charset="-128"/>
              <a:ea typeface="Meiryo UI" panose="020B0604030504040204" pitchFamily="50" charset="-128"/>
            </a:endParaRPr>
          </a:p>
          <a:p>
            <a:pPr algn="r"/>
            <a:r>
              <a:rPr lang="ja-JP" altLang="en-US" sz="4000" dirty="0">
                <a:solidFill>
                  <a:schemeClr val="tx2"/>
                </a:solidFill>
                <a:latin typeface="Meiryo UI" panose="020B0604030504040204" pitchFamily="50" charset="-128"/>
                <a:ea typeface="Meiryo UI" panose="020B0604030504040204" pitchFamily="50" charset="-128"/>
              </a:rPr>
              <a:t>社会体験</a:t>
            </a:r>
          </a:p>
        </p:txBody>
      </p:sp>
      <p:pic>
        <p:nvPicPr>
          <p:cNvPr id="22" name="図プレースホルダー 21" descr="人, 屋外, 男, 少年 が含まれている画像&#10;&#10;自動的に生成された説明">
            <a:extLst>
              <a:ext uri="{FF2B5EF4-FFF2-40B4-BE49-F238E27FC236}">
                <a16:creationId xmlns:a16="http://schemas.microsoft.com/office/drawing/2014/main" id="{2B173688-36B5-10EE-4C32-593357F28613}"/>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pic>
        <p:nvPicPr>
          <p:cNvPr id="26" name="図プレースホルダー 25" descr="部屋にビデオゲームを遊んでいる人たち&#10;&#10;中程度の精度で自動的に生成された説明">
            <a:extLst>
              <a:ext uri="{FF2B5EF4-FFF2-40B4-BE49-F238E27FC236}">
                <a16:creationId xmlns:a16="http://schemas.microsoft.com/office/drawing/2014/main" id="{7AAF823D-C836-0B4D-1847-4279B851A4CF}"/>
              </a:ext>
            </a:extLst>
          </p:cNvPr>
          <p:cNvPicPr>
            <a:picLocks noGrp="1" noChangeAspect="1"/>
          </p:cNvPicPr>
          <p:nvPr>
            <p:ph type="pic" sz="quarter" idx="17"/>
          </p:nvPr>
        </p:nvPicPr>
        <p:blipFill>
          <a:blip r:embed="rId4" cstate="email">
            <a:extLst>
              <a:ext uri="{28A0092B-C50C-407E-A947-70E740481C1C}">
                <a14:useLocalDpi xmlns:a14="http://schemas.microsoft.com/office/drawing/2010/main"/>
              </a:ext>
            </a:extLst>
          </a:blip>
          <a:srcRect/>
          <a:stretch>
            <a:fillRect/>
          </a:stretch>
        </p:blipFill>
        <p:spPr/>
      </p:pic>
      <p:pic>
        <p:nvPicPr>
          <p:cNvPr id="30" name="図プレースホルダー 29" descr="建物, 人, 屋外, スポーツ が含まれている画像&#10;&#10;自動的に生成された説明">
            <a:extLst>
              <a:ext uri="{FF2B5EF4-FFF2-40B4-BE49-F238E27FC236}">
                <a16:creationId xmlns:a16="http://schemas.microsoft.com/office/drawing/2014/main" id="{48CE24CC-AF2A-49D0-323C-D50E8DD87BEF}"/>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pic>
        <p:nvPicPr>
          <p:cNvPr id="34" name="図プレースホルダー 33" descr="人, 屋外, 民衆, グループ が含まれている画像&#10;&#10;自動的に生成された説明">
            <a:extLst>
              <a:ext uri="{FF2B5EF4-FFF2-40B4-BE49-F238E27FC236}">
                <a16:creationId xmlns:a16="http://schemas.microsoft.com/office/drawing/2014/main" id="{E707CD84-7690-761D-60EB-6CA67690076E}"/>
              </a:ext>
            </a:extLst>
          </p:cNvPr>
          <p:cNvPicPr>
            <a:picLocks noGrp="1" noChangeAspect="1"/>
          </p:cNvPicPr>
          <p:nvPr>
            <p:ph type="pic" sz="quarter" idx="18"/>
          </p:nvPr>
        </p:nvPicPr>
        <p:blipFill>
          <a:blip r:embed="rId6" cstate="email">
            <a:extLst>
              <a:ext uri="{28A0092B-C50C-407E-A947-70E740481C1C}">
                <a14:useLocalDpi xmlns:a14="http://schemas.microsoft.com/office/drawing/2010/main"/>
              </a:ext>
            </a:extLst>
          </a:blip>
          <a:srcRect/>
          <a:stretch>
            <a:fillRect/>
          </a:stretch>
        </p:blipFill>
        <p:spPr/>
      </p:pic>
      <p:pic>
        <p:nvPicPr>
          <p:cNvPr id="38" name="図プレースホルダー 37" descr="ポーズをとる男性グループ&#10;&#10;中程度の精度で自動的に生成された説明">
            <a:extLst>
              <a:ext uri="{FF2B5EF4-FFF2-40B4-BE49-F238E27FC236}">
                <a16:creationId xmlns:a16="http://schemas.microsoft.com/office/drawing/2014/main" id="{3708A6E4-CF4A-2FB7-17B1-8D1B27F267C4}"/>
              </a:ext>
            </a:extLst>
          </p:cNvPr>
          <p:cNvPicPr>
            <a:picLocks noGrp="1" noChangeAspect="1"/>
          </p:cNvPicPr>
          <p:nvPr>
            <p:ph type="pic" sz="quarter" idx="15"/>
          </p:nvPr>
        </p:nvPicPr>
        <p:blipFill>
          <a:blip r:embed="rId7" cstate="email">
            <a:extLst>
              <a:ext uri="{28A0092B-C50C-407E-A947-70E740481C1C}">
                <a14:useLocalDpi xmlns:a14="http://schemas.microsoft.com/office/drawing/2010/main"/>
              </a:ext>
            </a:extLst>
          </a:blip>
          <a:srcRect/>
          <a:stretch>
            <a:fillRect/>
          </a:stretch>
        </p:blipFill>
        <p:spPr/>
      </p:pic>
      <p:sp>
        <p:nvSpPr>
          <p:cNvPr id="39" name="テキスト ボックス 38">
            <a:extLst>
              <a:ext uri="{FF2B5EF4-FFF2-40B4-BE49-F238E27FC236}">
                <a16:creationId xmlns:a16="http://schemas.microsoft.com/office/drawing/2014/main" id="{43187C92-F9D9-40A1-E5E2-25E073BF8E9C}"/>
              </a:ext>
            </a:extLst>
          </p:cNvPr>
          <p:cNvSpPr txBox="1"/>
          <p:nvPr/>
        </p:nvSpPr>
        <p:spPr>
          <a:xfrm>
            <a:off x="8362492" y="2420189"/>
            <a:ext cx="172819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400" dirty="0">
                <a:solidFill>
                  <a:schemeClr val="tx2"/>
                </a:solidFill>
              </a:rPr>
              <a:t>盆踊り大会</a:t>
            </a:r>
            <a:endParaRPr kumimoji="1" lang="en-US" altLang="ja-JP" sz="2400" dirty="0">
              <a:solidFill>
                <a:schemeClr val="tx2"/>
              </a:solidFill>
            </a:endParaRPr>
          </a:p>
          <a:p>
            <a:pPr algn="ctr"/>
            <a:r>
              <a:rPr kumimoji="1" lang="en-US" altLang="ja-JP" sz="2400" dirty="0">
                <a:solidFill>
                  <a:schemeClr val="tx2"/>
                </a:solidFill>
              </a:rPr>
              <a:t>52</a:t>
            </a:r>
            <a:r>
              <a:rPr kumimoji="1" lang="ja-JP" altLang="en-US" sz="2400" dirty="0">
                <a:solidFill>
                  <a:schemeClr val="tx2"/>
                </a:solidFill>
              </a:rPr>
              <a:t>名</a:t>
            </a:r>
          </a:p>
        </p:txBody>
      </p:sp>
      <p:sp>
        <p:nvSpPr>
          <p:cNvPr id="40" name="テキスト ボックス 39">
            <a:extLst>
              <a:ext uri="{FF2B5EF4-FFF2-40B4-BE49-F238E27FC236}">
                <a16:creationId xmlns:a16="http://schemas.microsoft.com/office/drawing/2014/main" id="{C68AFB05-49C7-E4B4-5BDE-B9FC0078BCBD}"/>
              </a:ext>
            </a:extLst>
          </p:cNvPr>
          <p:cNvSpPr txBox="1"/>
          <p:nvPr/>
        </p:nvSpPr>
        <p:spPr>
          <a:xfrm>
            <a:off x="8832304" y="5595272"/>
            <a:ext cx="172819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2400" dirty="0">
                <a:solidFill>
                  <a:schemeClr val="tx2"/>
                </a:solidFill>
              </a:rPr>
              <a:t>キャンプ</a:t>
            </a:r>
            <a:endParaRPr kumimoji="1" lang="en-US" altLang="ja-JP" sz="2400" dirty="0">
              <a:solidFill>
                <a:schemeClr val="tx2"/>
              </a:solidFill>
            </a:endParaRPr>
          </a:p>
          <a:p>
            <a:pPr algn="ctr"/>
            <a:r>
              <a:rPr kumimoji="1" lang="en-US" altLang="ja-JP" sz="2400" dirty="0">
                <a:solidFill>
                  <a:schemeClr val="tx2"/>
                </a:solidFill>
              </a:rPr>
              <a:t>57</a:t>
            </a:r>
            <a:r>
              <a:rPr kumimoji="1" lang="ja-JP" altLang="en-US" sz="2400" dirty="0">
                <a:solidFill>
                  <a:schemeClr val="tx2"/>
                </a:solidFill>
              </a:rPr>
              <a:t>名</a:t>
            </a:r>
          </a:p>
        </p:txBody>
      </p:sp>
      <p:sp>
        <p:nvSpPr>
          <p:cNvPr id="41" name="テキスト ボックス 40">
            <a:extLst>
              <a:ext uri="{FF2B5EF4-FFF2-40B4-BE49-F238E27FC236}">
                <a16:creationId xmlns:a16="http://schemas.microsoft.com/office/drawing/2014/main" id="{CE35DAB8-C5B0-5C0E-2865-B894E42C6B4A}"/>
              </a:ext>
            </a:extLst>
          </p:cNvPr>
          <p:cNvSpPr txBox="1"/>
          <p:nvPr/>
        </p:nvSpPr>
        <p:spPr>
          <a:xfrm>
            <a:off x="870582" y="6297443"/>
            <a:ext cx="303742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sz="2400" dirty="0">
                <a:solidFill>
                  <a:schemeClr val="tx2"/>
                </a:solidFill>
              </a:rPr>
              <a:t>夏休み特別活動</a:t>
            </a:r>
            <a:r>
              <a:rPr kumimoji="1" lang="en-US" altLang="ja-JP" sz="2400" dirty="0">
                <a:solidFill>
                  <a:schemeClr val="tx2"/>
                </a:solidFill>
              </a:rPr>
              <a:t>41</a:t>
            </a:r>
            <a:r>
              <a:rPr kumimoji="1" lang="ja-JP" altLang="en-US" sz="2400" dirty="0">
                <a:solidFill>
                  <a:schemeClr val="tx2"/>
                </a:solidFill>
              </a:rPr>
              <a:t>名</a:t>
            </a:r>
          </a:p>
        </p:txBody>
      </p:sp>
      <p:sp>
        <p:nvSpPr>
          <p:cNvPr id="42" name="テキスト ボックス 41">
            <a:extLst>
              <a:ext uri="{FF2B5EF4-FFF2-40B4-BE49-F238E27FC236}">
                <a16:creationId xmlns:a16="http://schemas.microsoft.com/office/drawing/2014/main" id="{73C3936C-EF8D-BEB7-A1F5-874B5DF8EC87}"/>
              </a:ext>
            </a:extLst>
          </p:cNvPr>
          <p:cNvSpPr txBox="1"/>
          <p:nvPr/>
        </p:nvSpPr>
        <p:spPr>
          <a:xfrm>
            <a:off x="793247" y="4203805"/>
            <a:ext cx="303742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a:solidFill>
                  <a:schemeClr val="tx2"/>
                </a:solidFill>
              </a:rPr>
              <a:t>火おこし体験</a:t>
            </a:r>
            <a:r>
              <a:rPr kumimoji="1" lang="en-US" altLang="ja-JP" sz="2400" dirty="0">
                <a:solidFill>
                  <a:schemeClr val="tx2"/>
                </a:solidFill>
              </a:rPr>
              <a:t>31</a:t>
            </a:r>
            <a:r>
              <a:rPr kumimoji="1" lang="ja-JP" altLang="en-US" sz="2400" dirty="0">
                <a:solidFill>
                  <a:schemeClr val="tx2"/>
                </a:solidFill>
              </a:rPr>
              <a:t>名</a:t>
            </a:r>
          </a:p>
        </p:txBody>
      </p:sp>
      <p:sp>
        <p:nvSpPr>
          <p:cNvPr id="43" name="テキスト ボックス 42">
            <a:extLst>
              <a:ext uri="{FF2B5EF4-FFF2-40B4-BE49-F238E27FC236}">
                <a16:creationId xmlns:a16="http://schemas.microsoft.com/office/drawing/2014/main" id="{77A457C2-240B-209F-9DAC-4C2F78F9749A}"/>
              </a:ext>
            </a:extLst>
          </p:cNvPr>
          <p:cNvSpPr txBox="1"/>
          <p:nvPr/>
        </p:nvSpPr>
        <p:spPr>
          <a:xfrm>
            <a:off x="793247" y="2068163"/>
            <a:ext cx="303742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en-US" altLang="ja-JP" sz="2400" dirty="0">
                <a:solidFill>
                  <a:schemeClr val="tx2"/>
                </a:solidFill>
              </a:rPr>
              <a:t>JEO</a:t>
            </a:r>
            <a:r>
              <a:rPr kumimoji="1" lang="ja-JP" altLang="en-US" sz="2400" dirty="0">
                <a:solidFill>
                  <a:schemeClr val="tx2"/>
                </a:solidFill>
              </a:rPr>
              <a:t>こども食堂</a:t>
            </a:r>
            <a:r>
              <a:rPr kumimoji="1" lang="en-US" altLang="ja-JP" sz="2400" dirty="0">
                <a:solidFill>
                  <a:schemeClr val="tx2"/>
                </a:solidFill>
              </a:rPr>
              <a:t>103</a:t>
            </a:r>
            <a:r>
              <a:rPr kumimoji="1" lang="ja-JP" altLang="en-US" sz="2400" dirty="0">
                <a:solidFill>
                  <a:schemeClr val="tx2"/>
                </a:solidFill>
              </a:rPr>
              <a:t>名</a:t>
            </a:r>
          </a:p>
        </p:txBody>
      </p:sp>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rtl="0"/>
            <a:r>
              <a:rPr lang="ja-JP" altLang="en-US" sz="4000" dirty="0">
                <a:latin typeface="Meiryo UI" panose="020B0604030504040204" pitchFamily="50" charset="-128"/>
                <a:ea typeface="Meiryo UI" panose="020B0604030504040204" pitchFamily="50" charset="-128"/>
              </a:rPr>
              <a:t>課題と改善策</a:t>
            </a:r>
            <a:endParaRPr lang="en-US" altLang="ja-JP" sz="4000" dirty="0">
              <a:latin typeface="Meiryo UI" panose="020B0604030504040204" pitchFamily="50" charset="-128"/>
              <a:ea typeface="Meiryo UI" panose="020B0604030504040204" pitchFamily="50" charset="-128"/>
            </a:endParaRPr>
          </a:p>
        </p:txBody>
      </p:sp>
      <p:graphicFrame>
        <p:nvGraphicFramePr>
          <p:cNvPr id="4" name="コンテンツ プレースホルダー 3">
            <a:extLst>
              <a:ext uri="{FF2B5EF4-FFF2-40B4-BE49-F238E27FC236}">
                <a16:creationId xmlns:a16="http://schemas.microsoft.com/office/drawing/2014/main" id="{9ED2C92E-B382-DC19-DFEA-C48244E49361}"/>
              </a:ext>
            </a:extLst>
          </p:cNvPr>
          <p:cNvGraphicFramePr>
            <a:graphicFrameLocks noGrp="1"/>
          </p:cNvGraphicFramePr>
          <p:nvPr>
            <p:ph idx="1"/>
            <p:extLst>
              <p:ext uri="{D42A27DB-BD31-4B8C-83A1-F6EECF244321}">
                <p14:modId xmlns:p14="http://schemas.microsoft.com/office/powerpoint/2010/main" val="417694102"/>
              </p:ext>
            </p:extLst>
          </p:nvPr>
        </p:nvGraphicFramePr>
        <p:xfrm>
          <a:off x="1524000" y="1828800"/>
          <a:ext cx="91440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コンテンツ プレースホルダー 3">
            <a:extLst>
              <a:ext uri="{FF2B5EF4-FFF2-40B4-BE49-F238E27FC236}">
                <a16:creationId xmlns:a16="http://schemas.microsoft.com/office/drawing/2014/main" id="{3D719FBB-7684-026B-D0C5-50000B1EE251}"/>
              </a:ext>
            </a:extLst>
          </p:cNvPr>
          <p:cNvGraphicFramePr>
            <a:graphicFrameLocks/>
          </p:cNvGraphicFramePr>
          <p:nvPr>
            <p:extLst>
              <p:ext uri="{D42A27DB-BD31-4B8C-83A1-F6EECF244321}">
                <p14:modId xmlns:p14="http://schemas.microsoft.com/office/powerpoint/2010/main" val="3898853896"/>
              </p:ext>
            </p:extLst>
          </p:nvPr>
        </p:nvGraphicFramePr>
        <p:xfrm>
          <a:off x="1524000" y="3645024"/>
          <a:ext cx="9144000" cy="16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子供の友人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3_TF03896101.potx" id="{A9A4FF71-CE43-453E-BB7E-CB91316169E7}" vid="{6BABBC69-29CD-45F1-A18A-03A0EC6F109A}"/>
    </a:ext>
  </a:extLst>
</a:theme>
</file>

<file path=ppt/theme/theme2.xml><?xml version="1.0" encoding="utf-8"?>
<a:theme xmlns:a="http://schemas.openxmlformats.org/drawingml/2006/main" name="Office テーマ">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schemas.microsoft.com/office/2006/metadata/properties"/>
    <ds:schemaRef ds:uri="http://schemas.microsoft.com/office/2006/documentManagement/types"/>
    <ds:schemaRef ds:uri="http://purl.org/dc/dcmitype/"/>
    <ds:schemaRef ds:uri="http://purl.org/dc/terms/"/>
    <ds:schemaRef ds:uri="a4f35948-e619-41b3-aa29-22878b09cfd2"/>
    <ds:schemaRef ds:uri="http://purl.org/dc/elements/1.1/"/>
    <ds:schemaRef ds:uri="http://schemas.microsoft.com/office/infopath/2007/PartnerControls"/>
    <ds:schemaRef ds:uri="http://schemas.openxmlformats.org/package/2006/metadata/core-properties"/>
    <ds:schemaRef ds:uri="40262f94-9f35-4ac3-9a90-690165a166b7"/>
    <ds:schemaRef ds:uri="http://www.w3.org/XML/1998/namespace"/>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校庭で遊ぶ子供たちを描いた教育機関向けプレゼンテーション、アルバム (ワイド画面)</Template>
  <TotalTime>92</TotalTime>
  <Words>409</Words>
  <PresentationFormat>ワイド画面</PresentationFormat>
  <Paragraphs>39</Paragraphs>
  <Slides>6</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Meiryo UI</vt:lpstr>
      <vt:lpstr>MS Mincho</vt:lpstr>
      <vt:lpstr>Arial</vt:lpstr>
      <vt:lpstr>Calibri</vt:lpstr>
      <vt:lpstr>子供の友人 16 x 9</vt:lpstr>
      <vt:lpstr>Minamiこども教室： ネグレクト児童およびヤングケアラーへの寄り添いサポート事業</vt:lpstr>
      <vt:lpstr>事業目的</vt:lpstr>
      <vt:lpstr>実施状況①相談窓口</vt:lpstr>
      <vt:lpstr>実施状況②同行支援</vt:lpstr>
      <vt:lpstr>PowerPoint プレゼンテーション</vt:lpstr>
      <vt:lpstr>課題と改善策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keywords/>
  <dcterms:created xsi:type="dcterms:W3CDTF">2023-11-02T21:52:51Z</dcterms:created>
  <dcterms:modified xsi:type="dcterms:W3CDTF">2023-11-02T23:25:39Z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