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3"/>
  </p:notesMasterIdLst>
  <p:sldIdLst>
    <p:sldId id="277" r:id="rId2"/>
  </p:sldIdLst>
  <p:sldSz cx="10691813" cy="7559675"/>
  <p:notesSz cx="6807200" cy="9939338"/>
  <p:embeddedFontLst>
    <p:embeddedFont>
      <p:font typeface="游ゴシック Light" panose="020B0300000000000000" pitchFamily="50" charset="-128"/>
      <p:regular r:id="rId4"/>
    </p:embeddedFont>
    <p:embeddedFont>
      <p:font typeface="游ゴシック" panose="020B0400000000000000" pitchFamily="50" charset="-128"/>
      <p:regular r:id="rId5"/>
      <p:bold r:id="rId6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8" autoAdjust="0"/>
    <p:restoredTop sz="94333" autoAdjust="0"/>
  </p:normalViewPr>
  <p:slideViewPr>
    <p:cSldViewPr snapToGrid="0">
      <p:cViewPr varScale="1">
        <p:scale>
          <a:sx n="53" d="100"/>
          <a:sy n="53" d="100"/>
        </p:scale>
        <p:origin x="780" y="7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728BC-F746-4D55-850B-E5D64BAC9C80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6B9D1-9977-4B9D-9C06-58EBFEFFE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090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0500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76E96-A793-448D-9F02-08B3E4C06DB5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359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23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85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2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10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5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6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93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6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49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20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09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D766D-2676-4F20-A9A5-3FF62744804F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B40C-F7B6-449E-AC3B-DF9F6C41C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8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45031" y="211365"/>
            <a:ext cx="101625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spcBef>
                <a:spcPts val="100"/>
              </a:spcBef>
              <a:spcAft>
                <a:spcPts val="100"/>
              </a:spcAft>
            </a:pPr>
            <a:r>
              <a:rPr lang="ja-JP" altLang="en-US" u="non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③外郭団体</a:t>
            </a:r>
            <a:endParaRPr lang="en-US" altLang="ja-JP" sz="2800" u="none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6605" y="7064956"/>
            <a:ext cx="1161070" cy="402483"/>
          </a:xfrm>
        </p:spPr>
        <p:txBody>
          <a:bodyPr/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3487" y="5787041"/>
            <a:ext cx="9927008" cy="1132980"/>
          </a:xfrm>
          <a:prstGeom prst="rect">
            <a:avLst/>
          </a:prstGeom>
          <a:noFill/>
        </p:spPr>
        <p:txBody>
          <a:bodyPr wrap="square" lIns="39683" tIns="39683" rIns="39683" bIns="39683" rtlCol="0">
            <a:no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本市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の財政的関与・資本的関与等について見直しを進め、外郭団体数を大きく削減した。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/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273078" y="2048956"/>
            <a:ext cx="441506" cy="247484"/>
          </a:xfrm>
          <a:prstGeom prst="roundRect">
            <a:avLst>
              <a:gd name="adj" fmla="val 2704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20" rIns="91439" bIns="45720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8029303" y="4172124"/>
            <a:ext cx="441506" cy="247484"/>
          </a:xfrm>
          <a:prstGeom prst="roundRect">
            <a:avLst>
              <a:gd name="adj" fmla="val 2704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20" rIns="91439" bIns="45720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90311" y="2152821"/>
            <a:ext cx="2857309" cy="653507"/>
          </a:xfrm>
          <a:prstGeom prst="rect">
            <a:avLst/>
          </a:prstGeom>
          <a:noFill/>
        </p:spPr>
        <p:txBody>
          <a:bodyPr wrap="square" lIns="91439" tIns="45720" rIns="91439" bIns="45720" rtlCol="0">
            <a:noAutofit/>
          </a:bodyPr>
          <a:lstStyle/>
          <a:p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H17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→ </a:t>
            </a:r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元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124</a:t>
            </a:r>
            <a:r>
              <a:rPr lang="ja-JP" altLang="en-US" sz="1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団体の見直し（▲</a:t>
            </a:r>
            <a:r>
              <a:rPr lang="en-US" altLang="ja-JP" sz="1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85</a:t>
            </a:r>
            <a:r>
              <a:rPr lang="ja-JP" altLang="en-US" sz="1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％</a:t>
            </a:r>
            <a:r>
              <a:rPr lang="ja-JP" altLang="en-US" sz="1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</p:txBody>
      </p:sp>
      <p:sp>
        <p:nvSpPr>
          <p:cNvPr id="21" name="大かっこ 20"/>
          <p:cNvSpPr/>
          <p:nvPr/>
        </p:nvSpPr>
        <p:spPr>
          <a:xfrm>
            <a:off x="6928415" y="2181966"/>
            <a:ext cx="2755347" cy="534033"/>
          </a:xfrm>
          <a:prstGeom prst="bracketPair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785" y="1343933"/>
            <a:ext cx="10290940" cy="393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22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 Light</vt:lpstr>
      <vt:lpstr>游ゴシック</vt:lpstr>
      <vt:lpstr>ＭＳ Ｐゴシック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2019-09-04T02:45:09Z</dcterms:created>
  <dcterms:modified xsi:type="dcterms:W3CDTF">2019-09-04T04:18:11Z</dcterms:modified>
</cp:coreProperties>
</file>