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3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77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9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3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7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76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0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70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01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8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04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DBEE-2B8C-44C5-A95A-795E0BFF9A30}" type="datetimeFigureOut">
              <a:rPr kumimoji="1" lang="ja-JP" altLang="en-US" smtClean="0"/>
              <a:t>2021/2/16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E769-0F80-4589-A6CA-52E2B378A7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0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5719847" y="167228"/>
            <a:ext cx="3235452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資料３</a:t>
            </a:r>
            <a:endParaRPr kumimoji="1" lang="ja-JP" altLang="en-US" sz="1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94536" y="786775"/>
            <a:ext cx="6122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大阪市</a:t>
            </a:r>
            <a:r>
              <a:rPr kumimoji="1" lang="ja-JP" altLang="en-US" sz="24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における「押印見直し」の</a:t>
            </a:r>
            <a:r>
              <a:rPr kumimoji="1" lang="ja-JP" altLang="en-US" sz="2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取組</a:t>
            </a:r>
            <a:endParaRPr kumimoji="1" lang="ja-JP" altLang="en-US" sz="2400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34577" y="1613983"/>
            <a:ext cx="8520176" cy="1159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■概　　要</a:t>
            </a:r>
            <a:endParaRPr kumimoji="1" lang="ja-JP" altLang="en-US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市民</a:t>
            </a:r>
            <a:r>
              <a:rPr kumimoji="1"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の負担軽減とオンライン化推進のため、次のとおり、</a:t>
            </a: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市民</a:t>
            </a:r>
            <a:r>
              <a:rPr kumimoji="1"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（個人・法人）</a:t>
            </a: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17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本市</a:t>
            </a:r>
            <a:r>
              <a:rPr kumimoji="1"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に書面で</a:t>
            </a: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行う申請</a:t>
            </a:r>
            <a:r>
              <a:rPr kumimoji="1"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などの各種手続きにおける押印を見直す</a:t>
            </a:r>
            <a:r>
              <a:rPr kumimoji="1"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17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4577" y="3005948"/>
            <a:ext cx="8520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■方     針</a:t>
            </a:r>
            <a:endParaRPr kumimoji="1" lang="en-US" altLang="ja-JP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● 認印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は全て廃止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 実印（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登録印・登記印）も精査し、必要性がない場合は廃止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 署名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も原則不要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・ 押印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や署名の見直しにより、原則「記名」により手続き可とする。</a:t>
            </a: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 ・ 個人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が対象の手続き・法人が対象の手続きともに見直す。</a:t>
            </a: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● 令和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２年度中に見直しを完了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 窓口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配付・ホームページ掲載の申請書等の押印欄を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削除</a:t>
            </a:r>
            <a:endParaRPr kumimoji="1" lang="ja-JP" altLang="en-US" b="1" dirty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19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151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OSAKA</dc:creator>
  <cp:lastModifiedBy>本庄　将也</cp:lastModifiedBy>
  <cp:revision>14</cp:revision>
  <cp:lastPrinted>2021-02-08T01:17:33Z</cp:lastPrinted>
  <dcterms:created xsi:type="dcterms:W3CDTF">2021-02-05T00:06:35Z</dcterms:created>
  <dcterms:modified xsi:type="dcterms:W3CDTF">2021-02-16T01:54:29Z</dcterms:modified>
</cp:coreProperties>
</file>