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62" r:id="rId2"/>
  </p:sldIdLst>
  <p:sldSz cx="12801600" cy="9601200" type="A3"/>
  <p:notesSz cx="7104063" cy="10234613"/>
  <p:defaultTextStyle>
    <a:defPPr>
      <a:defRPr lang="ja-JP"/>
    </a:defPPr>
    <a:lvl1pPr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619721" indent="-175741"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1240984" indent="-353025"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862244" indent="-530309"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2483506" indent="-707592" algn="l" defTabSz="1240984"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19893" algn="l" defTabSz="887957" rtl="0" eaLnBrk="1" latinLnBrk="0" hangingPunct="1">
      <a:defRPr kumimoji="1" sz="2400" kern="1200">
        <a:solidFill>
          <a:schemeClr val="tx1"/>
        </a:solidFill>
        <a:latin typeface="Arial" charset="0"/>
        <a:ea typeface="ＭＳ Ｐゴシック" pitchFamily="50" charset="-128"/>
        <a:cs typeface="+mn-cs"/>
      </a:defRPr>
    </a:lvl6pPr>
    <a:lvl7pPr marL="2663872" algn="l" defTabSz="887957" rtl="0" eaLnBrk="1" latinLnBrk="0" hangingPunct="1">
      <a:defRPr kumimoji="1" sz="2400" kern="1200">
        <a:solidFill>
          <a:schemeClr val="tx1"/>
        </a:solidFill>
        <a:latin typeface="Arial" charset="0"/>
        <a:ea typeface="ＭＳ Ｐゴシック" pitchFamily="50" charset="-128"/>
        <a:cs typeface="+mn-cs"/>
      </a:defRPr>
    </a:lvl7pPr>
    <a:lvl8pPr marL="3107850" algn="l" defTabSz="887957" rtl="0" eaLnBrk="1" latinLnBrk="0" hangingPunct="1">
      <a:defRPr kumimoji="1" sz="2400" kern="1200">
        <a:solidFill>
          <a:schemeClr val="tx1"/>
        </a:solidFill>
        <a:latin typeface="Arial" charset="0"/>
        <a:ea typeface="ＭＳ Ｐゴシック" pitchFamily="50" charset="-128"/>
        <a:cs typeface="+mn-cs"/>
      </a:defRPr>
    </a:lvl8pPr>
    <a:lvl9pPr marL="3551829" algn="l" defTabSz="887957" rtl="0" eaLnBrk="1" latinLnBrk="0" hangingPunct="1">
      <a:defRPr kumimoji="1" sz="24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3">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FF"/>
    <a:srgbClr val="CCFFFF"/>
    <a:srgbClr val="CCECFF"/>
    <a:srgbClr val="F8FFFF"/>
    <a:srgbClr val="EBFFFF"/>
    <a:srgbClr val="E1EDEF"/>
    <a:srgbClr val="CCFF99"/>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9457" autoAdjust="0"/>
  </p:normalViewPr>
  <p:slideViewPr>
    <p:cSldViewPr>
      <p:cViewPr varScale="1">
        <p:scale>
          <a:sx n="55" d="100"/>
          <a:sy n="55" d="100"/>
        </p:scale>
        <p:origin x="1320" y="96"/>
      </p:cViewPr>
      <p:guideLst>
        <p:guide orient="horz" pos="3024"/>
        <p:guide pos="403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3" d="100"/>
          <a:sy n="33" d="100"/>
        </p:scale>
        <p:origin x="-2970"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quarter" idx="1"/>
          </p:nvPr>
        </p:nvSpPr>
        <p:spPr>
          <a:xfrm>
            <a:off x="4024214" y="1"/>
            <a:ext cx="3078207" cy="511649"/>
          </a:xfrm>
          <a:prstGeom prst="rect">
            <a:avLst/>
          </a:prstGeom>
        </p:spPr>
        <p:txBody>
          <a:bodyPr vert="horz" lIns="65073" tIns="32537" rIns="65073" bIns="32537" rtlCol="0"/>
          <a:lstStyle>
            <a:lvl1pPr algn="r" defTabSz="911181" fontAlgn="auto">
              <a:spcBef>
                <a:spcPts val="0"/>
              </a:spcBef>
              <a:spcAft>
                <a:spcPts val="0"/>
              </a:spcAft>
              <a:defRPr sz="900">
                <a:latin typeface="+mn-lt"/>
                <a:ea typeface="+mn-ea"/>
              </a:defRPr>
            </a:lvl1pPr>
          </a:lstStyle>
          <a:p>
            <a:pPr>
              <a:defRPr/>
            </a:pPr>
            <a:fld id="{9D6DF32B-349D-4D38-8711-5EC0146CE8F1}" type="datetimeFigureOut">
              <a:rPr lang="ja-JP" altLang="en-US"/>
              <a:pPr>
                <a:defRPr/>
              </a:pPr>
              <a:t>2023/11/10</a:t>
            </a:fld>
            <a:endParaRPr lang="ja-JP" altLang="en-US"/>
          </a:p>
        </p:txBody>
      </p:sp>
      <p:sp>
        <p:nvSpPr>
          <p:cNvPr id="5" name="スライド番号プレースホルダ 4"/>
          <p:cNvSpPr>
            <a:spLocks noGrp="1"/>
          </p:cNvSpPr>
          <p:nvPr>
            <p:ph type="sldNum" sz="quarter" idx="3"/>
          </p:nvPr>
        </p:nvSpPr>
        <p:spPr>
          <a:xfrm>
            <a:off x="4024214" y="9721330"/>
            <a:ext cx="3078207" cy="511648"/>
          </a:xfrm>
          <a:prstGeom prst="rect">
            <a:avLst/>
          </a:prstGeom>
        </p:spPr>
        <p:txBody>
          <a:bodyPr vert="horz" lIns="65073" tIns="32537" rIns="65073" bIns="32537" rtlCol="0" anchor="b"/>
          <a:lstStyle>
            <a:lvl1pPr algn="r" defTabSz="911181" fontAlgn="auto">
              <a:spcBef>
                <a:spcPts val="0"/>
              </a:spcBef>
              <a:spcAft>
                <a:spcPts val="0"/>
              </a:spcAft>
              <a:defRPr sz="900">
                <a:latin typeface="+mn-lt"/>
                <a:ea typeface="+mn-ea"/>
              </a:defRPr>
            </a:lvl1pPr>
          </a:lstStyle>
          <a:p>
            <a:pPr>
              <a:defRPr/>
            </a:pPr>
            <a:fld id="{FBE9A0E2-DD04-47DA-95F0-9702607BB452}" type="slidenum">
              <a:rPr lang="ja-JP" altLang="en-US"/>
              <a:pPr>
                <a:defRPr/>
              </a:pPr>
              <a:t>‹#›</a:t>
            </a:fld>
            <a:endParaRPr lang="ja-JP" altLang="en-US"/>
          </a:p>
        </p:txBody>
      </p:sp>
    </p:spTree>
    <p:extLst>
      <p:ext uri="{BB962C8B-B14F-4D97-AF65-F5344CB8AC3E}">
        <p14:creationId xmlns:p14="http://schemas.microsoft.com/office/powerpoint/2010/main" val="185517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idx="1"/>
          </p:nvPr>
        </p:nvSpPr>
        <p:spPr>
          <a:xfrm>
            <a:off x="4024214" y="1"/>
            <a:ext cx="3078207" cy="511649"/>
          </a:xfrm>
          <a:prstGeom prst="rect">
            <a:avLst/>
          </a:prstGeom>
        </p:spPr>
        <p:txBody>
          <a:bodyPr vert="horz" lIns="65073" tIns="32537" rIns="65073" bIns="32537" rtlCol="0"/>
          <a:lstStyle>
            <a:lvl1pPr algn="r" defTabSz="911181" fontAlgn="auto">
              <a:spcBef>
                <a:spcPts val="0"/>
              </a:spcBef>
              <a:spcAft>
                <a:spcPts val="0"/>
              </a:spcAft>
              <a:defRPr sz="900">
                <a:latin typeface="+mn-lt"/>
                <a:ea typeface="+mn-ea"/>
              </a:defRPr>
            </a:lvl1pPr>
          </a:lstStyle>
          <a:p>
            <a:pPr>
              <a:defRPr/>
            </a:pPr>
            <a:fld id="{55D623EE-8150-4446-888C-4CA755B12D6A}" type="datetimeFigureOut">
              <a:rPr lang="ja-JP" altLang="en-US"/>
              <a:pPr>
                <a:defRPr/>
              </a:pPr>
              <a:t>2023/11/10</a:t>
            </a:fld>
            <a:endParaRPr lang="ja-JP" altLang="en-US"/>
          </a:p>
        </p:txBody>
      </p:sp>
      <p:sp>
        <p:nvSpPr>
          <p:cNvPr id="4" name="スライド イメージ プレースホルダ 3"/>
          <p:cNvSpPr>
            <a:spLocks noGrp="1" noRot="1" noChangeAspect="1"/>
          </p:cNvSpPr>
          <p:nvPr>
            <p:ph type="sldImg" idx="2"/>
          </p:nvPr>
        </p:nvSpPr>
        <p:spPr>
          <a:xfrm>
            <a:off x="996950" y="768350"/>
            <a:ext cx="5113338" cy="3835400"/>
          </a:xfrm>
          <a:prstGeom prst="rect">
            <a:avLst/>
          </a:prstGeom>
          <a:noFill/>
          <a:ln w="12700">
            <a:solidFill>
              <a:prstClr val="black"/>
            </a:solidFill>
          </a:ln>
        </p:spPr>
        <p:txBody>
          <a:bodyPr vert="horz" lIns="65073" tIns="32537" rIns="65073" bIns="32537" rtlCol="0" anchor="ctr"/>
          <a:lstStyle/>
          <a:p>
            <a:pPr lvl="0"/>
            <a:endParaRPr lang="ja-JP" altLang="en-US" noProof="0"/>
          </a:p>
        </p:txBody>
      </p:sp>
      <p:sp>
        <p:nvSpPr>
          <p:cNvPr id="5" name="ノート プレースホルダ 4"/>
          <p:cNvSpPr>
            <a:spLocks noGrp="1"/>
          </p:cNvSpPr>
          <p:nvPr>
            <p:ph type="body" sz="quarter" idx="3"/>
          </p:nvPr>
        </p:nvSpPr>
        <p:spPr>
          <a:xfrm>
            <a:off x="710754" y="4861481"/>
            <a:ext cx="5682588" cy="4604841"/>
          </a:xfrm>
          <a:prstGeom prst="rect">
            <a:avLst/>
          </a:prstGeom>
        </p:spPr>
        <p:txBody>
          <a:bodyPr vert="horz" lIns="65073" tIns="32537" rIns="65073" bIns="32537"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3" y="9721330"/>
            <a:ext cx="3078207" cy="511648"/>
          </a:xfrm>
          <a:prstGeom prst="rect">
            <a:avLst/>
          </a:prstGeom>
        </p:spPr>
        <p:txBody>
          <a:bodyPr vert="horz" lIns="65073" tIns="32537" rIns="65073" bIns="32537" rtlCol="0" anchor="b"/>
          <a:lstStyle>
            <a:lvl1pPr algn="l" defTabSz="911181" fontAlgn="auto">
              <a:spcBef>
                <a:spcPts val="0"/>
              </a:spcBef>
              <a:spcAft>
                <a:spcPts val="0"/>
              </a:spcAft>
              <a:defRPr sz="9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4024214" y="9721330"/>
            <a:ext cx="3078207" cy="511648"/>
          </a:xfrm>
          <a:prstGeom prst="rect">
            <a:avLst/>
          </a:prstGeom>
        </p:spPr>
        <p:txBody>
          <a:bodyPr vert="horz" lIns="65073" tIns="32537" rIns="65073" bIns="32537" rtlCol="0" anchor="b"/>
          <a:lstStyle>
            <a:lvl1pPr algn="r" defTabSz="911181" fontAlgn="auto">
              <a:spcBef>
                <a:spcPts val="0"/>
              </a:spcBef>
              <a:spcAft>
                <a:spcPts val="0"/>
              </a:spcAft>
              <a:defRPr sz="900">
                <a:latin typeface="+mn-lt"/>
                <a:ea typeface="+mn-ea"/>
              </a:defRPr>
            </a:lvl1pPr>
          </a:lstStyle>
          <a:p>
            <a:pPr>
              <a:defRPr/>
            </a:pPr>
            <a:fld id="{E770AE9A-DEAD-4928-B436-941FCFB714C5}" type="slidenum">
              <a:rPr lang="ja-JP" altLang="en-US"/>
              <a:pPr>
                <a:defRPr/>
              </a:pPr>
              <a:t>‹#›</a:t>
            </a:fld>
            <a:endParaRPr lang="ja-JP" altLang="en-US"/>
          </a:p>
        </p:txBody>
      </p:sp>
      <p:sp>
        <p:nvSpPr>
          <p:cNvPr id="9" name="ヘッダー プレースホルダ 8"/>
          <p:cNvSpPr>
            <a:spLocks noGrp="1"/>
          </p:cNvSpPr>
          <p:nvPr>
            <p:ph type="hdr" sz="quarter"/>
          </p:nvPr>
        </p:nvSpPr>
        <p:spPr>
          <a:xfrm>
            <a:off x="1" y="4"/>
            <a:ext cx="3078314" cy="512239"/>
          </a:xfrm>
          <a:prstGeom prst="rect">
            <a:avLst/>
          </a:prstGeom>
        </p:spPr>
        <p:txBody>
          <a:bodyPr vert="horz" lIns="65205" tIns="32603" rIns="65205" bIns="32603" rtlCol="0"/>
          <a:lstStyle>
            <a:lvl1pPr algn="l">
              <a:defRPr sz="800"/>
            </a:lvl1pPr>
          </a:lstStyle>
          <a:p>
            <a:endParaRPr kumimoji="1" lang="ja-JP" altLang="en-US"/>
          </a:p>
        </p:txBody>
      </p:sp>
    </p:spTree>
    <p:extLst>
      <p:ext uri="{BB962C8B-B14F-4D97-AF65-F5344CB8AC3E}">
        <p14:creationId xmlns:p14="http://schemas.microsoft.com/office/powerpoint/2010/main" val="3034251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100" kern="1200">
        <a:solidFill>
          <a:schemeClr val="tx1"/>
        </a:solidFill>
        <a:latin typeface="+mn-lt"/>
        <a:ea typeface="+mn-ea"/>
        <a:cs typeface="+mn-cs"/>
      </a:defRPr>
    </a:lvl1pPr>
    <a:lvl2pPr marL="443979" algn="l" rtl="0" eaLnBrk="0" fontAlgn="base" hangingPunct="0">
      <a:spcBef>
        <a:spcPct val="30000"/>
      </a:spcBef>
      <a:spcAft>
        <a:spcPct val="0"/>
      </a:spcAft>
      <a:defRPr kumimoji="1" sz="1100" kern="1200">
        <a:solidFill>
          <a:schemeClr val="tx1"/>
        </a:solidFill>
        <a:latin typeface="+mn-lt"/>
        <a:ea typeface="+mn-ea"/>
        <a:cs typeface="+mn-cs"/>
      </a:defRPr>
    </a:lvl2pPr>
    <a:lvl3pPr marL="887957" algn="l" rtl="0" eaLnBrk="0" fontAlgn="base" hangingPunct="0">
      <a:spcBef>
        <a:spcPct val="30000"/>
      </a:spcBef>
      <a:spcAft>
        <a:spcPct val="0"/>
      </a:spcAft>
      <a:defRPr kumimoji="1" sz="1100" kern="1200">
        <a:solidFill>
          <a:schemeClr val="tx1"/>
        </a:solidFill>
        <a:latin typeface="+mn-lt"/>
        <a:ea typeface="+mn-ea"/>
        <a:cs typeface="+mn-cs"/>
      </a:defRPr>
    </a:lvl3pPr>
    <a:lvl4pPr marL="1331936" algn="l" rtl="0" eaLnBrk="0" fontAlgn="base" hangingPunct="0">
      <a:spcBef>
        <a:spcPct val="30000"/>
      </a:spcBef>
      <a:spcAft>
        <a:spcPct val="0"/>
      </a:spcAft>
      <a:defRPr kumimoji="1" sz="1100" kern="1200">
        <a:solidFill>
          <a:schemeClr val="tx1"/>
        </a:solidFill>
        <a:latin typeface="+mn-lt"/>
        <a:ea typeface="+mn-ea"/>
        <a:cs typeface="+mn-cs"/>
      </a:defRPr>
    </a:lvl4pPr>
    <a:lvl5pPr marL="1775915" algn="l" rtl="0" eaLnBrk="0" fontAlgn="base" hangingPunct="0">
      <a:spcBef>
        <a:spcPct val="30000"/>
      </a:spcBef>
      <a:spcAft>
        <a:spcPct val="0"/>
      </a:spcAft>
      <a:defRPr kumimoji="1" sz="1100" kern="1200">
        <a:solidFill>
          <a:schemeClr val="tx1"/>
        </a:solidFill>
        <a:latin typeface="+mn-lt"/>
        <a:ea typeface="+mn-ea"/>
        <a:cs typeface="+mn-cs"/>
      </a:defRPr>
    </a:lvl5pPr>
    <a:lvl6pPr marL="2219893" algn="l" defTabSz="887957" rtl="0" eaLnBrk="1" latinLnBrk="0" hangingPunct="1">
      <a:defRPr kumimoji="1" sz="1100" kern="1200">
        <a:solidFill>
          <a:schemeClr val="tx1"/>
        </a:solidFill>
        <a:latin typeface="+mn-lt"/>
        <a:ea typeface="+mn-ea"/>
        <a:cs typeface="+mn-cs"/>
      </a:defRPr>
    </a:lvl6pPr>
    <a:lvl7pPr marL="2663872" algn="l" defTabSz="887957" rtl="0" eaLnBrk="1" latinLnBrk="0" hangingPunct="1">
      <a:defRPr kumimoji="1" sz="1100" kern="1200">
        <a:solidFill>
          <a:schemeClr val="tx1"/>
        </a:solidFill>
        <a:latin typeface="+mn-lt"/>
        <a:ea typeface="+mn-ea"/>
        <a:cs typeface="+mn-cs"/>
      </a:defRPr>
    </a:lvl7pPr>
    <a:lvl8pPr marL="3107850" algn="l" defTabSz="887957" rtl="0" eaLnBrk="1" latinLnBrk="0" hangingPunct="1">
      <a:defRPr kumimoji="1" sz="1100" kern="1200">
        <a:solidFill>
          <a:schemeClr val="tx1"/>
        </a:solidFill>
        <a:latin typeface="+mn-lt"/>
        <a:ea typeface="+mn-ea"/>
        <a:cs typeface="+mn-cs"/>
      </a:defRPr>
    </a:lvl8pPr>
    <a:lvl9pPr marL="3551829" algn="l" defTabSz="887957" rtl="0" eaLnBrk="1" latinLnBrk="0" hangingPunct="1">
      <a:defRPr kumimoji="1"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996950" y="768350"/>
            <a:ext cx="5113338" cy="3835400"/>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0083" fontAlgn="base">
              <a:spcBef>
                <a:spcPct val="0"/>
              </a:spcBef>
              <a:spcAft>
                <a:spcPct val="0"/>
              </a:spcAft>
              <a:defRPr/>
            </a:pPr>
            <a:fld id="{45BE6D9C-0C9C-4BDE-9BB4-988DD162A4ED}" type="slidenum">
              <a:rPr lang="ja-JP" altLang="en-US" smtClean="0"/>
              <a:pPr defTabSz="910083" fontAlgn="base">
                <a:spcBef>
                  <a:spcPct val="0"/>
                </a:spcBef>
                <a:spcAft>
                  <a:spcPct val="0"/>
                </a:spcAft>
                <a:defRPr/>
              </a:pPr>
              <a:t>1</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3" y="2982611"/>
            <a:ext cx="10881360" cy="2058035"/>
          </a:xfrm>
        </p:spPr>
        <p:txBody>
          <a:bodyPr/>
          <a:lstStyle/>
          <a:p>
            <a:r>
              <a:rPr lang="ja-JP" altLang="en-US"/>
              <a:t>マスタ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21240" indent="0" algn="ctr">
              <a:buNone/>
              <a:defRPr>
                <a:solidFill>
                  <a:schemeClr val="tx1">
                    <a:tint val="75000"/>
                  </a:schemeClr>
                </a:solidFill>
              </a:defRPr>
            </a:lvl2pPr>
            <a:lvl3pPr marL="1242478" indent="0" algn="ctr">
              <a:buNone/>
              <a:defRPr>
                <a:solidFill>
                  <a:schemeClr val="tx1">
                    <a:tint val="75000"/>
                  </a:schemeClr>
                </a:solidFill>
              </a:defRPr>
            </a:lvl3pPr>
            <a:lvl4pPr marL="1863716" indent="0" algn="ctr">
              <a:buNone/>
              <a:defRPr>
                <a:solidFill>
                  <a:schemeClr val="tx1">
                    <a:tint val="75000"/>
                  </a:schemeClr>
                </a:solidFill>
              </a:defRPr>
            </a:lvl4pPr>
            <a:lvl5pPr marL="2484955" indent="0" algn="ctr">
              <a:buNone/>
              <a:defRPr>
                <a:solidFill>
                  <a:schemeClr val="tx1">
                    <a:tint val="75000"/>
                  </a:schemeClr>
                </a:solidFill>
              </a:defRPr>
            </a:lvl5pPr>
            <a:lvl6pPr marL="3106197" indent="0" algn="ctr">
              <a:buNone/>
              <a:defRPr>
                <a:solidFill>
                  <a:schemeClr val="tx1">
                    <a:tint val="75000"/>
                  </a:schemeClr>
                </a:solidFill>
              </a:defRPr>
            </a:lvl6pPr>
            <a:lvl7pPr marL="3727434" indent="0" algn="ctr">
              <a:buNone/>
              <a:defRPr>
                <a:solidFill>
                  <a:schemeClr val="tx1">
                    <a:tint val="75000"/>
                  </a:schemeClr>
                </a:solidFill>
              </a:defRPr>
            </a:lvl7pPr>
            <a:lvl8pPr marL="4348673" indent="0" algn="ctr">
              <a:buNone/>
              <a:defRPr>
                <a:solidFill>
                  <a:schemeClr val="tx1">
                    <a:tint val="75000"/>
                  </a:schemeClr>
                </a:solidFill>
              </a:defRPr>
            </a:lvl8pPr>
            <a:lvl9pPr marL="496991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CA0D910-B4BF-4F60-B981-EB2762559BC4}" type="datetimeFigureOut">
              <a:rPr lang="ja-JP" altLang="en-US"/>
              <a:pPr>
                <a:defRPr/>
              </a:pPr>
              <a:t>2023/11/10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26C2766-B72F-4A39-84C2-494D64D9B1B4}"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B8BB0CC-3225-4156-B65B-E5DD6B278453}" type="datetimeFigureOut">
              <a:rPr lang="ja-JP" altLang="en-US"/>
              <a:pPr>
                <a:defRPr/>
              </a:pPr>
              <a:t>2023/11/10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3271E52-D38D-49B1-B1F3-9469B3E955F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1" y="384508"/>
            <a:ext cx="2880360" cy="819213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40080" y="384508"/>
            <a:ext cx="8427720" cy="819213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0E47746-B20B-4B11-A8AE-5D383C6A076E}" type="datetimeFigureOut">
              <a:rPr lang="ja-JP" altLang="en-US"/>
              <a:pPr>
                <a:defRPr/>
              </a:pPr>
              <a:t>2023/11/10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5AF64B-6DDA-4F1E-BCE5-FEB6E09D9213}"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A5FB234-BF0F-49BF-AC56-00DD0522D259}" type="datetimeFigureOut">
              <a:rPr lang="ja-JP" altLang="en-US"/>
              <a:pPr>
                <a:defRPr/>
              </a:pPr>
              <a:t>2023/11/10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10BE35-0061-43F1-96D4-CD8FD43B0C66}"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41" y="6169669"/>
            <a:ext cx="10881360" cy="1906905"/>
          </a:xfrm>
        </p:spPr>
        <p:txBody>
          <a:bodyPr anchor="t"/>
          <a:lstStyle>
            <a:lvl1pPr algn="l">
              <a:defRPr sz="5500" b="1" cap="all"/>
            </a:lvl1pPr>
          </a:lstStyle>
          <a:p>
            <a:r>
              <a:rPr lang="ja-JP" altLang="en-US"/>
              <a:t>マスタ タイトルの書式設定</a:t>
            </a:r>
          </a:p>
        </p:txBody>
      </p:sp>
      <p:sp>
        <p:nvSpPr>
          <p:cNvPr id="3" name="テキスト プレースホルダ 2"/>
          <p:cNvSpPr>
            <a:spLocks noGrp="1"/>
          </p:cNvSpPr>
          <p:nvPr>
            <p:ph type="body" idx="1"/>
          </p:nvPr>
        </p:nvSpPr>
        <p:spPr>
          <a:xfrm>
            <a:off x="1011241" y="4069407"/>
            <a:ext cx="10881360" cy="2100262"/>
          </a:xfrm>
        </p:spPr>
        <p:txBody>
          <a:bodyPr anchor="b"/>
          <a:lstStyle>
            <a:lvl1pPr marL="0" indent="0">
              <a:buNone/>
              <a:defRPr sz="2700">
                <a:solidFill>
                  <a:schemeClr val="tx1">
                    <a:tint val="75000"/>
                  </a:schemeClr>
                </a:solidFill>
              </a:defRPr>
            </a:lvl1pPr>
            <a:lvl2pPr marL="621240" indent="0">
              <a:buNone/>
              <a:defRPr sz="2400">
                <a:solidFill>
                  <a:schemeClr val="tx1">
                    <a:tint val="75000"/>
                  </a:schemeClr>
                </a:solidFill>
              </a:defRPr>
            </a:lvl2pPr>
            <a:lvl3pPr marL="1242478" indent="0">
              <a:buNone/>
              <a:defRPr sz="2100">
                <a:solidFill>
                  <a:schemeClr val="tx1">
                    <a:tint val="75000"/>
                  </a:schemeClr>
                </a:solidFill>
              </a:defRPr>
            </a:lvl3pPr>
            <a:lvl4pPr marL="1863716" indent="0">
              <a:buNone/>
              <a:defRPr sz="2000">
                <a:solidFill>
                  <a:schemeClr val="tx1">
                    <a:tint val="75000"/>
                  </a:schemeClr>
                </a:solidFill>
              </a:defRPr>
            </a:lvl4pPr>
            <a:lvl5pPr marL="2484955" indent="0">
              <a:buNone/>
              <a:defRPr sz="2000">
                <a:solidFill>
                  <a:schemeClr val="tx1">
                    <a:tint val="75000"/>
                  </a:schemeClr>
                </a:solidFill>
              </a:defRPr>
            </a:lvl5pPr>
            <a:lvl6pPr marL="3106197" indent="0">
              <a:buNone/>
              <a:defRPr sz="2000">
                <a:solidFill>
                  <a:schemeClr val="tx1">
                    <a:tint val="75000"/>
                  </a:schemeClr>
                </a:solidFill>
              </a:defRPr>
            </a:lvl6pPr>
            <a:lvl7pPr marL="3727434" indent="0">
              <a:buNone/>
              <a:defRPr sz="2000">
                <a:solidFill>
                  <a:schemeClr val="tx1">
                    <a:tint val="75000"/>
                  </a:schemeClr>
                </a:solidFill>
              </a:defRPr>
            </a:lvl7pPr>
            <a:lvl8pPr marL="4348673" indent="0">
              <a:buNone/>
              <a:defRPr sz="2000">
                <a:solidFill>
                  <a:schemeClr val="tx1">
                    <a:tint val="75000"/>
                  </a:schemeClr>
                </a:solidFill>
              </a:defRPr>
            </a:lvl8pPr>
            <a:lvl9pPr marL="4969913" indent="0">
              <a:buNone/>
              <a:defRPr sz="20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19F4A22B-D6C9-418B-A31F-FC76F2096D03}" type="datetimeFigureOut">
              <a:rPr lang="ja-JP" altLang="en-US"/>
              <a:pPr>
                <a:defRPr/>
              </a:pPr>
              <a:t>2023/11/10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1F54E90-3BA9-47D7-BA9F-4B4E6D3745FE}"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40084" y="2240289"/>
            <a:ext cx="5654040" cy="6336348"/>
          </a:xfrm>
        </p:spPr>
        <p:txBody>
          <a:bodyPr/>
          <a:lstStyle>
            <a:lvl1pPr>
              <a:defRPr sz="3800"/>
            </a:lvl1pPr>
            <a:lvl2pPr>
              <a:defRPr sz="3400"/>
            </a:lvl2pPr>
            <a:lvl3pPr>
              <a:defRPr sz="2700"/>
            </a:lvl3pPr>
            <a:lvl4pPr>
              <a:defRPr sz="2400"/>
            </a:lvl4pPr>
            <a:lvl5pPr>
              <a:defRPr sz="2400"/>
            </a:lvl5pPr>
            <a:lvl6pPr>
              <a:defRPr sz="2400"/>
            </a:lvl6pPr>
            <a:lvl7pPr>
              <a:defRPr sz="2400"/>
            </a:lvl7pPr>
            <a:lvl8pPr>
              <a:defRPr sz="2400"/>
            </a:lvl8pPr>
            <a:lvl9pPr>
              <a:defRPr sz="24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507483" y="2240289"/>
            <a:ext cx="5654040" cy="6336348"/>
          </a:xfrm>
        </p:spPr>
        <p:txBody>
          <a:bodyPr/>
          <a:lstStyle>
            <a:lvl1pPr>
              <a:defRPr sz="3800"/>
            </a:lvl1pPr>
            <a:lvl2pPr>
              <a:defRPr sz="3400"/>
            </a:lvl2pPr>
            <a:lvl3pPr>
              <a:defRPr sz="2700"/>
            </a:lvl3pPr>
            <a:lvl4pPr>
              <a:defRPr sz="2400"/>
            </a:lvl4pPr>
            <a:lvl5pPr>
              <a:defRPr sz="2400"/>
            </a:lvl5pPr>
            <a:lvl6pPr>
              <a:defRPr sz="2400"/>
            </a:lvl6pPr>
            <a:lvl7pPr>
              <a:defRPr sz="2400"/>
            </a:lvl7pPr>
            <a:lvl8pPr>
              <a:defRPr sz="2400"/>
            </a:lvl8pPr>
            <a:lvl9pPr>
              <a:defRPr sz="24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94C7FA2A-5270-4ED8-AF94-6946BBB817F1}" type="datetimeFigureOut">
              <a:rPr lang="ja-JP" altLang="en-US"/>
              <a:pPr>
                <a:defRPr/>
              </a:pPr>
              <a:t>2023/11/10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464A427-9978-4D7A-A951-57B2FC4FE012}"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40090" y="2149168"/>
            <a:ext cx="5656263" cy="895667"/>
          </a:xfrm>
        </p:spPr>
        <p:txBody>
          <a:bodyPr anchor="b"/>
          <a:lstStyle>
            <a:lvl1pPr marL="0" indent="0">
              <a:buNone/>
              <a:defRPr sz="3400" b="1"/>
            </a:lvl1pPr>
            <a:lvl2pPr marL="621240" indent="0">
              <a:buNone/>
              <a:defRPr sz="2700" b="1"/>
            </a:lvl2pPr>
            <a:lvl3pPr marL="1242478" indent="0">
              <a:buNone/>
              <a:defRPr sz="2400" b="1"/>
            </a:lvl3pPr>
            <a:lvl4pPr marL="1863716" indent="0">
              <a:buNone/>
              <a:defRPr sz="2100" b="1"/>
            </a:lvl4pPr>
            <a:lvl5pPr marL="2484955" indent="0">
              <a:buNone/>
              <a:defRPr sz="2100" b="1"/>
            </a:lvl5pPr>
            <a:lvl6pPr marL="3106197" indent="0">
              <a:buNone/>
              <a:defRPr sz="2100" b="1"/>
            </a:lvl6pPr>
            <a:lvl7pPr marL="3727434" indent="0">
              <a:buNone/>
              <a:defRPr sz="2100" b="1"/>
            </a:lvl7pPr>
            <a:lvl8pPr marL="4348673" indent="0">
              <a:buNone/>
              <a:defRPr sz="2100" b="1"/>
            </a:lvl8pPr>
            <a:lvl9pPr marL="4969913" indent="0">
              <a:buNone/>
              <a:defRPr sz="21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40090" y="3044832"/>
            <a:ext cx="5656263" cy="5531803"/>
          </a:xfrm>
        </p:spPr>
        <p:txBody>
          <a:bodyPr/>
          <a:lstStyle>
            <a:lvl1pPr>
              <a:defRPr sz="34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503046" y="2149168"/>
            <a:ext cx="5658485" cy="895667"/>
          </a:xfrm>
        </p:spPr>
        <p:txBody>
          <a:bodyPr anchor="b"/>
          <a:lstStyle>
            <a:lvl1pPr marL="0" indent="0">
              <a:buNone/>
              <a:defRPr sz="3400" b="1"/>
            </a:lvl1pPr>
            <a:lvl2pPr marL="621240" indent="0">
              <a:buNone/>
              <a:defRPr sz="2700" b="1"/>
            </a:lvl2pPr>
            <a:lvl3pPr marL="1242478" indent="0">
              <a:buNone/>
              <a:defRPr sz="2400" b="1"/>
            </a:lvl3pPr>
            <a:lvl4pPr marL="1863716" indent="0">
              <a:buNone/>
              <a:defRPr sz="2100" b="1"/>
            </a:lvl4pPr>
            <a:lvl5pPr marL="2484955" indent="0">
              <a:buNone/>
              <a:defRPr sz="2100" b="1"/>
            </a:lvl5pPr>
            <a:lvl6pPr marL="3106197" indent="0">
              <a:buNone/>
              <a:defRPr sz="2100" b="1"/>
            </a:lvl6pPr>
            <a:lvl7pPr marL="3727434" indent="0">
              <a:buNone/>
              <a:defRPr sz="2100" b="1"/>
            </a:lvl7pPr>
            <a:lvl8pPr marL="4348673" indent="0">
              <a:buNone/>
              <a:defRPr sz="2100" b="1"/>
            </a:lvl8pPr>
            <a:lvl9pPr marL="4969913" indent="0">
              <a:buNone/>
              <a:defRPr sz="21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503046" y="3044832"/>
            <a:ext cx="5658485" cy="5531803"/>
          </a:xfrm>
        </p:spPr>
        <p:txBody>
          <a:bodyPr/>
          <a:lstStyle>
            <a:lvl1pPr>
              <a:defRPr sz="34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0AAC400-304C-49EF-AEB1-72057957F717}" type="datetimeFigureOut">
              <a:rPr lang="ja-JP" altLang="en-US"/>
              <a:pPr>
                <a:defRPr/>
              </a:pPr>
              <a:t>2023/11/10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F003383D-9992-45A2-BE01-A0959C7DC085}"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ED430EC-BEDD-4935-B67D-245F6C31514D}" type="datetimeFigureOut">
              <a:rPr lang="ja-JP" altLang="en-US"/>
              <a:pPr>
                <a:defRPr/>
              </a:pPr>
              <a:t>2023/11/10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5BCDCEF-7D01-415D-A394-B3702D44F556}"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9C59A82-9B64-4665-B193-8D993A56F02D}" type="datetimeFigureOut">
              <a:rPr lang="ja-JP" altLang="en-US"/>
              <a:pPr>
                <a:defRPr/>
              </a:pPr>
              <a:t>2023/11/10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E466C88-3CB0-4D0C-8F91-2301CD2011ED}"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9" y="382271"/>
            <a:ext cx="4211638" cy="1626870"/>
          </a:xfrm>
        </p:spPr>
        <p:txBody>
          <a:bodyPr anchor="b"/>
          <a:lstStyle>
            <a:lvl1pPr algn="l">
              <a:defRPr sz="2700" b="1"/>
            </a:lvl1pPr>
          </a:lstStyle>
          <a:p>
            <a:r>
              <a:rPr lang="ja-JP" altLang="en-US"/>
              <a:t>マスタ タイトルの書式設定</a:t>
            </a:r>
          </a:p>
        </p:txBody>
      </p:sp>
      <p:sp>
        <p:nvSpPr>
          <p:cNvPr id="3" name="コンテンツ プレースホルダ 2"/>
          <p:cNvSpPr>
            <a:spLocks noGrp="1"/>
          </p:cNvSpPr>
          <p:nvPr>
            <p:ph idx="1"/>
          </p:nvPr>
        </p:nvSpPr>
        <p:spPr>
          <a:xfrm>
            <a:off x="5005081" y="382276"/>
            <a:ext cx="7156450" cy="8194358"/>
          </a:xfrm>
        </p:spPr>
        <p:txBody>
          <a:bodyPr/>
          <a:lstStyle>
            <a:lvl1pPr>
              <a:defRPr sz="4300"/>
            </a:lvl1pPr>
            <a:lvl2pPr>
              <a:defRPr sz="3800"/>
            </a:lvl2pPr>
            <a:lvl3pPr>
              <a:defRPr sz="3400"/>
            </a:lvl3pPr>
            <a:lvl4pPr>
              <a:defRPr sz="2700"/>
            </a:lvl4pPr>
            <a:lvl5pPr>
              <a:defRPr sz="2700"/>
            </a:lvl5pPr>
            <a:lvl6pPr>
              <a:defRPr sz="2700"/>
            </a:lvl6pPr>
            <a:lvl7pPr>
              <a:defRPr sz="2700"/>
            </a:lvl7pPr>
            <a:lvl8pPr>
              <a:defRPr sz="2700"/>
            </a:lvl8pPr>
            <a:lvl9pPr>
              <a:defRPr sz="2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40089" y="2009146"/>
            <a:ext cx="4211638" cy="6567488"/>
          </a:xfrm>
        </p:spPr>
        <p:txBody>
          <a:bodyPr/>
          <a:lstStyle>
            <a:lvl1pPr marL="0" indent="0">
              <a:buNone/>
              <a:defRPr sz="2000"/>
            </a:lvl1pPr>
            <a:lvl2pPr marL="621240" indent="0">
              <a:buNone/>
              <a:defRPr sz="1700"/>
            </a:lvl2pPr>
            <a:lvl3pPr marL="1242478" indent="0">
              <a:buNone/>
              <a:defRPr sz="1400"/>
            </a:lvl3pPr>
            <a:lvl4pPr marL="1863716" indent="0">
              <a:buNone/>
              <a:defRPr sz="1300"/>
            </a:lvl4pPr>
            <a:lvl5pPr marL="2484955" indent="0">
              <a:buNone/>
              <a:defRPr sz="1300"/>
            </a:lvl5pPr>
            <a:lvl6pPr marL="3106197" indent="0">
              <a:buNone/>
              <a:defRPr sz="1300"/>
            </a:lvl6pPr>
            <a:lvl7pPr marL="3727434" indent="0">
              <a:buNone/>
              <a:defRPr sz="1300"/>
            </a:lvl7pPr>
            <a:lvl8pPr marL="4348673" indent="0">
              <a:buNone/>
              <a:defRPr sz="1300"/>
            </a:lvl8pPr>
            <a:lvl9pPr marL="4969913"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5B64DB2-E84E-4759-ABF9-B6BA924FCA3D}" type="datetimeFigureOut">
              <a:rPr lang="ja-JP" altLang="en-US"/>
              <a:pPr>
                <a:defRPr/>
              </a:pPr>
              <a:t>2023/11/10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62E25DB-08AE-49CA-92C9-9C68785DB0E2}"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50"/>
            <a:ext cx="7680960" cy="793433"/>
          </a:xfrm>
        </p:spPr>
        <p:txBody>
          <a:bodyPr anchor="b"/>
          <a:lstStyle>
            <a:lvl1pPr algn="l">
              <a:defRPr sz="2700" b="1"/>
            </a:lvl1pPr>
          </a:lstStyle>
          <a:p>
            <a:r>
              <a:rPr lang="ja-JP" altLang="en-US"/>
              <a:t>マスタ タイトルの書式設定</a:t>
            </a:r>
          </a:p>
        </p:txBody>
      </p:sp>
      <p:sp>
        <p:nvSpPr>
          <p:cNvPr id="3" name="図プレースホルダ 2"/>
          <p:cNvSpPr>
            <a:spLocks noGrp="1"/>
          </p:cNvSpPr>
          <p:nvPr>
            <p:ph type="pic" idx="1"/>
          </p:nvPr>
        </p:nvSpPr>
        <p:spPr>
          <a:xfrm>
            <a:off x="2509206" y="857886"/>
            <a:ext cx="7680960" cy="5760720"/>
          </a:xfrm>
        </p:spPr>
        <p:txBody>
          <a:bodyPr rtlCol="0">
            <a:normAutofit/>
          </a:bodyPr>
          <a:lstStyle>
            <a:lvl1pPr marL="0" indent="0">
              <a:buNone/>
              <a:defRPr sz="4300"/>
            </a:lvl1pPr>
            <a:lvl2pPr marL="621240" indent="0">
              <a:buNone/>
              <a:defRPr sz="3800"/>
            </a:lvl2pPr>
            <a:lvl3pPr marL="1242478" indent="0">
              <a:buNone/>
              <a:defRPr sz="3400"/>
            </a:lvl3pPr>
            <a:lvl4pPr marL="1863716" indent="0">
              <a:buNone/>
              <a:defRPr sz="2700"/>
            </a:lvl4pPr>
            <a:lvl5pPr marL="2484955" indent="0">
              <a:buNone/>
              <a:defRPr sz="2700"/>
            </a:lvl5pPr>
            <a:lvl6pPr marL="3106197" indent="0">
              <a:buNone/>
              <a:defRPr sz="2700"/>
            </a:lvl6pPr>
            <a:lvl7pPr marL="3727434" indent="0">
              <a:buNone/>
              <a:defRPr sz="2700"/>
            </a:lvl7pPr>
            <a:lvl8pPr marL="4348673" indent="0">
              <a:buNone/>
              <a:defRPr sz="2700"/>
            </a:lvl8pPr>
            <a:lvl9pPr marL="4969913" indent="0">
              <a:buNone/>
              <a:defRPr sz="2700"/>
            </a:lvl9pPr>
          </a:lstStyle>
          <a:p>
            <a:pPr lvl="0"/>
            <a:endParaRPr lang="ja-JP" altLang="en-US" noProof="0"/>
          </a:p>
        </p:txBody>
      </p:sp>
      <p:sp>
        <p:nvSpPr>
          <p:cNvPr id="4" name="テキスト プレースホルダ 3"/>
          <p:cNvSpPr>
            <a:spLocks noGrp="1"/>
          </p:cNvSpPr>
          <p:nvPr>
            <p:ph type="body" sz="half" idx="2"/>
          </p:nvPr>
        </p:nvSpPr>
        <p:spPr>
          <a:xfrm>
            <a:off x="2509206" y="7514283"/>
            <a:ext cx="7680960" cy="1126807"/>
          </a:xfrm>
        </p:spPr>
        <p:txBody>
          <a:bodyPr/>
          <a:lstStyle>
            <a:lvl1pPr marL="0" indent="0">
              <a:buNone/>
              <a:defRPr sz="2000"/>
            </a:lvl1pPr>
            <a:lvl2pPr marL="621240" indent="0">
              <a:buNone/>
              <a:defRPr sz="1700"/>
            </a:lvl2pPr>
            <a:lvl3pPr marL="1242478" indent="0">
              <a:buNone/>
              <a:defRPr sz="1400"/>
            </a:lvl3pPr>
            <a:lvl4pPr marL="1863716" indent="0">
              <a:buNone/>
              <a:defRPr sz="1300"/>
            </a:lvl4pPr>
            <a:lvl5pPr marL="2484955" indent="0">
              <a:buNone/>
              <a:defRPr sz="1300"/>
            </a:lvl5pPr>
            <a:lvl6pPr marL="3106197" indent="0">
              <a:buNone/>
              <a:defRPr sz="1300"/>
            </a:lvl6pPr>
            <a:lvl7pPr marL="3727434" indent="0">
              <a:buNone/>
              <a:defRPr sz="1300"/>
            </a:lvl7pPr>
            <a:lvl8pPr marL="4348673" indent="0">
              <a:buNone/>
              <a:defRPr sz="1300"/>
            </a:lvl8pPr>
            <a:lvl9pPr marL="4969913" indent="0">
              <a:buNone/>
              <a:defRPr sz="13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6E4C102-400B-4F21-A16E-244DE34E70F9}" type="datetimeFigureOut">
              <a:rPr lang="ja-JP" altLang="en-US"/>
              <a:pPr>
                <a:defRPr/>
              </a:pPr>
              <a:t>2023/11/10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8A25819-7A2F-4963-A868-ECD3B749DF96}"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639929" y="384175"/>
            <a:ext cx="11521742" cy="1600200"/>
          </a:xfrm>
          <a:prstGeom prst="rect">
            <a:avLst/>
          </a:prstGeom>
          <a:noFill/>
          <a:ln w="9525">
            <a:noFill/>
            <a:miter lim="800000"/>
            <a:headEnd/>
            <a:tailEnd/>
          </a:ln>
        </p:spPr>
        <p:txBody>
          <a:bodyPr vert="horz" wrap="square" lIns="124249" tIns="62125" rIns="124249" bIns="62125"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639929" y="2239964"/>
            <a:ext cx="11521742" cy="6337300"/>
          </a:xfrm>
          <a:prstGeom prst="rect">
            <a:avLst/>
          </a:prstGeom>
          <a:noFill/>
          <a:ln w="9525">
            <a:noFill/>
            <a:miter lim="800000"/>
            <a:headEnd/>
            <a:tailEnd/>
          </a:ln>
        </p:spPr>
        <p:txBody>
          <a:bodyPr vert="horz" wrap="square" lIns="124249" tIns="62125" rIns="124249" bIns="6212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39929" y="8899528"/>
            <a:ext cx="2986840" cy="511175"/>
          </a:xfrm>
          <a:prstGeom prst="rect">
            <a:avLst/>
          </a:prstGeom>
        </p:spPr>
        <p:txBody>
          <a:bodyPr vert="horz" lIns="124249" tIns="62125" rIns="124249" bIns="62125" rtlCol="0" anchor="ctr"/>
          <a:lstStyle>
            <a:lvl1pPr algn="l" defTabSz="1242478" fontAlgn="auto">
              <a:spcBef>
                <a:spcPts val="0"/>
              </a:spcBef>
              <a:spcAft>
                <a:spcPts val="0"/>
              </a:spcAft>
              <a:defRPr sz="1700">
                <a:solidFill>
                  <a:schemeClr val="tx1">
                    <a:tint val="75000"/>
                  </a:schemeClr>
                </a:solidFill>
                <a:latin typeface="+mn-lt"/>
                <a:ea typeface="+mn-ea"/>
              </a:defRPr>
            </a:lvl1pPr>
          </a:lstStyle>
          <a:p>
            <a:pPr>
              <a:defRPr/>
            </a:pPr>
            <a:fld id="{5EF01505-17DF-41C6-9D14-CD25C0534E0C}" type="datetimeFigureOut">
              <a:rPr lang="ja-JP" altLang="en-US"/>
              <a:pPr>
                <a:defRPr/>
              </a:pPr>
              <a:t>2023/11/10</a:t>
            </a:fld>
            <a:endParaRPr lang="ja-JP" altLang="en-US"/>
          </a:p>
        </p:txBody>
      </p:sp>
      <p:sp>
        <p:nvSpPr>
          <p:cNvPr id="5" name="フッター プレースホルダ 4"/>
          <p:cNvSpPr>
            <a:spLocks noGrp="1"/>
          </p:cNvSpPr>
          <p:nvPr>
            <p:ph type="ftr" sz="quarter" idx="3"/>
          </p:nvPr>
        </p:nvSpPr>
        <p:spPr>
          <a:xfrm>
            <a:off x="4373855" y="8899528"/>
            <a:ext cx="4053890" cy="511175"/>
          </a:xfrm>
          <a:prstGeom prst="rect">
            <a:avLst/>
          </a:prstGeom>
        </p:spPr>
        <p:txBody>
          <a:bodyPr vert="horz" lIns="124249" tIns="62125" rIns="124249" bIns="62125" rtlCol="0" anchor="ctr"/>
          <a:lstStyle>
            <a:lvl1pPr algn="ctr" defTabSz="1242478"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9174833" y="8899528"/>
            <a:ext cx="2986838" cy="511175"/>
          </a:xfrm>
          <a:prstGeom prst="rect">
            <a:avLst/>
          </a:prstGeom>
        </p:spPr>
        <p:txBody>
          <a:bodyPr vert="horz" lIns="124249" tIns="62125" rIns="124249" bIns="62125" rtlCol="0" anchor="ctr"/>
          <a:lstStyle>
            <a:lvl1pPr algn="r" defTabSz="1242478" fontAlgn="auto">
              <a:spcBef>
                <a:spcPts val="0"/>
              </a:spcBef>
              <a:spcAft>
                <a:spcPts val="0"/>
              </a:spcAft>
              <a:defRPr sz="1700">
                <a:solidFill>
                  <a:schemeClr val="tx1">
                    <a:tint val="75000"/>
                  </a:schemeClr>
                </a:solidFill>
                <a:latin typeface="+mn-lt"/>
                <a:ea typeface="+mn-ea"/>
              </a:defRPr>
            </a:lvl1pPr>
          </a:lstStyle>
          <a:p>
            <a:pPr>
              <a:defRPr/>
            </a:pPr>
            <a:fld id="{270DEA0D-15C5-496A-9017-E9F482591BC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40984" rtl="0" eaLnBrk="0" fontAlgn="base" hangingPunct="0">
        <a:spcBef>
          <a:spcPct val="0"/>
        </a:spcBef>
        <a:spcAft>
          <a:spcPct val="0"/>
        </a:spcAft>
        <a:defRPr kumimoji="1" sz="6000" kern="1200">
          <a:solidFill>
            <a:schemeClr val="tx1"/>
          </a:solidFill>
          <a:latin typeface="+mj-lt"/>
          <a:ea typeface="+mj-ea"/>
          <a:cs typeface="+mj-cs"/>
        </a:defRPr>
      </a:lvl1pPr>
      <a:lvl2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2pPr>
      <a:lvl3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3pPr>
      <a:lvl4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4pPr>
      <a:lvl5pPr algn="ctr" defTabSz="1240984" rtl="0" eaLnBrk="0" fontAlgn="base" hangingPunct="0">
        <a:spcBef>
          <a:spcPct val="0"/>
        </a:spcBef>
        <a:spcAft>
          <a:spcPct val="0"/>
        </a:spcAft>
        <a:defRPr kumimoji="1" sz="6000">
          <a:solidFill>
            <a:schemeClr val="tx1"/>
          </a:solidFill>
          <a:latin typeface="Calibri" pitchFamily="34" charset="0"/>
          <a:ea typeface="ＭＳ Ｐゴシック" charset="-128"/>
        </a:defRPr>
      </a:lvl5pPr>
      <a:lvl6pPr marL="443979" algn="ctr" defTabSz="1240984" rtl="0" fontAlgn="base">
        <a:spcBef>
          <a:spcPct val="0"/>
        </a:spcBef>
        <a:spcAft>
          <a:spcPct val="0"/>
        </a:spcAft>
        <a:defRPr kumimoji="1" sz="6000">
          <a:solidFill>
            <a:schemeClr val="tx1"/>
          </a:solidFill>
          <a:latin typeface="Calibri" pitchFamily="34" charset="0"/>
          <a:ea typeface="ＭＳ Ｐゴシック" charset="-128"/>
        </a:defRPr>
      </a:lvl6pPr>
      <a:lvl7pPr marL="887957" algn="ctr" defTabSz="1240984" rtl="0" fontAlgn="base">
        <a:spcBef>
          <a:spcPct val="0"/>
        </a:spcBef>
        <a:spcAft>
          <a:spcPct val="0"/>
        </a:spcAft>
        <a:defRPr kumimoji="1" sz="6000">
          <a:solidFill>
            <a:schemeClr val="tx1"/>
          </a:solidFill>
          <a:latin typeface="Calibri" pitchFamily="34" charset="0"/>
          <a:ea typeface="ＭＳ Ｐゴシック" charset="-128"/>
        </a:defRPr>
      </a:lvl7pPr>
      <a:lvl8pPr marL="1331936" algn="ctr" defTabSz="1240984" rtl="0" fontAlgn="base">
        <a:spcBef>
          <a:spcPct val="0"/>
        </a:spcBef>
        <a:spcAft>
          <a:spcPct val="0"/>
        </a:spcAft>
        <a:defRPr kumimoji="1" sz="6000">
          <a:solidFill>
            <a:schemeClr val="tx1"/>
          </a:solidFill>
          <a:latin typeface="Calibri" pitchFamily="34" charset="0"/>
          <a:ea typeface="ＭＳ Ｐゴシック" charset="-128"/>
        </a:defRPr>
      </a:lvl8pPr>
      <a:lvl9pPr marL="1775915" algn="ctr" defTabSz="1240984" rtl="0" fontAlgn="base">
        <a:spcBef>
          <a:spcPct val="0"/>
        </a:spcBef>
        <a:spcAft>
          <a:spcPct val="0"/>
        </a:spcAft>
        <a:defRPr kumimoji="1" sz="6000">
          <a:solidFill>
            <a:schemeClr val="tx1"/>
          </a:solidFill>
          <a:latin typeface="Calibri" pitchFamily="34" charset="0"/>
          <a:ea typeface="ＭＳ Ｐゴシック" charset="-128"/>
        </a:defRPr>
      </a:lvl9pPr>
    </p:titleStyle>
    <p:bodyStyle>
      <a:lvl1pPr marL="465560" indent="-465560" algn="l" defTabSz="1240984" rtl="0" eaLnBrk="0" fontAlgn="base" hangingPunct="0">
        <a:spcBef>
          <a:spcPct val="20000"/>
        </a:spcBef>
        <a:spcAft>
          <a:spcPct val="0"/>
        </a:spcAft>
        <a:buFont typeface="Arial" charset="0"/>
        <a:buChar char="•"/>
        <a:defRPr kumimoji="1" sz="4300" kern="1200">
          <a:solidFill>
            <a:schemeClr val="tx1"/>
          </a:solidFill>
          <a:latin typeface="+mn-lt"/>
          <a:ea typeface="+mn-ea"/>
          <a:cs typeface="+mn-cs"/>
        </a:defRPr>
      </a:lvl1pPr>
      <a:lvl2pPr marL="1008203" indent="-386940" algn="l" defTabSz="1240984" rtl="0" eaLnBrk="0" fontAlgn="base" hangingPunct="0">
        <a:spcBef>
          <a:spcPct val="20000"/>
        </a:spcBef>
        <a:spcAft>
          <a:spcPct val="0"/>
        </a:spcAft>
        <a:buFont typeface="Arial" charset="0"/>
        <a:buChar char="–"/>
        <a:defRPr kumimoji="1" sz="3800" kern="1200">
          <a:solidFill>
            <a:schemeClr val="tx1"/>
          </a:solidFill>
          <a:latin typeface="+mn-lt"/>
          <a:ea typeface="+mn-ea"/>
          <a:cs typeface="+mn-cs"/>
        </a:defRPr>
      </a:lvl2pPr>
      <a:lvl3pPr marL="1552384" indent="-309859" algn="l" defTabSz="1240984"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3pPr>
      <a:lvl4pPr marL="2173647" indent="-309859" algn="l" defTabSz="1240984" rtl="0" eaLnBrk="0" fontAlgn="base" hangingPunct="0">
        <a:spcBef>
          <a:spcPct val="20000"/>
        </a:spcBef>
        <a:spcAft>
          <a:spcPct val="0"/>
        </a:spcAft>
        <a:buFont typeface="Arial" charset="0"/>
        <a:buChar char="–"/>
        <a:defRPr kumimoji="1" sz="2700" kern="1200">
          <a:solidFill>
            <a:schemeClr val="tx1"/>
          </a:solidFill>
          <a:latin typeface="+mn-lt"/>
          <a:ea typeface="+mn-ea"/>
          <a:cs typeface="+mn-cs"/>
        </a:defRPr>
      </a:lvl4pPr>
      <a:lvl5pPr marL="2794907" indent="-309859" algn="l" defTabSz="1240984" rtl="0" eaLnBrk="0" fontAlgn="base" hangingPunct="0">
        <a:spcBef>
          <a:spcPct val="20000"/>
        </a:spcBef>
        <a:spcAft>
          <a:spcPct val="0"/>
        </a:spcAft>
        <a:buFont typeface="Arial" charset="0"/>
        <a:buChar char="»"/>
        <a:defRPr kumimoji="1" sz="2700" kern="1200">
          <a:solidFill>
            <a:schemeClr val="tx1"/>
          </a:solidFill>
          <a:latin typeface="+mn-lt"/>
          <a:ea typeface="+mn-ea"/>
          <a:cs typeface="+mn-cs"/>
        </a:defRPr>
      </a:lvl5pPr>
      <a:lvl6pPr marL="3416815"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6pPr>
      <a:lvl7pPr marL="4038052"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7pPr>
      <a:lvl8pPr marL="4659291"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8pPr>
      <a:lvl9pPr marL="5280531" indent="-310619" algn="l" defTabSz="1242478" rtl="0" eaLnBrk="1" latinLnBrk="0" hangingPunct="1">
        <a:spcBef>
          <a:spcPct val="20000"/>
        </a:spcBef>
        <a:buFont typeface="Arial" pitchFamily="34" charset="0"/>
        <a:buChar char="•"/>
        <a:defRPr kumimoji="1" sz="2700" kern="1200">
          <a:solidFill>
            <a:schemeClr val="tx1"/>
          </a:solidFill>
          <a:latin typeface="+mn-lt"/>
          <a:ea typeface="+mn-ea"/>
          <a:cs typeface="+mn-cs"/>
        </a:defRPr>
      </a:lvl9pPr>
    </p:bodyStyle>
    <p:otherStyle>
      <a:defPPr>
        <a:defRPr lang="ja-JP"/>
      </a:defPPr>
      <a:lvl1pPr marL="0" algn="l" defTabSz="1242478" rtl="0" eaLnBrk="1" latinLnBrk="0" hangingPunct="1">
        <a:defRPr kumimoji="1" sz="2400" kern="1200">
          <a:solidFill>
            <a:schemeClr val="tx1"/>
          </a:solidFill>
          <a:latin typeface="+mn-lt"/>
          <a:ea typeface="+mn-ea"/>
          <a:cs typeface="+mn-cs"/>
        </a:defRPr>
      </a:lvl1pPr>
      <a:lvl2pPr marL="621240" algn="l" defTabSz="1242478" rtl="0" eaLnBrk="1" latinLnBrk="0" hangingPunct="1">
        <a:defRPr kumimoji="1" sz="2400" kern="1200">
          <a:solidFill>
            <a:schemeClr val="tx1"/>
          </a:solidFill>
          <a:latin typeface="+mn-lt"/>
          <a:ea typeface="+mn-ea"/>
          <a:cs typeface="+mn-cs"/>
        </a:defRPr>
      </a:lvl2pPr>
      <a:lvl3pPr marL="1242478" algn="l" defTabSz="1242478" rtl="0" eaLnBrk="1" latinLnBrk="0" hangingPunct="1">
        <a:defRPr kumimoji="1" sz="2400" kern="1200">
          <a:solidFill>
            <a:schemeClr val="tx1"/>
          </a:solidFill>
          <a:latin typeface="+mn-lt"/>
          <a:ea typeface="+mn-ea"/>
          <a:cs typeface="+mn-cs"/>
        </a:defRPr>
      </a:lvl3pPr>
      <a:lvl4pPr marL="1863716" algn="l" defTabSz="1242478" rtl="0" eaLnBrk="1" latinLnBrk="0" hangingPunct="1">
        <a:defRPr kumimoji="1" sz="2400" kern="1200">
          <a:solidFill>
            <a:schemeClr val="tx1"/>
          </a:solidFill>
          <a:latin typeface="+mn-lt"/>
          <a:ea typeface="+mn-ea"/>
          <a:cs typeface="+mn-cs"/>
        </a:defRPr>
      </a:lvl4pPr>
      <a:lvl5pPr marL="2484955" algn="l" defTabSz="1242478" rtl="0" eaLnBrk="1" latinLnBrk="0" hangingPunct="1">
        <a:defRPr kumimoji="1" sz="2400" kern="1200">
          <a:solidFill>
            <a:schemeClr val="tx1"/>
          </a:solidFill>
          <a:latin typeface="+mn-lt"/>
          <a:ea typeface="+mn-ea"/>
          <a:cs typeface="+mn-cs"/>
        </a:defRPr>
      </a:lvl5pPr>
      <a:lvl6pPr marL="3106197" algn="l" defTabSz="1242478" rtl="0" eaLnBrk="1" latinLnBrk="0" hangingPunct="1">
        <a:defRPr kumimoji="1" sz="2400" kern="1200">
          <a:solidFill>
            <a:schemeClr val="tx1"/>
          </a:solidFill>
          <a:latin typeface="+mn-lt"/>
          <a:ea typeface="+mn-ea"/>
          <a:cs typeface="+mn-cs"/>
        </a:defRPr>
      </a:lvl6pPr>
      <a:lvl7pPr marL="3727434" algn="l" defTabSz="1242478" rtl="0" eaLnBrk="1" latinLnBrk="0" hangingPunct="1">
        <a:defRPr kumimoji="1" sz="2400" kern="1200">
          <a:solidFill>
            <a:schemeClr val="tx1"/>
          </a:solidFill>
          <a:latin typeface="+mn-lt"/>
          <a:ea typeface="+mn-ea"/>
          <a:cs typeface="+mn-cs"/>
        </a:defRPr>
      </a:lvl7pPr>
      <a:lvl8pPr marL="4348673" algn="l" defTabSz="1242478" rtl="0" eaLnBrk="1" latinLnBrk="0" hangingPunct="1">
        <a:defRPr kumimoji="1" sz="2400" kern="1200">
          <a:solidFill>
            <a:schemeClr val="tx1"/>
          </a:solidFill>
          <a:latin typeface="+mn-lt"/>
          <a:ea typeface="+mn-ea"/>
          <a:cs typeface="+mn-cs"/>
        </a:defRPr>
      </a:lvl8pPr>
      <a:lvl9pPr marL="4969913" algn="l" defTabSz="1242478"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1819112" y="154876"/>
            <a:ext cx="9289032" cy="864000"/>
          </a:xfrm>
          <a:prstGeom prst="roundRect">
            <a:avLst>
              <a:gd name="adj" fmla="val 18077"/>
            </a:avLst>
          </a:prstGeom>
          <a:solidFill>
            <a:srgbClr val="0000FF"/>
          </a:solidFill>
          <a:ln w="50800" cmpd="thinThick">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noAutofit/>
          </a:bodyPr>
          <a:lstStyle/>
          <a:p>
            <a:pPr lvl="0" algn="ctr" fontAlgn="auto">
              <a:lnSpc>
                <a:spcPts val="3200"/>
              </a:lnSpc>
              <a:spcBef>
                <a:spcPts val="0"/>
              </a:spcBef>
              <a:spcAft>
                <a:spcPts val="0"/>
              </a:spcAft>
              <a:defRPr/>
            </a:pPr>
            <a:r>
              <a:rPr lang="ja-JP" altLang="en-US" sz="2800" dirty="0">
                <a:solidFill>
                  <a:schemeClr val="bg1"/>
                </a:solidFill>
                <a:latin typeface="HGPｺﾞｼｯｸE" pitchFamily="50" charset="-128"/>
                <a:ea typeface="HGPｺﾞｼｯｸE" pitchFamily="50" charset="-128"/>
                <a:cs typeface="メイリオ" pitchFamily="50" charset="-128"/>
              </a:rPr>
              <a:t>市政改革プラン</a:t>
            </a:r>
            <a:r>
              <a:rPr lang="en-US" altLang="ja-JP" sz="2800" dirty="0">
                <a:solidFill>
                  <a:schemeClr val="bg1"/>
                </a:solidFill>
                <a:latin typeface="HGPｺﾞｼｯｸE" pitchFamily="50" charset="-128"/>
                <a:ea typeface="HGPｺﾞｼｯｸE" pitchFamily="50" charset="-128"/>
                <a:cs typeface="メイリオ" pitchFamily="50" charset="-128"/>
              </a:rPr>
              <a:t>3.1【</a:t>
            </a:r>
            <a:r>
              <a:rPr lang="ja-JP" altLang="en-US" sz="2800" dirty="0">
                <a:solidFill>
                  <a:schemeClr val="bg1"/>
                </a:solidFill>
                <a:latin typeface="HGPｺﾞｼｯｸE" pitchFamily="50" charset="-128"/>
                <a:ea typeface="HGPｺﾞｼｯｸE" pitchFamily="50" charset="-128"/>
                <a:cs typeface="メイリオ" pitchFamily="50" charset="-128"/>
              </a:rPr>
              <a:t>市政改革プラン</a:t>
            </a:r>
            <a:r>
              <a:rPr lang="en-US" altLang="ja-JP" sz="2800" dirty="0">
                <a:solidFill>
                  <a:schemeClr val="bg1"/>
                </a:solidFill>
                <a:latin typeface="HGPｺﾞｼｯｸE" pitchFamily="50" charset="-128"/>
                <a:ea typeface="HGPｺﾞｼｯｸE" pitchFamily="50" charset="-128"/>
                <a:cs typeface="メイリオ" pitchFamily="50" charset="-128"/>
              </a:rPr>
              <a:t>3.0</a:t>
            </a:r>
            <a:r>
              <a:rPr lang="ja-JP" altLang="en-US" sz="2800" dirty="0">
                <a:solidFill>
                  <a:schemeClr val="bg1"/>
                </a:solidFill>
                <a:latin typeface="HGPｺﾞｼｯｸE" pitchFamily="50" charset="-128"/>
                <a:ea typeface="HGPｺﾞｼｯｸE" pitchFamily="50" charset="-128"/>
                <a:cs typeface="メイリオ" pitchFamily="50" charset="-128"/>
              </a:rPr>
              <a:t>の中間見直し版</a:t>
            </a:r>
            <a:r>
              <a:rPr lang="en-US" altLang="ja-JP" sz="2800" dirty="0">
                <a:solidFill>
                  <a:schemeClr val="bg1"/>
                </a:solidFill>
                <a:latin typeface="HGPｺﾞｼｯｸE" pitchFamily="50" charset="-128"/>
                <a:ea typeface="HGPｺﾞｼｯｸE" pitchFamily="50" charset="-128"/>
                <a:cs typeface="メイリオ" pitchFamily="50" charset="-128"/>
              </a:rPr>
              <a:t>】</a:t>
            </a:r>
          </a:p>
          <a:p>
            <a:pPr lvl="0" algn="ctr" fontAlgn="auto">
              <a:lnSpc>
                <a:spcPts val="3200"/>
              </a:lnSpc>
              <a:spcBef>
                <a:spcPts val="0"/>
              </a:spcBef>
              <a:spcAft>
                <a:spcPts val="0"/>
              </a:spcAft>
              <a:defRPr/>
            </a:pPr>
            <a:r>
              <a:rPr lang="ja-JP" altLang="en-US" sz="2000" dirty="0">
                <a:solidFill>
                  <a:schemeClr val="bg1"/>
                </a:solidFill>
                <a:latin typeface="HGPｺﾞｼｯｸE" pitchFamily="50" charset="-128"/>
                <a:ea typeface="HGPｺﾞｼｯｸE" pitchFamily="50" charset="-128"/>
                <a:cs typeface="メイリオ" pitchFamily="50" charset="-128"/>
              </a:rPr>
              <a:t>－ 市民の暮らしの満足度向上をめざした市政改革 －</a:t>
            </a:r>
            <a:endParaRPr lang="en-US" altLang="ja-JP" sz="2800" strike="sngStrike" dirty="0">
              <a:solidFill>
                <a:schemeClr val="accent6">
                  <a:lumMod val="75000"/>
                </a:schemeClr>
              </a:solidFill>
              <a:latin typeface="HGPｺﾞｼｯｸE" pitchFamily="50" charset="-128"/>
              <a:ea typeface="HGPｺﾞｼｯｸE" pitchFamily="50" charset="-128"/>
              <a:cs typeface="メイリオ" pitchFamily="50" charset="-128"/>
            </a:endParaRPr>
          </a:p>
        </p:txBody>
      </p:sp>
      <p:sp>
        <p:nvSpPr>
          <p:cNvPr id="52" name="角丸四角形 51"/>
          <p:cNvSpPr/>
          <p:nvPr/>
        </p:nvSpPr>
        <p:spPr>
          <a:xfrm>
            <a:off x="186241" y="162683"/>
            <a:ext cx="1173999" cy="317437"/>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dist" defTabSz="914400" eaLnBrk="0" hangingPunct="0"/>
            <a:r>
              <a:rPr lang="ja-JP" altLang="en-US" sz="1800" dirty="0">
                <a:solidFill>
                  <a:schemeClr val="tx1"/>
                </a:solidFill>
                <a:latin typeface="メイリオ" pitchFamily="50" charset="-128"/>
                <a:ea typeface="メイリオ" pitchFamily="50" charset="-128"/>
                <a:cs typeface="メイリオ" pitchFamily="50" charset="-128"/>
              </a:rPr>
              <a:t>概要版</a:t>
            </a:r>
          </a:p>
        </p:txBody>
      </p:sp>
      <p:grpSp>
        <p:nvGrpSpPr>
          <p:cNvPr id="4" name="グループ化 3"/>
          <p:cNvGrpSpPr/>
          <p:nvPr/>
        </p:nvGrpSpPr>
        <p:grpSpPr>
          <a:xfrm>
            <a:off x="295436" y="3533299"/>
            <a:ext cx="12312000" cy="504000"/>
            <a:chOff x="214826" y="7817651"/>
            <a:chExt cx="12312000" cy="504000"/>
          </a:xfrm>
        </p:grpSpPr>
        <p:sp>
          <p:nvSpPr>
            <p:cNvPr id="43" name="角丸四角形 42"/>
            <p:cNvSpPr/>
            <p:nvPr/>
          </p:nvSpPr>
          <p:spPr>
            <a:xfrm>
              <a:off x="214826" y="7817651"/>
              <a:ext cx="12312000" cy="504000"/>
            </a:xfrm>
            <a:prstGeom prst="roundRect">
              <a:avLst/>
            </a:prstGeom>
            <a:gradFill flip="none" rotWithShape="1">
              <a:gsLst>
                <a:gs pos="0">
                  <a:srgbClr val="FF99FF"/>
                </a:gs>
                <a:gs pos="100000">
                  <a:srgbClr val="FFCCFF"/>
                </a:gs>
              </a:gsLst>
              <a:path path="rect">
                <a:fillToRect r="100000" b="100000"/>
              </a:path>
              <a:tileRect l="-100000" t="-100000"/>
            </a:gradFill>
            <a:ln w="1905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46" name="角丸四角形 45"/>
            <p:cNvSpPr/>
            <p:nvPr/>
          </p:nvSpPr>
          <p:spPr>
            <a:xfrm>
              <a:off x="4424325" y="7890085"/>
              <a:ext cx="3888433" cy="360000"/>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b="1" dirty="0">
                  <a:solidFill>
                    <a:prstClr val="black"/>
                  </a:solidFill>
                  <a:latin typeface="メイリオ" pitchFamily="50" charset="-128"/>
                  <a:ea typeface="メイリオ" pitchFamily="50" charset="-128"/>
                  <a:cs typeface="メイリオ" pitchFamily="50" charset="-128"/>
                </a:rPr>
                <a:t>コスト削減</a:t>
              </a:r>
            </a:p>
          </p:txBody>
        </p:sp>
        <p:sp>
          <p:nvSpPr>
            <p:cNvPr id="84" name="角丸四角形 83"/>
            <p:cNvSpPr/>
            <p:nvPr/>
          </p:nvSpPr>
          <p:spPr>
            <a:xfrm>
              <a:off x="8408699" y="7890085"/>
              <a:ext cx="3888433" cy="360000"/>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b="1" dirty="0">
                  <a:solidFill>
                    <a:prstClr val="black"/>
                  </a:solidFill>
                  <a:latin typeface="メイリオ" pitchFamily="50" charset="-128"/>
                  <a:ea typeface="メイリオ" pitchFamily="50" charset="-128"/>
                  <a:cs typeface="メイリオ" pitchFamily="50" charset="-128"/>
                </a:rPr>
                <a:t>スピードアップ</a:t>
              </a:r>
            </a:p>
          </p:txBody>
        </p:sp>
        <p:sp>
          <p:nvSpPr>
            <p:cNvPr id="86" name="角丸四角形 85"/>
            <p:cNvSpPr/>
            <p:nvPr/>
          </p:nvSpPr>
          <p:spPr>
            <a:xfrm>
              <a:off x="439951" y="7890085"/>
              <a:ext cx="3888433" cy="360000"/>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b="1" dirty="0">
                  <a:solidFill>
                    <a:prstClr val="black"/>
                  </a:solidFill>
                  <a:latin typeface="メイリオ" pitchFamily="50" charset="-128"/>
                  <a:ea typeface="メイリオ" pitchFamily="50" charset="-128"/>
                  <a:cs typeface="メイリオ" pitchFamily="50" charset="-128"/>
                </a:rPr>
                <a:t>市民サービスの向上</a:t>
              </a:r>
            </a:p>
          </p:txBody>
        </p:sp>
      </p:grpSp>
      <p:sp>
        <p:nvSpPr>
          <p:cNvPr id="44" name="テキスト ボックス 43"/>
          <p:cNvSpPr txBox="1"/>
          <p:nvPr/>
        </p:nvSpPr>
        <p:spPr>
          <a:xfrm>
            <a:off x="11369352" y="162000"/>
            <a:ext cx="1382554" cy="585877"/>
          </a:xfrm>
          <a:prstGeom prst="rect">
            <a:avLst/>
          </a:prstGeom>
          <a:noFill/>
        </p:spPr>
        <p:txBody>
          <a:bodyPr wrap="square" lIns="88796" tIns="44397" rIns="88796" bIns="44397" rtlCol="0" anchor="ctr" anchorCtr="0">
            <a:noAutofit/>
          </a:bodyPr>
          <a:lstStyle/>
          <a:p>
            <a:pPr algn="dist"/>
            <a:r>
              <a:rPr lang="ja-JP" altLang="en-US" sz="1500" dirty="0">
                <a:latin typeface="メイリオ" pitchFamily="50" charset="-128"/>
                <a:ea typeface="メイリオ" pitchFamily="50" charset="-128"/>
                <a:cs typeface="メイリオ" pitchFamily="50" charset="-128"/>
              </a:rPr>
              <a:t>令和４年３月</a:t>
            </a:r>
            <a:endParaRPr lang="en-US" altLang="ja-JP" sz="1500" dirty="0">
              <a:latin typeface="メイリオ" pitchFamily="50" charset="-128"/>
              <a:ea typeface="メイリオ" pitchFamily="50" charset="-128"/>
              <a:cs typeface="メイリオ" pitchFamily="50" charset="-128"/>
            </a:endParaRPr>
          </a:p>
          <a:p>
            <a:pPr algn="dist"/>
            <a:r>
              <a:rPr lang="ja-JP" altLang="en-US" sz="1500" dirty="0">
                <a:latin typeface="メイリオ" pitchFamily="50" charset="-128"/>
                <a:ea typeface="メイリオ" pitchFamily="50" charset="-128"/>
                <a:cs typeface="メイリオ" pitchFamily="50" charset="-128"/>
              </a:rPr>
              <a:t>大阪市</a:t>
            </a:r>
          </a:p>
        </p:txBody>
      </p:sp>
      <p:grpSp>
        <p:nvGrpSpPr>
          <p:cNvPr id="13" name="グループ化 12"/>
          <p:cNvGrpSpPr/>
          <p:nvPr/>
        </p:nvGrpSpPr>
        <p:grpSpPr>
          <a:xfrm>
            <a:off x="313808" y="1143674"/>
            <a:ext cx="12134992" cy="2195488"/>
            <a:chOff x="187935" y="1128393"/>
            <a:chExt cx="12134992" cy="2195488"/>
          </a:xfrm>
        </p:grpSpPr>
        <p:sp>
          <p:nvSpPr>
            <p:cNvPr id="41" name="テキスト ボックス 40"/>
            <p:cNvSpPr txBox="1"/>
            <p:nvPr/>
          </p:nvSpPr>
          <p:spPr>
            <a:xfrm>
              <a:off x="330602" y="1599175"/>
              <a:ext cx="5760000" cy="1724706"/>
            </a:xfrm>
            <a:prstGeom prst="rect">
              <a:avLst/>
            </a:prstGeom>
            <a:noFill/>
            <a:ln>
              <a:noFill/>
            </a:ln>
          </p:spPr>
          <p:txBody>
            <a:bodyPr wrap="square" lIns="36000" tIns="36000" rIns="36000" bIns="36000" rtlCol="0">
              <a:noAutofit/>
            </a:bodyPr>
            <a:lstStyle/>
            <a:p>
              <a:pPr marL="266700" indent="-266700" algn="just">
                <a:lnSpc>
                  <a:spcPts val="1600"/>
                </a:lnSpc>
              </a:pPr>
              <a:r>
                <a:rPr lang="ja-JP" altLang="en-US" sz="1400" dirty="0">
                  <a:latin typeface="メイリオ" pitchFamily="50" charset="-128"/>
                  <a:ea typeface="メイリオ" pitchFamily="50" charset="-128"/>
                  <a:cs typeface="メイリオ" pitchFamily="50" charset="-128"/>
                </a:rPr>
                <a:t>● 大阪市では、「市政改革プラン</a:t>
              </a:r>
              <a:r>
                <a:rPr lang="en-US" altLang="ja-JP" sz="1400" dirty="0">
                  <a:latin typeface="メイリオ" pitchFamily="50" charset="-128"/>
                  <a:ea typeface="メイリオ" pitchFamily="50" charset="-128"/>
                  <a:cs typeface="メイリオ" pitchFamily="50" charset="-128"/>
                </a:rPr>
                <a:t>3.0</a:t>
              </a:r>
              <a:r>
                <a:rPr lang="ja-JP" altLang="en-US" sz="1400" dirty="0">
                  <a:latin typeface="メイリオ" pitchFamily="50" charset="-128"/>
                  <a:ea typeface="メイリオ" pitchFamily="50" charset="-128"/>
                  <a:cs typeface="メイリオ" pitchFamily="50" charset="-128"/>
                </a:rPr>
                <a:t>－市民の暮らしの満足度向上をめざした市政改革－」に基づき、市政改革に取り組んでいます。</a:t>
              </a:r>
            </a:p>
            <a:p>
              <a:pPr marL="266700" indent="-266700" algn="just">
                <a:lnSpc>
                  <a:spcPts val="1600"/>
                </a:lnSpc>
              </a:pPr>
              <a:r>
                <a:rPr lang="ja-JP" altLang="en-US" sz="1400" dirty="0">
                  <a:latin typeface="メイリオ" pitchFamily="50" charset="-128"/>
                  <a:ea typeface="メイリオ" pitchFamily="50" charset="-128"/>
                  <a:cs typeface="メイリオ" pitchFamily="50" charset="-128"/>
                </a:rPr>
                <a:t>● 同プランでは、令和２年度から令和５年度までを取組期間とし、中間時点での達成状況等を評価のうえ、本市を取り巻く状況変化などの実態にあわせて計画の見直しを行うこととしています。</a:t>
              </a:r>
            </a:p>
            <a:p>
              <a:pPr marL="266700" indent="-266700" algn="just">
                <a:lnSpc>
                  <a:spcPts val="1600"/>
                </a:lnSpc>
              </a:pPr>
              <a:endParaRPr lang="en-US" altLang="ja-JP" sz="1400" spc="-80" dirty="0">
                <a:latin typeface="メイリオ" pitchFamily="50" charset="-128"/>
                <a:ea typeface="メイリオ" pitchFamily="50" charset="-128"/>
                <a:cs typeface="メイリオ" pitchFamily="50" charset="-128"/>
              </a:endParaRPr>
            </a:p>
          </p:txBody>
        </p:sp>
        <p:sp>
          <p:nvSpPr>
            <p:cNvPr id="53" name="角丸四角形 52"/>
            <p:cNvSpPr/>
            <p:nvPr/>
          </p:nvSpPr>
          <p:spPr>
            <a:xfrm>
              <a:off x="187935" y="1147612"/>
              <a:ext cx="3258504" cy="338845"/>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dist" defTabSz="914400" eaLnBrk="0" hangingPunct="0"/>
              <a:r>
                <a:rPr lang="ja-JP" altLang="en-US" sz="1800" dirty="0">
                  <a:solidFill>
                    <a:schemeClr val="tx1"/>
                  </a:solidFill>
                  <a:latin typeface="メイリオ" pitchFamily="50" charset="-128"/>
                  <a:ea typeface="メイリオ" pitchFamily="50" charset="-128"/>
                  <a:cs typeface="メイリオ" pitchFamily="50" charset="-128"/>
                </a:rPr>
                <a:t>市政改革プラン</a:t>
              </a:r>
              <a:r>
                <a:rPr lang="en-US" altLang="ja-JP" sz="1800" dirty="0">
                  <a:solidFill>
                    <a:schemeClr val="tx1"/>
                  </a:solidFill>
                  <a:latin typeface="メイリオ" pitchFamily="50" charset="-128"/>
                  <a:ea typeface="メイリオ" pitchFamily="50" charset="-128"/>
                  <a:cs typeface="メイリオ" pitchFamily="50" charset="-128"/>
                </a:rPr>
                <a:t>3.0</a:t>
              </a:r>
              <a:r>
                <a:rPr lang="ja-JP" altLang="en-US" sz="1800" dirty="0">
                  <a:solidFill>
                    <a:schemeClr val="tx1"/>
                  </a:solidFill>
                  <a:latin typeface="メイリオ" pitchFamily="50" charset="-128"/>
                  <a:ea typeface="メイリオ" pitchFamily="50" charset="-128"/>
                  <a:cs typeface="メイリオ" pitchFamily="50" charset="-128"/>
                </a:rPr>
                <a:t>について</a:t>
              </a:r>
            </a:p>
          </p:txBody>
        </p:sp>
        <p:sp>
          <p:nvSpPr>
            <p:cNvPr id="48" name="角丸四角形 47"/>
            <p:cNvSpPr/>
            <p:nvPr/>
          </p:nvSpPr>
          <p:spPr>
            <a:xfrm>
              <a:off x="6403808" y="1128393"/>
              <a:ext cx="2447720" cy="342712"/>
            </a:xfrm>
            <a:prstGeom prst="roundRect">
              <a:avLst/>
            </a:prstGeom>
            <a:solidFill>
              <a:srgbClr val="FFFF00"/>
            </a:solidFill>
            <a:ln w="1905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dist" defTabSz="914400" eaLnBrk="0" hangingPunct="0"/>
              <a:r>
                <a:rPr lang="ja-JP" altLang="en-US" sz="1800" dirty="0">
                  <a:solidFill>
                    <a:schemeClr val="tx1"/>
                  </a:solidFill>
                  <a:latin typeface="メイリオ" pitchFamily="50" charset="-128"/>
                  <a:ea typeface="メイリオ" pitchFamily="50" charset="-128"/>
                  <a:cs typeface="メイリオ" pitchFamily="50" charset="-128"/>
                </a:rPr>
                <a:t>中間見直しの考え方</a:t>
              </a:r>
            </a:p>
          </p:txBody>
        </p:sp>
        <p:sp>
          <p:nvSpPr>
            <p:cNvPr id="50" name="二等辺三角形 49"/>
            <p:cNvSpPr/>
            <p:nvPr/>
          </p:nvSpPr>
          <p:spPr>
            <a:xfrm rot="5400000">
              <a:off x="5806399" y="2050622"/>
              <a:ext cx="1152000" cy="155120"/>
            </a:xfrm>
            <a:prstGeom prst="triangle">
              <a:avLst/>
            </a:prstGeom>
            <a:gradFill flip="none" rotWithShape="1">
              <a:gsLst>
                <a:gs pos="0">
                  <a:srgbClr val="0000FF">
                    <a:lumMod val="60000"/>
                    <a:lumOff val="40000"/>
                  </a:srgbClr>
                </a:gs>
                <a:gs pos="100000">
                  <a:srgbClr val="0000FF">
                    <a:lumMod val="40000"/>
                    <a:lumOff val="60000"/>
                  </a:srgbClr>
                </a:gs>
              </a:gsLst>
              <a:lin ang="16200000" scaled="1"/>
              <a:tileRect/>
            </a:gradFill>
            <a:ln w="1905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6562927" y="1558950"/>
              <a:ext cx="5760000" cy="1556731"/>
            </a:xfrm>
            <a:prstGeom prst="rect">
              <a:avLst/>
            </a:prstGeom>
            <a:noFill/>
            <a:ln>
              <a:noFill/>
            </a:ln>
          </p:spPr>
          <p:txBody>
            <a:bodyPr wrap="square" lIns="36000" tIns="36000" rIns="36000" bIns="36000" rtlCol="0">
              <a:noAutofit/>
            </a:bodyPr>
            <a:lstStyle/>
            <a:p>
              <a:pPr marL="263525" indent="-263525" algn="just">
                <a:lnSpc>
                  <a:spcPts val="1600"/>
                </a:lnSpc>
              </a:pPr>
              <a:r>
                <a:rPr lang="ja-JP" altLang="en-US" sz="1400" dirty="0">
                  <a:latin typeface="メイリオ" pitchFamily="50" charset="-128"/>
                  <a:ea typeface="メイリオ" pitchFamily="50" charset="-128"/>
                  <a:cs typeface="メイリオ" pitchFamily="50" charset="-128"/>
                </a:rPr>
                <a:t>● 更なる市政改革の推進のため、全庁的な課題の解決に向け、今後のデジタル化や</a:t>
              </a:r>
              <a:r>
                <a:rPr lang="en-US" altLang="ja-JP" sz="1400" dirty="0">
                  <a:latin typeface="メイリオ" pitchFamily="50" charset="-128"/>
                  <a:ea typeface="メイリオ" pitchFamily="50" charset="-128"/>
                  <a:cs typeface="メイリオ" pitchFamily="50" charset="-128"/>
                </a:rPr>
                <a:t>DX</a:t>
              </a:r>
              <a:r>
                <a:rPr lang="ja-JP" altLang="en-US" sz="1400" dirty="0">
                  <a:latin typeface="メイリオ" pitchFamily="50" charset="-128"/>
                  <a:ea typeface="メイリオ" pitchFamily="50" charset="-128"/>
                  <a:cs typeface="メイリオ" pitchFamily="50" charset="-128"/>
                </a:rPr>
                <a:t>の推進を視野に入れた取組項目を新たに設けるほか、本市を取り巻く状況変化を踏まえ、各種施策の根拠・背景となる行政計画や方針等の変更などに伴い、令和４年４月以降の取組内容等の見直しを行いました。</a:t>
              </a:r>
              <a:endParaRPr lang="en-US" altLang="ja-JP" sz="1400" dirty="0">
                <a:solidFill>
                  <a:prstClr val="black"/>
                </a:solidFill>
                <a:latin typeface="メイリオ" pitchFamily="50" charset="-128"/>
                <a:ea typeface="メイリオ" pitchFamily="50" charset="-128"/>
                <a:cs typeface="メイリオ" pitchFamily="50" charset="-128"/>
              </a:endParaRPr>
            </a:p>
          </p:txBody>
        </p:sp>
      </p:grpSp>
      <p:sp>
        <p:nvSpPr>
          <p:cNvPr id="96" name="テキスト ボックス 95"/>
          <p:cNvSpPr txBox="1"/>
          <p:nvPr/>
        </p:nvSpPr>
        <p:spPr>
          <a:xfrm>
            <a:off x="7753541" y="3198663"/>
            <a:ext cx="2886409" cy="395581"/>
          </a:xfrm>
          <a:prstGeom prst="rect">
            <a:avLst/>
          </a:prstGeom>
          <a:noFill/>
          <a:ln>
            <a:noFill/>
          </a:ln>
        </p:spPr>
        <p:txBody>
          <a:bodyPr wrap="square" lIns="36000" tIns="36000" rIns="36000" bIns="36000" rtlCol="0" anchor="ctr" anchorCtr="0">
            <a:noAutofit/>
          </a:bodyPr>
          <a:lstStyle/>
          <a:p>
            <a:pPr lvl="0" defTabSz="914400" eaLnBrk="0" hangingPunct="0"/>
            <a:r>
              <a:rPr lang="ja-JP" altLang="en-US" sz="1600" b="1" dirty="0">
                <a:latin typeface="メイリオ" pitchFamily="50" charset="-128"/>
                <a:ea typeface="メイリオ" pitchFamily="50" charset="-128"/>
                <a:cs typeface="メイリオ" pitchFamily="50" charset="-128"/>
              </a:rPr>
              <a:t>生産性向上の視点</a:t>
            </a:r>
          </a:p>
        </p:txBody>
      </p:sp>
      <p:grpSp>
        <p:nvGrpSpPr>
          <p:cNvPr id="5" name="グループ化 4"/>
          <p:cNvGrpSpPr/>
          <p:nvPr/>
        </p:nvGrpSpPr>
        <p:grpSpPr>
          <a:xfrm>
            <a:off x="3694408" y="2787338"/>
            <a:ext cx="5472608" cy="385921"/>
            <a:chOff x="3844516" y="9049128"/>
            <a:chExt cx="5472608" cy="385921"/>
          </a:xfrm>
        </p:grpSpPr>
        <p:sp>
          <p:nvSpPr>
            <p:cNvPr id="88" name="角丸四角形 87"/>
            <p:cNvSpPr/>
            <p:nvPr/>
          </p:nvSpPr>
          <p:spPr>
            <a:xfrm>
              <a:off x="3844516" y="9049128"/>
              <a:ext cx="5472608" cy="360000"/>
            </a:xfrm>
            <a:prstGeom prst="roundRect">
              <a:avLst>
                <a:gd name="adj" fmla="val 34306"/>
              </a:avLst>
            </a:prstGeom>
            <a:gradFill flip="none" rotWithShape="1">
              <a:gsLst>
                <a:gs pos="0">
                  <a:srgbClr val="CCECFF"/>
                </a:gs>
                <a:gs pos="3300">
                  <a:srgbClr val="CCEDFF"/>
                </a:gs>
                <a:gs pos="100000">
                  <a:srgbClr val="CCFFFF"/>
                </a:gs>
              </a:gsLst>
              <a:path path="rect">
                <a:fillToRect r="100000" b="100000"/>
              </a:path>
              <a:tileRect l="-100000" t="-100000"/>
            </a:gra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lvl="0" defTabSz="914400" eaLnBrk="0" hangingPunct="0"/>
              <a:endParaRPr lang="ja-JP" altLang="en-US" sz="1800" dirty="0">
                <a:solidFill>
                  <a:schemeClr val="tx1"/>
                </a:solidFill>
                <a:latin typeface="メイリオ" pitchFamily="50" charset="-128"/>
                <a:ea typeface="メイリオ" pitchFamily="50" charset="-128"/>
                <a:cs typeface="メイリオ" pitchFamily="50" charset="-128"/>
              </a:endParaRPr>
            </a:p>
          </p:txBody>
        </p:sp>
        <p:sp>
          <p:nvSpPr>
            <p:cNvPr id="89" name="テキスト ボックス 88"/>
            <p:cNvSpPr txBox="1"/>
            <p:nvPr/>
          </p:nvSpPr>
          <p:spPr>
            <a:xfrm>
              <a:off x="4960640" y="9075049"/>
              <a:ext cx="4356484" cy="360000"/>
            </a:xfrm>
            <a:prstGeom prst="rect">
              <a:avLst/>
            </a:prstGeom>
            <a:noFill/>
            <a:ln>
              <a:noFill/>
            </a:ln>
          </p:spPr>
          <p:txBody>
            <a:bodyPr wrap="square" lIns="36000" tIns="36000" rIns="36000" bIns="36000" rtlCol="0" anchor="ctr" anchorCtr="0">
              <a:noAutofit/>
            </a:bodyPr>
            <a:lstStyle/>
            <a:p>
              <a:pPr lvl="0" algn="ctr" defTabSz="914400" eaLnBrk="0" hangingPunct="0"/>
              <a:r>
                <a:rPr lang="ja-JP" altLang="en-US" sz="2000" b="1" dirty="0">
                  <a:latin typeface="メイリオ" pitchFamily="50" charset="-128"/>
                  <a:ea typeface="メイリオ" pitchFamily="50" charset="-128"/>
                  <a:cs typeface="メイリオ" pitchFamily="50" charset="-128"/>
                </a:rPr>
                <a:t>市民の暮らしの満足度向上</a:t>
              </a:r>
            </a:p>
          </p:txBody>
        </p:sp>
        <p:sp>
          <p:nvSpPr>
            <p:cNvPr id="99" name="角丸四角形 98"/>
            <p:cNvSpPr/>
            <p:nvPr/>
          </p:nvSpPr>
          <p:spPr>
            <a:xfrm>
              <a:off x="4121562" y="9099904"/>
              <a:ext cx="1260000" cy="252000"/>
            </a:xfrm>
            <a:prstGeom prst="roundRect">
              <a:avLst>
                <a:gd name="adj" fmla="val 34306"/>
              </a:avLst>
            </a:prstGeom>
            <a:solidFill>
              <a:schemeClr val="accent2">
                <a:lumMod val="20000"/>
                <a:lumOff val="80000"/>
              </a:schemeClr>
            </a:solidFill>
            <a:ln w="2540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nchorCtr="0">
              <a:noAutofit/>
            </a:bodyPr>
            <a:lstStyle/>
            <a:p>
              <a:pPr lvl="0" algn="ctr" defTabSz="914400" eaLnBrk="0" hangingPunct="0">
                <a:lnSpc>
                  <a:spcPts val="1800"/>
                </a:lnSpc>
              </a:pPr>
              <a:r>
                <a:rPr lang="ja-JP" altLang="en-US" sz="1400" b="1" dirty="0">
                  <a:solidFill>
                    <a:schemeClr val="tx1"/>
                  </a:solidFill>
                  <a:latin typeface="メイリオ" pitchFamily="50" charset="-128"/>
                  <a:ea typeface="メイリオ" pitchFamily="50" charset="-128"/>
                  <a:cs typeface="メイリオ" pitchFamily="50" charset="-128"/>
                </a:rPr>
                <a:t>めざす姿</a:t>
              </a:r>
            </a:p>
          </p:txBody>
        </p:sp>
      </p:grpSp>
      <p:grpSp>
        <p:nvGrpSpPr>
          <p:cNvPr id="12" name="グループ化 11"/>
          <p:cNvGrpSpPr/>
          <p:nvPr/>
        </p:nvGrpSpPr>
        <p:grpSpPr>
          <a:xfrm>
            <a:off x="295436" y="4109307"/>
            <a:ext cx="12456470" cy="5371813"/>
            <a:chOff x="280037" y="2655785"/>
            <a:chExt cx="12456470" cy="5330762"/>
          </a:xfrm>
        </p:grpSpPr>
        <p:sp>
          <p:nvSpPr>
            <p:cNvPr id="90" name="角丸四角形 89"/>
            <p:cNvSpPr/>
            <p:nvPr/>
          </p:nvSpPr>
          <p:spPr>
            <a:xfrm>
              <a:off x="280037" y="3097990"/>
              <a:ext cx="12312000" cy="4888557"/>
            </a:xfrm>
            <a:prstGeom prst="roundRect">
              <a:avLst>
                <a:gd name="adj" fmla="val 3128"/>
              </a:avLst>
            </a:prstGeom>
            <a:gradFill flip="none" rotWithShape="1">
              <a:gsLst>
                <a:gs pos="0">
                  <a:srgbClr val="CCFFFF"/>
                </a:gs>
                <a:gs pos="100000">
                  <a:srgbClr val="F8FFFF"/>
                </a:gs>
              </a:gsLst>
              <a:path path="rect">
                <a:fillToRect r="100000" b="100000"/>
              </a:path>
              <a:tileRect l="-100000" t="-100000"/>
            </a:gra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124" name="角丸四角形 123"/>
            <p:cNvSpPr/>
            <p:nvPr/>
          </p:nvSpPr>
          <p:spPr>
            <a:xfrm>
              <a:off x="4522359" y="3011107"/>
              <a:ext cx="3511533" cy="354441"/>
            </a:xfrm>
            <a:prstGeom prst="roundRect">
              <a:avLst/>
            </a:prstGeom>
            <a:solidFill>
              <a:srgbClr val="FFFF00"/>
            </a:solidFill>
            <a:ln w="38100" cmpd="thickThi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algn="ctr" defTabSz="914400" eaLnBrk="0" hangingPunct="0"/>
              <a:r>
                <a:rPr lang="ja-JP" altLang="en-US" sz="2000" dirty="0">
                  <a:solidFill>
                    <a:schemeClr val="tx1"/>
                  </a:solidFill>
                  <a:latin typeface="メイリオ" pitchFamily="50" charset="-128"/>
                  <a:ea typeface="メイリオ" pitchFamily="50" charset="-128"/>
                  <a:cs typeface="メイリオ" pitchFamily="50" charset="-128"/>
                </a:rPr>
                <a:t>中間見直し版の取組項目</a:t>
              </a:r>
            </a:p>
          </p:txBody>
        </p:sp>
        <p:sp>
          <p:nvSpPr>
            <p:cNvPr id="131" name="テキスト ボックス 130"/>
            <p:cNvSpPr txBox="1"/>
            <p:nvPr/>
          </p:nvSpPr>
          <p:spPr>
            <a:xfrm>
              <a:off x="7607162" y="2655785"/>
              <a:ext cx="5129345" cy="336887"/>
            </a:xfrm>
            <a:prstGeom prst="rect">
              <a:avLst/>
            </a:prstGeom>
            <a:noFill/>
          </p:spPr>
          <p:txBody>
            <a:bodyPr wrap="square" lIns="36000" tIns="36000" rIns="36000" bIns="36000" rtlCol="0">
              <a:noAutofit/>
            </a:bodyPr>
            <a:lstStyle/>
            <a:p>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a:t>
              </a:r>
              <a:r>
                <a:rPr lang="en-US" altLang="ja-JP" sz="900" dirty="0">
                  <a:latin typeface="メイリオ" pitchFamily="50" charset="-128"/>
                  <a:ea typeface="メイリオ" pitchFamily="50" charset="-128"/>
                  <a:cs typeface="メイリオ" pitchFamily="50" charset="-128"/>
                </a:rPr>
                <a:t>p</a:t>
              </a:r>
              <a:r>
                <a:rPr lang="ja-JP" altLang="en-US" sz="900" dirty="0">
                  <a:latin typeface="メイリオ" pitchFamily="50" charset="-128"/>
                  <a:ea typeface="メイリオ" pitchFamily="50" charset="-128"/>
                  <a:cs typeface="メイリオ" pitchFamily="50" charset="-128"/>
                </a:rPr>
                <a:t>」は冊子「市政改革プラン</a:t>
              </a:r>
              <a:r>
                <a:rPr lang="en-US" altLang="ja-JP" sz="900" dirty="0">
                  <a:latin typeface="メイリオ" pitchFamily="50" charset="-128"/>
                  <a:ea typeface="メイリオ" pitchFamily="50" charset="-128"/>
                  <a:cs typeface="メイリオ" pitchFamily="50" charset="-128"/>
                </a:rPr>
                <a:t>3.1【</a:t>
              </a:r>
              <a:r>
                <a:rPr lang="ja-JP" altLang="en-US" sz="900" dirty="0">
                  <a:latin typeface="メイリオ" pitchFamily="50" charset="-128"/>
                  <a:ea typeface="メイリオ" pitchFamily="50" charset="-128"/>
                  <a:cs typeface="メイリオ" pitchFamily="50" charset="-128"/>
                </a:rPr>
                <a:t>市政改革プラン</a:t>
              </a:r>
              <a:r>
                <a:rPr lang="en-US" altLang="ja-JP" sz="900" dirty="0">
                  <a:latin typeface="メイリオ" pitchFamily="50" charset="-128"/>
                  <a:ea typeface="メイリオ" pitchFamily="50" charset="-128"/>
                  <a:cs typeface="メイリオ" pitchFamily="50" charset="-128"/>
                </a:rPr>
                <a:t>3.0</a:t>
              </a:r>
              <a:r>
                <a:rPr lang="ja-JP" altLang="en-US" sz="900" dirty="0">
                  <a:latin typeface="メイリオ" pitchFamily="50" charset="-128"/>
                  <a:ea typeface="メイリオ" pitchFamily="50" charset="-128"/>
                  <a:cs typeface="メイリオ" pitchFamily="50" charset="-128"/>
                </a:rPr>
                <a:t>の中間見直し版</a:t>
              </a:r>
              <a:r>
                <a:rPr lang="en-US" altLang="ja-JP" sz="900" dirty="0">
                  <a:latin typeface="メイリオ" pitchFamily="50" charset="-128"/>
                  <a:ea typeface="メイリオ" pitchFamily="50" charset="-128"/>
                  <a:cs typeface="メイリオ" pitchFamily="50" charset="-128"/>
                </a:rPr>
                <a:t>】</a:t>
              </a:r>
              <a:r>
                <a:rPr lang="zh-CN" altLang="en-US"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令和２</a:t>
              </a:r>
              <a:r>
                <a:rPr lang="zh-CN" altLang="en-US"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５</a:t>
              </a:r>
              <a:r>
                <a:rPr lang="zh-CN" altLang="en-US" sz="900" dirty="0">
                  <a:latin typeface="メイリオ" pitchFamily="50" charset="-128"/>
                  <a:ea typeface="メイリオ" pitchFamily="50" charset="-128"/>
                  <a:cs typeface="メイリオ" pitchFamily="50" charset="-128"/>
                </a:rPr>
                <a:t>年度）</a:t>
              </a:r>
              <a:r>
                <a:rPr lang="ja-JP" altLang="en-US" sz="900" dirty="0">
                  <a:latin typeface="メイリオ" pitchFamily="50" charset="-128"/>
                  <a:ea typeface="メイリオ" pitchFamily="50" charset="-128"/>
                  <a:cs typeface="メイリオ" pitchFamily="50" charset="-128"/>
                </a:rPr>
                <a:t>」</a:t>
              </a:r>
              <a:endParaRPr lang="en-US" altLang="ja-JP" sz="900" dirty="0">
                <a:latin typeface="メイリオ" pitchFamily="50" charset="-128"/>
                <a:ea typeface="メイリオ" pitchFamily="50" charset="-128"/>
                <a:cs typeface="メイリオ" pitchFamily="50" charset="-128"/>
              </a:endParaRPr>
            </a:p>
            <a:p>
              <a:r>
                <a:rPr lang="ja-JP" altLang="en-US" sz="900" dirty="0">
                  <a:latin typeface="メイリオ" pitchFamily="50" charset="-128"/>
                  <a:ea typeface="メイリオ" pitchFamily="50" charset="-128"/>
                  <a:cs typeface="メイリオ" pitchFamily="50" charset="-128"/>
                </a:rPr>
                <a:t>　　のページに対応。</a:t>
              </a:r>
              <a:r>
                <a:rPr lang="ja-JP" altLang="en-US" sz="900" b="1" u="sng" dirty="0">
                  <a:solidFill>
                    <a:srgbClr val="FF0000"/>
                  </a:solidFill>
                  <a:latin typeface="メイリオ" pitchFamily="50" charset="-128"/>
                  <a:ea typeface="メイリオ" pitchFamily="50" charset="-128"/>
                  <a:cs typeface="メイリオ" pitchFamily="50" charset="-128"/>
                </a:rPr>
                <a:t>赤字下線</a:t>
              </a:r>
              <a:r>
                <a:rPr lang="ja-JP" altLang="en-US" sz="900" dirty="0">
                  <a:latin typeface="メイリオ" pitchFamily="50" charset="-128"/>
                  <a:ea typeface="メイリオ" pitchFamily="50" charset="-128"/>
                  <a:cs typeface="メイリオ" pitchFamily="50" charset="-128"/>
                </a:rPr>
                <a:t>は新規項目。</a:t>
              </a:r>
              <a:endParaRPr lang="en-US" altLang="ja-JP" sz="900" dirty="0">
                <a:latin typeface="メイリオ" pitchFamily="50" charset="-128"/>
                <a:ea typeface="メイリオ" pitchFamily="50" charset="-128"/>
                <a:cs typeface="メイリオ" pitchFamily="50" charset="-128"/>
              </a:endParaRPr>
            </a:p>
            <a:p>
              <a:endParaRPr lang="ja-JP" altLang="en-US" sz="900" dirty="0">
                <a:latin typeface="メイリオ" pitchFamily="50" charset="-128"/>
                <a:ea typeface="メイリオ" pitchFamily="50" charset="-128"/>
                <a:cs typeface="メイリオ" pitchFamily="50" charset="-128"/>
              </a:endParaRPr>
            </a:p>
          </p:txBody>
        </p:sp>
        <p:grpSp>
          <p:nvGrpSpPr>
            <p:cNvPr id="11" name="グループ化 10"/>
            <p:cNvGrpSpPr/>
            <p:nvPr/>
          </p:nvGrpSpPr>
          <p:grpSpPr>
            <a:xfrm>
              <a:off x="337401" y="6763779"/>
              <a:ext cx="12096000" cy="1164309"/>
              <a:chOff x="337401" y="6763779"/>
              <a:chExt cx="12096000" cy="1164309"/>
            </a:xfrm>
          </p:grpSpPr>
          <p:sp>
            <p:nvSpPr>
              <p:cNvPr id="98" name="AutoShape 6"/>
              <p:cNvSpPr>
                <a:spLocks noChangeArrowheads="1"/>
              </p:cNvSpPr>
              <p:nvPr/>
            </p:nvSpPr>
            <p:spPr bwMode="auto">
              <a:xfrm>
                <a:off x="337401" y="6784892"/>
                <a:ext cx="12096000" cy="1143196"/>
              </a:xfrm>
              <a:prstGeom prst="roundRect">
                <a:avLst>
                  <a:gd name="adj" fmla="val 9537"/>
                </a:avLst>
              </a:prstGeom>
              <a:solidFill>
                <a:srgbClr val="0066FF"/>
              </a:solidFill>
              <a:ln w="22225">
                <a:noFill/>
                <a:round/>
                <a:headEnd/>
                <a:tailEnd/>
              </a:ln>
              <a:effectLst>
                <a:outerShdw blurRad="50800" dist="38100" dir="2700000" algn="tl" rotWithShape="0">
                  <a:prstClr val="black">
                    <a:alpha val="40000"/>
                  </a:prstClr>
                </a:outerShdw>
              </a:effectLst>
            </p:spPr>
            <p:txBody>
              <a:bodyPr lIns="77929" tIns="38964" rIns="77929" bIns="38964" anchor="ctr"/>
              <a:lstStyle/>
              <a:p>
                <a:pPr algn="ctr" eaLnBrk="1" hangingPunct="1">
                  <a:defRPr/>
                </a:pPr>
                <a:endParaRPr lang="ja-JP" altLang="en-US" b="1" dirty="0">
                  <a:solidFill>
                    <a:srgbClr val="000099"/>
                  </a:solidFill>
                  <a:effectLst>
                    <a:outerShdw blurRad="38100" dist="38100" dir="2700000" algn="tl">
                      <a:srgbClr val="99CCFF">
                        <a:alpha val="43000"/>
                      </a:srgbClr>
                    </a:outerShdw>
                  </a:effectLst>
                  <a:latin typeface="ＭＳ Ｐゴシック" charset="-128"/>
                  <a:ea typeface="ＭＳ Ｐゴシック" charset="-128"/>
                </a:endParaRPr>
              </a:p>
            </p:txBody>
          </p:sp>
          <p:grpSp>
            <p:nvGrpSpPr>
              <p:cNvPr id="9" name="グループ化 8"/>
              <p:cNvGrpSpPr/>
              <p:nvPr/>
            </p:nvGrpSpPr>
            <p:grpSpPr>
              <a:xfrm>
                <a:off x="6417575" y="6763779"/>
                <a:ext cx="5940000" cy="1078712"/>
                <a:chOff x="6417575" y="6763779"/>
                <a:chExt cx="5940000" cy="1078712"/>
              </a:xfrm>
            </p:grpSpPr>
            <p:sp>
              <p:nvSpPr>
                <p:cNvPr id="100" name="正方形/長方形 99"/>
                <p:cNvSpPr/>
                <p:nvPr/>
              </p:nvSpPr>
              <p:spPr>
                <a:xfrm>
                  <a:off x="6417575" y="6870491"/>
                  <a:ext cx="5940000" cy="972000"/>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69" name="テキスト ボックス 68"/>
                <p:cNvSpPr txBox="1"/>
                <p:nvPr/>
              </p:nvSpPr>
              <p:spPr>
                <a:xfrm>
                  <a:off x="6448229" y="7156814"/>
                  <a:ext cx="5904000" cy="648000"/>
                </a:xfrm>
                <a:prstGeom prst="rect">
                  <a:avLst/>
                </a:prstGeom>
                <a:noFill/>
                <a:ln>
                  <a:noFill/>
                </a:ln>
              </p:spPr>
              <p:txBody>
                <a:bodyPr wrap="square" lIns="36000" tIns="36000" rIns="36000" bIns="36000" rtlCol="0">
                  <a:noAutofit/>
                </a:bodyPr>
                <a:lstStyle/>
                <a:p>
                  <a:pPr>
                    <a:lnSpc>
                      <a:spcPts val="1600"/>
                    </a:lnSpc>
                    <a:spcAft>
                      <a:spcPts val="200"/>
                    </a:spcAft>
                  </a:pPr>
                  <a:r>
                    <a:rPr lang="ja-JP" altLang="en-US" sz="1400" dirty="0">
                      <a:latin typeface="メイリオ" pitchFamily="50" charset="-128"/>
                      <a:ea typeface="メイリオ" pitchFamily="50" charset="-128"/>
                      <a:cs typeface="メイリオ" pitchFamily="50" charset="-128"/>
                    </a:rPr>
                    <a:t>・働き方改革の推進</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a:t>
                  </a:r>
                  <a:r>
                    <a:rPr lang="ja-JP" altLang="en-US" sz="1300" spc="-50" dirty="0">
                      <a:latin typeface="メイリオ" pitchFamily="50" charset="-128"/>
                      <a:ea typeface="メイリオ" pitchFamily="50" charset="-128"/>
                      <a:cs typeface="メイリオ" pitchFamily="50" charset="-128"/>
                    </a:rPr>
                    <a:t>長時間労働の是正、働きやすい職場環境づくりの取組、柔軟な働き方の推進、</a:t>
                  </a:r>
                  <a:br>
                    <a:rPr lang="en-US" altLang="ja-JP" sz="1300" spc="-5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コミュニケーション活性化・ムダ取りのためのオフィス改革）</a:t>
                  </a:r>
                  <a:endParaRPr lang="en-US" altLang="ja-JP" sz="1300" dirty="0">
                    <a:latin typeface="メイリオ" pitchFamily="50" charset="-128"/>
                    <a:ea typeface="メイリオ" pitchFamily="50" charset="-128"/>
                    <a:cs typeface="メイリオ" pitchFamily="50" charset="-128"/>
                  </a:endParaRPr>
                </a:p>
              </p:txBody>
            </p:sp>
            <p:sp>
              <p:nvSpPr>
                <p:cNvPr id="102" name="角丸四角形 101"/>
                <p:cNvSpPr/>
                <p:nvPr/>
              </p:nvSpPr>
              <p:spPr>
                <a:xfrm>
                  <a:off x="6504054" y="6763779"/>
                  <a:ext cx="5616000" cy="32400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500" dirty="0">
                      <a:solidFill>
                        <a:prstClr val="black"/>
                      </a:solidFill>
                      <a:latin typeface="メイリオ" pitchFamily="50" charset="-128"/>
                      <a:ea typeface="メイリオ" pitchFamily="50" charset="-128"/>
                      <a:cs typeface="メイリオ" pitchFamily="50" charset="-128"/>
                    </a:rPr>
                    <a:t>改革の柱</a:t>
                  </a:r>
                  <a:r>
                    <a:rPr lang="en-US" altLang="ja-JP" sz="1500" dirty="0">
                      <a:solidFill>
                        <a:prstClr val="black"/>
                      </a:solidFill>
                      <a:latin typeface="メイリオ" pitchFamily="50" charset="-128"/>
                      <a:ea typeface="メイリオ" pitchFamily="50" charset="-128"/>
                      <a:cs typeface="メイリオ" pitchFamily="50" charset="-128"/>
                    </a:rPr>
                    <a:t>6</a:t>
                  </a:r>
                  <a:r>
                    <a:rPr lang="ja-JP" altLang="en-US" sz="1800" b="1" dirty="0">
                      <a:solidFill>
                        <a:prstClr val="black"/>
                      </a:solidFill>
                      <a:latin typeface="メイリオ" pitchFamily="50" charset="-128"/>
                      <a:ea typeface="メイリオ" pitchFamily="50" charset="-128"/>
                      <a:cs typeface="メイリオ" pitchFamily="50" charset="-128"/>
                    </a:rPr>
                    <a:t>  </a:t>
                  </a:r>
                  <a:r>
                    <a:rPr lang="ja-JP" altLang="en-US" sz="1600" b="1" dirty="0">
                      <a:solidFill>
                        <a:prstClr val="black"/>
                      </a:solidFill>
                      <a:latin typeface="メイリオ" pitchFamily="50" charset="-128"/>
                      <a:ea typeface="メイリオ" pitchFamily="50" charset="-128"/>
                      <a:cs typeface="メイリオ" pitchFamily="50" charset="-128"/>
                    </a:rPr>
                    <a:t>働き方改革</a:t>
                  </a:r>
                  <a:r>
                    <a:rPr lang="ja-JP" altLang="en-US" sz="1400" dirty="0">
                      <a:solidFill>
                        <a:prstClr val="black"/>
                      </a:solidFill>
                      <a:latin typeface="メイリオ" pitchFamily="50" charset="-128"/>
                      <a:ea typeface="メイリオ" pitchFamily="50" charset="-128"/>
                      <a:cs typeface="メイリオ" pitchFamily="50" charset="-128"/>
                    </a:rPr>
                    <a:t>（</a:t>
                  </a:r>
                  <a:r>
                    <a:rPr lang="en-US" altLang="ja-JP" sz="1400" dirty="0">
                      <a:solidFill>
                        <a:prstClr val="black"/>
                      </a:solidFill>
                      <a:latin typeface="メイリオ" pitchFamily="50" charset="-128"/>
                      <a:ea typeface="メイリオ" pitchFamily="50" charset="-128"/>
                      <a:cs typeface="メイリオ" pitchFamily="50" charset="-128"/>
                    </a:rPr>
                    <a:t>p66</a:t>
                  </a:r>
                  <a:r>
                    <a:rPr lang="ja-JP" altLang="en-US" sz="1400" dirty="0">
                      <a:solidFill>
                        <a:prstClr val="black"/>
                      </a:solidFill>
                      <a:latin typeface="メイリオ" pitchFamily="50" charset="-128"/>
                      <a:ea typeface="メイリオ" pitchFamily="50" charset="-128"/>
                      <a:cs typeface="メイリオ" pitchFamily="50" charset="-128"/>
                    </a:rPr>
                    <a:t>～）</a:t>
                  </a:r>
                  <a:r>
                    <a:rPr lang="ja-JP" altLang="en-US" sz="1800" b="1" dirty="0">
                      <a:solidFill>
                        <a:prstClr val="black"/>
                      </a:solidFill>
                      <a:latin typeface="メイリオ" pitchFamily="50" charset="-128"/>
                      <a:ea typeface="メイリオ" pitchFamily="50" charset="-128"/>
                      <a:cs typeface="メイリオ" pitchFamily="50" charset="-128"/>
                    </a:rPr>
                    <a:t> </a:t>
                  </a:r>
                </a:p>
              </p:txBody>
            </p:sp>
          </p:grpSp>
          <p:grpSp>
            <p:nvGrpSpPr>
              <p:cNvPr id="8" name="グループ化 7"/>
              <p:cNvGrpSpPr/>
              <p:nvPr/>
            </p:nvGrpSpPr>
            <p:grpSpPr>
              <a:xfrm>
                <a:off x="386293" y="6763780"/>
                <a:ext cx="5940000" cy="1078711"/>
                <a:chOff x="386293" y="6763780"/>
                <a:chExt cx="5940000" cy="1078711"/>
              </a:xfrm>
            </p:grpSpPr>
            <p:sp>
              <p:nvSpPr>
                <p:cNvPr id="62" name="正方形/長方形 61"/>
                <p:cNvSpPr/>
                <p:nvPr/>
              </p:nvSpPr>
              <p:spPr>
                <a:xfrm>
                  <a:off x="386293" y="6870492"/>
                  <a:ext cx="5940000" cy="971999"/>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64" name="テキスト ボックス 63"/>
                <p:cNvSpPr txBox="1"/>
                <p:nvPr/>
              </p:nvSpPr>
              <p:spPr>
                <a:xfrm>
                  <a:off x="422293" y="7154356"/>
                  <a:ext cx="5904000" cy="648000"/>
                </a:xfrm>
                <a:prstGeom prst="rect">
                  <a:avLst/>
                </a:prstGeom>
                <a:noFill/>
                <a:ln>
                  <a:noFill/>
                </a:ln>
              </p:spPr>
              <p:txBody>
                <a:bodyPr wrap="square" lIns="36000" tIns="36000" rIns="36000" bIns="36000" rtlCol="0">
                  <a:noAutofit/>
                </a:bodyPr>
                <a:lstStyle/>
                <a:p>
                  <a:pPr>
                    <a:lnSpc>
                      <a:spcPts val="1600"/>
                    </a:lnSpc>
                    <a:spcAft>
                      <a:spcPts val="200"/>
                    </a:spcAft>
                  </a:pPr>
                  <a:r>
                    <a:rPr lang="ja-JP" altLang="en-US" sz="1400" dirty="0">
                      <a:latin typeface="メイリオ" pitchFamily="50" charset="-128"/>
                      <a:ea typeface="メイリオ" pitchFamily="50" charset="-128"/>
                      <a:cs typeface="メイリオ" pitchFamily="50" charset="-128"/>
                    </a:rPr>
                    <a:t>・次代を担う職員の育成</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（自主的・主体的に行動することができる職員の育成・支援、</a:t>
                  </a:r>
                  <a:br>
                    <a:rPr lang="en-US" altLang="ja-JP" sz="13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各所属における職員の専門性の向上　等）</a:t>
                  </a:r>
                  <a:endParaRPr lang="en-US" altLang="ja-JP" sz="1300" dirty="0">
                    <a:latin typeface="メイリオ" pitchFamily="50" charset="-128"/>
                    <a:ea typeface="メイリオ" pitchFamily="50" charset="-128"/>
                    <a:cs typeface="メイリオ" pitchFamily="50" charset="-128"/>
                  </a:endParaRPr>
                </a:p>
                <a:p>
                  <a:pPr>
                    <a:lnSpc>
                      <a:spcPts val="1600"/>
                    </a:lnSpc>
                    <a:spcAft>
                      <a:spcPts val="200"/>
                    </a:spcAft>
                  </a:pPr>
                  <a:r>
                    <a:rPr lang="ja-JP" altLang="en-US" sz="1400" dirty="0">
                      <a:latin typeface="メイリオ" pitchFamily="50" charset="-128"/>
                      <a:ea typeface="メイリオ" pitchFamily="50" charset="-128"/>
                      <a:cs typeface="メイリオ" pitchFamily="50" charset="-128"/>
                    </a:rPr>
                    <a:t>　</a:t>
                  </a:r>
                </a:p>
              </p:txBody>
            </p:sp>
            <p:sp>
              <p:nvSpPr>
                <p:cNvPr id="103" name="角丸四角形 102"/>
                <p:cNvSpPr/>
                <p:nvPr/>
              </p:nvSpPr>
              <p:spPr>
                <a:xfrm>
                  <a:off x="465175" y="6763780"/>
                  <a:ext cx="5616000" cy="32400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500" dirty="0">
                      <a:solidFill>
                        <a:prstClr val="black"/>
                      </a:solidFill>
                      <a:latin typeface="メイリオ" pitchFamily="50" charset="-128"/>
                      <a:ea typeface="メイリオ" pitchFamily="50" charset="-128"/>
                      <a:cs typeface="メイリオ" pitchFamily="50" charset="-128"/>
                    </a:rPr>
                    <a:t>改革の柱</a:t>
                  </a:r>
                  <a:r>
                    <a:rPr lang="en-US" altLang="ja-JP" sz="1500" dirty="0">
                      <a:solidFill>
                        <a:prstClr val="black"/>
                      </a:solidFill>
                      <a:latin typeface="メイリオ" pitchFamily="50" charset="-128"/>
                      <a:ea typeface="メイリオ" pitchFamily="50" charset="-128"/>
                      <a:cs typeface="メイリオ" pitchFamily="50" charset="-128"/>
                    </a:rPr>
                    <a:t>5</a:t>
                  </a:r>
                  <a:r>
                    <a:rPr lang="ja-JP" altLang="en-US" sz="1800" b="1" dirty="0">
                      <a:solidFill>
                        <a:prstClr val="black"/>
                      </a:solidFill>
                      <a:latin typeface="メイリオ" pitchFamily="50" charset="-128"/>
                      <a:ea typeface="メイリオ" pitchFamily="50" charset="-128"/>
                      <a:cs typeface="メイリオ" pitchFamily="50" charset="-128"/>
                    </a:rPr>
                    <a:t>  </a:t>
                  </a:r>
                  <a:r>
                    <a:rPr lang="ja-JP" altLang="en-US" sz="1600" b="1" dirty="0">
                      <a:solidFill>
                        <a:prstClr val="black"/>
                      </a:solidFill>
                      <a:latin typeface="メイリオ" pitchFamily="50" charset="-128"/>
                      <a:ea typeface="メイリオ" pitchFamily="50" charset="-128"/>
                      <a:cs typeface="メイリオ" pitchFamily="50" charset="-128"/>
                    </a:rPr>
                    <a:t>人材育成・職場力の向上</a:t>
                  </a:r>
                  <a:r>
                    <a:rPr lang="ja-JP" altLang="en-US" sz="1400" dirty="0">
                      <a:solidFill>
                        <a:prstClr val="black"/>
                      </a:solidFill>
                      <a:latin typeface="メイリオ" pitchFamily="50" charset="-128"/>
                      <a:ea typeface="メイリオ" pitchFamily="50" charset="-128"/>
                      <a:cs typeface="メイリオ" pitchFamily="50" charset="-128"/>
                    </a:rPr>
                    <a:t>（</a:t>
                  </a:r>
                  <a:r>
                    <a:rPr lang="en-US" altLang="ja-JP" sz="1400" dirty="0">
                      <a:solidFill>
                        <a:prstClr val="black"/>
                      </a:solidFill>
                      <a:latin typeface="メイリオ" pitchFamily="50" charset="-128"/>
                      <a:ea typeface="メイリオ" pitchFamily="50" charset="-128"/>
                      <a:cs typeface="メイリオ" pitchFamily="50" charset="-128"/>
                    </a:rPr>
                    <a:t>p64</a:t>
                  </a:r>
                  <a:r>
                    <a:rPr lang="ja-JP" altLang="en-US" sz="1400" dirty="0">
                      <a:solidFill>
                        <a:prstClr val="black"/>
                      </a:solidFill>
                      <a:latin typeface="メイリオ" pitchFamily="50" charset="-128"/>
                      <a:ea typeface="メイリオ" pitchFamily="50" charset="-128"/>
                      <a:cs typeface="メイリオ" pitchFamily="50" charset="-128"/>
                    </a:rPr>
                    <a:t>～）</a:t>
                  </a:r>
                  <a:r>
                    <a:rPr lang="ja-JP" altLang="en-US" sz="1800" b="1" dirty="0">
                      <a:solidFill>
                        <a:prstClr val="black"/>
                      </a:solidFill>
                      <a:latin typeface="メイリオ" pitchFamily="50" charset="-128"/>
                      <a:ea typeface="メイリオ" pitchFamily="50" charset="-128"/>
                      <a:cs typeface="メイリオ" pitchFamily="50" charset="-128"/>
                    </a:rPr>
                    <a:t> </a:t>
                  </a:r>
                </a:p>
              </p:txBody>
            </p:sp>
          </p:grpSp>
        </p:grpSp>
        <p:grpSp>
          <p:nvGrpSpPr>
            <p:cNvPr id="10" name="グループ化 9"/>
            <p:cNvGrpSpPr/>
            <p:nvPr/>
          </p:nvGrpSpPr>
          <p:grpSpPr>
            <a:xfrm>
              <a:off x="337401" y="3473033"/>
              <a:ext cx="12096000" cy="3219286"/>
              <a:chOff x="337401" y="3473033"/>
              <a:chExt cx="12096000" cy="3219286"/>
            </a:xfrm>
          </p:grpSpPr>
          <p:sp>
            <p:nvSpPr>
              <p:cNvPr id="78" name="AutoShape 6"/>
              <p:cNvSpPr>
                <a:spLocks noChangeArrowheads="1"/>
              </p:cNvSpPr>
              <p:nvPr/>
            </p:nvSpPr>
            <p:spPr bwMode="auto">
              <a:xfrm>
                <a:off x="337401" y="3473033"/>
                <a:ext cx="12096000" cy="3219286"/>
              </a:xfrm>
              <a:prstGeom prst="roundRect">
                <a:avLst>
                  <a:gd name="adj" fmla="val 4508"/>
                </a:avLst>
              </a:prstGeom>
              <a:solidFill>
                <a:srgbClr val="0066FF"/>
              </a:solidFill>
              <a:ln w="22225">
                <a:noFill/>
                <a:round/>
                <a:headEnd/>
                <a:tailEnd/>
              </a:ln>
              <a:effectLst>
                <a:outerShdw blurRad="50800" dist="38100" dir="2700000" algn="tl" rotWithShape="0">
                  <a:prstClr val="black">
                    <a:alpha val="40000"/>
                  </a:prstClr>
                </a:outerShdw>
              </a:effectLst>
            </p:spPr>
            <p:txBody>
              <a:bodyPr lIns="77929" tIns="38964" rIns="77929" bIns="38964" anchor="ctr"/>
              <a:lstStyle/>
              <a:p>
                <a:pPr algn="ctr" eaLnBrk="1" hangingPunct="1">
                  <a:defRPr/>
                </a:pPr>
                <a:endParaRPr lang="ja-JP" altLang="en-US" b="1" dirty="0">
                  <a:solidFill>
                    <a:srgbClr val="000099"/>
                  </a:solidFill>
                  <a:effectLst>
                    <a:outerShdw blurRad="38100" dist="38100" dir="2700000" algn="tl">
                      <a:srgbClr val="99CCFF">
                        <a:alpha val="43000"/>
                      </a:srgbClr>
                    </a:outerShdw>
                  </a:effectLst>
                  <a:latin typeface="ＭＳ Ｐゴシック" charset="-128"/>
                  <a:ea typeface="ＭＳ Ｐゴシック" charset="-128"/>
                </a:endParaRPr>
              </a:p>
            </p:txBody>
          </p:sp>
          <p:grpSp>
            <p:nvGrpSpPr>
              <p:cNvPr id="2" name="グループ化 1"/>
              <p:cNvGrpSpPr/>
              <p:nvPr/>
            </p:nvGrpSpPr>
            <p:grpSpPr>
              <a:xfrm>
                <a:off x="396334" y="3527546"/>
                <a:ext cx="5940000" cy="1393800"/>
                <a:chOff x="396334" y="3527546"/>
                <a:chExt cx="5940000" cy="1393800"/>
              </a:xfrm>
            </p:grpSpPr>
            <p:sp>
              <p:nvSpPr>
                <p:cNvPr id="67" name="正方形/長方形 66"/>
                <p:cNvSpPr/>
                <p:nvPr/>
              </p:nvSpPr>
              <p:spPr>
                <a:xfrm>
                  <a:off x="396334" y="3650809"/>
                  <a:ext cx="5940000" cy="1270537"/>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92" name="テキスト ボックス 91"/>
                <p:cNvSpPr txBox="1"/>
                <p:nvPr/>
              </p:nvSpPr>
              <p:spPr>
                <a:xfrm>
                  <a:off x="440436" y="3957152"/>
                  <a:ext cx="5760640" cy="959336"/>
                </a:xfrm>
                <a:prstGeom prst="rect">
                  <a:avLst/>
                </a:prstGeom>
                <a:noFill/>
                <a:ln>
                  <a:noFill/>
                </a:ln>
              </p:spPr>
              <p:txBody>
                <a:bodyPr wrap="square" lIns="36000" tIns="36000" rIns="36000" bIns="36000" rtlCol="0">
                  <a:noAutofit/>
                </a:bodyPr>
                <a:lstStyle/>
                <a:p>
                  <a:pPr>
                    <a:lnSpc>
                      <a:spcPts val="1600"/>
                    </a:lnSpc>
                    <a:spcAft>
                      <a:spcPts val="200"/>
                    </a:spcAft>
                  </a:pPr>
                  <a:r>
                    <a:rPr lang="ja-JP" altLang="en-US" sz="1400" dirty="0">
                      <a:latin typeface="メイリオ" pitchFamily="50" charset="-128"/>
                      <a:ea typeface="メイリオ" pitchFamily="50" charset="-128"/>
                      <a:cs typeface="メイリオ" pitchFamily="50" charset="-128"/>
                    </a:rPr>
                    <a:t>・</a:t>
                  </a:r>
                  <a:r>
                    <a:rPr lang="en-US" altLang="ja-JP" sz="1400" b="1" u="sng" dirty="0">
                      <a:solidFill>
                        <a:srgbClr val="FF0000"/>
                      </a:solidFill>
                      <a:latin typeface="メイリオ" pitchFamily="50" charset="-128"/>
                      <a:ea typeface="メイリオ" pitchFamily="50" charset="-128"/>
                      <a:cs typeface="メイリオ" pitchFamily="50" charset="-128"/>
                    </a:rPr>
                    <a:t>DX</a:t>
                  </a:r>
                  <a:r>
                    <a:rPr lang="ja-JP" altLang="en-US" sz="1400" b="1" u="sng" dirty="0">
                      <a:solidFill>
                        <a:srgbClr val="FF0000"/>
                      </a:solidFill>
                      <a:latin typeface="メイリオ" pitchFamily="50" charset="-128"/>
                      <a:ea typeface="メイリオ" pitchFamily="50" charset="-128"/>
                      <a:cs typeface="メイリオ" pitchFamily="50" charset="-128"/>
                    </a:rPr>
                    <a:t>推進を視野に入れたデジタル技術の活用</a:t>
                  </a:r>
                </a:p>
                <a:p>
                  <a:pPr>
                    <a:lnSpc>
                      <a:spcPts val="1600"/>
                    </a:lnSpc>
                    <a:spcAft>
                      <a:spcPts val="200"/>
                    </a:spcAft>
                  </a:pPr>
                  <a:r>
                    <a:rPr lang="ja-JP" altLang="en-US" sz="1400" dirty="0">
                      <a:latin typeface="メイリオ" pitchFamily="50" charset="-128"/>
                      <a:ea typeface="メイリオ" pitchFamily="50" charset="-128"/>
                      <a:cs typeface="メイリオ" pitchFamily="50" charset="-128"/>
                    </a:rPr>
                    <a:t>・市民利用施設に係る手続きの利便性向上</a:t>
                  </a:r>
                  <a:endParaRPr lang="en-US" altLang="ja-JP" sz="1400" dirty="0">
                    <a:latin typeface="メイリオ" pitchFamily="50" charset="-128"/>
                    <a:ea typeface="メイリオ" pitchFamily="50" charset="-128"/>
                    <a:cs typeface="メイリオ" pitchFamily="50" charset="-128"/>
                  </a:endParaRPr>
                </a:p>
                <a:p>
                  <a:pPr>
                    <a:lnSpc>
                      <a:spcPts val="1600"/>
                    </a:lnSpc>
                    <a:spcAft>
                      <a:spcPts val="200"/>
                    </a:spcAft>
                  </a:pPr>
                  <a:r>
                    <a:rPr lang="ja-JP" altLang="en-US" sz="1400" dirty="0">
                      <a:latin typeface="メイリオ" pitchFamily="50" charset="-128"/>
                      <a:ea typeface="メイリオ" pitchFamily="50" charset="-128"/>
                      <a:cs typeface="メイリオ" pitchFamily="50" charset="-128"/>
                    </a:rPr>
                    <a:t>・多様な公共料金等支払手段の整備</a:t>
                  </a:r>
                  <a:endParaRPr lang="en-US" altLang="ja-JP" sz="1400" dirty="0">
                    <a:latin typeface="メイリオ" pitchFamily="50" charset="-128"/>
                    <a:ea typeface="メイリオ" pitchFamily="50" charset="-128"/>
                    <a:cs typeface="メイリオ" pitchFamily="50" charset="-128"/>
                  </a:endParaRPr>
                </a:p>
                <a:p>
                  <a:pPr>
                    <a:lnSpc>
                      <a:spcPts val="1600"/>
                    </a:lnSpc>
                    <a:spcAft>
                      <a:spcPts val="200"/>
                    </a:spcAft>
                  </a:pPr>
                  <a:r>
                    <a:rPr lang="ja-JP" altLang="en-US" sz="1400" dirty="0">
                      <a:latin typeface="メイリオ" pitchFamily="50" charset="-128"/>
                      <a:ea typeface="メイリオ" pitchFamily="50" charset="-128"/>
                      <a:cs typeface="メイリオ" pitchFamily="50" charset="-128"/>
                    </a:rPr>
                    <a:t>・</a:t>
                  </a:r>
                  <a:r>
                    <a:rPr lang="ja-JP" altLang="en-US" sz="1400" b="1" u="sng" dirty="0">
                      <a:solidFill>
                        <a:srgbClr val="FF0000"/>
                      </a:solidFill>
                      <a:latin typeface="メイリオ" pitchFamily="50" charset="-128"/>
                      <a:ea typeface="メイリオ" pitchFamily="50" charset="-128"/>
                      <a:cs typeface="メイリオ" pitchFamily="50" charset="-128"/>
                    </a:rPr>
                    <a:t>大阪港の物流円滑化の推進</a:t>
                  </a:r>
                  <a:endParaRPr lang="en-US" altLang="ja-JP" sz="1400" b="1" u="sng" dirty="0">
                    <a:solidFill>
                      <a:srgbClr val="FF0000"/>
                    </a:solidFill>
                    <a:latin typeface="メイリオ" pitchFamily="50" charset="-128"/>
                    <a:ea typeface="メイリオ" pitchFamily="50" charset="-128"/>
                    <a:cs typeface="メイリオ" pitchFamily="50" charset="-128"/>
                  </a:endParaRPr>
                </a:p>
                <a:p>
                  <a:pPr algn="dist">
                    <a:lnSpc>
                      <a:spcPts val="1800"/>
                    </a:lnSpc>
                    <a:spcAft>
                      <a:spcPts val="200"/>
                    </a:spcAft>
                  </a:pPr>
                  <a:r>
                    <a:rPr lang="ja-JP" altLang="en-US" sz="1400" dirty="0">
                      <a:latin typeface="メイリオ" pitchFamily="50" charset="-128"/>
                      <a:ea typeface="メイリオ" pitchFamily="50" charset="-128"/>
                      <a:cs typeface="メイリオ" pitchFamily="50" charset="-128"/>
                    </a:rPr>
                    <a:t>　　</a:t>
                  </a:r>
                </a:p>
              </p:txBody>
            </p:sp>
            <p:sp>
              <p:nvSpPr>
                <p:cNvPr id="70" name="角丸四角形 69"/>
                <p:cNvSpPr/>
                <p:nvPr/>
              </p:nvSpPr>
              <p:spPr>
                <a:xfrm>
                  <a:off x="428032" y="3527546"/>
                  <a:ext cx="5843480" cy="324000"/>
                </a:xfrm>
                <a:prstGeom prst="roundRect">
                  <a:avLst/>
                </a:prstGeom>
                <a:gradFill flip="none" rotWithShape="1">
                  <a:gsLst>
                    <a:gs pos="0">
                      <a:srgbClr val="FF99FF">
                        <a:lumMod val="42000"/>
                        <a:lumOff val="58000"/>
                      </a:srgbClr>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300" dirty="0">
                      <a:solidFill>
                        <a:prstClr val="black"/>
                      </a:solidFill>
                      <a:latin typeface="メイリオ" pitchFamily="50" charset="-128"/>
                      <a:ea typeface="メイリオ" pitchFamily="50" charset="-128"/>
                      <a:cs typeface="メイリオ" pitchFamily="50" charset="-128"/>
                    </a:rPr>
                    <a:t>改革の柱１</a:t>
                  </a:r>
                  <a:r>
                    <a:rPr lang="ja-JP" altLang="en-US" sz="1300" b="1" dirty="0">
                      <a:solidFill>
                        <a:prstClr val="black"/>
                      </a:solidFill>
                      <a:latin typeface="メイリオ" pitchFamily="50" charset="-128"/>
                      <a:ea typeface="メイリオ" pitchFamily="50" charset="-128"/>
                      <a:cs typeface="メイリオ" pitchFamily="50" charset="-128"/>
                    </a:rPr>
                    <a:t> </a:t>
                  </a:r>
                  <a:r>
                    <a:rPr lang="ja-JP" altLang="en-US" sz="1300" b="1" u="sng" dirty="0">
                      <a:solidFill>
                        <a:srgbClr val="FF0000"/>
                      </a:solidFill>
                      <a:latin typeface="メイリオ" pitchFamily="50" charset="-128"/>
                      <a:ea typeface="メイリオ" pitchFamily="50" charset="-128"/>
                      <a:cs typeface="メイリオ" pitchFamily="50" charset="-128"/>
                    </a:rPr>
                    <a:t>生活の質（</a:t>
                  </a:r>
                  <a:r>
                    <a:rPr lang="en-US" altLang="ja-JP" sz="1300" b="1" u="sng" dirty="0" err="1">
                      <a:solidFill>
                        <a:srgbClr val="FF0000"/>
                      </a:solidFill>
                      <a:latin typeface="メイリオ" pitchFamily="50" charset="-128"/>
                      <a:ea typeface="メイリオ" pitchFamily="50" charset="-128"/>
                      <a:cs typeface="メイリオ" pitchFamily="50" charset="-128"/>
                    </a:rPr>
                    <a:t>QoL</a:t>
                  </a:r>
                  <a:r>
                    <a:rPr lang="ja-JP" altLang="en-US" sz="1300" b="1" u="sng" dirty="0">
                      <a:solidFill>
                        <a:srgbClr val="FF0000"/>
                      </a:solidFill>
                      <a:latin typeface="メイリオ" pitchFamily="50" charset="-128"/>
                      <a:ea typeface="メイリオ" pitchFamily="50" charset="-128"/>
                      <a:cs typeface="メイリオ" pitchFamily="50" charset="-128"/>
                    </a:rPr>
                    <a:t>）の向上を実感できる形での</a:t>
                  </a:r>
                  <a:r>
                    <a:rPr lang="en-US" altLang="ja-JP" sz="1300" b="1" u="sng" dirty="0">
                      <a:solidFill>
                        <a:srgbClr val="FF0000"/>
                      </a:solidFill>
                      <a:latin typeface="メイリオ" pitchFamily="50" charset="-128"/>
                      <a:ea typeface="メイリオ" pitchFamily="50" charset="-128"/>
                      <a:cs typeface="メイリオ" pitchFamily="50" charset="-128"/>
                    </a:rPr>
                    <a:t>ICT</a:t>
                  </a:r>
                  <a:r>
                    <a:rPr lang="ja-JP" altLang="en-US" sz="1300" b="1" u="sng" dirty="0">
                      <a:solidFill>
                        <a:srgbClr val="FF0000"/>
                      </a:solidFill>
                      <a:latin typeface="メイリオ" pitchFamily="50" charset="-128"/>
                      <a:ea typeface="メイリオ" pitchFamily="50" charset="-128"/>
                      <a:cs typeface="メイリオ" pitchFamily="50" charset="-128"/>
                    </a:rPr>
                    <a:t>活用推進</a:t>
                  </a:r>
                  <a:r>
                    <a:rPr lang="ja-JP" altLang="en-US" sz="900" dirty="0">
                      <a:solidFill>
                        <a:prstClr val="black"/>
                      </a:solidFill>
                      <a:latin typeface="メイリオ" pitchFamily="50" charset="-128"/>
                      <a:ea typeface="メイリオ" pitchFamily="50" charset="-128"/>
                      <a:cs typeface="メイリオ" pitchFamily="50" charset="-128"/>
                    </a:rPr>
                    <a:t>（</a:t>
                  </a:r>
                  <a:r>
                    <a:rPr lang="en-US" altLang="ja-JP" sz="900" dirty="0">
                      <a:solidFill>
                        <a:prstClr val="black"/>
                      </a:solidFill>
                      <a:latin typeface="メイリオ" pitchFamily="50" charset="-128"/>
                      <a:ea typeface="メイリオ" pitchFamily="50" charset="-128"/>
                      <a:cs typeface="メイリオ" pitchFamily="50" charset="-128"/>
                    </a:rPr>
                    <a:t>p12</a:t>
                  </a:r>
                  <a:r>
                    <a:rPr lang="ja-JP" altLang="en-US" sz="900" dirty="0">
                      <a:solidFill>
                        <a:prstClr val="black"/>
                      </a:solidFill>
                      <a:latin typeface="メイリオ" pitchFamily="50" charset="-128"/>
                      <a:ea typeface="メイリオ" pitchFamily="50" charset="-128"/>
                      <a:cs typeface="メイリオ" pitchFamily="50" charset="-128"/>
                    </a:rPr>
                    <a:t>～）</a:t>
                  </a:r>
                  <a:r>
                    <a:rPr lang="ja-JP" altLang="en-US" sz="1050" b="1" dirty="0">
                      <a:solidFill>
                        <a:prstClr val="black"/>
                      </a:solidFill>
                      <a:latin typeface="メイリオ" pitchFamily="50" charset="-128"/>
                      <a:ea typeface="メイリオ" pitchFamily="50" charset="-128"/>
                      <a:cs typeface="メイリオ" pitchFamily="50" charset="-128"/>
                    </a:rPr>
                    <a:t> </a:t>
                  </a:r>
                  <a:endParaRPr lang="ja-JP" altLang="en-US" sz="1600" b="1" dirty="0">
                    <a:solidFill>
                      <a:prstClr val="black"/>
                    </a:solidFill>
                    <a:latin typeface="メイリオ" pitchFamily="50" charset="-128"/>
                    <a:ea typeface="メイリオ" pitchFamily="50" charset="-128"/>
                    <a:cs typeface="メイリオ" pitchFamily="50" charset="-128"/>
                  </a:endParaRPr>
                </a:p>
              </p:txBody>
            </p:sp>
          </p:grpSp>
          <p:grpSp>
            <p:nvGrpSpPr>
              <p:cNvPr id="3" name="グループ化 2"/>
              <p:cNvGrpSpPr/>
              <p:nvPr/>
            </p:nvGrpSpPr>
            <p:grpSpPr>
              <a:xfrm>
                <a:off x="6402646" y="3538380"/>
                <a:ext cx="5940000" cy="1370413"/>
                <a:chOff x="6402646" y="3538380"/>
                <a:chExt cx="5940000" cy="1370413"/>
              </a:xfrm>
            </p:grpSpPr>
            <p:sp>
              <p:nvSpPr>
                <p:cNvPr id="101" name="正方形/長方形 100"/>
                <p:cNvSpPr/>
                <p:nvPr/>
              </p:nvSpPr>
              <p:spPr>
                <a:xfrm>
                  <a:off x="6402646" y="3638362"/>
                  <a:ext cx="5940000" cy="1270431"/>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97" name="テキスト ボックス 96"/>
                <p:cNvSpPr txBox="1"/>
                <p:nvPr/>
              </p:nvSpPr>
              <p:spPr>
                <a:xfrm>
                  <a:off x="6448229" y="3969093"/>
                  <a:ext cx="5751259" cy="821673"/>
                </a:xfrm>
                <a:prstGeom prst="rect">
                  <a:avLst/>
                </a:prstGeom>
                <a:noFill/>
                <a:ln>
                  <a:noFill/>
                </a:ln>
              </p:spPr>
              <p:txBody>
                <a:bodyPr wrap="square" lIns="36000" tIns="36000" rIns="36000" bIns="36000" rtlCol="0">
                  <a:noAutofit/>
                </a:bodyPr>
                <a:lstStyle/>
                <a:p>
                  <a:pPr>
                    <a:lnSpc>
                      <a:spcPts val="1600"/>
                    </a:lnSpc>
                    <a:spcAft>
                      <a:spcPts val="200"/>
                    </a:spcAft>
                  </a:pPr>
                  <a:r>
                    <a:rPr lang="ja-JP" altLang="en-US" sz="1400" dirty="0">
                      <a:latin typeface="メイリオ" pitchFamily="50" charset="-128"/>
                      <a:ea typeface="メイリオ" pitchFamily="50" charset="-128"/>
                      <a:cs typeface="メイリオ" pitchFamily="50" charset="-128"/>
                    </a:rPr>
                    <a:t>・各事業の経営システムの見直し</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（水道、工業用水道、下水道、一般廃棄物（収集輸送）　等）</a:t>
                  </a:r>
                  <a:endParaRPr lang="en-US" altLang="ja-JP" sz="1300" spc="-70" dirty="0">
                    <a:latin typeface="メイリオ" pitchFamily="50" charset="-128"/>
                    <a:ea typeface="メイリオ" pitchFamily="50" charset="-128"/>
                    <a:cs typeface="メイリオ" pitchFamily="50" charset="-128"/>
                  </a:endParaRPr>
                </a:p>
                <a:p>
                  <a:pPr>
                    <a:lnSpc>
                      <a:spcPts val="1600"/>
                    </a:lnSpc>
                    <a:spcAft>
                      <a:spcPts val="200"/>
                    </a:spcAft>
                  </a:pPr>
                  <a:r>
                    <a:rPr lang="ja-JP" altLang="en-US" sz="1400" dirty="0">
                      <a:latin typeface="メイリオ" pitchFamily="50" charset="-128"/>
                      <a:ea typeface="メイリオ" pitchFamily="50" charset="-128"/>
                      <a:cs typeface="メイリオ" pitchFamily="50" charset="-128"/>
                    </a:rPr>
                    <a:t>・最適な民間活力の活用手法の導入</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（ＰＰＰ／ＰＦＩの活用促進）</a:t>
                  </a:r>
                  <a:endParaRPr lang="ja-JP" altLang="en-US" sz="1300" spc="-90" dirty="0">
                    <a:latin typeface="メイリオ" pitchFamily="50" charset="-128"/>
                    <a:ea typeface="メイリオ" pitchFamily="50" charset="-128"/>
                    <a:cs typeface="メイリオ" pitchFamily="50" charset="-128"/>
                  </a:endParaRPr>
                </a:p>
              </p:txBody>
            </p:sp>
            <p:sp>
              <p:nvSpPr>
                <p:cNvPr id="73" name="角丸四角形 72"/>
                <p:cNvSpPr/>
                <p:nvPr/>
              </p:nvSpPr>
              <p:spPr>
                <a:xfrm>
                  <a:off x="6464429" y="3538380"/>
                  <a:ext cx="5616000" cy="32400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500" dirty="0">
                      <a:solidFill>
                        <a:prstClr val="black"/>
                      </a:solidFill>
                      <a:latin typeface="メイリオ" pitchFamily="50" charset="-128"/>
                      <a:ea typeface="メイリオ" pitchFamily="50" charset="-128"/>
                      <a:cs typeface="メイリオ" pitchFamily="50" charset="-128"/>
                    </a:rPr>
                    <a:t>改革の柱２</a:t>
                  </a:r>
                  <a:r>
                    <a:rPr lang="ja-JP" altLang="en-US" sz="1800" b="1" dirty="0">
                      <a:solidFill>
                        <a:prstClr val="black"/>
                      </a:solidFill>
                      <a:latin typeface="メイリオ" pitchFamily="50" charset="-128"/>
                      <a:ea typeface="メイリオ" pitchFamily="50" charset="-128"/>
                      <a:cs typeface="メイリオ" pitchFamily="50" charset="-128"/>
                    </a:rPr>
                    <a:t>  </a:t>
                  </a:r>
                  <a:r>
                    <a:rPr lang="ja-JP" altLang="en-US" sz="1600" b="1" dirty="0">
                      <a:solidFill>
                        <a:prstClr val="black"/>
                      </a:solidFill>
                      <a:latin typeface="メイリオ" pitchFamily="50" charset="-128"/>
                      <a:ea typeface="メイリオ" pitchFamily="50" charset="-128"/>
                      <a:cs typeface="メイリオ" pitchFamily="50" charset="-128"/>
                    </a:rPr>
                    <a:t>官民連携の推進</a:t>
                  </a:r>
                  <a:r>
                    <a:rPr lang="ja-JP" altLang="en-US" sz="1400" dirty="0">
                      <a:solidFill>
                        <a:prstClr val="black"/>
                      </a:solidFill>
                      <a:latin typeface="メイリオ" pitchFamily="50" charset="-128"/>
                      <a:ea typeface="メイリオ" pitchFamily="50" charset="-128"/>
                      <a:cs typeface="メイリオ" pitchFamily="50" charset="-128"/>
                    </a:rPr>
                    <a:t>（</a:t>
                  </a:r>
                  <a:r>
                    <a:rPr lang="en-US" altLang="ja-JP" sz="1400" dirty="0">
                      <a:solidFill>
                        <a:prstClr val="black"/>
                      </a:solidFill>
                      <a:latin typeface="メイリオ" pitchFamily="50" charset="-128"/>
                      <a:ea typeface="メイリオ" pitchFamily="50" charset="-128"/>
                      <a:cs typeface="メイリオ" pitchFamily="50" charset="-128"/>
                    </a:rPr>
                    <a:t>p24</a:t>
                  </a:r>
                  <a:r>
                    <a:rPr lang="ja-JP" altLang="en-US" sz="1400" dirty="0">
                      <a:solidFill>
                        <a:prstClr val="black"/>
                      </a:solidFill>
                      <a:latin typeface="メイリオ" pitchFamily="50" charset="-128"/>
                      <a:ea typeface="メイリオ" pitchFamily="50" charset="-128"/>
                      <a:cs typeface="メイリオ" pitchFamily="50" charset="-128"/>
                    </a:rPr>
                    <a:t>～）</a:t>
                  </a:r>
                </a:p>
              </p:txBody>
            </p:sp>
          </p:grpSp>
          <p:grpSp>
            <p:nvGrpSpPr>
              <p:cNvPr id="7" name="グループ化 6"/>
              <p:cNvGrpSpPr/>
              <p:nvPr/>
            </p:nvGrpSpPr>
            <p:grpSpPr>
              <a:xfrm>
                <a:off x="6417575" y="4960014"/>
                <a:ext cx="5940000" cy="1663120"/>
                <a:chOff x="6417575" y="4960014"/>
                <a:chExt cx="5940000" cy="1663120"/>
              </a:xfrm>
            </p:grpSpPr>
            <p:sp>
              <p:nvSpPr>
                <p:cNvPr id="81" name="正方形/長方形 80"/>
                <p:cNvSpPr/>
                <p:nvPr/>
              </p:nvSpPr>
              <p:spPr>
                <a:xfrm>
                  <a:off x="6417575" y="5086964"/>
                  <a:ext cx="5940000" cy="1536170"/>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91" name="テキスト ボックス 90"/>
                <p:cNvSpPr txBox="1"/>
                <p:nvPr/>
              </p:nvSpPr>
              <p:spPr>
                <a:xfrm>
                  <a:off x="6464429" y="5444252"/>
                  <a:ext cx="5871600" cy="1155699"/>
                </a:xfrm>
                <a:prstGeom prst="rect">
                  <a:avLst/>
                </a:prstGeom>
                <a:noFill/>
                <a:ln>
                  <a:noFill/>
                </a:ln>
              </p:spPr>
              <p:txBody>
                <a:bodyPr wrap="square" lIns="36000" tIns="36000" rIns="36000" bIns="36000" rtlCol="0">
                  <a:noAutofit/>
                </a:bodyPr>
                <a:lstStyle/>
                <a:p>
                  <a:pPr>
                    <a:lnSpc>
                      <a:spcPts val="2500"/>
                    </a:lnSpc>
                    <a:spcAft>
                      <a:spcPts val="200"/>
                    </a:spcAft>
                  </a:pPr>
                  <a:r>
                    <a:rPr lang="ja-JP" altLang="en-US" sz="1400" dirty="0">
                      <a:latin typeface="メイリオ" pitchFamily="50" charset="-128"/>
                      <a:ea typeface="メイリオ" pitchFamily="50" charset="-128"/>
                      <a:cs typeface="メイリオ" pitchFamily="50" charset="-128"/>
                    </a:rPr>
                    <a:t>・地域活動協議会による自律的な地域運営の促進</a:t>
                  </a:r>
                </a:p>
                <a:p>
                  <a:pPr>
                    <a:lnSpc>
                      <a:spcPts val="2500"/>
                    </a:lnSpc>
                    <a:spcAft>
                      <a:spcPts val="200"/>
                    </a:spcAft>
                  </a:pPr>
                  <a:r>
                    <a:rPr lang="ja-JP" altLang="en-US" sz="1400" dirty="0">
                      <a:latin typeface="メイリオ" pitchFamily="50" charset="-128"/>
                      <a:ea typeface="メイリオ" pitchFamily="50" charset="-128"/>
                      <a:cs typeface="メイリオ" pitchFamily="50" charset="-128"/>
                    </a:rPr>
                    <a:t>・区ＣＭ制度の充実、更なるニア・イズ・ベターの追求</a:t>
                  </a:r>
                  <a:endParaRPr lang="en-US" altLang="ja-JP" sz="1400" dirty="0">
                    <a:latin typeface="メイリオ" pitchFamily="50" charset="-128"/>
                    <a:ea typeface="メイリオ" pitchFamily="50" charset="-128"/>
                    <a:cs typeface="メイリオ" pitchFamily="50" charset="-128"/>
                  </a:endParaRPr>
                </a:p>
                <a:p>
                  <a:pPr>
                    <a:lnSpc>
                      <a:spcPts val="2500"/>
                    </a:lnSpc>
                    <a:spcAft>
                      <a:spcPts val="200"/>
                    </a:spcAft>
                  </a:pPr>
                  <a:r>
                    <a:rPr lang="ja-JP" altLang="en-US" sz="1400" dirty="0">
                      <a:latin typeface="メイリオ" pitchFamily="50" charset="-128"/>
                      <a:ea typeface="メイリオ" pitchFamily="50" charset="-128"/>
                      <a:cs typeface="メイリオ" pitchFamily="50" charset="-128"/>
                    </a:rPr>
                    <a:t>・区役所業務の更なる改善の推進</a:t>
                  </a:r>
                  <a:endParaRPr lang="en-US" altLang="ja-JP" sz="1400" dirty="0">
                    <a:latin typeface="メイリオ" pitchFamily="50" charset="-128"/>
                    <a:ea typeface="メイリオ" pitchFamily="50" charset="-128"/>
                    <a:cs typeface="メイリオ" pitchFamily="50" charset="-128"/>
                  </a:endParaRPr>
                </a:p>
                <a:p>
                  <a:pPr algn="dist">
                    <a:lnSpc>
                      <a:spcPts val="1700"/>
                    </a:lnSpc>
                    <a:spcAft>
                      <a:spcPts val="200"/>
                    </a:spcAft>
                  </a:pPr>
                  <a:r>
                    <a:rPr lang="ja-JP" altLang="en-US" sz="1400" dirty="0">
                      <a:latin typeface="メイリオ" pitchFamily="50" charset="-128"/>
                      <a:ea typeface="メイリオ" pitchFamily="50" charset="-128"/>
                      <a:cs typeface="メイリオ" pitchFamily="50" charset="-128"/>
                    </a:rPr>
                    <a:t>　　</a:t>
                  </a:r>
                </a:p>
              </p:txBody>
            </p:sp>
            <p:sp>
              <p:nvSpPr>
                <p:cNvPr id="104" name="角丸四角形 103"/>
                <p:cNvSpPr/>
                <p:nvPr/>
              </p:nvSpPr>
              <p:spPr>
                <a:xfrm>
                  <a:off x="6504054" y="4960014"/>
                  <a:ext cx="5616000" cy="32400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500" dirty="0">
                      <a:solidFill>
                        <a:prstClr val="black"/>
                      </a:solidFill>
                      <a:latin typeface="メイリオ" pitchFamily="50" charset="-128"/>
                      <a:ea typeface="メイリオ" pitchFamily="50" charset="-128"/>
                      <a:cs typeface="メイリオ" pitchFamily="50" charset="-128"/>
                    </a:rPr>
                    <a:t>改革の柱</a:t>
                  </a:r>
                  <a:r>
                    <a:rPr lang="en-US" altLang="ja-JP" sz="1500" dirty="0">
                      <a:solidFill>
                        <a:prstClr val="black"/>
                      </a:solidFill>
                      <a:latin typeface="メイリオ" pitchFamily="50" charset="-128"/>
                      <a:ea typeface="メイリオ" pitchFamily="50" charset="-128"/>
                      <a:cs typeface="メイリオ" pitchFamily="50" charset="-128"/>
                    </a:rPr>
                    <a:t>4</a:t>
                  </a:r>
                  <a:r>
                    <a:rPr lang="ja-JP" altLang="en-US" sz="1800" b="1" dirty="0">
                      <a:solidFill>
                        <a:prstClr val="black"/>
                      </a:solidFill>
                      <a:latin typeface="メイリオ" pitchFamily="50" charset="-128"/>
                      <a:ea typeface="メイリオ" pitchFamily="50" charset="-128"/>
                      <a:cs typeface="メイリオ" pitchFamily="50" charset="-128"/>
                    </a:rPr>
                    <a:t>  </a:t>
                  </a:r>
                  <a:r>
                    <a:rPr lang="ja-JP" altLang="en-US" sz="1600" b="1" dirty="0">
                      <a:solidFill>
                        <a:prstClr val="black"/>
                      </a:solidFill>
                      <a:latin typeface="メイリオ" pitchFamily="50" charset="-128"/>
                      <a:ea typeface="メイリオ" pitchFamily="50" charset="-128"/>
                      <a:cs typeface="メイリオ" pitchFamily="50" charset="-128"/>
                    </a:rPr>
                    <a:t>ニア・イズ・ベターの徹底 </a:t>
                  </a:r>
                  <a:r>
                    <a:rPr lang="ja-JP" altLang="en-US" sz="1400" dirty="0">
                      <a:solidFill>
                        <a:prstClr val="black"/>
                      </a:solidFill>
                      <a:latin typeface="メイリオ" pitchFamily="50" charset="-128"/>
                      <a:ea typeface="メイリオ" pitchFamily="50" charset="-128"/>
                      <a:cs typeface="メイリオ" pitchFamily="50" charset="-128"/>
                    </a:rPr>
                    <a:t>（</a:t>
                  </a:r>
                  <a:r>
                    <a:rPr lang="en-US" altLang="ja-JP" sz="1400" dirty="0">
                      <a:solidFill>
                        <a:prstClr val="black"/>
                      </a:solidFill>
                      <a:latin typeface="メイリオ" pitchFamily="50" charset="-128"/>
                      <a:ea typeface="メイリオ" pitchFamily="50" charset="-128"/>
                      <a:cs typeface="メイリオ" pitchFamily="50" charset="-128"/>
                    </a:rPr>
                    <a:t>p58</a:t>
                  </a:r>
                  <a:r>
                    <a:rPr lang="ja-JP" altLang="en-US" sz="1400" dirty="0">
                      <a:solidFill>
                        <a:prstClr val="black"/>
                      </a:solidFill>
                      <a:latin typeface="メイリオ" pitchFamily="50" charset="-128"/>
                      <a:ea typeface="メイリオ" pitchFamily="50" charset="-128"/>
                      <a:cs typeface="メイリオ" pitchFamily="50" charset="-128"/>
                    </a:rPr>
                    <a:t>～）</a:t>
                  </a:r>
                  <a:r>
                    <a:rPr lang="ja-JP" altLang="en-US" sz="1800" b="1" dirty="0">
                      <a:solidFill>
                        <a:prstClr val="black"/>
                      </a:solidFill>
                      <a:latin typeface="メイリオ" pitchFamily="50" charset="-128"/>
                      <a:ea typeface="メイリオ" pitchFamily="50" charset="-128"/>
                      <a:cs typeface="メイリオ" pitchFamily="50" charset="-128"/>
                    </a:rPr>
                    <a:t> </a:t>
                  </a:r>
                </a:p>
              </p:txBody>
            </p:sp>
          </p:grpSp>
          <p:grpSp>
            <p:nvGrpSpPr>
              <p:cNvPr id="6" name="グループ化 5"/>
              <p:cNvGrpSpPr/>
              <p:nvPr/>
            </p:nvGrpSpPr>
            <p:grpSpPr>
              <a:xfrm>
                <a:off x="388801" y="4987949"/>
                <a:ext cx="5968641" cy="1635185"/>
                <a:chOff x="388801" y="4987949"/>
                <a:chExt cx="5968641" cy="1635185"/>
              </a:xfrm>
            </p:grpSpPr>
            <p:sp>
              <p:nvSpPr>
                <p:cNvPr id="55" name="正方形/長方形 54"/>
                <p:cNvSpPr/>
                <p:nvPr/>
              </p:nvSpPr>
              <p:spPr>
                <a:xfrm>
                  <a:off x="388801" y="5086964"/>
                  <a:ext cx="5940000" cy="1536170"/>
                </a:xfrm>
                <a:prstGeom prst="rect">
                  <a:avLst/>
                </a:prstGeom>
                <a:gradFill flip="none" rotWithShape="1">
                  <a:gsLst>
                    <a:gs pos="0">
                      <a:srgbClr val="FFFF66"/>
                    </a:gs>
                    <a:gs pos="100000">
                      <a:srgbClr val="FFFFCC"/>
                    </a:gs>
                  </a:gsLst>
                  <a:path path="rect">
                    <a:fillToRect r="100000" b="100000"/>
                  </a:path>
                  <a:tileRect l="-100000" t="-100000"/>
                </a:gra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ja-JP" altLang="en-US" sz="1600" dirty="0">
                    <a:solidFill>
                      <a:schemeClr val="tx1"/>
                    </a:solidFill>
                    <a:latin typeface="メイリオ" pitchFamily="50" charset="-128"/>
                    <a:ea typeface="メイリオ" pitchFamily="50" charset="-128"/>
                    <a:cs typeface="メイリオ" pitchFamily="50" charset="-128"/>
                  </a:endParaRPr>
                </a:p>
              </p:txBody>
            </p:sp>
            <p:sp>
              <p:nvSpPr>
                <p:cNvPr id="83" name="テキスト ボックス 82"/>
                <p:cNvSpPr txBox="1"/>
                <p:nvPr/>
              </p:nvSpPr>
              <p:spPr>
                <a:xfrm>
                  <a:off x="433599" y="5326212"/>
                  <a:ext cx="5923843" cy="1250371"/>
                </a:xfrm>
                <a:prstGeom prst="rect">
                  <a:avLst/>
                </a:prstGeom>
                <a:noFill/>
                <a:ln>
                  <a:noFill/>
                </a:ln>
              </p:spPr>
              <p:txBody>
                <a:bodyPr wrap="square" lIns="36000" tIns="36000" rIns="36000" bIns="36000" rtlCol="0">
                  <a:noAutofit/>
                </a:bodyPr>
                <a:lstStyle/>
                <a:p>
                  <a:pPr>
                    <a:lnSpc>
                      <a:spcPts val="1600"/>
                    </a:lnSpc>
                    <a:spcBef>
                      <a:spcPts val="100"/>
                    </a:spcBef>
                    <a:spcAft>
                      <a:spcPts val="100"/>
                    </a:spcAft>
                  </a:pPr>
                  <a:r>
                    <a:rPr lang="ja-JP" altLang="en-US" sz="1400" dirty="0">
                      <a:latin typeface="メイリオ" pitchFamily="50" charset="-128"/>
                      <a:ea typeface="メイリオ" pitchFamily="50" charset="-128"/>
                      <a:cs typeface="メイリオ" pitchFamily="50" charset="-128"/>
                    </a:rPr>
                    <a:t>・質の高い業務執行</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（業務改革の推進、</a:t>
                  </a:r>
                  <a:r>
                    <a:rPr lang="ja-JP" altLang="en-US" sz="1300" b="1" u="sng" dirty="0">
                      <a:solidFill>
                        <a:srgbClr val="FF0000"/>
                      </a:solidFill>
                      <a:latin typeface="メイリオ" pitchFamily="50" charset="-128"/>
                      <a:ea typeface="メイリオ" pitchFamily="50" charset="-128"/>
                      <a:cs typeface="メイリオ" pitchFamily="50" charset="-128"/>
                    </a:rPr>
                    <a:t>自治体システム標準化に伴う業務改革</a:t>
                  </a:r>
                  <a:r>
                    <a:rPr lang="ja-JP" altLang="en-US" sz="1300" dirty="0">
                      <a:latin typeface="メイリオ" pitchFamily="50" charset="-128"/>
                      <a:ea typeface="メイリオ" pitchFamily="50" charset="-128"/>
                      <a:cs typeface="メイリオ" pitchFamily="50" charset="-128"/>
                    </a:rPr>
                    <a:t>）</a:t>
                  </a:r>
                </a:p>
                <a:p>
                  <a:pPr>
                    <a:lnSpc>
                      <a:spcPts val="1600"/>
                    </a:lnSpc>
                    <a:spcBef>
                      <a:spcPts val="100"/>
                    </a:spcBef>
                    <a:spcAft>
                      <a:spcPts val="100"/>
                    </a:spcAft>
                  </a:pPr>
                  <a:r>
                    <a:rPr lang="ja-JP" altLang="en-US" sz="1400" dirty="0">
                      <a:latin typeface="メイリオ" pitchFamily="50" charset="-128"/>
                      <a:ea typeface="メイリオ" pitchFamily="50" charset="-128"/>
                      <a:cs typeface="メイリオ" pitchFamily="50" charset="-128"/>
                    </a:rPr>
                    <a:t>・施設・事業の適切なマネジメント</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（持続可能な施設マネジメントの取組の推進、大規模事業等のリスク管理）</a:t>
                  </a:r>
                  <a:endParaRPr lang="en-US" altLang="ja-JP" sz="1300" dirty="0">
                    <a:latin typeface="メイリオ" pitchFamily="50" charset="-128"/>
                    <a:ea typeface="メイリオ" pitchFamily="50" charset="-128"/>
                    <a:cs typeface="メイリオ" pitchFamily="50" charset="-128"/>
                  </a:endParaRPr>
                </a:p>
                <a:p>
                  <a:pPr>
                    <a:lnSpc>
                      <a:spcPts val="1600"/>
                    </a:lnSpc>
                    <a:spcBef>
                      <a:spcPts val="100"/>
                    </a:spcBef>
                    <a:spcAft>
                      <a:spcPts val="100"/>
                    </a:spcAft>
                  </a:pPr>
                  <a:r>
                    <a:rPr lang="ja-JP" altLang="en-US" sz="1400" dirty="0">
                      <a:latin typeface="メイリオ" pitchFamily="50" charset="-128"/>
                      <a:ea typeface="メイリオ" pitchFamily="50" charset="-128"/>
                      <a:cs typeface="メイリオ" pitchFamily="50" charset="-128"/>
                    </a:rPr>
                    <a:t>・効率的な行財政運営</a:t>
                  </a:r>
                  <a:br>
                    <a:rPr lang="en-US" altLang="ja-JP" sz="1400" dirty="0">
                      <a:latin typeface="メイリオ" pitchFamily="50" charset="-128"/>
                      <a:ea typeface="メイリオ" pitchFamily="50" charset="-128"/>
                      <a:cs typeface="メイリオ" pitchFamily="50" charset="-128"/>
                    </a:rPr>
                  </a:br>
                  <a:r>
                    <a:rPr lang="ja-JP" altLang="en-US" sz="1300" dirty="0">
                      <a:latin typeface="メイリオ" pitchFamily="50" charset="-128"/>
                      <a:ea typeface="メイリオ" pitchFamily="50" charset="-128"/>
                      <a:cs typeface="メイリオ" pitchFamily="50" charset="-128"/>
                    </a:rPr>
                    <a:t>　</a:t>
                  </a:r>
                  <a:r>
                    <a:rPr lang="ja-JP" altLang="en-US" sz="1300" spc="-40" dirty="0">
                      <a:latin typeface="メイリオ" pitchFamily="50" charset="-128"/>
                      <a:ea typeface="メイリオ" pitchFamily="50" charset="-128"/>
                      <a:cs typeface="メイリオ" pitchFamily="50" charset="-128"/>
                    </a:rPr>
                    <a:t>（</a:t>
                  </a:r>
                  <a:r>
                    <a:rPr lang="ja-JP" altLang="en-US" sz="1300" spc="-20" dirty="0">
                      <a:latin typeface="メイリオ" pitchFamily="50" charset="-128"/>
                      <a:ea typeface="メイリオ" pitchFamily="50" charset="-128"/>
                      <a:cs typeface="メイリオ" pitchFamily="50" charset="-128"/>
                    </a:rPr>
                    <a:t>人員マネジメントの推進、未利用地の有効活用等、未収金対策の強化　等</a:t>
                  </a:r>
                  <a:r>
                    <a:rPr lang="ja-JP" altLang="en-US" sz="1300" spc="-40" dirty="0">
                      <a:latin typeface="メイリオ" pitchFamily="50" charset="-128"/>
                      <a:ea typeface="メイリオ" pitchFamily="50" charset="-128"/>
                      <a:cs typeface="メイリオ" pitchFamily="50" charset="-128"/>
                    </a:rPr>
                    <a:t>）</a:t>
                  </a:r>
                  <a:endParaRPr lang="en-US" altLang="ja-JP" sz="1300" spc="-40" dirty="0">
                    <a:latin typeface="メイリオ" pitchFamily="50" charset="-128"/>
                    <a:ea typeface="メイリオ" pitchFamily="50" charset="-128"/>
                    <a:cs typeface="メイリオ" pitchFamily="50" charset="-128"/>
                  </a:endParaRPr>
                </a:p>
                <a:p>
                  <a:pPr algn="dist">
                    <a:lnSpc>
                      <a:spcPts val="1700"/>
                    </a:lnSpc>
                    <a:spcAft>
                      <a:spcPts val="200"/>
                    </a:spcAft>
                  </a:pPr>
                  <a:r>
                    <a:rPr lang="ja-JP" altLang="en-US" sz="1400" dirty="0">
                      <a:latin typeface="メイリオ" pitchFamily="50" charset="-128"/>
                      <a:ea typeface="メイリオ" pitchFamily="50" charset="-128"/>
                      <a:cs typeface="メイリオ" pitchFamily="50" charset="-128"/>
                    </a:rPr>
                    <a:t>　　</a:t>
                  </a:r>
                </a:p>
              </p:txBody>
            </p:sp>
            <p:sp>
              <p:nvSpPr>
                <p:cNvPr id="105" name="角丸四角形 104"/>
                <p:cNvSpPr/>
                <p:nvPr/>
              </p:nvSpPr>
              <p:spPr>
                <a:xfrm>
                  <a:off x="465175" y="4987949"/>
                  <a:ext cx="5616000" cy="324000"/>
                </a:xfrm>
                <a:prstGeom prst="roundRect">
                  <a:avLst/>
                </a:prstGeom>
                <a:gradFill flip="none" rotWithShape="1">
                  <a:gsLst>
                    <a:gs pos="0">
                      <a:srgbClr val="FF99FF"/>
                    </a:gs>
                    <a:gs pos="100000">
                      <a:srgbClr val="FFCCFF"/>
                    </a:gs>
                  </a:gsLst>
                  <a:path path="rect">
                    <a:fillToRect r="100000" b="100000"/>
                  </a:path>
                  <a:tileRect l="-100000" t="-100000"/>
                </a:gradFill>
                <a:ln w="254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noAutofit/>
                </a:bodyPr>
                <a:lstStyle/>
                <a:p>
                  <a:pPr lvl="0" defTabSz="914400" eaLnBrk="0" hangingPunct="0"/>
                  <a:r>
                    <a:rPr lang="ja-JP" altLang="en-US" sz="1500" dirty="0">
                      <a:solidFill>
                        <a:prstClr val="black"/>
                      </a:solidFill>
                      <a:latin typeface="メイリオ" pitchFamily="50" charset="-128"/>
                      <a:ea typeface="メイリオ" pitchFamily="50" charset="-128"/>
                      <a:cs typeface="メイリオ" pitchFamily="50" charset="-128"/>
                    </a:rPr>
                    <a:t>改革の柱３</a:t>
                  </a:r>
                  <a:r>
                    <a:rPr lang="ja-JP" altLang="en-US" sz="1800" b="1" dirty="0">
                      <a:solidFill>
                        <a:prstClr val="black"/>
                      </a:solidFill>
                      <a:latin typeface="メイリオ" pitchFamily="50" charset="-128"/>
                      <a:ea typeface="メイリオ" pitchFamily="50" charset="-128"/>
                      <a:cs typeface="メイリオ" pitchFamily="50" charset="-128"/>
                    </a:rPr>
                    <a:t>  </a:t>
                  </a:r>
                  <a:r>
                    <a:rPr lang="ja-JP" altLang="en-US" sz="1600" b="1" dirty="0">
                      <a:solidFill>
                        <a:prstClr val="black"/>
                      </a:solidFill>
                      <a:latin typeface="メイリオ" pitchFamily="50" charset="-128"/>
                      <a:ea typeface="メイリオ" pitchFamily="50" charset="-128"/>
                      <a:cs typeface="メイリオ" pitchFamily="50" charset="-128"/>
                    </a:rPr>
                    <a:t>効果的・効率的な行財政運営</a:t>
                  </a:r>
                  <a:r>
                    <a:rPr lang="ja-JP" altLang="en-US" sz="1400" dirty="0">
                      <a:solidFill>
                        <a:prstClr val="black"/>
                      </a:solidFill>
                      <a:latin typeface="メイリオ" pitchFamily="50" charset="-128"/>
                      <a:ea typeface="メイリオ" pitchFamily="50" charset="-128"/>
                      <a:cs typeface="メイリオ" pitchFamily="50" charset="-128"/>
                    </a:rPr>
                    <a:t>（</a:t>
                  </a:r>
                  <a:r>
                    <a:rPr lang="en-US" altLang="ja-JP" sz="1400" dirty="0">
                      <a:solidFill>
                        <a:prstClr val="black"/>
                      </a:solidFill>
                      <a:latin typeface="メイリオ" pitchFamily="50" charset="-128"/>
                      <a:ea typeface="メイリオ" pitchFamily="50" charset="-128"/>
                      <a:cs typeface="メイリオ" pitchFamily="50" charset="-128"/>
                    </a:rPr>
                    <a:t>p40</a:t>
                  </a:r>
                  <a:r>
                    <a:rPr lang="ja-JP" altLang="en-US" sz="1400" dirty="0">
                      <a:solidFill>
                        <a:prstClr val="black"/>
                      </a:solidFill>
                      <a:latin typeface="メイリオ" pitchFamily="50" charset="-128"/>
                      <a:ea typeface="メイリオ" pitchFamily="50" charset="-128"/>
                      <a:cs typeface="メイリオ" pitchFamily="50" charset="-128"/>
                    </a:rPr>
                    <a:t>～）</a:t>
                  </a:r>
                  <a:r>
                    <a:rPr lang="ja-JP" altLang="en-US" sz="1800" b="1" dirty="0">
                      <a:solidFill>
                        <a:prstClr val="black"/>
                      </a:solidFill>
                      <a:latin typeface="メイリオ" pitchFamily="50" charset="-128"/>
                      <a:ea typeface="メイリオ" pitchFamily="50" charset="-128"/>
                      <a:cs typeface="メイリオ" pitchFamily="50" charset="-128"/>
                    </a:rPr>
                    <a:t> </a:t>
                  </a:r>
                </a:p>
              </p:txBody>
            </p:sp>
          </p:grpSp>
        </p:grpSp>
      </p:grpSp>
      <p:sp>
        <p:nvSpPr>
          <p:cNvPr id="106" name="二等辺三角形 105"/>
          <p:cNvSpPr/>
          <p:nvPr/>
        </p:nvSpPr>
        <p:spPr>
          <a:xfrm>
            <a:off x="5195814" y="3258326"/>
            <a:ext cx="2443521" cy="184842"/>
          </a:xfrm>
          <a:prstGeom prst="triangle">
            <a:avLst/>
          </a:prstGeom>
          <a:gradFill flip="none" rotWithShape="1">
            <a:gsLst>
              <a:gs pos="0">
                <a:srgbClr val="0000FF">
                  <a:lumMod val="60000"/>
                  <a:lumOff val="40000"/>
                </a:srgbClr>
              </a:gs>
              <a:gs pos="100000">
                <a:srgbClr val="0000FF">
                  <a:lumMod val="40000"/>
                  <a:lumOff val="60000"/>
                </a:srgbClr>
              </a:gs>
            </a:gsLst>
            <a:lin ang="16200000" scaled="1"/>
            <a:tileRect/>
          </a:gradFill>
          <a:ln w="1905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p:cNvSpPr/>
          <p:nvPr/>
        </p:nvSpPr>
        <p:spPr>
          <a:xfrm>
            <a:off x="5231454" y="4136840"/>
            <a:ext cx="2443521" cy="229430"/>
          </a:xfrm>
          <a:prstGeom prst="triangle">
            <a:avLst/>
          </a:prstGeom>
          <a:gradFill flip="none" rotWithShape="1">
            <a:gsLst>
              <a:gs pos="0">
                <a:srgbClr val="0000FF">
                  <a:lumMod val="60000"/>
                  <a:lumOff val="40000"/>
                </a:srgbClr>
              </a:gs>
              <a:gs pos="100000">
                <a:srgbClr val="0000FF">
                  <a:lumMod val="40000"/>
                  <a:lumOff val="60000"/>
                </a:srgbClr>
              </a:gs>
            </a:gsLst>
            <a:lin ang="16200000" scaled="1"/>
            <a:tileRect/>
          </a:gradFill>
          <a:ln w="19050">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629</Words>
  <Application>Microsoft Office PowerPoint</Application>
  <PresentationFormat>A3 297x420 mm</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2023-11-10T07:15:02Z</dcterms:created>
  <dcterms:modified xsi:type="dcterms:W3CDTF">2023-11-10T07:15:09Z</dcterms:modified>
</cp:coreProperties>
</file>