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07A8FF-E182-D61F-3986-6F10981D6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721D9A-8CF6-9085-2C59-C6CB86576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8C524-EFE7-4583-8671-072281BF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977F57-6199-4A71-7531-DADE5688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14E750-4911-A3DC-032B-462A4F93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51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294B2-CFF9-CA55-0126-42DF2FE1E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2D0273-1EC1-2550-BBD3-047536C73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F67F06-E2CA-B152-8FA0-4C180DF3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F78BB3-D062-5C43-90CE-C5EE555A2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05A9D1-8ABC-DBB9-8030-6128DD67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19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A88996-0BC1-2BAE-B6D2-C71FCBF683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1D5CFA-0F4A-B96C-3DA2-3EC55C22D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DCE495-0FBE-C45B-7970-7CE2CD34A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7CC1E-7E08-1F93-27B0-B7F825C42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CC08DA-D43B-E69D-66FD-5EC256D9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60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21892F-0FBE-EB74-1898-CD56DFF64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F20C5E-3863-717B-8571-E9FC87E6A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757542-1F38-AD6E-22A8-4E3B327AB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6E90AF-CE8B-81A2-5EA4-6D0008BB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335F15-6DE6-7C17-EABC-9C865629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99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2FE473-D4D2-611C-80AD-B1CAB4AD1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7AEF28-C284-64D7-B59D-02B884668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ED06AB-E8A7-6A2F-603F-174C8ACDF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4A728-D07D-C3E0-EEC1-9DEE4890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1D0ED0-15E1-C2F7-F0A3-23333A1CE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6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5817D2-6B47-8954-67CA-B2CAA5DDC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457537-37E4-A08F-596A-CEC9EB014E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B402C5-AE12-0D0F-C528-6A97C1C5F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417816-7EF7-ADA3-5090-9E17B84BB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FFED3E-7AFA-2C67-9235-7312B3A43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86B914-EBDA-AC88-0D7C-F2E8FB75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697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DD76E-8CDA-1EE5-A1C3-98BCB34D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F4E38A-716A-A4E6-BFCA-7FD2EEAD4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C47E2E-49E2-926D-C540-99C25679B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650649-85BA-C2B0-3CEF-91C545D6A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ECE45C3-6F48-158B-2111-73837119C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AEA7E31-1D74-6D4C-425B-9B43C499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9BBA73-C559-810A-D88C-9CD6B24B9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5C94596-DA44-4261-1EC1-D5A42341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68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439121-DCC6-0F12-1395-AACD9BCBB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6753BE-C4D5-82F6-7F26-7646C5477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1608185-E16F-86C4-BF37-539CE06FE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FDA1D85-EC49-611F-998C-CDB47257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06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0A06B5-2B11-481E-7CDD-D71F0402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D98001-9F43-4FA8-BEA5-D354A125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76A6AA-42E8-3222-57CD-77A54EE2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9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D52FC4-409A-0083-F1CE-86C52749E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1F248-2396-F5AB-164F-B9138DB25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9ECA5D-588D-73AE-38DD-C0CE7C52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5F9E1F-1BA7-6B6F-3153-E907AB56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9677E0-1F57-EF2F-FA23-7F2B8B680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B20C57-2652-F212-F86C-55D97539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807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AA851-EA08-3C7F-D99A-03B9C51CC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209732-1EA5-6AEA-07F0-97D827B4F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9D9E17-87EB-2203-5D73-AA3CB74DA5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116E6E-031F-E35C-E0AE-D30BC32B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1E7E9F-80BA-8F6E-E36C-66412A3E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F14580-0A16-7DAD-A71E-9C5510F9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89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27C591-944A-E109-A965-59E54C29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D8EBB0-8AD9-55B9-BF42-443EE84438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87DAC2-8070-294B-B18C-A05C8A070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6DF42-D135-48C6-8135-26E4A5C22137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AD504-9A9F-874F-0D77-F590FDFB1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F04C1C-8683-2EBB-F65A-6F7D741F2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396B6-A5C4-4195-A550-1A74D8D3C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16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B78AA5-0F61-1357-EAE3-12DD12E2F577}"/>
              </a:ext>
            </a:extLst>
          </p:cNvPr>
          <p:cNvSpPr txBox="1"/>
          <p:nvPr/>
        </p:nvSpPr>
        <p:spPr>
          <a:xfrm>
            <a:off x="2305879" y="1948069"/>
            <a:ext cx="2875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別添参考</a:t>
            </a:r>
            <a:r>
              <a:rPr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4F9EC7-1260-D741-210E-C9C59CD9C1D4}"/>
              </a:ext>
            </a:extLst>
          </p:cNvPr>
          <p:cNvSpPr txBox="1"/>
          <p:nvPr/>
        </p:nvSpPr>
        <p:spPr>
          <a:xfrm>
            <a:off x="3178628" y="3207580"/>
            <a:ext cx="5834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フリップボード</a:t>
            </a:r>
          </a:p>
        </p:txBody>
      </p:sp>
    </p:spTree>
    <p:extLst>
      <p:ext uri="{BB962C8B-B14F-4D97-AF65-F5344CB8AC3E}">
        <p14:creationId xmlns:p14="http://schemas.microsoft.com/office/powerpoint/2010/main" val="1079402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E99F36-08F8-0F69-1DC1-A3A1B55D02E8}"/>
              </a:ext>
            </a:extLst>
          </p:cNvPr>
          <p:cNvSpPr/>
          <p:nvPr/>
        </p:nvSpPr>
        <p:spPr>
          <a:xfrm>
            <a:off x="0" y="4314971"/>
            <a:ext cx="12192000" cy="2584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グラフィックス 6" descr="火 単色塗りつぶし">
            <a:extLst>
              <a:ext uri="{FF2B5EF4-FFF2-40B4-BE49-F238E27FC236}">
                <a16:creationId xmlns:a16="http://schemas.microsoft.com/office/drawing/2014/main" id="{68508050-ED41-1BBD-8B93-17FEA090A0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31722" y="148559"/>
            <a:ext cx="3866603" cy="3866603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907672" y="1122062"/>
            <a:ext cx="872196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火事です！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206325" y="4714506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There is</a:t>
            </a:r>
            <a:r>
              <a:rPr lang="en-US" altLang="ja-JP" sz="1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a</a:t>
            </a:r>
            <a:r>
              <a:rPr kumimoji="1" lang="en-US" altLang="ja-JP" sz="1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Fire</a:t>
            </a:r>
            <a:r>
              <a:rPr kumimoji="1" lang="ja-JP" altLang="en-US" sz="1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17475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4314971"/>
            <a:ext cx="12192000" cy="2584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374323" y="320837"/>
            <a:ext cx="1120481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今の場所に</a:t>
            </a:r>
            <a:endParaRPr lang="en-US" altLang="ja-JP" sz="1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いてください</a:t>
            </a:r>
            <a:r>
              <a:rPr kumimoji="1" lang="ja-JP" altLang="en-US" sz="1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-119269" y="43149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Stay </a:t>
            </a:r>
            <a:r>
              <a:rPr lang="en-US" altLang="ja-JP" sz="1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</a:t>
            </a:r>
            <a:r>
              <a:rPr kumimoji="1" lang="en-US" altLang="ja-JP" sz="1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ere</a:t>
            </a:r>
            <a:r>
              <a:rPr kumimoji="1" lang="ja-JP" altLang="en-US" sz="1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1149744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4541425"/>
            <a:ext cx="12192000" cy="23165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225288" y="1314746"/>
            <a:ext cx="1219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エレベーターは</a:t>
            </a:r>
            <a:endParaRPr lang="en-US" altLang="ja-JP" sz="8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使うことができません</a:t>
            </a:r>
            <a:r>
              <a:rPr kumimoji="1"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0" y="5096854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Elevator cannot be used</a:t>
            </a:r>
            <a:r>
              <a:rPr kumimoji="1" lang="ja-JP" altLang="en-US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pic>
        <p:nvPicPr>
          <p:cNvPr id="6" name="グラフィックス 5" descr="エレベーター 単色塗りつぶし">
            <a:extLst>
              <a:ext uri="{FF2B5EF4-FFF2-40B4-BE49-F238E27FC236}">
                <a16:creationId xmlns:a16="http://schemas.microsoft.com/office/drawing/2014/main" id="{DFF655D6-B18F-8EC5-29AA-B4015B973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4902" y="208695"/>
            <a:ext cx="2485463" cy="2485463"/>
          </a:xfrm>
          <a:prstGeom prst="rect">
            <a:avLst/>
          </a:prstGeom>
        </p:spPr>
      </p:pic>
      <p:pic>
        <p:nvPicPr>
          <p:cNvPr id="10" name="グラフィックス 9" descr="No の記号 枠線">
            <a:extLst>
              <a:ext uri="{FF2B5EF4-FFF2-40B4-BE49-F238E27FC236}">
                <a16:creationId xmlns:a16="http://schemas.microsoft.com/office/drawing/2014/main" id="{4FF4CDFE-C68B-AD7F-8C92-769BB935B7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2270" y="357919"/>
            <a:ext cx="2727365" cy="259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59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2637183"/>
            <a:ext cx="12192000" cy="19182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255054" y="419371"/>
            <a:ext cx="118176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今すぐ逃げてください</a:t>
            </a:r>
            <a:r>
              <a:rPr kumimoji="1"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0" y="287500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You must evacuate now</a:t>
            </a:r>
            <a:r>
              <a:rPr kumimoji="1" lang="ja-JP" altLang="en-US" sz="6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pic>
        <p:nvPicPr>
          <p:cNvPr id="6" name="グラフィックス 5" descr="歩く 単色塗りつぶし">
            <a:extLst>
              <a:ext uri="{FF2B5EF4-FFF2-40B4-BE49-F238E27FC236}">
                <a16:creationId xmlns:a16="http://schemas.microsoft.com/office/drawing/2014/main" id="{E52A8294-352F-ECCE-B2D9-69B6D2FAC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9704" y="4555436"/>
            <a:ext cx="2162503" cy="2162503"/>
          </a:xfrm>
          <a:prstGeom prst="rect">
            <a:avLst/>
          </a:prstGeom>
        </p:spPr>
      </p:pic>
      <p:pic>
        <p:nvPicPr>
          <p:cNvPr id="8" name="グラフィックス 7" descr="歩く 枠線">
            <a:extLst>
              <a:ext uri="{FF2B5EF4-FFF2-40B4-BE49-F238E27FC236}">
                <a16:creationId xmlns:a16="http://schemas.microsoft.com/office/drawing/2014/main" id="{22F88451-083B-20BE-D23F-288624FEC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77704" y="4555435"/>
            <a:ext cx="2162504" cy="2162504"/>
          </a:xfrm>
          <a:prstGeom prst="rect">
            <a:avLst/>
          </a:prstGeom>
        </p:spPr>
      </p:pic>
      <p:pic>
        <p:nvPicPr>
          <p:cNvPr id="9" name="グラフィックス 8" descr="歩く 枠線">
            <a:extLst>
              <a:ext uri="{FF2B5EF4-FFF2-40B4-BE49-F238E27FC236}">
                <a16:creationId xmlns:a16="http://schemas.microsoft.com/office/drawing/2014/main" id="{A71A664D-9227-7E7C-54C5-C1CE7F281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29671" y="4555435"/>
            <a:ext cx="2162504" cy="216250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C21090-55C6-7356-9E30-A6B6FEA8FCCE}"/>
              </a:ext>
            </a:extLst>
          </p:cNvPr>
          <p:cNvSpPr txBox="1"/>
          <p:nvPr/>
        </p:nvSpPr>
        <p:spPr>
          <a:xfrm>
            <a:off x="424070" y="4992079"/>
            <a:ext cx="70844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en-US" altLang="ja-JP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vacuate</a:t>
            </a:r>
            <a:r>
              <a:rPr kumimoji="1" lang="ja-JP" altLang="en-US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52932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2862468"/>
            <a:ext cx="12192000" cy="191825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374323" y="74234"/>
            <a:ext cx="1181767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私の後について</a:t>
            </a:r>
            <a:endParaRPr lang="en-US" altLang="ja-JP" sz="8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来てください</a:t>
            </a:r>
            <a:r>
              <a:rPr kumimoji="1" lang="ja-JP" altLang="en-US" sz="8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0" y="2875002"/>
            <a:ext cx="12192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Follow me!</a:t>
            </a:r>
            <a:endParaRPr kumimoji="1" lang="ja-JP" altLang="en-US" sz="1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グラフィックス 5" descr="歩く 単色塗りつぶし">
            <a:extLst>
              <a:ext uri="{FF2B5EF4-FFF2-40B4-BE49-F238E27FC236}">
                <a16:creationId xmlns:a16="http://schemas.microsoft.com/office/drawing/2014/main" id="{E52A8294-352F-ECCE-B2D9-69B6D2FAC4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5810" y="4865566"/>
            <a:ext cx="1918200" cy="1918200"/>
          </a:xfrm>
          <a:prstGeom prst="rect">
            <a:avLst/>
          </a:prstGeom>
        </p:spPr>
      </p:pic>
      <p:pic>
        <p:nvPicPr>
          <p:cNvPr id="8" name="グラフィックス 7" descr="歩く 枠線">
            <a:extLst>
              <a:ext uri="{FF2B5EF4-FFF2-40B4-BE49-F238E27FC236}">
                <a16:creationId xmlns:a16="http://schemas.microsoft.com/office/drawing/2014/main" id="{22F88451-083B-20BE-D23F-288624FEC3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822" y="4749822"/>
            <a:ext cx="2108178" cy="2108178"/>
          </a:xfrm>
          <a:prstGeom prst="rect">
            <a:avLst/>
          </a:prstGeom>
        </p:spPr>
      </p:pic>
      <p:pic>
        <p:nvPicPr>
          <p:cNvPr id="7" name="グラフィックス 6" descr="山形の矢印 単色塗りつぶし">
            <a:extLst>
              <a:ext uri="{FF2B5EF4-FFF2-40B4-BE49-F238E27FC236}">
                <a16:creationId xmlns:a16="http://schemas.microsoft.com/office/drawing/2014/main" id="{26037A26-F8B3-41AC-F5F7-ABBDECDAB0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2622" y="5649385"/>
            <a:ext cx="1277458" cy="1134381"/>
          </a:xfrm>
          <a:prstGeom prst="rect">
            <a:avLst/>
          </a:prstGeom>
        </p:spPr>
      </p:pic>
      <p:pic>
        <p:nvPicPr>
          <p:cNvPr id="13" name="グラフィックス 12" descr="マーケティング 単色塗りつぶし">
            <a:extLst>
              <a:ext uri="{FF2B5EF4-FFF2-40B4-BE49-F238E27FC236}">
                <a16:creationId xmlns:a16="http://schemas.microsoft.com/office/drawing/2014/main" id="{1DAD9453-1FB8-4A61-D215-D0B5C5A253B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flipH="1">
            <a:off x="6674657" y="4749584"/>
            <a:ext cx="1134380" cy="1134380"/>
          </a:xfrm>
          <a:prstGeom prst="rect">
            <a:avLst/>
          </a:prstGeom>
        </p:spPr>
      </p:pic>
      <p:pic>
        <p:nvPicPr>
          <p:cNvPr id="16" name="グラフィックス 15" descr="歩く 枠線">
            <a:extLst>
              <a:ext uri="{FF2B5EF4-FFF2-40B4-BE49-F238E27FC236}">
                <a16:creationId xmlns:a16="http://schemas.microsoft.com/office/drawing/2014/main" id="{9C364C40-3F00-7682-BA06-4281B22992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32727" y="4793254"/>
            <a:ext cx="2108178" cy="2108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2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2941983"/>
            <a:ext cx="12192000" cy="21817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374323" y="7973"/>
            <a:ext cx="118176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逃げるときは、</a:t>
            </a:r>
            <a:endParaRPr lang="en-US" altLang="ja-JP" sz="9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お知らせします。</a:t>
            </a:r>
            <a:endParaRPr kumimoji="1" lang="ja-JP" altLang="en-US" sz="9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0" y="3082635"/>
            <a:ext cx="12192000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kumimoji="1"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We will inform </a:t>
            </a:r>
          </a:p>
          <a:p>
            <a:pPr>
              <a:lnSpc>
                <a:spcPts val="8000"/>
              </a:lnSpc>
            </a:pPr>
            <a:r>
              <a:rPr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en-US" altLang="ja-JP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when to evacuate.</a:t>
            </a:r>
            <a:endParaRPr kumimoji="1" lang="ja-JP" altLang="en-US" sz="8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グラフィックス 12" descr="マーケティング 単色塗りつぶし">
            <a:extLst>
              <a:ext uri="{FF2B5EF4-FFF2-40B4-BE49-F238E27FC236}">
                <a16:creationId xmlns:a16="http://schemas.microsoft.com/office/drawing/2014/main" id="{1DAD9453-1FB8-4A61-D215-D0B5C5A25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9371030" y="5123764"/>
            <a:ext cx="1858812" cy="1858812"/>
          </a:xfrm>
          <a:prstGeom prst="rect">
            <a:avLst/>
          </a:prstGeom>
        </p:spPr>
      </p:pic>
      <p:sp>
        <p:nvSpPr>
          <p:cNvPr id="10" name="稲妻 9">
            <a:extLst>
              <a:ext uri="{FF2B5EF4-FFF2-40B4-BE49-F238E27FC236}">
                <a16:creationId xmlns:a16="http://schemas.microsoft.com/office/drawing/2014/main" id="{F7800E49-8BD3-0650-548A-02B0F39A5DD7}"/>
              </a:ext>
            </a:extLst>
          </p:cNvPr>
          <p:cNvSpPr/>
          <p:nvPr/>
        </p:nvSpPr>
        <p:spPr>
          <a:xfrm rot="4053674" flipV="1">
            <a:off x="8540519" y="5150192"/>
            <a:ext cx="666407" cy="730655"/>
          </a:xfrm>
          <a:prstGeom prst="lightningBol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稲妻 10">
            <a:extLst>
              <a:ext uri="{FF2B5EF4-FFF2-40B4-BE49-F238E27FC236}">
                <a16:creationId xmlns:a16="http://schemas.microsoft.com/office/drawing/2014/main" id="{37FD1C81-DBCD-FAF9-F661-6CB5AE177234}"/>
              </a:ext>
            </a:extLst>
          </p:cNvPr>
          <p:cNvSpPr/>
          <p:nvPr/>
        </p:nvSpPr>
        <p:spPr>
          <a:xfrm rot="16914604">
            <a:off x="8775324" y="5555328"/>
            <a:ext cx="574179" cy="867285"/>
          </a:xfrm>
          <a:prstGeom prst="lightningBol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046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3BCB58-DAB1-F8AA-8EF6-680C3B005427}"/>
              </a:ext>
            </a:extLst>
          </p:cNvPr>
          <p:cNvSpPr/>
          <p:nvPr/>
        </p:nvSpPr>
        <p:spPr>
          <a:xfrm>
            <a:off x="0" y="2727948"/>
            <a:ext cx="12192000" cy="19437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FC04F3-49FF-9103-BABB-2D852A48102E}"/>
              </a:ext>
            </a:extLst>
          </p:cNvPr>
          <p:cNvSpPr txBox="1"/>
          <p:nvPr/>
        </p:nvSpPr>
        <p:spPr>
          <a:xfrm>
            <a:off x="511839" y="602705"/>
            <a:ext cx="118391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この建物は安全です。</a:t>
            </a:r>
            <a:endParaRPr kumimoji="1" lang="ja-JP" altLang="en-US" sz="10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C365F-B183-8BBA-3762-DF0AE1A2E2E3}"/>
              </a:ext>
            </a:extLst>
          </p:cNvPr>
          <p:cNvSpPr txBox="1"/>
          <p:nvPr/>
        </p:nvSpPr>
        <p:spPr>
          <a:xfrm>
            <a:off x="-477079" y="3198980"/>
            <a:ext cx="12404034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8000"/>
              </a:lnSpc>
            </a:pPr>
            <a:r>
              <a:rPr kumimoji="1" lang="ja-JP" altLang="en-US" sz="8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8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This building is safe.</a:t>
            </a:r>
            <a:endParaRPr kumimoji="1" lang="ja-JP" altLang="en-US" sz="8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9932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89</Words>
  <Application>Microsoft Office PowerPoint</Application>
  <PresentationFormat>ワイド画面</PresentationFormat>
  <Paragraphs>22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坂口　俊輔</dc:creator>
  <cp:lastModifiedBy>坂口　俊輔</cp:lastModifiedBy>
  <cp:revision>5</cp:revision>
  <dcterms:created xsi:type="dcterms:W3CDTF">2023-12-11T04:33:13Z</dcterms:created>
  <dcterms:modified xsi:type="dcterms:W3CDTF">2024-01-24T00:55:04Z</dcterms:modified>
</cp:coreProperties>
</file>