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135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4B74-4994-452D-BA51-B51BAA05EB63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CBD57-B2B2-44F6-B7BD-1ABC06E65C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90060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4B74-4994-452D-BA51-B51BAA05EB63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CBD57-B2B2-44F6-B7BD-1ABC06E65C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17383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4B74-4994-452D-BA51-B51BAA05EB63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CBD57-B2B2-44F6-B7BD-1ABC06E65C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99493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4B74-4994-452D-BA51-B51BAA05EB63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CBD57-B2B2-44F6-B7BD-1ABC06E65C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754113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4B74-4994-452D-BA51-B51BAA05EB63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CBD57-B2B2-44F6-B7BD-1ABC06E65C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26664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4B74-4994-452D-BA51-B51BAA05EB63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CBD57-B2B2-44F6-B7BD-1ABC06E65C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7304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4B74-4994-452D-BA51-B51BAA05EB63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CBD57-B2B2-44F6-B7BD-1ABC06E65C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2792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4B74-4994-452D-BA51-B51BAA05EB63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CBD57-B2B2-44F6-B7BD-1ABC06E65C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766803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4B74-4994-452D-BA51-B51BAA05EB63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CBD57-B2B2-44F6-B7BD-1ABC06E65C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86347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4B74-4994-452D-BA51-B51BAA05EB63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CBD57-B2B2-44F6-B7BD-1ABC06E65C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67495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C14B74-4994-452D-BA51-B51BAA05EB63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CCBD57-B2B2-44F6-B7BD-1ABC06E65C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86033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C14B74-4994-452D-BA51-B51BAA05EB63}" type="datetimeFigureOut">
              <a:rPr kumimoji="1" lang="ja-JP" altLang="en-US" smtClean="0"/>
              <a:t>2024/1/24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CCBD57-B2B2-44F6-B7BD-1ABC06E65C3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8809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0B78AA5-0F61-1357-EAE3-12DD12E2F577}"/>
              </a:ext>
            </a:extLst>
          </p:cNvPr>
          <p:cNvSpPr txBox="1"/>
          <p:nvPr/>
        </p:nvSpPr>
        <p:spPr>
          <a:xfrm>
            <a:off x="781878" y="1948069"/>
            <a:ext cx="287572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【</a:t>
            </a:r>
            <a:r>
              <a:rPr kumimoji="1" lang="ja-JP" altLang="en-US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別添参考</a:t>
            </a:r>
            <a:r>
              <a:rPr kumimoji="1" lang="en-US" altLang="ja-JP" sz="4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】</a:t>
            </a:r>
            <a:endParaRPr kumimoji="1" lang="ja-JP" altLang="en-US" sz="4000" b="1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24F9EC7-1260-D741-210E-C9C59CD9C1D4}"/>
              </a:ext>
            </a:extLst>
          </p:cNvPr>
          <p:cNvSpPr txBox="1"/>
          <p:nvPr/>
        </p:nvSpPr>
        <p:spPr>
          <a:xfrm>
            <a:off x="1828799" y="3207579"/>
            <a:ext cx="5486401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8000" b="1" dirty="0">
                <a:latin typeface="Meiryo UI" panose="020B0604030504040204" pitchFamily="50" charset="-128"/>
                <a:ea typeface="Meiryo UI" panose="020B0604030504040204" pitchFamily="50" charset="-128"/>
              </a:rPr>
              <a:t>ピクトグラム</a:t>
            </a:r>
          </a:p>
        </p:txBody>
      </p:sp>
    </p:spTree>
    <p:extLst>
      <p:ext uri="{BB962C8B-B14F-4D97-AF65-F5344CB8AC3E}">
        <p14:creationId xmlns:p14="http://schemas.microsoft.com/office/powerpoint/2010/main" val="10794020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136BD61F-86DE-2037-962C-330F7F4D470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21805" t="6944" r="20833" b="10556"/>
          <a:stretch/>
        </p:blipFill>
        <p:spPr>
          <a:xfrm>
            <a:off x="2440781" y="0"/>
            <a:ext cx="4262437" cy="6130479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011B52BF-D319-58AA-6559-D6F183B70B21}"/>
              </a:ext>
            </a:extLst>
          </p:cNvPr>
          <p:cNvSpPr txBox="1"/>
          <p:nvPr/>
        </p:nvSpPr>
        <p:spPr>
          <a:xfrm>
            <a:off x="-66675" y="6120497"/>
            <a:ext cx="9496425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エレベーター使用禁止（</a:t>
            </a:r>
            <a:r>
              <a:rPr lang="en-US" altLang="ja-JP" sz="3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Do not use</a:t>
            </a:r>
            <a:r>
              <a:rPr lang="ja-JP" altLang="en-US" sz="3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 </a:t>
            </a:r>
            <a:r>
              <a:rPr lang="en-US" altLang="ja-JP" sz="3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elevator</a:t>
            </a:r>
            <a:r>
              <a:rPr lang="ja-JP" altLang="en-US" sz="36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48552261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A0B663C1-2A82-BF05-BEE7-B2387EDDBA9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999" y="-1"/>
            <a:ext cx="6858001" cy="68580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5300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5837DB11-F34F-A28F-C93D-364177528E2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9150" y="-102796"/>
            <a:ext cx="7753350" cy="6972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4849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非常口のマークはどうやって生まれた？実は国際基準だった">
            <a:extLst>
              <a:ext uri="{FF2B5EF4-FFF2-40B4-BE49-F238E27FC236}">
                <a16:creationId xmlns:a16="http://schemas.microsoft.com/office/drawing/2014/main" id="{773C4ADD-2FCC-D06E-21D2-502EA7FFE29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0"/>
            <a:ext cx="6858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7816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消火器 ピクトサイン ステッカー H200×W200mm / ピクトグラム マーク 看板 消 防防災 ピクト 標識 表示板 mark-17st ...">
            <a:extLst>
              <a:ext uri="{FF2B5EF4-FFF2-40B4-BE49-F238E27FC236}">
                <a16:creationId xmlns:a16="http://schemas.microsoft.com/office/drawing/2014/main" id="{E5FD1E5F-0B6F-B96E-0F77-82C3C29F80EC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972" t="27917" r="20694" b="13611"/>
          <a:stretch/>
        </p:blipFill>
        <p:spPr bwMode="auto">
          <a:xfrm>
            <a:off x="649081" y="-503260"/>
            <a:ext cx="7845837" cy="78645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881905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B4068C79-1622-120E-CE41-9512CD00F11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00150" y="50551"/>
            <a:ext cx="6743700" cy="675689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48954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2B0D6B2D-C6B7-4F7D-0F9E-E92C0B6BCE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6812" y="23812"/>
            <a:ext cx="6810375" cy="6810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38644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177116D-E896-9570-2F52-48FBC1E3EF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94" t="22639" r="4225" b="22778"/>
          <a:stretch/>
        </p:blipFill>
        <p:spPr>
          <a:xfrm>
            <a:off x="811649" y="195262"/>
            <a:ext cx="7520702" cy="6467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5796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7177116D-E896-9570-2F52-48FBC1E3EF5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5994" t="22639" r="4225" b="22778"/>
          <a:stretch/>
        </p:blipFill>
        <p:spPr>
          <a:xfrm rot="16200000">
            <a:off x="1336212" y="481021"/>
            <a:ext cx="6869588" cy="59075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5950765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4173C8D7-5D4C-6F61-6064-3B3B7B850AA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7762" y="0"/>
            <a:ext cx="6848475" cy="6848475"/>
          </a:xfrm>
          <a:prstGeom prst="rect">
            <a:avLst/>
          </a:prstGeom>
        </p:spPr>
      </p:pic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09698B0-33ED-846F-2D1B-404348DAB1AE}"/>
              </a:ext>
            </a:extLst>
          </p:cNvPr>
          <p:cNvSpPr txBox="1"/>
          <p:nvPr/>
        </p:nvSpPr>
        <p:spPr>
          <a:xfrm>
            <a:off x="0" y="6087160"/>
            <a:ext cx="9144001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ja-JP" altLang="en-US" sz="3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エスカレーター使用禁止（</a:t>
            </a:r>
            <a:r>
              <a:rPr lang="en-US" altLang="ja-JP" sz="3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Do not use escalator</a:t>
            </a:r>
            <a:r>
              <a:rPr lang="ja-JP" altLang="en-US" sz="3200" dirty="0">
                <a:latin typeface="HGSｺﾞｼｯｸE" panose="020B0900000000000000" pitchFamily="50" charset="-128"/>
                <a:ea typeface="HGSｺﾞｼｯｸE" panose="020B0900000000000000" pitchFamily="50" charset="-128"/>
              </a:rPr>
              <a:t>）</a:t>
            </a:r>
          </a:p>
        </p:txBody>
      </p:sp>
    </p:spTree>
    <p:extLst>
      <p:ext uri="{BB962C8B-B14F-4D97-AF65-F5344CB8AC3E}">
        <p14:creationId xmlns:p14="http://schemas.microsoft.com/office/powerpoint/2010/main" val="9065688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26</TotalTime>
  <Words>23</Words>
  <Application>Microsoft Office PowerPoint</Application>
  <PresentationFormat>画面に合わせる (4:3)</PresentationFormat>
  <Paragraphs>4</Paragraphs>
  <Slides>11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11</vt:i4>
      </vt:variant>
    </vt:vector>
  </HeadingPairs>
  <TitlesOfParts>
    <vt:vector size="17" baseType="lpstr">
      <vt:lpstr>HGSｺﾞｼｯｸE</vt:lpstr>
      <vt:lpstr>Meiryo UI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俊輔 坂口</dc:creator>
  <cp:lastModifiedBy>坂口　俊輔</cp:lastModifiedBy>
  <cp:revision>3</cp:revision>
  <dcterms:created xsi:type="dcterms:W3CDTF">2023-12-14T13:24:47Z</dcterms:created>
  <dcterms:modified xsi:type="dcterms:W3CDTF">2024-01-24T00:53:15Z</dcterms:modified>
</cp:coreProperties>
</file>