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3"/>
  </p:notesMasterIdLst>
  <p:handoutMasterIdLst>
    <p:handoutMasterId r:id="rId4"/>
  </p:handoutMasterIdLst>
  <p:sldIdLst>
    <p:sldId id="263" r:id="rId2"/>
  </p:sldIdLst>
  <p:sldSz cx="9906000" cy="6858000" type="A4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DDA546-4C84-4962-950D-EBCD61B83E52}" v="23" dt="2026-04-09T07:34:05.0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4C1A8A3-306A-4EB7-A6B1-4F7E0EB9C5D6}" styleName="中間スタイル 3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799B23B-EC83-4686-B30A-512413B5E67A}" styleName="淡色スタイル 3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184" autoAdjust="0"/>
  </p:normalViewPr>
  <p:slideViewPr>
    <p:cSldViewPr snapToGrid="0">
      <p:cViewPr varScale="1">
        <p:scale>
          <a:sx n="74" d="100"/>
          <a:sy n="74" d="100"/>
        </p:scale>
        <p:origin x="15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Relationship Id="rId9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00E5BFA8-1D94-4BB9-BE18-A81E86AC36C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F61A404-5FE4-AE80-EE68-BBEE53EF826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1E42BC-FDB0-4132-934E-7F8C30D57A51}" type="datetimeFigureOut">
              <a:rPr kumimoji="1" lang="ja-JP" altLang="en-US" smtClean="0"/>
              <a:t>2026/5/1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7419C65-4A7E-7284-B568-1A5B899CDE6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38DB03C-44AA-8D0C-2B4B-8159F34020C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7A993D-D839-41D0-9FCE-951BE89250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201647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9649CE-33ED-4D17-8BD4-9747576688CF}" type="datetimeFigureOut">
              <a:rPr kumimoji="1" lang="ja-JP" altLang="en-US" smtClean="0"/>
              <a:t>2026/5/1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3013"/>
            <a:ext cx="48450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920133-5A5E-4A61-B13B-77559C383B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605506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87527-F3F4-44F6-8846-4A2E7E0EB558}" type="datetimeFigureOut">
              <a:rPr kumimoji="1" lang="ja-JP" altLang="en-US" smtClean="0"/>
              <a:t>2026/5/1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9464B-5639-45EC-BAD7-383055283A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6326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87527-F3F4-44F6-8846-4A2E7E0EB558}" type="datetimeFigureOut">
              <a:rPr kumimoji="1" lang="ja-JP" altLang="en-US" smtClean="0"/>
              <a:t>2026/5/1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9464B-5639-45EC-BAD7-383055283A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225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87527-F3F4-44F6-8846-4A2E7E0EB558}" type="datetimeFigureOut">
              <a:rPr kumimoji="1" lang="ja-JP" altLang="en-US" smtClean="0"/>
              <a:t>2026/5/1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9464B-5639-45EC-BAD7-383055283A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4311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87527-F3F4-44F6-8846-4A2E7E0EB558}" type="datetimeFigureOut">
              <a:rPr kumimoji="1" lang="ja-JP" altLang="en-US" smtClean="0"/>
              <a:t>2026/5/1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9464B-5639-45EC-BAD7-383055283A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7686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87527-F3F4-44F6-8846-4A2E7E0EB558}" type="datetimeFigureOut">
              <a:rPr kumimoji="1" lang="ja-JP" altLang="en-US" smtClean="0"/>
              <a:t>2026/5/1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9464B-5639-45EC-BAD7-383055283A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3957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87527-F3F4-44F6-8846-4A2E7E0EB558}" type="datetimeFigureOut">
              <a:rPr kumimoji="1" lang="ja-JP" altLang="en-US" smtClean="0"/>
              <a:t>2026/5/1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9464B-5639-45EC-BAD7-383055283A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0135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87527-F3F4-44F6-8846-4A2E7E0EB558}" type="datetimeFigureOut">
              <a:rPr kumimoji="1" lang="ja-JP" altLang="en-US" smtClean="0"/>
              <a:t>2026/5/1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9464B-5639-45EC-BAD7-383055283A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2154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87527-F3F4-44F6-8846-4A2E7E0EB558}" type="datetimeFigureOut">
              <a:rPr kumimoji="1" lang="ja-JP" altLang="en-US" smtClean="0"/>
              <a:t>2026/5/1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9464B-5639-45EC-BAD7-383055283A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1591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87527-F3F4-44F6-8846-4A2E7E0EB558}" type="datetimeFigureOut">
              <a:rPr kumimoji="1" lang="ja-JP" altLang="en-US" smtClean="0"/>
              <a:t>2026/5/1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9464B-5639-45EC-BAD7-383055283A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7386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87527-F3F4-44F6-8846-4A2E7E0EB558}" type="datetimeFigureOut">
              <a:rPr kumimoji="1" lang="ja-JP" altLang="en-US" smtClean="0"/>
              <a:t>2026/5/1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9464B-5639-45EC-BAD7-383055283A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889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87527-F3F4-44F6-8846-4A2E7E0EB558}" type="datetimeFigureOut">
              <a:rPr kumimoji="1" lang="ja-JP" altLang="en-US" smtClean="0"/>
              <a:t>2026/5/1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9464B-5639-45EC-BAD7-383055283A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7103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787527-F3F4-44F6-8846-4A2E7E0EB558}" type="datetimeFigureOut">
              <a:rPr kumimoji="1" lang="ja-JP" altLang="en-US" smtClean="0"/>
              <a:t>2026/5/1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A9464B-5639-45EC-BAD7-383055283A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6008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F4EC49-0C4D-D602-6FD2-08C9048C28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7EDAA118-CB55-7895-D8F7-CDA670E90BEE}"/>
              </a:ext>
            </a:extLst>
          </p:cNvPr>
          <p:cNvSpPr/>
          <p:nvPr/>
        </p:nvSpPr>
        <p:spPr>
          <a:xfrm>
            <a:off x="226867" y="439443"/>
            <a:ext cx="2136540" cy="4622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600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■北消防署の概要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63A48786-9834-EA21-A735-E803DCA32E70}"/>
              </a:ext>
            </a:extLst>
          </p:cNvPr>
          <p:cNvSpPr txBox="1"/>
          <p:nvPr/>
        </p:nvSpPr>
        <p:spPr>
          <a:xfrm>
            <a:off x="429865" y="1175469"/>
            <a:ext cx="3213444" cy="249299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　・所在地：大阪市北区茶屋町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19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－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41</a:t>
            </a:r>
          </a:p>
          <a:p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　・敷地面積：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1432.27㎡</a:t>
            </a:r>
          </a:p>
          <a:p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　・区域区分：市街化区域</a:t>
            </a:r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　・用途地域：商業地域</a:t>
            </a:r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　・防火・準防火地域</a:t>
            </a:r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　・容積率：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600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％　建ぺい率：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80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％</a:t>
            </a:r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　・容積率：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400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％　建ぺい率：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80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％</a:t>
            </a:r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□現存建物（付属施設を含む）□</a:t>
            </a:r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　・建築面積：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676.98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㎡</a:t>
            </a:r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　・延床面積：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2,031.56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㎡</a:t>
            </a:r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　・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構造</a:t>
            </a:r>
            <a:r>
              <a:rPr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/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階数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：鉄筋コンクリート造／地上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階建</a:t>
            </a:r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　・建設年度：昭和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38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年度</a:t>
            </a:r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43" name="グループ化 42">
            <a:extLst>
              <a:ext uri="{FF2B5EF4-FFF2-40B4-BE49-F238E27FC236}">
                <a16:creationId xmlns:a16="http://schemas.microsoft.com/office/drawing/2014/main" id="{3351A4AD-D737-8AC8-C18B-5C3D9016CEBD}"/>
              </a:ext>
            </a:extLst>
          </p:cNvPr>
          <p:cNvGrpSpPr/>
          <p:nvPr/>
        </p:nvGrpSpPr>
        <p:grpSpPr>
          <a:xfrm>
            <a:off x="3436871" y="3766715"/>
            <a:ext cx="2411209" cy="2624168"/>
            <a:chOff x="3618128" y="3898807"/>
            <a:chExt cx="2398518" cy="2337807"/>
          </a:xfrm>
        </p:grpSpPr>
        <p:grpSp>
          <p:nvGrpSpPr>
            <p:cNvPr id="40" name="グループ化 39">
              <a:extLst>
                <a:ext uri="{FF2B5EF4-FFF2-40B4-BE49-F238E27FC236}">
                  <a16:creationId xmlns:a16="http://schemas.microsoft.com/office/drawing/2014/main" id="{EA7EEBEA-4C7D-0FD8-91F2-380D611DF1B7}"/>
                </a:ext>
              </a:extLst>
            </p:cNvPr>
            <p:cNvGrpSpPr/>
            <p:nvPr/>
          </p:nvGrpSpPr>
          <p:grpSpPr>
            <a:xfrm>
              <a:off x="3729905" y="3898807"/>
              <a:ext cx="2286741" cy="2318233"/>
              <a:chOff x="4078079" y="4423339"/>
              <a:chExt cx="1989615" cy="1699367"/>
            </a:xfrm>
          </p:grpSpPr>
          <p:pic>
            <p:nvPicPr>
              <p:cNvPr id="29" name="図 28">
                <a:extLst>
                  <a:ext uri="{FF2B5EF4-FFF2-40B4-BE49-F238E27FC236}">
                    <a16:creationId xmlns:a16="http://schemas.microsoft.com/office/drawing/2014/main" id="{7849CB9F-E806-29E3-ED68-1CAB3EA2AD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rcRect l="8220" t="1" r="3709" b="23311"/>
              <a:stretch/>
            </p:blipFill>
            <p:spPr>
              <a:xfrm>
                <a:off x="4119409" y="4423339"/>
                <a:ext cx="1948285" cy="1699367"/>
              </a:xfrm>
              <a:prstGeom prst="rect">
                <a:avLst/>
              </a:prstGeom>
            </p:spPr>
          </p:pic>
          <p:cxnSp>
            <p:nvCxnSpPr>
              <p:cNvPr id="32" name="直線コネクタ 31">
                <a:extLst>
                  <a:ext uri="{FF2B5EF4-FFF2-40B4-BE49-F238E27FC236}">
                    <a16:creationId xmlns:a16="http://schemas.microsoft.com/office/drawing/2014/main" id="{9D56E53C-D410-58E4-9DD5-CD346C44A2E8}"/>
                  </a:ext>
                </a:extLst>
              </p:cNvPr>
              <p:cNvCxnSpPr/>
              <p:nvPr/>
            </p:nvCxnSpPr>
            <p:spPr>
              <a:xfrm flipV="1">
                <a:off x="4078079" y="5298769"/>
                <a:ext cx="1824046" cy="242047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線コネクタ 33">
                <a:extLst>
                  <a:ext uri="{FF2B5EF4-FFF2-40B4-BE49-F238E27FC236}">
                    <a16:creationId xmlns:a16="http://schemas.microsoft.com/office/drawing/2014/main" id="{29FD9C25-67B1-1957-5478-37006F112A3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98464" y="5310155"/>
                <a:ext cx="3661" cy="752105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30" name="四角形: 角を丸くする 1029">
              <a:extLst>
                <a:ext uri="{FF2B5EF4-FFF2-40B4-BE49-F238E27FC236}">
                  <a16:creationId xmlns:a16="http://schemas.microsoft.com/office/drawing/2014/main" id="{8B84ACA8-A348-2323-2A85-B3152EF0DA5C}"/>
                </a:ext>
              </a:extLst>
            </p:cNvPr>
            <p:cNvSpPr/>
            <p:nvPr/>
          </p:nvSpPr>
          <p:spPr>
            <a:xfrm rot="21185138">
              <a:off x="5003194" y="4481009"/>
              <a:ext cx="492531" cy="949518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BA6A14D9-A26F-22BA-26DB-8EC52AF7D54C}"/>
                </a:ext>
              </a:extLst>
            </p:cNvPr>
            <p:cNvSpPr txBox="1"/>
            <p:nvPr/>
          </p:nvSpPr>
          <p:spPr>
            <a:xfrm>
              <a:off x="4047774" y="4116592"/>
              <a:ext cx="1112739" cy="20564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9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路線価</a:t>
              </a:r>
              <a:r>
                <a:rPr lang="en-US" altLang="ja-JP" sz="9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2,050</a:t>
              </a:r>
              <a:r>
                <a:rPr lang="ja-JP" altLang="en-US" sz="9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千円</a:t>
              </a:r>
              <a:endParaRPr lang="en-US" altLang="ja-JP" sz="9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cxnSp>
          <p:nvCxnSpPr>
            <p:cNvPr id="4" name="直線矢印コネクタ 3">
              <a:extLst>
                <a:ext uri="{FF2B5EF4-FFF2-40B4-BE49-F238E27FC236}">
                  <a16:creationId xmlns:a16="http://schemas.microsoft.com/office/drawing/2014/main" id="{A9D023EB-295F-8165-6704-5CAEAEB38F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21125" y="4340179"/>
              <a:ext cx="1239388" cy="206686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CE856E8F-6FDE-97EC-084D-8FCF536D5955}"/>
                </a:ext>
              </a:extLst>
            </p:cNvPr>
            <p:cNvSpPr txBox="1"/>
            <p:nvPr/>
          </p:nvSpPr>
          <p:spPr>
            <a:xfrm>
              <a:off x="3618128" y="4703315"/>
              <a:ext cx="1278898" cy="37015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105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容積率：</a:t>
              </a:r>
              <a:r>
                <a:rPr lang="en-US" altLang="ja-JP" sz="105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600</a:t>
              </a:r>
              <a:r>
                <a:rPr lang="ja-JP" altLang="en-US" sz="105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％</a:t>
              </a:r>
              <a:endParaRPr lang="en-US" altLang="ja-JP" sz="105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ctr"/>
              <a:r>
                <a:rPr lang="ja-JP" altLang="en-US" sz="105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建ぺい率：</a:t>
              </a:r>
              <a:r>
                <a:rPr lang="en-US" altLang="ja-JP" sz="105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80</a:t>
              </a:r>
              <a:r>
                <a:rPr lang="ja-JP" altLang="en-US" sz="105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％</a:t>
              </a:r>
              <a:endParaRPr lang="en-US" altLang="ja-JP" sz="105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167FF7BB-51AB-FC59-7398-A487C0BB9927}"/>
                </a:ext>
              </a:extLst>
            </p:cNvPr>
            <p:cNvSpPr txBox="1"/>
            <p:nvPr/>
          </p:nvSpPr>
          <p:spPr>
            <a:xfrm>
              <a:off x="3762572" y="5866457"/>
              <a:ext cx="1178596" cy="37015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105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容積率：</a:t>
              </a:r>
              <a:r>
                <a:rPr lang="en-US" altLang="ja-JP" sz="105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400</a:t>
              </a:r>
              <a:r>
                <a:rPr lang="ja-JP" altLang="en-US" sz="105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％</a:t>
              </a:r>
              <a:endParaRPr lang="en-US" altLang="ja-JP" sz="105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ctr"/>
              <a:r>
                <a:rPr lang="ja-JP" altLang="en-US" sz="105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建ぺい率：</a:t>
              </a:r>
              <a:r>
                <a:rPr lang="en-US" altLang="ja-JP" sz="105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80</a:t>
              </a:r>
              <a:r>
                <a:rPr lang="ja-JP" altLang="en-US" sz="105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％</a:t>
              </a:r>
              <a:endParaRPr lang="en-US" altLang="ja-JP" sz="105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cxnSp>
          <p:nvCxnSpPr>
            <p:cNvPr id="13" name="直線矢印コネクタ 12">
              <a:extLst>
                <a:ext uri="{FF2B5EF4-FFF2-40B4-BE49-F238E27FC236}">
                  <a16:creationId xmlns:a16="http://schemas.microsoft.com/office/drawing/2014/main" id="{36273A68-0195-74C7-8920-E207B867B81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409848" y="5050536"/>
              <a:ext cx="70117" cy="202584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矢印コネクタ 15">
              <a:extLst>
                <a:ext uri="{FF2B5EF4-FFF2-40B4-BE49-F238E27FC236}">
                  <a16:creationId xmlns:a16="http://schemas.microsoft.com/office/drawing/2014/main" id="{D204B8B4-108C-F272-8FB4-FB016FC74ACE}"/>
                </a:ext>
              </a:extLst>
            </p:cNvPr>
            <p:cNvCxnSpPr>
              <a:cxnSpLocks/>
            </p:cNvCxnSpPr>
            <p:nvPr/>
          </p:nvCxnSpPr>
          <p:spPr>
            <a:xfrm>
              <a:off x="4531487" y="5364399"/>
              <a:ext cx="59812" cy="222146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6894025F-4A1A-8121-B44D-7479636E0429}"/>
              </a:ext>
            </a:extLst>
          </p:cNvPr>
          <p:cNvSpPr/>
          <p:nvPr/>
        </p:nvSpPr>
        <p:spPr>
          <a:xfrm>
            <a:off x="8766495" y="281987"/>
            <a:ext cx="983849" cy="2725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別紙１</a:t>
            </a: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12AA41E5-A603-3BC3-5EFF-FB41E27D6B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1354" y="3884114"/>
            <a:ext cx="2842031" cy="2534083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6FABC70C-5815-86FF-A974-B1681DB6CD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3518" y="1163059"/>
            <a:ext cx="2417559" cy="2417559"/>
          </a:xfrm>
          <a:prstGeom prst="rect">
            <a:avLst/>
          </a:prstGeom>
        </p:spPr>
      </p:pic>
      <p:pic>
        <p:nvPicPr>
          <p:cNvPr id="30" name="図 29">
            <a:extLst>
              <a:ext uri="{FF2B5EF4-FFF2-40B4-BE49-F238E27FC236}">
                <a16:creationId xmlns:a16="http://schemas.microsoft.com/office/drawing/2014/main" id="{11B045E1-43E5-41AE-8ACB-CAB24E4B42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1354" y="1153313"/>
            <a:ext cx="2839974" cy="2386304"/>
          </a:xfrm>
          <a:prstGeom prst="rect">
            <a:avLst/>
          </a:prstGeom>
        </p:spPr>
      </p:pic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0AF04910-1E3B-1D07-CDDF-00A1AE218141}"/>
              </a:ext>
            </a:extLst>
          </p:cNvPr>
          <p:cNvCxnSpPr>
            <a:cxnSpLocks/>
            <a:endCxn id="31" idx="2"/>
          </p:cNvCxnSpPr>
          <p:nvPr/>
        </p:nvCxnSpPr>
        <p:spPr>
          <a:xfrm>
            <a:off x="5101590" y="1844040"/>
            <a:ext cx="2791457" cy="431300"/>
          </a:xfrm>
          <a:prstGeom prst="straightConnector1">
            <a:avLst/>
          </a:prstGeom>
          <a:ln w="28575"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楕円 30">
            <a:extLst>
              <a:ext uri="{FF2B5EF4-FFF2-40B4-BE49-F238E27FC236}">
                <a16:creationId xmlns:a16="http://schemas.microsoft.com/office/drawing/2014/main" id="{DC91A378-DF17-57E9-BB98-B353AB63DA84}"/>
              </a:ext>
            </a:extLst>
          </p:cNvPr>
          <p:cNvSpPr/>
          <p:nvPr/>
        </p:nvSpPr>
        <p:spPr>
          <a:xfrm>
            <a:off x="7893047" y="2162062"/>
            <a:ext cx="229601" cy="22655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F6F948CB-B231-6AC6-A5D8-74D2B23DBF0F}"/>
              </a:ext>
            </a:extLst>
          </p:cNvPr>
          <p:cNvSpPr/>
          <p:nvPr/>
        </p:nvSpPr>
        <p:spPr>
          <a:xfrm>
            <a:off x="226867" y="939567"/>
            <a:ext cx="9523477" cy="5695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0FE97DEE-BD0A-9782-E93A-3AF9AA1CE3AA}"/>
              </a:ext>
            </a:extLst>
          </p:cNvPr>
          <p:cNvSpPr txBox="1"/>
          <p:nvPr/>
        </p:nvSpPr>
        <p:spPr>
          <a:xfrm>
            <a:off x="403712" y="6438570"/>
            <a:ext cx="441958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800" dirty="0"/>
              <a:t>地図：マップナビ大阪</a:t>
            </a:r>
            <a:r>
              <a:rPr lang="en-US" altLang="ja-JP" sz="800" dirty="0"/>
              <a:t>-https://www.mapnavi.city.osaka.lg.jp/osakacity/PositionSelect?mid=51</a:t>
            </a:r>
            <a:endParaRPr lang="ja-JP" altLang="en-US" sz="800" dirty="0"/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80AA32AA-9EF5-C1CE-AB0A-8B16C2110432}"/>
              </a:ext>
            </a:extLst>
          </p:cNvPr>
          <p:cNvSpPr/>
          <p:nvPr/>
        </p:nvSpPr>
        <p:spPr>
          <a:xfrm>
            <a:off x="8026002" y="5191266"/>
            <a:ext cx="229601" cy="226555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7D566137-FD80-D537-F1B1-9C5E1ABC56EF}"/>
              </a:ext>
            </a:extLst>
          </p:cNvPr>
          <p:cNvCxnSpPr>
            <a:cxnSpLocks/>
            <a:stCxn id="31" idx="4"/>
            <a:endCxn id="10" idx="0"/>
          </p:cNvCxnSpPr>
          <p:nvPr/>
        </p:nvCxnSpPr>
        <p:spPr>
          <a:xfrm>
            <a:off x="8007848" y="2388617"/>
            <a:ext cx="132955" cy="28026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直線矢印コネクタ 1">
            <a:extLst>
              <a:ext uri="{FF2B5EF4-FFF2-40B4-BE49-F238E27FC236}">
                <a16:creationId xmlns:a16="http://schemas.microsoft.com/office/drawing/2014/main" id="{6A2899ED-FB67-FACD-16C6-7218801CC66B}"/>
              </a:ext>
            </a:extLst>
          </p:cNvPr>
          <p:cNvCxnSpPr>
            <a:cxnSpLocks/>
          </p:cNvCxnSpPr>
          <p:nvPr/>
        </p:nvCxnSpPr>
        <p:spPr>
          <a:xfrm flipH="1" flipV="1">
            <a:off x="5308993" y="4366086"/>
            <a:ext cx="122140" cy="975534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7A463A8D-5499-A287-75A3-59013F14DA9D}"/>
              </a:ext>
            </a:extLst>
          </p:cNvPr>
          <p:cNvSpPr txBox="1"/>
          <p:nvPr/>
        </p:nvSpPr>
        <p:spPr>
          <a:xfrm>
            <a:off x="5396957" y="4478740"/>
            <a:ext cx="1114397" cy="2308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ja-JP" altLang="en-US" sz="9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路線価</a:t>
            </a:r>
            <a:r>
              <a:rPr lang="en-US" altLang="ja-JP" sz="9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1,240</a:t>
            </a:r>
            <a:r>
              <a:rPr lang="ja-JP" altLang="en-US" sz="9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千円</a:t>
            </a:r>
            <a:endParaRPr lang="en-US" altLang="ja-JP" sz="9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1C2F50FF-5A77-645F-AED7-9C935395DD71}"/>
              </a:ext>
            </a:extLst>
          </p:cNvPr>
          <p:cNvCxnSpPr>
            <a:cxnSpLocks/>
          </p:cNvCxnSpPr>
          <p:nvPr/>
        </p:nvCxnSpPr>
        <p:spPr>
          <a:xfrm flipV="1">
            <a:off x="4952134" y="5504557"/>
            <a:ext cx="393135" cy="110635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D7F5EF58-99AE-DCF9-5833-8F2C63D39A3E}"/>
              </a:ext>
            </a:extLst>
          </p:cNvPr>
          <p:cNvSpPr txBox="1"/>
          <p:nvPr/>
        </p:nvSpPr>
        <p:spPr>
          <a:xfrm>
            <a:off x="4987417" y="5661186"/>
            <a:ext cx="1114397" cy="2308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ja-JP" altLang="en-US" sz="9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路線価</a:t>
            </a:r>
            <a:r>
              <a:rPr lang="en-US" altLang="ja-JP" sz="9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1,110</a:t>
            </a:r>
            <a:r>
              <a:rPr lang="ja-JP" altLang="en-US" sz="9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千円</a:t>
            </a:r>
            <a:endParaRPr lang="en-US" altLang="ja-JP" sz="9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9E95DFD3-0829-60B3-F2CB-F10C9E104F8A}"/>
              </a:ext>
            </a:extLst>
          </p:cNvPr>
          <p:cNvSpPr txBox="1"/>
          <p:nvPr/>
        </p:nvSpPr>
        <p:spPr>
          <a:xfrm>
            <a:off x="4603000" y="6436832"/>
            <a:ext cx="2187575" cy="21544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ja-JP" sz="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国税庁路線価（令和７年分）で表示</a:t>
            </a:r>
            <a:endParaRPr lang="en-US" altLang="ja-JP" sz="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45B9A097-7CBC-A86A-AB1E-17F5667545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232" y="3761185"/>
            <a:ext cx="3018047" cy="2602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2921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ea60d57e-af5b-4752-ac57-3e4f28ca11dc}" enabled="1" method="Standard" siteId="{36da45f1-dd2c-4d1f-af13-5abe46b99921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176</Words>
  <Application>Microsoft Office PowerPoint</Application>
  <PresentationFormat>A4 210 x 297 mm</PresentationFormat>
  <Paragraphs>24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2026-05-01T00:10:56Z</dcterms:created>
  <dcterms:modified xsi:type="dcterms:W3CDTF">2026-05-01T02:25:47Z</dcterms:modified>
</cp:coreProperties>
</file>