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801600" cy="9601200" type="A3"/>
  <p:notesSz cx="6858000" cy="9144000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5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55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35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554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444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701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7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463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541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4077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8511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09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349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681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1816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74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00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25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53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89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48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07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82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5BE47-BF79-4845-9D3A-BC7DC6DB2E80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40EBD-9FCF-4D28-B116-B396ECD66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99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EEFA3-8DC3-4690-8E38-5D8B22061E3A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9C915-3915-4F7B-B46C-C48790637C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46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282" y="1878465"/>
            <a:ext cx="11299752" cy="4938188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-1" y="2945186"/>
            <a:ext cx="12801601" cy="53474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58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611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1" y="4003139"/>
            <a:ext cx="12801601" cy="1355115"/>
          </a:xfrm>
          <a:prstGeom prst="rect">
            <a:avLst/>
          </a:prstGeom>
          <a:solidFill>
            <a:schemeClr val="tx1">
              <a:lumMod val="85000"/>
              <a:lumOff val="15000"/>
              <a:alpha val="41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206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Impact" panose="020B0806030902050204" pitchFamily="34" charset="0"/>
                <a:ea typeface="游ゴシック" panose="020B0400000000000000" pitchFamily="50" charset="-128"/>
                <a:cs typeface="+mn-cs"/>
              </a:rPr>
              <a:t>We are here for you.</a:t>
            </a:r>
            <a:endParaRPr kumimoji="1" lang="ja-JP" altLang="en-US" sz="8206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srgbClr val="C00000"/>
              </a:solidFill>
              <a:effectLst/>
              <a:uLnTx/>
              <a:uFillTx/>
              <a:latin typeface="Impact" panose="020B0806030902050204" pitchFamily="34" charset="0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090571" y="409877"/>
            <a:ext cx="5389397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1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消防の使命。</a:t>
            </a:r>
            <a:endParaRPr kumimoji="1" lang="en-US" altLang="ja-JP" sz="171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1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それは　市民の皆様の　</a:t>
            </a:r>
            <a:endParaRPr kumimoji="1" lang="en-US" altLang="ja-JP" sz="171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1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平和な日常を　守ること。</a:t>
            </a:r>
            <a:endParaRPr kumimoji="1" lang="en-US" altLang="ja-JP" sz="171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1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今までも　そして　これからも</a:t>
            </a:r>
            <a:endParaRPr kumimoji="1" lang="en-US" altLang="ja-JP" sz="171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1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私たちは　全力で　守ります。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7018" y="8142001"/>
            <a:ext cx="9126087" cy="1144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419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Osaka Chuo fire station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419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大阪市中央消防署</a:t>
            </a:r>
            <a:endParaRPr kumimoji="1" lang="ja-JP" altLang="en-US" sz="3419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048257" y="7305577"/>
            <a:ext cx="10768234" cy="56044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611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35853" y="8068443"/>
            <a:ext cx="1253461" cy="1253461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6400799" y="8781575"/>
            <a:ext cx="5828590" cy="61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1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防火防災に役立つ情報を掲載！</a:t>
            </a:r>
            <a:endParaRPr kumimoji="1" lang="en-US" altLang="ja-JP" sz="171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1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詳しくは中央消防署ホームページをチェック！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-1" y="961046"/>
            <a:ext cx="7879199" cy="50411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611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005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</Words>
  <Application>Microsoft Office PowerPoint</Application>
  <PresentationFormat>A3 297x420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Impact</vt:lpstr>
      <vt:lpstr>Office テーマ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3</cp:revision>
  <dcterms:created xsi:type="dcterms:W3CDTF">2022-06-14T00:37:22Z</dcterms:created>
  <dcterms:modified xsi:type="dcterms:W3CDTF">2022-06-14T01:28:39Z</dcterms:modified>
</cp:coreProperties>
</file>