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801600" cy="9601200" type="A3"/>
  <p:notesSz cx="6858000" cy="9144000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13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1553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35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61145" y="511175"/>
            <a:ext cx="2760345" cy="813657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80110" y="511175"/>
            <a:ext cx="8121015" cy="813657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554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979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871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114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496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790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7286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107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530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349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9152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615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83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443" y="6425249"/>
            <a:ext cx="11041380" cy="2100262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00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25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7" y="511176"/>
            <a:ext cx="11041380" cy="1855788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0" y="2353628"/>
            <a:ext cx="5442347" cy="115347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7" cy="515842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532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891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482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07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82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997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247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258" y="5491141"/>
            <a:ext cx="3726385" cy="2040209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-1" y="1569669"/>
            <a:ext cx="12801601" cy="309667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611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7816" y="2150612"/>
            <a:ext cx="3063611" cy="2051272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700" y="2134597"/>
            <a:ext cx="3350082" cy="183957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414" y="2134596"/>
            <a:ext cx="3243287" cy="1804437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414" y="3939033"/>
            <a:ext cx="6593369" cy="3599278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781" y="3939034"/>
            <a:ext cx="2953862" cy="1636277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0" y="3704296"/>
            <a:ext cx="8873151" cy="1052874"/>
          </a:xfrm>
          <a:prstGeom prst="rect">
            <a:avLst/>
          </a:prstGeom>
          <a:solidFill>
            <a:srgbClr val="FECC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611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1780" y="3477925"/>
            <a:ext cx="7818324" cy="135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83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 Condensed" panose="020B0606020104020203" pitchFamily="34" charset="0"/>
                <a:ea typeface="游ゴシック" panose="020B0400000000000000" pitchFamily="50" charset="-128"/>
                <a:cs typeface="+mn-cs"/>
              </a:rPr>
              <a:t>For your safety , for your life</a:t>
            </a:r>
            <a:r>
              <a:rPr kumimoji="1" lang="en-US" altLang="ja-JP" sz="8206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 Condensed" panose="020B0606020104020203" pitchFamily="34" charset="0"/>
                <a:ea typeface="游ゴシック" panose="020B0400000000000000" pitchFamily="50" charset="-128"/>
                <a:cs typeface="+mn-cs"/>
              </a:rPr>
              <a:t>.</a:t>
            </a:r>
            <a:endParaRPr kumimoji="1" lang="ja-JP" altLang="en-US" sz="8206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 Condensed" panose="020B0606020104020203" pitchFamily="34" charset="0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-1" y="7035702"/>
            <a:ext cx="12801601" cy="995830"/>
          </a:xfrm>
          <a:prstGeom prst="rect">
            <a:avLst/>
          </a:prstGeom>
          <a:gradFill flip="none" rotWithShape="1">
            <a:gsLst>
              <a:gs pos="917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611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060712" y="391707"/>
            <a:ext cx="8655612" cy="1034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119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大阪市中央消防</a:t>
            </a:r>
            <a:r>
              <a:rPr kumimoji="1" lang="ja-JP" altLang="en-US" sz="6119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署</a:t>
            </a:r>
            <a:endParaRPr kumimoji="1" lang="ja-JP" altLang="en-US" sz="6119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026" y="7729421"/>
            <a:ext cx="1253461" cy="1253461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872151" y="8380071"/>
            <a:ext cx="5828590" cy="618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1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防火防災に役立つ情報を掲載！</a:t>
            </a:r>
            <a:endParaRPr kumimoji="1" lang="en-US" altLang="ja-JP" sz="171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1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詳しくは中央消防署ホームページをチェック！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779621" y="9004758"/>
            <a:ext cx="332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中央消防署ホームページ</a:t>
            </a:r>
          </a:p>
        </p:txBody>
      </p:sp>
    </p:spTree>
    <p:extLst>
      <p:ext uri="{BB962C8B-B14F-4D97-AF65-F5344CB8AC3E}">
        <p14:creationId xmlns:p14="http://schemas.microsoft.com/office/powerpoint/2010/main" val="3787170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A3 297x420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Calibri</vt:lpstr>
      <vt:lpstr>Calibri Light</vt:lpstr>
      <vt:lpstr>Tw Cen MT Condensed</vt:lpstr>
      <vt:lpstr>Office テーマ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3</cp:revision>
  <dcterms:created xsi:type="dcterms:W3CDTF">2022-06-14T00:37:22Z</dcterms:created>
  <dcterms:modified xsi:type="dcterms:W3CDTF">2022-06-14T01:15:55Z</dcterms:modified>
</cp:coreProperties>
</file>