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12801600" cy="9601200" type="A3"/>
  <p:notesSz cx="6858000" cy="9144000"/>
  <p:defaultTextStyle>
    <a:defPPr>
      <a:defRPr lang="ja-JP"/>
    </a:defPPr>
    <a:lvl1pPr marL="0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3" d="100"/>
          <a:sy n="53" d="100"/>
        </p:scale>
        <p:origin x="132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600200" y="1571308"/>
            <a:ext cx="9601200" cy="3342640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5BE47-BF79-4845-9D3A-BC7DC6DB2E80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40EBD-9FCF-4D28-B116-B396ECD668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1553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5BE47-BF79-4845-9D3A-BC7DC6DB2E80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40EBD-9FCF-4D28-B116-B396ECD668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0350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161145" y="511175"/>
            <a:ext cx="2760345" cy="813657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80110" y="511175"/>
            <a:ext cx="8121015" cy="813657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5BE47-BF79-4845-9D3A-BC7DC6DB2E80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40EBD-9FCF-4D28-B116-B396ECD668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35540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EEFA3-8DC3-4690-8E38-5D8B22061E3A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9C915-3915-4F7B-B46C-C48790637C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49798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EEFA3-8DC3-4690-8E38-5D8B22061E3A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9C915-3915-4F7B-B46C-C48790637C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68716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EEFA3-8DC3-4690-8E38-5D8B22061E3A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9C915-3915-4F7B-B46C-C48790637C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31144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EEFA3-8DC3-4690-8E38-5D8B22061E3A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9C915-3915-4F7B-B46C-C48790637C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24968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EEFA3-8DC3-4690-8E38-5D8B22061E3A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9C915-3915-4F7B-B46C-C48790637C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37902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EEFA3-8DC3-4690-8E38-5D8B22061E3A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9C915-3915-4F7B-B46C-C48790637C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27286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EEFA3-8DC3-4690-8E38-5D8B22061E3A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9C915-3915-4F7B-B46C-C48790637C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61078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EEFA3-8DC3-4690-8E38-5D8B22061E3A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9C915-3915-4F7B-B46C-C48790637C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9530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5BE47-BF79-4845-9D3A-BC7DC6DB2E80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40EBD-9FCF-4D28-B116-B396ECD668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13495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EEFA3-8DC3-4690-8E38-5D8B22061E3A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9C915-3915-4F7B-B46C-C48790637C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49152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EEFA3-8DC3-4690-8E38-5D8B22061E3A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9C915-3915-4F7B-B46C-C48790637C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26154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EEFA3-8DC3-4690-8E38-5D8B22061E3A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9C915-3915-4F7B-B46C-C48790637C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835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73443" y="2393634"/>
            <a:ext cx="11041380" cy="3993832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73443" y="6425249"/>
            <a:ext cx="11041380" cy="2100262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5BE47-BF79-4845-9D3A-BC7DC6DB2E80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40EBD-9FCF-4D28-B116-B396ECD668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4300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5BE47-BF79-4845-9D3A-BC7DC6DB2E80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40EBD-9FCF-4D28-B116-B396ECD668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0252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81777" y="511176"/>
            <a:ext cx="11041380" cy="1855788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81778" y="2353628"/>
            <a:ext cx="5415676" cy="1153477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81778" y="3507105"/>
            <a:ext cx="5415676" cy="515842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480810" y="2353628"/>
            <a:ext cx="5442347" cy="1153477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480810" y="3507105"/>
            <a:ext cx="5442347" cy="515842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5BE47-BF79-4845-9D3A-BC7DC6DB2E80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40EBD-9FCF-4D28-B116-B396ECD668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7532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5BE47-BF79-4845-9D3A-BC7DC6DB2E80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40EBD-9FCF-4D28-B116-B396ECD668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1891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5BE47-BF79-4845-9D3A-BC7DC6DB2E80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40EBD-9FCF-4D28-B116-B396ECD668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8482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442347" y="1382396"/>
            <a:ext cx="6480810" cy="6823075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5BE47-BF79-4845-9D3A-BC7DC6DB2E80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40EBD-9FCF-4D28-B116-B396ECD668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3076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442347" y="1382396"/>
            <a:ext cx="6480810" cy="6823075"/>
          </a:xfrm>
        </p:spPr>
        <p:txBody>
          <a:bodyPr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5BE47-BF79-4845-9D3A-BC7DC6DB2E80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40EBD-9FCF-4D28-B116-B396ECD668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6821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80110" y="511176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80110" y="8898891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95BE47-BF79-4845-9D3A-BC7DC6DB2E80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240530" y="8898891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041130" y="8898891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40EBD-9FCF-4D28-B116-B396ECD668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3997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DEEFA3-8DC3-4690-8E38-5D8B22061E3A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9C915-3915-4F7B-B46C-C48790637C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7247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図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3258" y="5491141"/>
            <a:ext cx="3726385" cy="2040209"/>
          </a:xfrm>
          <a:prstGeom prst="rect">
            <a:avLst/>
          </a:prstGeom>
        </p:spPr>
      </p:pic>
      <p:sp>
        <p:nvSpPr>
          <p:cNvPr id="8" name="正方形/長方形 7"/>
          <p:cNvSpPr/>
          <p:nvPr/>
        </p:nvSpPr>
        <p:spPr>
          <a:xfrm>
            <a:off x="-1" y="1569669"/>
            <a:ext cx="12801601" cy="309667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6119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7816" y="2150612"/>
            <a:ext cx="3063611" cy="2051272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5700" y="2134597"/>
            <a:ext cx="3350082" cy="1839578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2414" y="2134596"/>
            <a:ext cx="3243287" cy="1804437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2414" y="3939033"/>
            <a:ext cx="6593369" cy="3599278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5781" y="3939034"/>
            <a:ext cx="2953862" cy="1636277"/>
          </a:xfrm>
          <a:prstGeom prst="rect">
            <a:avLst/>
          </a:prstGeom>
        </p:spPr>
      </p:pic>
      <p:sp>
        <p:nvSpPr>
          <p:cNvPr id="9" name="正方形/長方形 8"/>
          <p:cNvSpPr/>
          <p:nvPr/>
        </p:nvSpPr>
        <p:spPr>
          <a:xfrm>
            <a:off x="0" y="3704296"/>
            <a:ext cx="8873151" cy="1052874"/>
          </a:xfrm>
          <a:prstGeom prst="rect">
            <a:avLst/>
          </a:prstGeom>
          <a:solidFill>
            <a:srgbClr val="FECC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6119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31780" y="3477925"/>
            <a:ext cx="7818324" cy="1355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683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 Condensed" panose="020B0606020104020203" pitchFamily="34" charset="0"/>
                <a:ea typeface="游ゴシック" panose="020B0400000000000000" pitchFamily="50" charset="-128"/>
                <a:cs typeface="+mn-cs"/>
              </a:rPr>
              <a:t>For your safety , for your life</a:t>
            </a:r>
            <a:r>
              <a:rPr kumimoji="1" lang="en-US" altLang="ja-JP" sz="8206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 Condensed" panose="020B0606020104020203" pitchFamily="34" charset="0"/>
                <a:ea typeface="游ゴシック" panose="020B0400000000000000" pitchFamily="50" charset="-128"/>
                <a:cs typeface="+mn-cs"/>
              </a:rPr>
              <a:t>.</a:t>
            </a:r>
            <a:endParaRPr kumimoji="1" lang="ja-JP" altLang="en-US" sz="8206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 Condensed" panose="020B0606020104020203" pitchFamily="34" charset="0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-1" y="7035702"/>
            <a:ext cx="12801601" cy="995830"/>
          </a:xfrm>
          <a:prstGeom prst="rect">
            <a:avLst/>
          </a:prstGeom>
          <a:gradFill flip="none" rotWithShape="1">
            <a:gsLst>
              <a:gs pos="917">
                <a:schemeClr val="bg1"/>
              </a:gs>
              <a:gs pos="100000">
                <a:schemeClr val="bg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6119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060712" y="391707"/>
            <a:ext cx="8655612" cy="10340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6119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大阪市中央消防</a:t>
            </a:r>
            <a:r>
              <a:rPr kumimoji="1" lang="ja-JP" altLang="en-US" sz="6119" b="0" i="0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署</a:t>
            </a:r>
            <a:endParaRPr kumimoji="1" lang="ja-JP" altLang="en-US" sz="6119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pic>
        <p:nvPicPr>
          <p:cNvPr id="17" name="図 1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4026" y="7729421"/>
            <a:ext cx="1253461" cy="1253461"/>
          </a:xfrm>
          <a:prstGeom prst="rect">
            <a:avLst/>
          </a:prstGeom>
        </p:spPr>
      </p:pic>
      <p:sp>
        <p:nvSpPr>
          <p:cNvPr id="18" name="テキスト ボックス 17"/>
          <p:cNvSpPr txBox="1"/>
          <p:nvPr/>
        </p:nvSpPr>
        <p:spPr>
          <a:xfrm>
            <a:off x="872151" y="8380071"/>
            <a:ext cx="5828590" cy="6186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71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防火防災に役立つ情報を掲載！</a:t>
            </a:r>
            <a:endParaRPr kumimoji="1" lang="en-US" altLang="ja-JP" sz="171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71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詳しくは中央消防署ホームページをチェック！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9779621" y="9004758"/>
            <a:ext cx="3328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中央消防署ホームページ</a:t>
            </a:r>
          </a:p>
        </p:txBody>
      </p:sp>
    </p:spTree>
    <p:extLst>
      <p:ext uri="{BB962C8B-B14F-4D97-AF65-F5344CB8AC3E}">
        <p14:creationId xmlns:p14="http://schemas.microsoft.com/office/powerpoint/2010/main" val="37871708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</Words>
  <Application>Microsoft Office PowerPoint</Application>
  <PresentationFormat>A3 297x420 mm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メイリオ</vt:lpstr>
      <vt:lpstr>游ゴシック</vt:lpstr>
      <vt:lpstr>游ゴシック Light</vt:lpstr>
      <vt:lpstr>Arial</vt:lpstr>
      <vt:lpstr>Calibri</vt:lpstr>
      <vt:lpstr>Calibri Light</vt:lpstr>
      <vt:lpstr>Tw Cen MT Condensed</vt:lpstr>
      <vt:lpstr>Office テーマ</vt:lpstr>
      <vt:lpstr>1_Office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revision>3</cp:revision>
  <dcterms:created xsi:type="dcterms:W3CDTF">2022-06-14T00:37:22Z</dcterms:created>
  <dcterms:modified xsi:type="dcterms:W3CDTF">2022-06-14T01:15:55Z</dcterms:modified>
</cp:coreProperties>
</file>