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5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4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33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2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99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9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9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0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8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72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86B2-78EF-4C52-997C-FE3586243E79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2FB0-7513-487B-98AB-8940613AF1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3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フローチャート: 代替処理 9"/>
          <p:cNvSpPr/>
          <p:nvPr/>
        </p:nvSpPr>
        <p:spPr>
          <a:xfrm>
            <a:off x="286091" y="216718"/>
            <a:ext cx="12168268" cy="872403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 rot="21153044">
            <a:off x="452913" y="265447"/>
            <a:ext cx="638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大阪市内　令和３年中の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56121" y="927266"/>
            <a:ext cx="96282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800" b="0" i="0" u="none" strike="noStrike" kern="1200" cap="none" spc="0" normalizeH="0" baseline="0" noProof="0" dirty="0">
                <a:ln w="50800"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火災</a:t>
            </a:r>
            <a:r>
              <a:rPr kumimoji="1" lang="ja-JP" altLang="en-US" sz="8800" b="0" i="0" u="none" strike="noStrike" kern="1200" cap="none" spc="0" normalizeH="0" baseline="0" noProof="0" dirty="0" smtClean="0">
                <a:ln w="50800"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原因 ワースト５</a:t>
            </a:r>
            <a:endParaRPr kumimoji="1" lang="ja-JP" altLang="en-US" sz="8800" b="0" i="0" u="none" strike="noStrike" kern="1200" cap="none" spc="0" normalizeH="0" baseline="0" noProof="0" dirty="0">
              <a:ln w="50800">
                <a:solidFill>
                  <a:prstClr val="black"/>
                </a:solidFill>
              </a:ln>
              <a:solidFill>
                <a:srgbClr val="FF0000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72860" y="3768391"/>
            <a:ext cx="101615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ワースト１　 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たばこ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　　　 　 ９８件</a:t>
            </a:r>
            <a:endParaRPr kumimoji="1" lang="en-US" altLang="ja-JP" sz="4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ワースト２　 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放火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　　　　  　９６件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ワースト３　 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電気配線類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 ６５件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ワースト４　 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電気製品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     ６１件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ワースト５　 </a:t>
            </a:r>
            <a:r>
              <a:rPr kumimoji="1" lang="ja-JP" altLang="en-US" sz="6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天ぷら油</a:t>
            </a: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　      ５０件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38783" y="2373816"/>
            <a:ext cx="11928094" cy="126188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令和３年中の大阪市内の</a:t>
            </a:r>
            <a:r>
              <a:rPr kumimoji="1" lang="ja-JP" altLang="en-US" sz="40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火災件数は５９６件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でした。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原因</a:t>
            </a:r>
            <a:r>
              <a:rPr kumimoji="1" lang="ja-JP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を知って火災に気を付けましょう。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BB8B71-A56F-467B-B8BB-98EE94C0A690}"/>
              </a:ext>
            </a:extLst>
          </p:cNvPr>
          <p:cNvSpPr txBox="1"/>
          <p:nvPr/>
        </p:nvSpPr>
        <p:spPr>
          <a:xfrm>
            <a:off x="8809506" y="8940750"/>
            <a:ext cx="4242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ｺﾞｼｯｸE" panose="020B0909000000000000" pitchFamily="49" charset="-128"/>
                <a:ea typeface="HGｺﾞｼｯｸE" panose="020B0909000000000000" pitchFamily="49" charset="-128"/>
                <a:cs typeface="+mn-cs"/>
              </a:rPr>
              <a:t>大阪市中央消防署</a:t>
            </a:r>
          </a:p>
        </p:txBody>
      </p:sp>
    </p:spTree>
    <p:extLst>
      <p:ext uri="{BB962C8B-B14F-4D97-AF65-F5344CB8AC3E}">
        <p14:creationId xmlns:p14="http://schemas.microsoft.com/office/powerpoint/2010/main" val="4490052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88</Words>
  <Application>Microsoft Office PowerPoint</Application>
  <PresentationFormat>A3 297x420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HGｺﾞｼｯｸE</vt:lpstr>
      <vt:lpstr>游ゴシック</vt:lpstr>
      <vt:lpstr>游ゴシック Light</vt:lpstr>
      <vt:lpstr>Arial</vt:lpstr>
      <vt:lpstr>Calibri</vt:lpstr>
      <vt:lpstr>Calibri Light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中井　加南子</dc:creator>
  <cp:lastModifiedBy>中井　加南子</cp:lastModifiedBy>
  <cp:revision>4</cp:revision>
  <dcterms:created xsi:type="dcterms:W3CDTF">2022-06-17T02:32:33Z</dcterms:created>
  <dcterms:modified xsi:type="dcterms:W3CDTF">2022-06-17T02:42:32Z</dcterms:modified>
</cp:coreProperties>
</file>