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5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23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18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24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51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030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09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14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70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05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91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96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BA291-EF56-4D67-81AD-375F010D4EC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FA78-C221-470A-933E-6AF76EF44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29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図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487" y="1758122"/>
            <a:ext cx="5703282" cy="5703282"/>
          </a:xfrm>
          <a:prstGeom prst="rect">
            <a:avLst/>
          </a:prstGeom>
        </p:spPr>
      </p:pic>
      <p:sp>
        <p:nvSpPr>
          <p:cNvPr id="37" name="テキスト ボックス 36"/>
          <p:cNvSpPr txBox="1"/>
          <p:nvPr/>
        </p:nvSpPr>
        <p:spPr>
          <a:xfrm>
            <a:off x="9178798" y="7113006"/>
            <a:ext cx="3311210" cy="202593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95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中央消防署公式</a:t>
            </a:r>
            <a:r>
              <a:rPr kumimoji="1" lang="en-US" altLang="ja-JP" sz="1795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YouTube</a:t>
            </a:r>
            <a:r>
              <a:rPr kumimoji="1" lang="ja-JP" altLang="en-US" sz="1795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へ！</a:t>
            </a: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17602" y="7110248"/>
            <a:ext cx="3311210" cy="202593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95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中央消防署ホームページへ！</a:t>
            </a: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795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531" y="7679794"/>
            <a:ext cx="1253461" cy="1253461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4707664" y="8085512"/>
            <a:ext cx="40252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大阪市中央消防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署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 rot="20735098">
            <a:off x="195356" y="2279612"/>
            <a:ext cx="3167857" cy="1185443"/>
            <a:chOff x="189113" y="1235493"/>
            <a:chExt cx="1299331" cy="600891"/>
          </a:xfrm>
        </p:grpSpPr>
        <p:sp>
          <p:nvSpPr>
            <p:cNvPr id="14" name="角丸四角形吹き出し 13"/>
            <p:cNvSpPr/>
            <p:nvPr/>
          </p:nvSpPr>
          <p:spPr>
            <a:xfrm>
              <a:off x="189113" y="1235493"/>
              <a:ext cx="1068549" cy="600891"/>
            </a:xfrm>
            <a:prstGeom prst="wedgeRoundRectCallout">
              <a:avLst>
                <a:gd name="adj1" fmla="val 3617"/>
                <a:gd name="adj2" fmla="val 65398"/>
                <a:gd name="adj3" fmla="val 16667"/>
              </a:avLst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611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69735" y="1363720"/>
              <a:ext cx="1218709" cy="358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消防訓練の参考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に</a:t>
              </a:r>
              <a:endPara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なる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資料は？</a:t>
              </a:r>
            </a:p>
          </p:txBody>
        </p:sp>
      </p:grpSp>
      <p:grpSp>
        <p:nvGrpSpPr>
          <p:cNvPr id="19" name="グループ化 18"/>
          <p:cNvGrpSpPr/>
          <p:nvPr/>
        </p:nvGrpSpPr>
        <p:grpSpPr>
          <a:xfrm rot="21390758">
            <a:off x="142378" y="5023604"/>
            <a:ext cx="3201318" cy="1345030"/>
            <a:chOff x="873546" y="2130475"/>
            <a:chExt cx="1396936" cy="513488"/>
          </a:xfrm>
        </p:grpSpPr>
        <p:sp>
          <p:nvSpPr>
            <p:cNvPr id="16" name="角丸四角形吹き出し 15"/>
            <p:cNvSpPr/>
            <p:nvPr/>
          </p:nvSpPr>
          <p:spPr>
            <a:xfrm>
              <a:off x="873546" y="2130475"/>
              <a:ext cx="1235467" cy="513488"/>
            </a:xfrm>
            <a:prstGeom prst="wedgeRoundRectCallout">
              <a:avLst>
                <a:gd name="adj1" fmla="val -3718"/>
                <a:gd name="adj2" fmla="val 68296"/>
                <a:gd name="adj3" fmla="val 16667"/>
              </a:avLst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611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6840" y="2251500"/>
              <a:ext cx="1353642" cy="27024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届出書の様式や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書き方が分からない！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 rot="637900">
            <a:off x="969290" y="3781203"/>
            <a:ext cx="4263923" cy="1097809"/>
            <a:chOff x="861660" y="1944546"/>
            <a:chExt cx="1709737" cy="642158"/>
          </a:xfrm>
        </p:grpSpPr>
        <p:sp>
          <p:nvSpPr>
            <p:cNvPr id="21" name="角丸四角形吹き出し 20"/>
            <p:cNvSpPr/>
            <p:nvPr/>
          </p:nvSpPr>
          <p:spPr>
            <a:xfrm rot="20898778">
              <a:off x="861660" y="1985813"/>
              <a:ext cx="1068549" cy="600891"/>
            </a:xfrm>
            <a:prstGeom prst="wedgeRoundRectCallout">
              <a:avLst>
                <a:gd name="adj1" fmla="val -42043"/>
                <a:gd name="adj2" fmla="val 72619"/>
                <a:gd name="adj3" fmla="val 16667"/>
              </a:avLst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611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 rot="20962100">
              <a:off x="945934" y="1944546"/>
              <a:ext cx="1625463" cy="59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オンラインで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消防署見学ができる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って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ホント？</a:t>
              </a:r>
            </a:p>
          </p:txBody>
        </p:sp>
      </p:grpSp>
      <p:pic>
        <p:nvPicPr>
          <p:cNvPr id="23" name="図 22"/>
          <p:cNvPicPr>
            <a:picLocks noChangeAspect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49" y="7495819"/>
            <a:ext cx="1558262" cy="1558262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513" y="7504450"/>
            <a:ext cx="1597725" cy="1597725"/>
          </a:xfrm>
          <a:prstGeom prst="rect">
            <a:avLst/>
          </a:prstGeom>
        </p:spPr>
      </p:pic>
      <p:grpSp>
        <p:nvGrpSpPr>
          <p:cNvPr id="27" name="グループ化 26"/>
          <p:cNvGrpSpPr/>
          <p:nvPr/>
        </p:nvGrpSpPr>
        <p:grpSpPr>
          <a:xfrm rot="989219">
            <a:off x="10105679" y="2493296"/>
            <a:ext cx="2848301" cy="1975547"/>
            <a:chOff x="6070268" y="1134867"/>
            <a:chExt cx="1340162" cy="875838"/>
          </a:xfrm>
        </p:grpSpPr>
        <p:sp>
          <p:nvSpPr>
            <p:cNvPr id="25" name="円形吹き出し 24"/>
            <p:cNvSpPr/>
            <p:nvPr/>
          </p:nvSpPr>
          <p:spPr>
            <a:xfrm>
              <a:off x="6070268" y="1134867"/>
              <a:ext cx="1288475" cy="638993"/>
            </a:xfrm>
            <a:prstGeom prst="wedgeEllipseCallou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611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167281" y="1299419"/>
              <a:ext cx="1243149" cy="7112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消防署って、どんな仕事してるの？</a:t>
              </a:r>
            </a:p>
          </p:txBody>
        </p:sp>
      </p:grpSp>
      <p:grpSp>
        <p:nvGrpSpPr>
          <p:cNvPr id="28" name="グループ化 27"/>
          <p:cNvGrpSpPr/>
          <p:nvPr/>
        </p:nvGrpSpPr>
        <p:grpSpPr>
          <a:xfrm rot="20366163">
            <a:off x="9125633" y="3703612"/>
            <a:ext cx="3350416" cy="2319324"/>
            <a:chOff x="6070268" y="1134867"/>
            <a:chExt cx="1431015" cy="1102194"/>
          </a:xfrm>
        </p:grpSpPr>
        <p:sp>
          <p:nvSpPr>
            <p:cNvPr id="29" name="円形吹き出し 28"/>
            <p:cNvSpPr/>
            <p:nvPr/>
          </p:nvSpPr>
          <p:spPr>
            <a:xfrm>
              <a:off x="6070268" y="1134867"/>
              <a:ext cx="1288475" cy="638993"/>
            </a:xfrm>
            <a:prstGeom prst="wedgeEllipseCallou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611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6258134" y="1308397"/>
              <a:ext cx="1243149" cy="928664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実際の消防訓練の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動画が見たいなぁ</a:t>
              </a:r>
            </a:p>
          </p:txBody>
        </p:sp>
      </p:grpSp>
      <p:grpSp>
        <p:nvGrpSpPr>
          <p:cNvPr id="31" name="グループ化 30"/>
          <p:cNvGrpSpPr/>
          <p:nvPr/>
        </p:nvGrpSpPr>
        <p:grpSpPr>
          <a:xfrm rot="989219">
            <a:off x="10106855" y="5298682"/>
            <a:ext cx="3777397" cy="1767804"/>
            <a:chOff x="6070268" y="1134867"/>
            <a:chExt cx="1848526" cy="738056"/>
          </a:xfrm>
        </p:grpSpPr>
        <p:sp>
          <p:nvSpPr>
            <p:cNvPr id="32" name="円形吹き出し 31"/>
            <p:cNvSpPr/>
            <p:nvPr/>
          </p:nvSpPr>
          <p:spPr>
            <a:xfrm>
              <a:off x="6070268" y="1134867"/>
              <a:ext cx="1288475" cy="638993"/>
            </a:xfrm>
            <a:prstGeom prst="wedgeEllipseCallou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611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237459" y="1278815"/>
              <a:ext cx="1681335" cy="59410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てんぷら油火災、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どうやって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消したらいい？</a:t>
              </a: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920440" y="6597787"/>
            <a:ext cx="27301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そんな人は・・・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9573283" y="7673148"/>
            <a:ext cx="1253461" cy="1253461"/>
            <a:chOff x="5114349" y="2735744"/>
            <a:chExt cx="733206" cy="733206"/>
          </a:xfrm>
        </p:grpSpPr>
        <p:pic>
          <p:nvPicPr>
            <p:cNvPr id="44" name="図 4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4349" y="2735744"/>
              <a:ext cx="733206" cy="733206"/>
            </a:xfrm>
            <a:prstGeom prst="rect">
              <a:avLst/>
            </a:prstGeom>
          </p:spPr>
        </p:pic>
        <p:pic>
          <p:nvPicPr>
            <p:cNvPr id="11" name="図 10" descr="QR コード&#10;&#10;自動的に生成された説明">
              <a:extLst>
                <a:ext uri="{FF2B5EF4-FFF2-40B4-BE49-F238E27FC236}">
                  <a16:creationId xmlns:a16="http://schemas.microsoft.com/office/drawing/2014/main" id="{290E71AA-9A43-4ADC-B84D-DBE7D3F25D02}"/>
                </a:ext>
              </a:extLst>
            </p:cNvPr>
            <p:cNvPicPr/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99" t="6499" r="5783" b="5783"/>
            <a:stretch/>
          </p:blipFill>
          <p:spPr bwMode="auto">
            <a:xfrm>
              <a:off x="5170229" y="2787643"/>
              <a:ext cx="642620" cy="6426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38" name="テキスト ボックス 37"/>
          <p:cNvSpPr txBox="1"/>
          <p:nvPr/>
        </p:nvSpPr>
        <p:spPr>
          <a:xfrm>
            <a:off x="9537381" y="6603601"/>
            <a:ext cx="27301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そんな人は・・・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29502" y="8603443"/>
            <a:ext cx="5132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uhaus 93" panose="04030905020B02020C02" pitchFamily="82" charset="0"/>
                <a:ea typeface="游ゴシック" panose="020B0400000000000000" pitchFamily="50" charset="-128"/>
                <a:cs typeface="+mn-cs"/>
              </a:rPr>
              <a:t>Osaka Chuo fire station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uhaus 93" panose="04030905020B02020C02" pitchFamily="82" charset="0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951935" y="548848"/>
            <a:ext cx="11538073" cy="1563220"/>
            <a:chOff x="714616" y="1807877"/>
            <a:chExt cx="11538073" cy="1563220"/>
          </a:xfrm>
        </p:grpSpPr>
        <p:sp>
          <p:nvSpPr>
            <p:cNvPr id="47" name="正方形/長方形 46"/>
            <p:cNvSpPr/>
            <p:nvPr/>
          </p:nvSpPr>
          <p:spPr>
            <a:xfrm>
              <a:off x="714616" y="1912090"/>
              <a:ext cx="11538073" cy="126546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611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885726" y="1807877"/>
              <a:ext cx="7161047" cy="1355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206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gency FB" panose="020B0503020202020204" pitchFamily="34" charset="0"/>
                  <a:ea typeface="游ゴシック" panose="020B0400000000000000" pitchFamily="50" charset="-128"/>
                  <a:cs typeface="+mn-cs"/>
                </a:rPr>
                <a:t>Beware of fire!</a:t>
              </a:r>
              <a:endParaRPr kumimoji="1" lang="ja-JP" altLang="en-US" sz="820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gency FB" panose="020B0503020202020204" pitchFamily="34" charset="0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714616" y="3177556"/>
              <a:ext cx="11538073" cy="19354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611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2393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91</Words>
  <Application>Microsoft Office PowerPoint</Application>
  <PresentationFormat>A3 297x420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メイリオ</vt:lpstr>
      <vt:lpstr>游ゴシック</vt:lpstr>
      <vt:lpstr>游ゴシック Light</vt:lpstr>
      <vt:lpstr>Agency FB</vt:lpstr>
      <vt:lpstr>Arial</vt:lpstr>
      <vt:lpstr>Bauhaus 93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中井　加南子</dc:creator>
  <cp:lastModifiedBy>中井　加南子</cp:lastModifiedBy>
  <cp:revision>1</cp:revision>
  <dcterms:created xsi:type="dcterms:W3CDTF">2022-06-17T02:43:58Z</dcterms:created>
  <dcterms:modified xsi:type="dcterms:W3CDTF">2022-06-17T02:44:51Z</dcterms:modified>
</cp:coreProperties>
</file>