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2801600" cy="96012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10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386B2-78EF-4C52-997C-FE3586243E79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02FB0-7513-487B-98AB-8940613AF1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5754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386B2-78EF-4C52-997C-FE3586243E79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02FB0-7513-487B-98AB-8940613AF1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7475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386B2-78EF-4C52-997C-FE3586243E79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02FB0-7513-487B-98AB-8940613AF1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5338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386B2-78EF-4C52-997C-FE3586243E79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02FB0-7513-487B-98AB-8940613AF1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7723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386B2-78EF-4C52-997C-FE3586243E79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02FB0-7513-487B-98AB-8940613AF1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3990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386B2-78EF-4C52-997C-FE3586243E79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02FB0-7513-487B-98AB-8940613AF1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8096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386B2-78EF-4C52-997C-FE3586243E79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02FB0-7513-487B-98AB-8940613AF1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7193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386B2-78EF-4C52-997C-FE3586243E79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02FB0-7513-487B-98AB-8940613AF1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7109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386B2-78EF-4C52-997C-FE3586243E79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02FB0-7513-487B-98AB-8940613AF1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237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386B2-78EF-4C52-997C-FE3586243E79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02FB0-7513-487B-98AB-8940613AF1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1789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386B2-78EF-4C52-997C-FE3586243E79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02FB0-7513-487B-98AB-8940613AF1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8727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5386B2-78EF-4C52-997C-FE3586243E79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002FB0-7513-487B-98AB-8940613AF1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1230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車 が含まれている画像&#10;&#10;自動的に生成された説明">
            <a:extLst>
              <a:ext uri="{FF2B5EF4-FFF2-40B4-BE49-F238E27FC236}">
                <a16:creationId xmlns:a16="http://schemas.microsoft.com/office/drawing/2014/main" id="{FDCD3543-0793-483D-B174-338653A270D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780" b="-618"/>
          <a:stretch/>
        </p:blipFill>
        <p:spPr>
          <a:xfrm flipH="1">
            <a:off x="7261999" y="1205065"/>
            <a:ext cx="5509196" cy="6573472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23D2759-EC5A-43C3-9D99-8714A48E2599}"/>
              </a:ext>
            </a:extLst>
          </p:cNvPr>
          <p:cNvSpPr txBox="1"/>
          <p:nvPr/>
        </p:nvSpPr>
        <p:spPr>
          <a:xfrm>
            <a:off x="531932" y="286209"/>
            <a:ext cx="12801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6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明朝B" panose="02020800000000000000" pitchFamily="18" charset="-128"/>
                <a:ea typeface="HGP明朝B" panose="02020800000000000000" pitchFamily="18" charset="-128"/>
                <a:cs typeface="+mn-cs"/>
              </a:rPr>
              <a:t>救急車の適正利用にご協力ください！</a:t>
            </a:r>
            <a:endParaRPr kumimoji="1" lang="ja-JP" altLang="en-US" sz="6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HGP明朝B" panose="02020800000000000000" pitchFamily="18" charset="-128"/>
              <a:ea typeface="HGP明朝B" panose="02020800000000000000" pitchFamily="18" charset="-128"/>
              <a:cs typeface="+mn-cs"/>
            </a:endParaRPr>
          </a:p>
        </p:txBody>
      </p:sp>
      <p:sp>
        <p:nvSpPr>
          <p:cNvPr id="7" name="吹き出し: 角を丸めた四角形 6">
            <a:extLst>
              <a:ext uri="{FF2B5EF4-FFF2-40B4-BE49-F238E27FC236}">
                <a16:creationId xmlns:a16="http://schemas.microsoft.com/office/drawing/2014/main" id="{CC479ADA-8569-47BC-93C7-C9AAB8481153}"/>
              </a:ext>
            </a:extLst>
          </p:cNvPr>
          <p:cNvSpPr/>
          <p:nvPr/>
        </p:nvSpPr>
        <p:spPr>
          <a:xfrm>
            <a:off x="316523" y="1399897"/>
            <a:ext cx="7236070" cy="994537"/>
          </a:xfrm>
          <a:prstGeom prst="wedgeRoundRectCallout">
            <a:avLst>
              <a:gd name="adj1" fmla="val -53234"/>
              <a:gd name="adj2" fmla="val 32176"/>
              <a:gd name="adj3" fmla="val 16667"/>
            </a:avLst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42C1BF9-7F45-4EA4-8A40-024422C8928F}"/>
              </a:ext>
            </a:extLst>
          </p:cNvPr>
          <p:cNvSpPr txBox="1"/>
          <p:nvPr/>
        </p:nvSpPr>
        <p:spPr>
          <a:xfrm>
            <a:off x="531931" y="1563386"/>
            <a:ext cx="694313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どこの病院に行けばいい？</a:t>
            </a:r>
            <a:endParaRPr kumimoji="1" lang="en-US" altLang="ja-JP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D46F2F78-A4EC-4E07-A85D-59FA3F518420}"/>
              </a:ext>
            </a:extLst>
          </p:cNvPr>
          <p:cNvSpPr/>
          <p:nvPr/>
        </p:nvSpPr>
        <p:spPr>
          <a:xfrm>
            <a:off x="1441492" y="2584858"/>
            <a:ext cx="5820508" cy="1235035"/>
          </a:xfrm>
          <a:prstGeom prst="wedgeRoundRectCallout">
            <a:avLst>
              <a:gd name="adj1" fmla="val 56499"/>
              <a:gd name="adj2" fmla="val 48863"/>
              <a:gd name="adj3" fmla="val 16667"/>
            </a:avLst>
          </a:prstGeom>
          <a:solidFill>
            <a:srgbClr val="92D05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A514085-86EC-4BE6-9AB9-2222064257AC}"/>
              </a:ext>
            </a:extLst>
          </p:cNvPr>
          <p:cNvSpPr txBox="1"/>
          <p:nvPr/>
        </p:nvSpPr>
        <p:spPr>
          <a:xfrm>
            <a:off x="1652505" y="2705922"/>
            <a:ext cx="535451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迷ったら</a:t>
            </a:r>
            <a:r>
              <a:rPr kumimoji="1" lang="ja-JP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＃７１１９</a:t>
            </a:r>
          </a:p>
        </p:txBody>
      </p:sp>
      <p:sp>
        <p:nvSpPr>
          <p:cNvPr id="10" name="吹き出し: 角を丸めた四角形 9">
            <a:extLst>
              <a:ext uri="{FF2B5EF4-FFF2-40B4-BE49-F238E27FC236}">
                <a16:creationId xmlns:a16="http://schemas.microsoft.com/office/drawing/2014/main" id="{BD49CF89-5E7E-4372-A055-05AEBE96F800}"/>
              </a:ext>
            </a:extLst>
          </p:cNvPr>
          <p:cNvSpPr/>
          <p:nvPr/>
        </p:nvSpPr>
        <p:spPr>
          <a:xfrm>
            <a:off x="316523" y="3991471"/>
            <a:ext cx="5528691" cy="885052"/>
          </a:xfrm>
          <a:prstGeom prst="wedgeRoundRectCallout">
            <a:avLst>
              <a:gd name="adj1" fmla="val -54354"/>
              <a:gd name="adj2" fmla="val 31250"/>
              <a:gd name="adj3" fmla="val 16667"/>
            </a:avLst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9E2F802-835B-42E8-883D-48F71CBDA615}"/>
              </a:ext>
            </a:extLst>
          </p:cNvPr>
          <p:cNvSpPr txBox="1"/>
          <p:nvPr/>
        </p:nvSpPr>
        <p:spPr>
          <a:xfrm>
            <a:off x="531931" y="4107081"/>
            <a:ext cx="531328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子供がけがを</a:t>
            </a:r>
            <a:r>
              <a:rPr kumimoji="1" lang="ja-JP" alt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した！</a:t>
            </a:r>
            <a:endParaRPr kumimoji="1" lang="ja-JP" alt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2" name="吹き出し: 角を丸めた四角形 11">
            <a:extLst>
              <a:ext uri="{FF2B5EF4-FFF2-40B4-BE49-F238E27FC236}">
                <a16:creationId xmlns:a16="http://schemas.microsoft.com/office/drawing/2014/main" id="{ABDA3BE2-499A-49EE-B4BB-770EC87C8399}"/>
              </a:ext>
            </a:extLst>
          </p:cNvPr>
          <p:cNvSpPr/>
          <p:nvPr/>
        </p:nvSpPr>
        <p:spPr>
          <a:xfrm>
            <a:off x="1441491" y="5025311"/>
            <a:ext cx="5776546" cy="1001140"/>
          </a:xfrm>
          <a:prstGeom prst="wedgeRoundRectCallout">
            <a:avLst>
              <a:gd name="adj1" fmla="val 61578"/>
              <a:gd name="adj2" fmla="val 22168"/>
              <a:gd name="adj3" fmla="val 16667"/>
            </a:avLst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D380154-1D87-43B2-88C2-E92D6FDC4DB7}"/>
              </a:ext>
            </a:extLst>
          </p:cNvPr>
          <p:cNvSpPr txBox="1"/>
          <p:nvPr/>
        </p:nvSpPr>
        <p:spPr>
          <a:xfrm>
            <a:off x="1485453" y="5260674"/>
            <a:ext cx="57765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そんな時は</a:t>
            </a:r>
            <a:r>
              <a:rPr kumimoji="1" lang="ja-JP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＃８０００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D636CA5-EF97-44A5-82F1-0502D1229B20}"/>
              </a:ext>
            </a:extLst>
          </p:cNvPr>
          <p:cNvSpPr txBox="1"/>
          <p:nvPr/>
        </p:nvSpPr>
        <p:spPr>
          <a:xfrm>
            <a:off x="1677249" y="3338319"/>
            <a:ext cx="52973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又は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０６－６５８２－７１１９</a:t>
            </a:r>
            <a:endParaRPr kumimoji="1" lang="ja-JP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F32999CA-B9A3-49BA-855A-9FEEB7CF5D89}"/>
              </a:ext>
            </a:extLst>
          </p:cNvPr>
          <p:cNvSpPr txBox="1"/>
          <p:nvPr/>
        </p:nvSpPr>
        <p:spPr>
          <a:xfrm>
            <a:off x="8397999" y="7878766"/>
            <a:ext cx="433175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緊急時</a:t>
            </a:r>
            <a:r>
              <a:rPr kumimoji="1" lang="ja-JP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は迷わず</a:t>
            </a:r>
            <a:endParaRPr kumimoji="1" lang="en-US" altLang="ja-JP" sz="28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119</a:t>
            </a:r>
            <a:r>
              <a:rPr kumimoji="1" lang="ja-JP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番</a:t>
            </a:r>
            <a:r>
              <a:rPr kumimoji="1" lang="ja-JP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にお電話ください！</a:t>
            </a: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pic>
        <p:nvPicPr>
          <p:cNvPr id="25" name="図 24" descr="アイコン&#10;&#10;自動的に生成された説明">
            <a:extLst>
              <a:ext uri="{FF2B5EF4-FFF2-40B4-BE49-F238E27FC236}">
                <a16:creationId xmlns:a16="http://schemas.microsoft.com/office/drawing/2014/main" id="{D4B9A72B-EFA2-478D-8372-477C263C42A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6582" y="7621327"/>
            <a:ext cx="886834" cy="1311775"/>
          </a:xfrm>
          <a:prstGeom prst="rect">
            <a:avLst/>
          </a:prstGeom>
        </p:spPr>
      </p:pic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FC7259A6-7805-4487-AAA6-C4C9F8521307}"/>
              </a:ext>
            </a:extLst>
          </p:cNvPr>
          <p:cNvSpPr txBox="1"/>
          <p:nvPr/>
        </p:nvSpPr>
        <p:spPr>
          <a:xfrm>
            <a:off x="9255731" y="8943540"/>
            <a:ext cx="38499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ｺﾞｼｯｸE" panose="020B0909000000000000" pitchFamily="49" charset="-128"/>
                <a:ea typeface="HGｺﾞｼｯｸE" panose="020B0909000000000000" pitchFamily="49" charset="-128"/>
                <a:cs typeface="+mn-cs"/>
              </a:rPr>
              <a:t>大阪市中央消防署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F32999CA-B9A3-49BA-855A-9FEEB7CF5D89}"/>
              </a:ext>
            </a:extLst>
          </p:cNvPr>
          <p:cNvSpPr txBox="1"/>
          <p:nvPr/>
        </p:nvSpPr>
        <p:spPr>
          <a:xfrm>
            <a:off x="305611" y="6236332"/>
            <a:ext cx="704508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いざという時に番号が思い出せないかも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…</a:t>
            </a:r>
            <a:r>
              <a:rPr kumimoji="1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と不安な方は、</a:t>
            </a:r>
            <a:r>
              <a:rPr kumimoji="1" lang="ja-JP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小児救急支援アプリ</a:t>
            </a:r>
            <a:r>
              <a:rPr kumimoji="1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の</a:t>
            </a:r>
            <a:endParaRPr kumimoji="1" lang="en-US" altLang="ja-JP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ダウンロードをおすすめします。</a:t>
            </a:r>
            <a:endParaRPr kumimoji="1" lang="en-US" altLang="ja-JP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056" y="7607664"/>
            <a:ext cx="1748282" cy="1748282"/>
          </a:xfrm>
          <a:prstGeom prst="rect">
            <a:avLst/>
          </a:prstGeom>
        </p:spPr>
      </p:pic>
      <p:pic>
        <p:nvPicPr>
          <p:cNvPr id="1026" name="Picture 2" descr="21886618016674966825695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0596" y="7561187"/>
            <a:ext cx="1581150" cy="158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15833625290309363391685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91" y="7537490"/>
            <a:ext cx="1628544" cy="1628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F32999CA-B9A3-49BA-855A-9FEEB7CF5D89}"/>
              </a:ext>
            </a:extLst>
          </p:cNvPr>
          <p:cNvSpPr txBox="1"/>
          <p:nvPr/>
        </p:nvSpPr>
        <p:spPr>
          <a:xfrm>
            <a:off x="2918203" y="9035872"/>
            <a:ext cx="12859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App Store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F32999CA-B9A3-49BA-855A-9FEEB7CF5D89}"/>
              </a:ext>
            </a:extLst>
          </p:cNvPr>
          <p:cNvSpPr txBox="1"/>
          <p:nvPr/>
        </p:nvSpPr>
        <p:spPr>
          <a:xfrm>
            <a:off x="4751650" y="9035872"/>
            <a:ext cx="14762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Google play</a:t>
            </a:r>
          </a:p>
        </p:txBody>
      </p:sp>
    </p:spTree>
    <p:extLst>
      <p:ext uri="{BB962C8B-B14F-4D97-AF65-F5344CB8AC3E}">
        <p14:creationId xmlns:p14="http://schemas.microsoft.com/office/powerpoint/2010/main" val="347944861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77</Words>
  <Application>Microsoft Office PowerPoint</Application>
  <PresentationFormat>A3 297x420 mm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HGP明朝B</vt:lpstr>
      <vt:lpstr>HGｺﾞｼｯｸE</vt:lpstr>
      <vt:lpstr>游ゴシック</vt:lpstr>
      <vt:lpstr>游ゴシック Light</vt:lpstr>
      <vt:lpstr>Arial</vt:lpstr>
      <vt:lpstr>Calibri</vt:lpstr>
      <vt:lpstr>Calibri Light</vt:lpstr>
      <vt:lpstr>1_Office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中井　加南子</dc:creator>
  <cp:lastModifiedBy>中井　加南子</cp:lastModifiedBy>
  <cp:revision>1</cp:revision>
  <dcterms:created xsi:type="dcterms:W3CDTF">2022-06-17T02:32:33Z</dcterms:created>
  <dcterms:modified xsi:type="dcterms:W3CDTF">2022-06-17T02:33:00Z</dcterms:modified>
</cp:coreProperties>
</file>