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3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845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13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71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3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42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44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0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22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660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60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18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73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475488" y="731518"/>
            <a:ext cx="12637008" cy="7022594"/>
            <a:chOff x="182880" y="2706622"/>
            <a:chExt cx="10570464" cy="5650994"/>
          </a:xfrm>
        </p:grpSpPr>
        <p:sp>
          <p:nvSpPr>
            <p:cNvPr id="7" name="フローチャート: 記憶データ 6"/>
            <p:cNvSpPr/>
            <p:nvPr/>
          </p:nvSpPr>
          <p:spPr>
            <a:xfrm rot="5400000">
              <a:off x="5264657" y="2722625"/>
              <a:ext cx="4828033" cy="4796028"/>
            </a:xfrm>
            <a:prstGeom prst="flowChartOnlineStorage">
              <a:avLst/>
            </a:prstGeom>
            <a:ln w="57150"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" name="フローチャート: 記憶データ 5"/>
            <p:cNvSpPr/>
            <p:nvPr/>
          </p:nvSpPr>
          <p:spPr>
            <a:xfrm rot="5400000">
              <a:off x="436625" y="2690620"/>
              <a:ext cx="4828032" cy="4860036"/>
            </a:xfrm>
            <a:prstGeom prst="flowChartOnlineStorage">
              <a:avLst/>
            </a:prstGeom>
            <a:ln w="57150"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31" t="7168" r="5657" b="18735"/>
            <a:stretch/>
          </p:blipFill>
          <p:spPr>
            <a:xfrm>
              <a:off x="5735816" y="3338560"/>
              <a:ext cx="3914307" cy="2093976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081" t="6747" r="34107" b="23786"/>
            <a:stretch/>
          </p:blipFill>
          <p:spPr>
            <a:xfrm>
              <a:off x="1824477" y="3235484"/>
              <a:ext cx="2140923" cy="2403077"/>
            </a:xfrm>
            <a:prstGeom prst="rect">
              <a:avLst/>
            </a:prstGeom>
          </p:spPr>
        </p:pic>
        <p:sp>
          <p:nvSpPr>
            <p:cNvPr id="8" name="正方形/長方形 7"/>
            <p:cNvSpPr/>
            <p:nvPr/>
          </p:nvSpPr>
          <p:spPr>
            <a:xfrm>
              <a:off x="182880" y="7479792"/>
              <a:ext cx="10570464" cy="8778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1679713" y="5178482"/>
            <a:ext cx="4127522" cy="803364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476291"/>
              </a:avLst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おばあさんは　きびだんごの　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天ぷらを　つくっていました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390052" y="5110818"/>
            <a:ext cx="4127522" cy="803364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3247849"/>
              </a:avLst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おじいさん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寝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たばこ　していました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 rot="21161601">
            <a:off x="1084709" y="1275107"/>
            <a:ext cx="4127522" cy="803364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476291"/>
              </a:avLst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むかし　むかし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63824" y="6729452"/>
            <a:ext cx="115397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この</a:t>
            </a:r>
            <a:r>
              <a:rPr kumimoji="1" lang="ja-JP" alt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あと　どうなる！？</a:t>
            </a:r>
            <a:endParaRPr kumimoji="1" lang="en-US" altLang="ja-JP" sz="8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5488" y="8210766"/>
            <a:ext cx="12041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続き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は、中央消防署公式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YouTube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チャンネルで！！！→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0" y="9034272"/>
            <a:ext cx="12801600" cy="5669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大阪市中央消防署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6" name="図 15" descr="QR コード&#10;&#10;自動的に生成された説明">
            <a:extLst>
              <a:ext uri="{FF2B5EF4-FFF2-40B4-BE49-F238E27FC236}">
                <a16:creationId xmlns:a16="http://schemas.microsoft.com/office/drawing/2014/main" id="{290E71AA-9A43-4ADC-B84D-DBE7D3F25D02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9" t="6499" r="5783" b="5783"/>
          <a:stretch/>
        </p:blipFill>
        <p:spPr bwMode="auto">
          <a:xfrm>
            <a:off x="10997288" y="8119119"/>
            <a:ext cx="1285810" cy="12534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782904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</Words>
  <Application>Microsoft Office PowerPoint</Application>
  <PresentationFormat>A3 297x420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HG創英角ｺﾞｼｯｸUB</vt:lpstr>
      <vt:lpstr>游ゴシック</vt:lpstr>
      <vt:lpstr>游ゴシック Light</vt:lpstr>
      <vt:lpstr>Arial</vt:lpstr>
      <vt:lpstr>Calibri</vt:lpstr>
      <vt:lpstr>Calibri Light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</cp:revision>
  <dcterms:created xsi:type="dcterms:W3CDTF">2022-06-14T00:35:53Z</dcterms:created>
  <dcterms:modified xsi:type="dcterms:W3CDTF">2022-06-14T00:51:38Z</dcterms:modified>
</cp:coreProperties>
</file>