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3" d="100"/>
          <a:sy n="53" d="100"/>
        </p:scale>
        <p:origin x="13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A015D-72C3-4741-A181-F3A504BA5F8E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B7692-B16E-4258-A953-AC35FBE0C1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555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A015D-72C3-4741-A181-F3A504BA5F8E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B7692-B16E-4258-A953-AC35FBE0C1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07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A015D-72C3-4741-A181-F3A504BA5F8E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B7692-B16E-4258-A953-AC35FBE0C1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1582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68778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48103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53022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85165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6513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2089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04953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132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A015D-72C3-4741-A181-F3A504BA5F8E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B7692-B16E-4258-A953-AC35FBE0C1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63669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96490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0886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014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A015D-72C3-4741-A181-F3A504BA5F8E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B7692-B16E-4258-A953-AC35FBE0C1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2014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A015D-72C3-4741-A181-F3A504BA5F8E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B7692-B16E-4258-A953-AC35FBE0C1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8974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A015D-72C3-4741-A181-F3A504BA5F8E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B7692-B16E-4258-A953-AC35FBE0C1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79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A015D-72C3-4741-A181-F3A504BA5F8E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B7692-B16E-4258-A953-AC35FBE0C1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6299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A015D-72C3-4741-A181-F3A504BA5F8E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B7692-B16E-4258-A953-AC35FBE0C1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3223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A015D-72C3-4741-A181-F3A504BA5F8E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B7692-B16E-4258-A953-AC35FBE0C1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0485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A015D-72C3-4741-A181-F3A504BA5F8E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B7692-B16E-4258-A953-AC35FBE0C1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0942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A015D-72C3-4741-A181-F3A504BA5F8E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B7692-B16E-4258-A953-AC35FBE0C1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765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386B2-78EF-4C52-997C-FE3586243E79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7945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6481421" cy="96012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55FFF17-D3D5-4F58-BA56-54EA901CE03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6325361" cy="96012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3E06E61-ABDB-48A6-BC76-6A9908E38B74}"/>
              </a:ext>
            </a:extLst>
          </p:cNvPr>
          <p:cNvSpPr txBox="1"/>
          <p:nvPr/>
        </p:nvSpPr>
        <p:spPr>
          <a:xfrm>
            <a:off x="121088" y="4655006"/>
            <a:ext cx="6570053" cy="430823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HG創英ﾌﾟﾚｾﾞﾝｽEB" panose="02020809000000000000" pitchFamily="17" charset="-128"/>
                <a:ea typeface="HG創英ﾌﾟﾚｾﾞﾝｽEB" panose="02020809000000000000" pitchFamily="17" charset="-128"/>
                <a:cs typeface="+mn-cs"/>
              </a:rPr>
              <a:t>消火器の使い方</a:t>
            </a:r>
            <a:endParaRPr kumimoji="1" lang="en-US" altLang="ja-JP" sz="6000" b="0" i="0" u="none" strike="noStrike" kern="1200" cap="none" spc="0" normalizeH="0" baseline="0" noProof="0" dirty="0" smtClean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HG創英ﾌﾟﾚｾﾞﾝｽEB" panose="02020809000000000000" pitchFamily="17" charset="-128"/>
              <a:ea typeface="HG創英ﾌﾟﾚｾﾞﾝｽEB" panose="02020809000000000000" pitchFamily="17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HG創英ﾌﾟﾚｾﾞﾝｽEB" panose="02020809000000000000" pitchFamily="17" charset="-128"/>
                <a:ea typeface="HG創英ﾌﾟﾚｾﾞﾝｽEB" panose="02020809000000000000" pitchFamily="17" charset="-128"/>
                <a:cs typeface="+mn-cs"/>
              </a:rPr>
              <a:t>を隣</a:t>
            </a:r>
            <a:r>
              <a:rPr kumimoji="1" lang="ja-JP" alt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HG創英ﾌﾟﾚｾﾞﾝｽEB" panose="02020809000000000000" pitchFamily="17" charset="-128"/>
                <a:ea typeface="HG創英ﾌﾟﾚｾﾞﾝｽEB" panose="02020809000000000000" pitchFamily="17" charset="-128"/>
                <a:cs typeface="+mn-cs"/>
              </a:rPr>
              <a:t>の人</a:t>
            </a:r>
            <a:r>
              <a:rPr kumimoji="1" lang="ja-JP" alt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HG創英ﾌﾟﾚｾﾞﾝｽEB" panose="02020809000000000000" pitchFamily="17" charset="-128"/>
                <a:ea typeface="HG創英ﾌﾟﾚｾﾞﾝｽEB" panose="02020809000000000000" pitchFamily="17" charset="-128"/>
                <a:cs typeface="+mn-cs"/>
              </a:rPr>
              <a:t>に説明</a:t>
            </a:r>
            <a:endParaRPr kumimoji="1" lang="en-US" altLang="ja-JP" sz="6000" b="0" i="0" u="none" strike="noStrike" kern="1200" cap="none" spc="0" normalizeH="0" baseline="0" noProof="0" dirty="0" smtClean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HG創英ﾌﾟﾚｾﾞﾝｽEB" panose="02020809000000000000" pitchFamily="17" charset="-128"/>
              <a:ea typeface="HG創英ﾌﾟﾚｾﾞﾝｽEB" panose="02020809000000000000" pitchFamily="17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HG創英ﾌﾟﾚｾﾞﾝｽEB" panose="02020809000000000000" pitchFamily="17" charset="-128"/>
                <a:ea typeface="HG創英ﾌﾟﾚｾﾞﾝｽEB" panose="02020809000000000000" pitchFamily="17" charset="-128"/>
                <a:cs typeface="+mn-cs"/>
              </a:rPr>
              <a:t>して</a:t>
            </a:r>
            <a:r>
              <a:rPr kumimoji="1" lang="ja-JP" alt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HG創英ﾌﾟﾚｾﾞﾝｽEB" panose="02020809000000000000" pitchFamily="17" charset="-128"/>
                <a:ea typeface="HG創英ﾌﾟﾚｾﾞﾝｽEB" panose="02020809000000000000" pitchFamily="17" charset="-128"/>
                <a:cs typeface="+mn-cs"/>
              </a:rPr>
              <a:t>ください。</a:t>
            </a:r>
          </a:p>
        </p:txBody>
      </p:sp>
      <p:pic>
        <p:nvPicPr>
          <p:cNvPr id="3" name="図 2" descr="QR コード&#10;&#10;自動的に生成された説明">
            <a:extLst>
              <a:ext uri="{FF2B5EF4-FFF2-40B4-BE49-F238E27FC236}">
                <a16:creationId xmlns:a16="http://schemas.microsoft.com/office/drawing/2014/main" id="{E8A8F842-B3E9-4482-B49F-75BA6BD36B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0862" y="1394458"/>
            <a:ext cx="5314951" cy="5314951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3B48C49-9496-4F63-9482-CF9D186A512C}"/>
              </a:ext>
            </a:extLst>
          </p:cNvPr>
          <p:cNvSpPr txBox="1"/>
          <p:nvPr/>
        </p:nvSpPr>
        <p:spPr>
          <a:xfrm>
            <a:off x="6707705" y="7196444"/>
            <a:ext cx="5701263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創英ﾌﾟﾚｾﾞﾝｽEB" panose="02020809000000000000" pitchFamily="17" charset="-128"/>
                <a:ea typeface="HG創英ﾌﾟﾚｾﾞﾝｽEB" panose="02020809000000000000" pitchFamily="17" charset="-128"/>
                <a:cs typeface="+mn-cs"/>
              </a:rPr>
              <a:t>↑答えは大阪市消防局中央消防署の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創英ﾌﾟﾚｾﾞﾝｽEB" panose="02020809000000000000" pitchFamily="17" charset="-128"/>
                <a:ea typeface="HG創英ﾌﾟﾚｾﾞﾝｽEB" panose="02020809000000000000" pitchFamily="17" charset="-128"/>
                <a:cs typeface="+mn-cs"/>
              </a:rPr>
              <a:t>YouTube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創英ﾌﾟﾚｾﾞﾝｽEB" panose="02020809000000000000" pitchFamily="17" charset="-128"/>
                <a:ea typeface="HG創英ﾌﾟﾚｾﾞﾝｽEB" panose="02020809000000000000" pitchFamily="17" charset="-128"/>
                <a:cs typeface="+mn-cs"/>
              </a:rPr>
              <a:t>で↑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57E0596-4CFB-4C20-8862-B72FB96C04E3}"/>
              </a:ext>
            </a:extLst>
          </p:cNvPr>
          <p:cNvSpPr txBox="1"/>
          <p:nvPr/>
        </p:nvSpPr>
        <p:spPr>
          <a:xfrm>
            <a:off x="7839437" y="8814192"/>
            <a:ext cx="42422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ｺﾞｼｯｸE" panose="020B0909000000000000" pitchFamily="49" charset="-128"/>
                <a:ea typeface="HGｺﾞｼｯｸE" panose="020B0909000000000000" pitchFamily="49" charset="-128"/>
                <a:cs typeface="+mn-cs"/>
              </a:rPr>
              <a:t>大阪市中央消防署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45807" y="663986"/>
            <a:ext cx="4916502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3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Q.</a:t>
            </a:r>
            <a:endParaRPr kumimoji="1" lang="ja-JP" altLang="en-US" sz="23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58047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30</Words>
  <Application>Microsoft Office PowerPoint</Application>
  <PresentationFormat>A3 297x420 mm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HGｺﾞｼｯｸE</vt:lpstr>
      <vt:lpstr>HG創英ﾌﾟﾚｾﾞﾝｽEB</vt:lpstr>
      <vt:lpstr>游ゴシック</vt:lpstr>
      <vt:lpstr>游ゴシック Light</vt:lpstr>
      <vt:lpstr>Arial</vt:lpstr>
      <vt:lpstr>Calibri</vt:lpstr>
      <vt:lpstr>Calibri Light</vt:lpstr>
      <vt:lpstr>Office テーマ</vt:lpstr>
      <vt:lpstr>1_Office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1</cp:revision>
  <dcterms:created xsi:type="dcterms:W3CDTF">2022-06-14T00:47:41Z</dcterms:created>
  <dcterms:modified xsi:type="dcterms:W3CDTF">2022-06-14T00:48:03Z</dcterms:modified>
</cp:coreProperties>
</file>