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60" r:id="rId2"/>
  </p:sldIdLst>
  <p:sldSz cx="9906000" cy="6858000" type="A4"/>
  <p:notesSz cx="7100888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E7D"/>
    <a:srgbClr val="FF5B00"/>
    <a:srgbClr val="FF0000"/>
    <a:srgbClr val="FDC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E865-6045-4C8E-9B88-DC4ADAE04504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967D-770E-47CA-A9A2-84981E53F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13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E865-6045-4C8E-9B88-DC4ADAE04504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967D-770E-47CA-A9A2-84981E53F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91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E865-6045-4C8E-9B88-DC4ADAE04504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967D-770E-47CA-A9A2-84981E53F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49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E865-6045-4C8E-9B88-DC4ADAE04504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967D-770E-47CA-A9A2-84981E53F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81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E865-6045-4C8E-9B88-DC4ADAE04504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967D-770E-47CA-A9A2-84981E53F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037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E865-6045-4C8E-9B88-DC4ADAE04504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967D-770E-47CA-A9A2-84981E53F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3071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E865-6045-4C8E-9B88-DC4ADAE04504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967D-770E-47CA-A9A2-84981E53F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6161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E865-6045-4C8E-9B88-DC4ADAE04504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967D-770E-47CA-A9A2-84981E53F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84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E865-6045-4C8E-9B88-DC4ADAE04504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967D-770E-47CA-A9A2-84981E53F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78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E865-6045-4C8E-9B88-DC4ADAE04504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967D-770E-47CA-A9A2-84981E53F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6658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E865-6045-4C8E-9B88-DC4ADAE04504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967D-770E-47CA-A9A2-84981E53F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17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1E865-6045-4C8E-9B88-DC4ADAE04504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2967D-770E-47CA-A9A2-84981E53F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7000">
              <a:srgbClr val="FF0000"/>
            </a:gs>
            <a:gs pos="26000">
              <a:schemeClr val="bg1"/>
            </a:gs>
            <a:gs pos="69000">
              <a:schemeClr val="accent4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0" y="1657799"/>
            <a:ext cx="9906000" cy="2807605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33911" y="-79687"/>
            <a:ext cx="8878956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0" b="1" dirty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sx="105000" sy="105000" algn="tl" rotWithShape="0">
                    <a:schemeClr val="bg1">
                      <a:lumMod val="50000"/>
                      <a:alpha val="55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たばこ</a:t>
            </a:r>
            <a:r>
              <a:rPr lang="ja-JP" altLang="en-US" sz="5400" b="1" dirty="0">
                <a:ln w="38100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endParaRPr lang="en-US" altLang="ja-JP" sz="5400" b="1" dirty="0">
              <a:ln w="38100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4800" b="1" dirty="0">
              <a:ln w="38100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15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500" b="1" dirty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15900" dist="38100" dir="16200000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捨てないで</a:t>
            </a:r>
            <a:r>
              <a:rPr lang="en-US" altLang="ja-JP" sz="11500" b="1" dirty="0">
                <a:ln w="38100">
                  <a:solidFill>
                    <a:schemeClr val="bg1"/>
                  </a:solidFill>
                  <a:prstDash val="solid"/>
                </a:ln>
                <a:effectLst>
                  <a:outerShdw blurRad="215900" dist="38100" dir="16200000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!!</a:t>
            </a:r>
            <a:endParaRPr kumimoji="1" lang="ja-JP" altLang="en-US" sz="11500" b="1" dirty="0">
              <a:ln w="38100">
                <a:solidFill>
                  <a:schemeClr val="bg1"/>
                </a:solidFill>
                <a:prstDash val="solid"/>
              </a:ln>
              <a:effectLst>
                <a:outerShdw blurRad="215900" dist="38100" dir="16200000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2798" y="5900883"/>
            <a:ext cx="8494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たばこの</a:t>
            </a:r>
            <a:r>
              <a:rPr kumimoji="1" lang="ja-JP" altLang="en-US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小さな火でも、火災の原因になることがあります。皆様のご協力をお願いします。</a:t>
            </a:r>
            <a:endParaRPr kumimoji="1" lang="en-US" altLang="ja-JP" sz="1400" b="1" dirty="0">
              <a:ln w="9525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en-US" altLang="ja-JP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Even</a:t>
            </a:r>
            <a:r>
              <a:rPr kumimoji="1" lang="ja-JP" altLang="en-US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1" lang="en-US" altLang="ja-JP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</a:t>
            </a:r>
            <a:r>
              <a:rPr kumimoji="1" lang="ja-JP" altLang="en-US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1" lang="en-US" altLang="ja-JP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small</a:t>
            </a:r>
            <a:r>
              <a:rPr kumimoji="1" lang="ja-JP" altLang="en-US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1" lang="en-US" altLang="ja-JP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cigarette</a:t>
            </a:r>
            <a:r>
              <a:rPr kumimoji="1" lang="ja-JP" altLang="en-US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1" lang="en-US" altLang="ja-JP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butt</a:t>
            </a:r>
            <a:r>
              <a:rPr lang="ja-JP" altLang="en-US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can cause a big fire. Thank you for your cooperation.</a:t>
            </a:r>
            <a:endParaRPr kumimoji="1" lang="ja-JP" altLang="en-US" sz="1400" b="1" dirty="0">
              <a:ln w="9525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15097" y="5906740"/>
            <a:ext cx="32909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大阪市中央消防署</a:t>
            </a:r>
            <a:endParaRPr kumimoji="1" lang="en-US" altLang="ja-JP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en-US" altLang="ja-JP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Chuo fire station</a:t>
            </a:r>
            <a:endParaRPr kumimoji="1" lang="ja-JP" altLang="en-US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5903716" y="367558"/>
            <a:ext cx="3710264" cy="3620519"/>
            <a:chOff x="5808185" y="36665"/>
            <a:chExt cx="3710264" cy="3620519"/>
          </a:xfrm>
        </p:grpSpPr>
        <p:sp>
          <p:nvSpPr>
            <p:cNvPr id="5" name="円/楕円 4"/>
            <p:cNvSpPr/>
            <p:nvPr/>
          </p:nvSpPr>
          <p:spPr>
            <a:xfrm>
              <a:off x="5855514" y="36665"/>
              <a:ext cx="3581050" cy="362051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フローチャート: 端子 9"/>
            <p:cNvSpPr/>
            <p:nvPr/>
          </p:nvSpPr>
          <p:spPr>
            <a:xfrm rot="20673637">
              <a:off x="6628709" y="778477"/>
              <a:ext cx="1700957" cy="440234"/>
            </a:xfrm>
            <a:prstGeom prst="flowChartTermina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フローチャート: 端子 10"/>
            <p:cNvSpPr/>
            <p:nvPr/>
          </p:nvSpPr>
          <p:spPr>
            <a:xfrm rot="18863603">
              <a:off x="7069003" y="1366944"/>
              <a:ext cx="952430" cy="384125"/>
            </a:xfrm>
            <a:prstGeom prst="flowChartTermina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フローチャート: 端子 11"/>
            <p:cNvSpPr/>
            <p:nvPr/>
          </p:nvSpPr>
          <p:spPr>
            <a:xfrm rot="20218575">
              <a:off x="6684692" y="1090650"/>
              <a:ext cx="1700957" cy="407241"/>
            </a:xfrm>
            <a:prstGeom prst="flowChartTerminator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 rot="19392125">
              <a:off x="8386320" y="934165"/>
              <a:ext cx="828620" cy="82510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フローチャート: 端子 13"/>
            <p:cNvSpPr/>
            <p:nvPr/>
          </p:nvSpPr>
          <p:spPr>
            <a:xfrm rot="18589267">
              <a:off x="7801400" y="1464283"/>
              <a:ext cx="1684247" cy="478162"/>
            </a:xfrm>
            <a:prstGeom prst="flowChartTerminator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 rot="20584524">
              <a:off x="7572135" y="939314"/>
              <a:ext cx="958195" cy="41713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21141543">
              <a:off x="8057385" y="574292"/>
              <a:ext cx="957552" cy="75691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182685">
              <a:off x="7892217" y="721774"/>
              <a:ext cx="1189419" cy="75691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 rot="21052520">
              <a:off x="8390478" y="569584"/>
              <a:ext cx="601623" cy="82510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 rot="21052520">
              <a:off x="6940462" y="2984475"/>
              <a:ext cx="1189419" cy="24690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 rot="21052520">
              <a:off x="6835937" y="3091696"/>
              <a:ext cx="78407" cy="24372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" name="曲線コネクタ 20"/>
            <p:cNvCxnSpPr/>
            <p:nvPr/>
          </p:nvCxnSpPr>
          <p:spPr>
            <a:xfrm rot="16200000" flipH="1">
              <a:off x="6379176" y="2495437"/>
              <a:ext cx="654660" cy="359490"/>
            </a:xfrm>
            <a:prstGeom prst="curvedConnector3">
              <a:avLst>
                <a:gd name="adj1" fmla="val 50000"/>
              </a:avLst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曲線コネクタ 21"/>
            <p:cNvCxnSpPr/>
            <p:nvPr/>
          </p:nvCxnSpPr>
          <p:spPr>
            <a:xfrm rot="16200000" flipH="1">
              <a:off x="6313879" y="2578448"/>
              <a:ext cx="507705" cy="411249"/>
            </a:xfrm>
            <a:prstGeom prst="curvedConnector3">
              <a:avLst>
                <a:gd name="adj1" fmla="val 50000"/>
              </a:avLst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アーチ 22"/>
            <p:cNvSpPr/>
            <p:nvPr/>
          </p:nvSpPr>
          <p:spPr>
            <a:xfrm rot="18210803">
              <a:off x="7283464" y="2480759"/>
              <a:ext cx="663095" cy="131357"/>
            </a:xfrm>
            <a:prstGeom prst="blockArc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アーチ 23"/>
            <p:cNvSpPr/>
            <p:nvPr/>
          </p:nvSpPr>
          <p:spPr>
            <a:xfrm rot="18210803">
              <a:off x="7215684" y="2450877"/>
              <a:ext cx="663095" cy="131357"/>
            </a:xfrm>
            <a:prstGeom prst="blockArc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 rot="21052520">
              <a:off x="8725208" y="866045"/>
              <a:ext cx="566841" cy="46836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 rot="19142099">
              <a:off x="5808185" y="1832159"/>
              <a:ext cx="3710264" cy="21496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禁止 25"/>
          <p:cNvSpPr/>
          <p:nvPr/>
        </p:nvSpPr>
        <p:spPr>
          <a:xfrm>
            <a:off x="5823935" y="267498"/>
            <a:ext cx="3847131" cy="3820641"/>
          </a:xfrm>
          <a:prstGeom prst="noSmoking">
            <a:avLst>
              <a:gd name="adj" fmla="val 566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329417" y="1525986"/>
            <a:ext cx="7268490" cy="3785652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4800" b="1" dirty="0">
                <a:ln w="2857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Do not throw cigarette</a:t>
            </a:r>
          </a:p>
          <a:p>
            <a:r>
              <a:rPr lang="en-US" altLang="ja-JP" sz="4800" b="1" dirty="0">
                <a:ln w="2857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butts on the ground </a:t>
            </a:r>
          </a:p>
          <a:p>
            <a:pPr algn="ctr"/>
            <a:r>
              <a:rPr lang="ja-JP" altLang="ja-JP" sz="4800" b="1" dirty="0">
                <a:ln w="2857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icrosoft JhengHei Light" panose="020B0304030504040204" pitchFamily="50" charset="-128"/>
              </a:rPr>
              <a:t>请不要扔掉香烟</a:t>
            </a:r>
            <a:endParaRPr lang="en-US" altLang="ja-JP" sz="4800" b="1" dirty="0">
              <a:ln w="2857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Microsoft JhengHei Light" panose="020B0304030504040204" pitchFamily="50" charset="-128"/>
            </a:endParaRPr>
          </a:p>
          <a:p>
            <a:pPr algn="ctr"/>
            <a:r>
              <a:rPr lang="ko-KR" altLang="ja-JP" sz="4400" b="1" dirty="0">
                <a:ln w="28575"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담배를  버리지  마십시오</a:t>
            </a:r>
            <a:endParaRPr lang="ja-JP" altLang="ja-JP" sz="4400" b="1" dirty="0">
              <a:ln w="28575"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en-US" altLang="ja-JP" sz="4800" b="1" dirty="0">
              <a:ln w="19050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Microsoft JhengHei Light" panose="020B03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331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63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川勝　晴子</dc:creator>
  <cp:lastModifiedBy>尾﨑　智</cp:lastModifiedBy>
  <cp:revision>40</cp:revision>
  <cp:lastPrinted>2019-12-06T05:15:32Z</cp:lastPrinted>
  <dcterms:created xsi:type="dcterms:W3CDTF">2019-11-27T05:16:02Z</dcterms:created>
  <dcterms:modified xsi:type="dcterms:W3CDTF">2023-11-13T06:11:39Z</dcterms:modified>
</cp:coreProperties>
</file>