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5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86B2-78EF-4C52-997C-FE3586243E79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FB0-7513-487B-98AB-8940613AF1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75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86B2-78EF-4C52-997C-FE3586243E79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FB0-7513-487B-98AB-8940613AF1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47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86B2-78EF-4C52-997C-FE3586243E79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FB0-7513-487B-98AB-8940613AF1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33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86B2-78EF-4C52-997C-FE3586243E79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FB0-7513-487B-98AB-8940613AF1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72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86B2-78EF-4C52-997C-FE3586243E79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FB0-7513-487B-98AB-8940613AF1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99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86B2-78EF-4C52-997C-FE3586243E79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FB0-7513-487B-98AB-8940613AF1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09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86B2-78EF-4C52-997C-FE3586243E79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FB0-7513-487B-98AB-8940613AF1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19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86B2-78EF-4C52-997C-FE3586243E79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FB0-7513-487B-98AB-8940613AF1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10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86B2-78EF-4C52-997C-FE3586243E79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FB0-7513-487B-98AB-8940613AF1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23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86B2-78EF-4C52-997C-FE3586243E79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FB0-7513-487B-98AB-8940613AF1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78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86B2-78EF-4C52-997C-FE3586243E79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FB0-7513-487B-98AB-8940613AF1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72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386B2-78EF-4C52-997C-FE3586243E79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02FB0-7513-487B-98AB-8940613AF1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23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 descr="火, 暗い, 暖炉, 太陽 が含まれている画像&#10;&#10;自動的に生成された説明">
            <a:extLst>
              <a:ext uri="{FF2B5EF4-FFF2-40B4-BE49-F238E27FC236}">
                <a16:creationId xmlns:a16="http://schemas.microsoft.com/office/drawing/2014/main" id="{C034ACC9-8925-440F-B57D-2B071F706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84"/>
          <a:stretch/>
        </p:blipFill>
        <p:spPr>
          <a:xfrm>
            <a:off x="20" y="0"/>
            <a:ext cx="12801580" cy="729582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A2352D-A59E-4640-98D1-FBDFE77C7974}"/>
              </a:ext>
            </a:extLst>
          </p:cNvPr>
          <p:cNvSpPr txBox="1"/>
          <p:nvPr/>
        </p:nvSpPr>
        <p:spPr>
          <a:xfrm>
            <a:off x="-5675" y="335119"/>
            <a:ext cx="12801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その消防用</a:t>
            </a:r>
            <a:r>
              <a:rPr kumimoji="1" lang="ja-JP" alt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設備火事</a:t>
            </a:r>
            <a:r>
              <a:rPr kumimoji="1" lang="ja-JP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の時に</a:t>
            </a:r>
            <a:endParaRPr kumimoji="1" lang="en-US" altLang="ja-JP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作動しますか？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F66DD90-CFEB-4CA2-A526-16B4DB0A6048}"/>
              </a:ext>
            </a:extLst>
          </p:cNvPr>
          <p:cNvSpPr/>
          <p:nvPr/>
        </p:nvSpPr>
        <p:spPr>
          <a:xfrm>
            <a:off x="0" y="7295822"/>
            <a:ext cx="12801600" cy="175432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396C5E-C09C-4539-9A4F-99C82B92F86C}"/>
              </a:ext>
            </a:extLst>
          </p:cNvPr>
          <p:cNvSpPr txBox="1"/>
          <p:nvPr/>
        </p:nvSpPr>
        <p:spPr>
          <a:xfrm>
            <a:off x="138267" y="7372134"/>
            <a:ext cx="10705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消防用設備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が設置されている建物の関係者には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消防用設備の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点検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報告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義務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付けられています。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消防用設備の維持管理を適切に行いましょう。</a:t>
            </a:r>
          </a:p>
        </p:txBody>
      </p:sp>
      <p:pic>
        <p:nvPicPr>
          <p:cNvPr id="10" name="図 9" descr="QR コード&#10;&#10;自動的に生成された説明">
            <a:extLst>
              <a:ext uri="{FF2B5EF4-FFF2-40B4-BE49-F238E27FC236}">
                <a16:creationId xmlns:a16="http://schemas.microsoft.com/office/drawing/2014/main" id="{05519156-7B04-4F62-B715-2A1786A8C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78" y="7375175"/>
            <a:ext cx="1104953" cy="110495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BB8B71-A56F-467B-B8BB-98EE94C0A690}"/>
              </a:ext>
            </a:extLst>
          </p:cNvPr>
          <p:cNvSpPr txBox="1"/>
          <p:nvPr/>
        </p:nvSpPr>
        <p:spPr>
          <a:xfrm>
            <a:off x="4621452" y="8954869"/>
            <a:ext cx="424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E" panose="020B0909000000000000" pitchFamily="49" charset="-128"/>
                <a:ea typeface="HGｺﾞｼｯｸE" panose="020B0909000000000000" pitchFamily="49" charset="-128"/>
                <a:cs typeface="+mn-cs"/>
              </a:rPr>
              <a:t>大阪市中央消防署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442448" y="8463028"/>
            <a:ext cx="2353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消防用設備点検・報告制度についてはこちら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2298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56</Words>
  <Application>Microsoft Office PowerPoint</Application>
  <PresentationFormat>A3 297x420 mm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HGP明朝B</vt:lpstr>
      <vt:lpstr>HGｺﾞｼｯｸE</vt:lpstr>
      <vt:lpstr>游ゴシック</vt:lpstr>
      <vt:lpstr>游ゴシック Light</vt:lpstr>
      <vt:lpstr>Arial</vt:lpstr>
      <vt:lpstr>Calibri</vt:lpstr>
      <vt:lpstr>Calibri Light</vt:lpstr>
      <vt:lpstr>1_Office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中井　加南子</dc:creator>
  <cp:lastModifiedBy>中井　加南子</cp:lastModifiedBy>
  <cp:revision>2</cp:revision>
  <dcterms:created xsi:type="dcterms:W3CDTF">2022-06-17T02:32:33Z</dcterms:created>
  <dcterms:modified xsi:type="dcterms:W3CDTF">2022-06-17T02:34:44Z</dcterms:modified>
</cp:coreProperties>
</file>