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5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4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33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72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99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9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19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0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3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78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72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23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FF0000"/>
            </a:gs>
            <a:gs pos="100000">
              <a:srgbClr val="FFC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828D28-8E09-41CC-8229-3070B5467A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798399" cy="960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358696" y="2355478"/>
            <a:ext cx="9601204" cy="4890214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717046" y="3516642"/>
            <a:ext cx="9601204" cy="2567905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9950AA7-FB3A-45FD-9F22-76C3B1131AAC}"/>
              </a:ext>
            </a:extLst>
          </p:cNvPr>
          <p:cNvSpPr txBox="1"/>
          <p:nvPr/>
        </p:nvSpPr>
        <p:spPr>
          <a:xfrm>
            <a:off x="2090885" y="8424881"/>
            <a:ext cx="6283907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「大地震発生時の対応について」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大阪市消防局公式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YouTube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" t="1841" r="890" b="1657"/>
          <a:stretch/>
        </p:blipFill>
        <p:spPr>
          <a:xfrm>
            <a:off x="0" y="0"/>
            <a:ext cx="12798398" cy="814867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361253" y="6141744"/>
            <a:ext cx="3973953" cy="18349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6011CE-CCF5-439A-BB02-2E501326D83E}"/>
              </a:ext>
            </a:extLst>
          </p:cNvPr>
          <p:cNvSpPr txBox="1"/>
          <p:nvPr/>
        </p:nvSpPr>
        <p:spPr>
          <a:xfrm>
            <a:off x="4582236" y="5969807"/>
            <a:ext cx="9423130" cy="98638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今日</a:t>
            </a:r>
            <a:r>
              <a:rPr kumimoji="1" lang="ja-JP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、巨大地震が</a:t>
            </a:r>
            <a:endParaRPr kumimoji="1" lang="en-US" altLang="ja-JP" sz="5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　　　起きるかもしれない。</a:t>
            </a:r>
            <a:endParaRPr kumimoji="1" lang="en-US" altLang="ja-JP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9DDBD94-0836-4550-A69A-12FCCEBD56A9}"/>
              </a:ext>
            </a:extLst>
          </p:cNvPr>
          <p:cNvSpPr txBox="1"/>
          <p:nvPr/>
        </p:nvSpPr>
        <p:spPr>
          <a:xfrm>
            <a:off x="8642617" y="8663430"/>
            <a:ext cx="4158983" cy="641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ｺﾞｼｯｸE" panose="020B0909000000000000" pitchFamily="49" charset="-128"/>
                <a:ea typeface="HGｺﾞｼｯｸE" panose="020B0909000000000000" pitchFamily="49" charset="-128"/>
                <a:cs typeface="+mn-cs"/>
              </a:rPr>
              <a:t>大阪市中央消防署</a:t>
            </a:r>
          </a:p>
        </p:txBody>
      </p:sp>
      <p:pic>
        <p:nvPicPr>
          <p:cNvPr id="8" name="図 7" descr="QR コード&#10;&#10;自動的に生成された説明">
            <a:extLst>
              <a:ext uri="{FF2B5EF4-FFF2-40B4-BE49-F238E27FC236}">
                <a16:creationId xmlns:a16="http://schemas.microsoft.com/office/drawing/2014/main" id="{C39BA33D-0380-4E1C-8F8A-5E72C974BD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25" y="8266641"/>
            <a:ext cx="1225100" cy="12251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5218" y="8961306"/>
            <a:ext cx="827034" cy="261653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6110869" y="7699828"/>
            <a:ext cx="6687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出典：内閣府ホームページ（南海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トラフ地震で想定される震度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分布図）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72402" y="62019"/>
            <a:ext cx="5419668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南海トラフ巨大</a:t>
            </a:r>
            <a:r>
              <a:rPr kumimoji="0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地震</a:t>
            </a:r>
            <a:r>
              <a:rPr kumimoji="0" lang="ja-JP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震度予想分布</a:t>
            </a:r>
            <a:endParaRPr kumimoji="0" lang="en-US" altLang="ja-JP" sz="5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強震動生成域を陸側寄りに設定した場合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）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2837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62</Words>
  <Application>Microsoft Office PowerPoint</Application>
  <PresentationFormat>A3 297x420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HGｺﾞｼｯｸE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中井　加南子</dc:creator>
  <cp:lastModifiedBy>中井　加南子</cp:lastModifiedBy>
  <cp:revision>3</cp:revision>
  <dcterms:created xsi:type="dcterms:W3CDTF">2022-06-17T02:32:33Z</dcterms:created>
  <dcterms:modified xsi:type="dcterms:W3CDTF">2022-06-17T02:36:09Z</dcterms:modified>
</cp:coreProperties>
</file>