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801600" cy="9601200" type="A3"/>
  <p:notesSz cx="6858000" cy="9144000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96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2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430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19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775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20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45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24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72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288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3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852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293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440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3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5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15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7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3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52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AF6B7-98FD-4729-BE10-2AD870AC2E1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9B4F-008C-4820-84DF-DA5F373221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56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64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2772"/>
            <a:ext cx="12801600" cy="917872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A3B2D8-CE99-4B5B-93B5-3526F22948E2}"/>
              </a:ext>
            </a:extLst>
          </p:cNvPr>
          <p:cNvSpPr txBox="1"/>
          <p:nvPr/>
        </p:nvSpPr>
        <p:spPr>
          <a:xfrm>
            <a:off x="0" y="2983332"/>
            <a:ext cx="6580149" cy="3634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ついていますか</a:t>
            </a: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？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住宅用</a:t>
            </a:r>
            <a:r>
              <a: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火災警報器</a:t>
            </a: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AF1E5E62-9EB9-408E-AE53-A04A4C8110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216649" cy="298333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C5704B2-7C5B-4738-AF0D-4A2756A69F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80150" y="6556646"/>
            <a:ext cx="6221450" cy="3044554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DFB36DC4-A410-4DF1-8453-1D85743F5E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556646"/>
            <a:ext cx="7447531" cy="3044554"/>
          </a:xfrm>
          <a:custGeom>
            <a:avLst/>
            <a:gdLst>
              <a:gd name="connsiteX0" fmla="*/ 0 w 7092887"/>
              <a:gd name="connsiteY0" fmla="*/ 0 h 2174681"/>
              <a:gd name="connsiteX1" fmla="*/ 7092887 w 7092887"/>
              <a:gd name="connsiteY1" fmla="*/ 0 h 2174681"/>
              <a:gd name="connsiteX2" fmla="*/ 6085725 w 7092887"/>
              <a:gd name="connsiteY2" fmla="*/ 2174681 h 2174681"/>
              <a:gd name="connsiteX3" fmla="*/ 1524000 w 7092887"/>
              <a:gd name="connsiteY3" fmla="*/ 2174681 h 2174681"/>
              <a:gd name="connsiteX4" fmla="*/ 1200418 w 7092887"/>
              <a:gd name="connsiteY4" fmla="*/ 2174681 h 2174681"/>
              <a:gd name="connsiteX5" fmla="*/ 0 w 7092887"/>
              <a:gd name="connsiteY5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2887" h="2174681">
                <a:moveTo>
                  <a:pt x="0" y="0"/>
                </a:moveTo>
                <a:lnTo>
                  <a:pt x="7092887" y="0"/>
                </a:lnTo>
                <a:lnTo>
                  <a:pt x="6085725" y="2174681"/>
                </a:lnTo>
                <a:lnTo>
                  <a:pt x="1524000" y="2174681"/>
                </a:lnTo>
                <a:lnTo>
                  <a:pt x="1200418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B2B2B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6A1C82-33F5-4EA4-B3BA-B7B60B38EA4B}"/>
              </a:ext>
            </a:extLst>
          </p:cNvPr>
          <p:cNvSpPr txBox="1"/>
          <p:nvPr/>
        </p:nvSpPr>
        <p:spPr>
          <a:xfrm>
            <a:off x="8779426" y="8864627"/>
            <a:ext cx="4242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ｺﾞｼｯｸE" panose="020B0909000000000000" pitchFamily="49" charset="-128"/>
                <a:ea typeface="HGｺﾞｼｯｸE" panose="020B0909000000000000" pitchFamily="49" charset="-128"/>
                <a:cs typeface="+mn-cs"/>
              </a:rPr>
              <a:t>大阪市中央消防署</a:t>
            </a: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DFBAEBE1-62A3-4C06-BB54-DF9989919E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582" y="6883460"/>
            <a:ext cx="1866667" cy="186666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B1917A-B2D2-4B4D-ABB1-4CB82F6CB6B7}"/>
              </a:ext>
            </a:extLst>
          </p:cNvPr>
          <p:cNvSpPr txBox="1"/>
          <p:nvPr/>
        </p:nvSpPr>
        <p:spPr>
          <a:xfrm>
            <a:off x="602945" y="7099000"/>
            <a:ext cx="57570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日頃の点検を忘れずに！</a:t>
            </a: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交換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目安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en-US" altLang="ja-JP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10</a:t>
            </a:r>
            <a:r>
              <a:rPr kumimoji="1" lang="ja-JP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です。</a:t>
            </a: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0EA93E-DFAA-4DDC-ADE1-DBD9D4C8B521}"/>
              </a:ext>
            </a:extLst>
          </p:cNvPr>
          <p:cNvSpPr txBox="1"/>
          <p:nvPr/>
        </p:nvSpPr>
        <p:spPr>
          <a:xfrm>
            <a:off x="307975" y="546562"/>
            <a:ext cx="50531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消防法に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より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すべて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の住宅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設置義務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があります！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AutoShape 2" descr="ソース画像を表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AutoShape 8" descr="ソース画像を表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961" y="160337"/>
            <a:ext cx="4282441" cy="4282441"/>
          </a:xfrm>
          <a:prstGeom prst="rect">
            <a:avLst/>
          </a:prstGeom>
        </p:spPr>
      </p:pic>
      <p:sp>
        <p:nvSpPr>
          <p:cNvPr id="21" name="稲妻 20"/>
          <p:cNvSpPr/>
          <p:nvPr/>
        </p:nvSpPr>
        <p:spPr>
          <a:xfrm rot="11774972">
            <a:off x="9826687" y="4251636"/>
            <a:ext cx="2985213" cy="1925812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稲妻 21"/>
          <p:cNvSpPr/>
          <p:nvPr/>
        </p:nvSpPr>
        <p:spPr>
          <a:xfrm rot="9983129" flipH="1">
            <a:off x="5961469" y="4285454"/>
            <a:ext cx="3764769" cy="179173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836830" y="1829318"/>
            <a:ext cx="800219" cy="2657138"/>
          </a:xfrm>
          <a:prstGeom prst="rect">
            <a:avLst/>
          </a:prstGeom>
          <a:noFill/>
          <a:ln>
            <a:noFill/>
          </a:ln>
        </p:spPr>
        <p:txBody>
          <a:bodyPr vert="eaVert"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0" normalizeH="0" baseline="0" noProof="0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火事です！</a:t>
            </a:r>
            <a:endParaRPr kumimoji="0" lang="ja-JP" altLang="en-US" sz="4000" b="1" i="0" u="none" strike="noStrike" kern="1200" cap="none" spc="0" normalizeH="0" baseline="0" noProof="0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8869680" y="1829318"/>
            <a:ext cx="243840" cy="22808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1845601" y="453262"/>
            <a:ext cx="800219" cy="2657138"/>
          </a:xfrm>
          <a:prstGeom prst="rect">
            <a:avLst/>
          </a:prstGeom>
          <a:noFill/>
          <a:ln>
            <a:noFill/>
          </a:ln>
        </p:spPr>
        <p:txBody>
          <a:bodyPr vert="eaVert"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0" normalizeH="0" baseline="0" noProof="0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火事です！</a:t>
            </a:r>
            <a:endParaRPr kumimoji="0" lang="ja-JP" altLang="en-US" sz="4000" b="1" i="0" u="none" strike="noStrike" kern="1200" cap="none" spc="0" normalizeH="0" baseline="0" noProof="0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6B1917A-B2D2-4B4D-ABB1-4CB82F6CB6B7}"/>
              </a:ext>
            </a:extLst>
          </p:cNvPr>
          <p:cNvSpPr txBox="1"/>
          <p:nvPr/>
        </p:nvSpPr>
        <p:spPr>
          <a:xfrm>
            <a:off x="7499647" y="7161092"/>
            <a:ext cx="3209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設置場所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など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もっと知りたい方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こちらから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604" y="8004988"/>
            <a:ext cx="948380" cy="30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69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A3 297x420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HGS創英角ﾎﾟｯﾌﾟ体</vt:lpstr>
      <vt:lpstr>HGｺﾞｼｯｸE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</cp:revision>
  <dcterms:created xsi:type="dcterms:W3CDTF">2022-06-14T00:48:33Z</dcterms:created>
  <dcterms:modified xsi:type="dcterms:W3CDTF">2022-06-14T00:48:40Z</dcterms:modified>
</cp:coreProperties>
</file>