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6" r:id="rId3"/>
    <p:sldId id="259" r:id="rId4"/>
    <p:sldId id="273" r:id="rId5"/>
    <p:sldId id="275" r:id="rId6"/>
    <p:sldId id="274" r:id="rId7"/>
    <p:sldId id="272" r:id="rId8"/>
    <p:sldId id="271" r:id="rId9"/>
    <p:sldId id="270" r:id="rId10"/>
    <p:sldId id="269" r:id="rId11"/>
    <p:sldId id="268" r:id="rId12"/>
    <p:sldId id="267" r:id="rId13"/>
    <p:sldId id="262" r:id="rId14"/>
    <p:sldId id="266" r:id="rId15"/>
    <p:sldId id="265" r:id="rId16"/>
    <p:sldId id="264" r:id="rId17"/>
    <p:sldId id="263" r:id="rId18"/>
    <p:sldId id="261" r:id="rId19"/>
    <p:sldId id="260" r:id="rId20"/>
    <p:sldId id="258" r:id="rId21"/>
    <p:sldId id="257" r:id="rId22"/>
  </p:sldIdLst>
  <p:sldSz cx="2519363" cy="36004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52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098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52" y="589241"/>
            <a:ext cx="2141459" cy="1253490"/>
          </a:xfrm>
        </p:spPr>
        <p:txBody>
          <a:bodyPr anchor="b"/>
          <a:lstStyle>
            <a:lvl1pPr algn="ctr">
              <a:defRPr sz="165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21" y="1891070"/>
            <a:ext cx="1889522" cy="869275"/>
          </a:xfrm>
        </p:spPr>
        <p:txBody>
          <a:bodyPr/>
          <a:lstStyle>
            <a:lvl1pPr marL="0" indent="0" algn="ctr">
              <a:buNone/>
              <a:defRPr sz="661"/>
            </a:lvl1pPr>
            <a:lvl2pPr marL="125959" indent="0" algn="ctr">
              <a:buNone/>
              <a:defRPr sz="551"/>
            </a:lvl2pPr>
            <a:lvl3pPr marL="251917" indent="0" algn="ctr">
              <a:buNone/>
              <a:defRPr sz="496"/>
            </a:lvl3pPr>
            <a:lvl4pPr marL="377876" indent="0" algn="ctr">
              <a:buNone/>
              <a:defRPr sz="441"/>
            </a:lvl4pPr>
            <a:lvl5pPr marL="503834" indent="0" algn="ctr">
              <a:buNone/>
              <a:defRPr sz="441"/>
            </a:lvl5pPr>
            <a:lvl6pPr marL="629793" indent="0" algn="ctr">
              <a:buNone/>
              <a:defRPr sz="441"/>
            </a:lvl6pPr>
            <a:lvl7pPr marL="755752" indent="0" algn="ctr">
              <a:buNone/>
              <a:defRPr sz="441"/>
            </a:lvl7pPr>
            <a:lvl8pPr marL="881710" indent="0" algn="ctr">
              <a:buNone/>
              <a:defRPr sz="441"/>
            </a:lvl8pPr>
            <a:lvl9pPr marL="1007669" indent="0" algn="ctr">
              <a:buNone/>
              <a:defRPr sz="441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EA31-6556-4A73-BD1F-0165E650512D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6774-5CDF-4006-93D7-EFF4F81AD7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1414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0"/>
    </mc:Choice>
    <mc:Fallback>
      <p:transition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EA31-6556-4A73-BD1F-0165E650512D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6774-5CDF-4006-93D7-EFF4F81AD7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7961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0"/>
    </mc:Choice>
    <mc:Fallback>
      <p:transition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2919" y="191691"/>
            <a:ext cx="543238" cy="305121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06" y="191691"/>
            <a:ext cx="1598221" cy="305121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EA31-6556-4A73-BD1F-0165E650512D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6774-5CDF-4006-93D7-EFF4F81AD7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0284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0"/>
    </mc:Choice>
    <mc:Fallback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EA31-6556-4A73-BD1F-0165E650512D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6774-5CDF-4006-93D7-EFF4F81AD7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5876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0"/>
    </mc:Choice>
    <mc:Fallback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94" y="897613"/>
            <a:ext cx="2172951" cy="1497687"/>
          </a:xfrm>
        </p:spPr>
        <p:txBody>
          <a:bodyPr anchor="b"/>
          <a:lstStyle>
            <a:lvl1pPr>
              <a:defRPr sz="165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894" y="2409469"/>
            <a:ext cx="2172951" cy="787598"/>
          </a:xfrm>
        </p:spPr>
        <p:txBody>
          <a:bodyPr/>
          <a:lstStyle>
            <a:lvl1pPr marL="0" indent="0">
              <a:buNone/>
              <a:defRPr sz="661">
                <a:solidFill>
                  <a:schemeClr val="tx1"/>
                </a:solidFill>
              </a:defRPr>
            </a:lvl1pPr>
            <a:lvl2pPr marL="125959" indent="0">
              <a:buNone/>
              <a:defRPr sz="551">
                <a:solidFill>
                  <a:schemeClr val="tx1">
                    <a:tint val="75000"/>
                  </a:schemeClr>
                </a:solidFill>
              </a:defRPr>
            </a:lvl2pPr>
            <a:lvl3pPr marL="251917" indent="0">
              <a:buNone/>
              <a:defRPr sz="496">
                <a:solidFill>
                  <a:schemeClr val="tx1">
                    <a:tint val="75000"/>
                  </a:schemeClr>
                </a:solidFill>
              </a:defRPr>
            </a:lvl3pPr>
            <a:lvl4pPr marL="377876" indent="0">
              <a:buNone/>
              <a:defRPr sz="441">
                <a:solidFill>
                  <a:schemeClr val="tx1">
                    <a:tint val="75000"/>
                  </a:schemeClr>
                </a:solidFill>
              </a:defRPr>
            </a:lvl4pPr>
            <a:lvl5pPr marL="503834" indent="0">
              <a:buNone/>
              <a:defRPr sz="441">
                <a:solidFill>
                  <a:schemeClr val="tx1">
                    <a:tint val="75000"/>
                  </a:schemeClr>
                </a:solidFill>
              </a:defRPr>
            </a:lvl5pPr>
            <a:lvl6pPr marL="629793" indent="0">
              <a:buNone/>
              <a:defRPr sz="441">
                <a:solidFill>
                  <a:schemeClr val="tx1">
                    <a:tint val="75000"/>
                  </a:schemeClr>
                </a:solidFill>
              </a:defRPr>
            </a:lvl6pPr>
            <a:lvl7pPr marL="755752" indent="0">
              <a:buNone/>
              <a:defRPr sz="441">
                <a:solidFill>
                  <a:schemeClr val="tx1">
                    <a:tint val="75000"/>
                  </a:schemeClr>
                </a:solidFill>
              </a:defRPr>
            </a:lvl7pPr>
            <a:lvl8pPr marL="881710" indent="0">
              <a:buNone/>
              <a:defRPr sz="441">
                <a:solidFill>
                  <a:schemeClr val="tx1">
                    <a:tint val="75000"/>
                  </a:schemeClr>
                </a:solidFill>
              </a:defRPr>
            </a:lvl8pPr>
            <a:lvl9pPr marL="1007669" indent="0">
              <a:buNone/>
              <a:defRPr sz="44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EA31-6556-4A73-BD1F-0165E650512D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6774-5CDF-4006-93D7-EFF4F81AD7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1629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0"/>
    </mc:Choice>
    <mc:Fallback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06" y="958453"/>
            <a:ext cx="1070729" cy="22844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428" y="958453"/>
            <a:ext cx="1070729" cy="22844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EA31-6556-4A73-BD1F-0165E650512D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6774-5CDF-4006-93D7-EFF4F81AD7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8125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0"/>
    </mc:Choice>
    <mc:Fallback>
      <p:transition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34" y="191691"/>
            <a:ext cx="2172951" cy="69592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35" y="882610"/>
            <a:ext cx="1065808" cy="432554"/>
          </a:xfrm>
        </p:spPr>
        <p:txBody>
          <a:bodyPr anchor="b"/>
          <a:lstStyle>
            <a:lvl1pPr marL="0" indent="0">
              <a:buNone/>
              <a:defRPr sz="661" b="1"/>
            </a:lvl1pPr>
            <a:lvl2pPr marL="125959" indent="0">
              <a:buNone/>
              <a:defRPr sz="551" b="1"/>
            </a:lvl2pPr>
            <a:lvl3pPr marL="251917" indent="0">
              <a:buNone/>
              <a:defRPr sz="496" b="1"/>
            </a:lvl3pPr>
            <a:lvl4pPr marL="377876" indent="0">
              <a:buNone/>
              <a:defRPr sz="441" b="1"/>
            </a:lvl4pPr>
            <a:lvl5pPr marL="503834" indent="0">
              <a:buNone/>
              <a:defRPr sz="441" b="1"/>
            </a:lvl5pPr>
            <a:lvl6pPr marL="629793" indent="0">
              <a:buNone/>
              <a:defRPr sz="441" b="1"/>
            </a:lvl6pPr>
            <a:lvl7pPr marL="755752" indent="0">
              <a:buNone/>
              <a:defRPr sz="441" b="1"/>
            </a:lvl7pPr>
            <a:lvl8pPr marL="881710" indent="0">
              <a:buNone/>
              <a:defRPr sz="441" b="1"/>
            </a:lvl8pPr>
            <a:lvl9pPr marL="1007669" indent="0">
              <a:buNone/>
              <a:defRPr sz="44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35" y="1315164"/>
            <a:ext cx="1065808" cy="193440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428" y="882610"/>
            <a:ext cx="1071057" cy="432554"/>
          </a:xfrm>
        </p:spPr>
        <p:txBody>
          <a:bodyPr anchor="b"/>
          <a:lstStyle>
            <a:lvl1pPr marL="0" indent="0">
              <a:buNone/>
              <a:defRPr sz="661" b="1"/>
            </a:lvl1pPr>
            <a:lvl2pPr marL="125959" indent="0">
              <a:buNone/>
              <a:defRPr sz="551" b="1"/>
            </a:lvl2pPr>
            <a:lvl3pPr marL="251917" indent="0">
              <a:buNone/>
              <a:defRPr sz="496" b="1"/>
            </a:lvl3pPr>
            <a:lvl4pPr marL="377876" indent="0">
              <a:buNone/>
              <a:defRPr sz="441" b="1"/>
            </a:lvl4pPr>
            <a:lvl5pPr marL="503834" indent="0">
              <a:buNone/>
              <a:defRPr sz="441" b="1"/>
            </a:lvl5pPr>
            <a:lvl6pPr marL="629793" indent="0">
              <a:buNone/>
              <a:defRPr sz="441" b="1"/>
            </a:lvl6pPr>
            <a:lvl7pPr marL="755752" indent="0">
              <a:buNone/>
              <a:defRPr sz="441" b="1"/>
            </a:lvl7pPr>
            <a:lvl8pPr marL="881710" indent="0">
              <a:buNone/>
              <a:defRPr sz="441" b="1"/>
            </a:lvl8pPr>
            <a:lvl9pPr marL="1007669" indent="0">
              <a:buNone/>
              <a:defRPr sz="44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428" y="1315164"/>
            <a:ext cx="1071057" cy="193440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EA31-6556-4A73-BD1F-0165E650512D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6774-5CDF-4006-93D7-EFF4F81AD7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7001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0"/>
    </mc:Choice>
    <mc:Fallback>
      <p:transition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EA31-6556-4A73-BD1F-0165E650512D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6774-5CDF-4006-93D7-EFF4F81AD7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8174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0"/>
    </mc:Choice>
    <mc:Fallback>
      <p:transition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EA31-6556-4A73-BD1F-0165E650512D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6774-5CDF-4006-93D7-EFF4F81AD7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3598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0"/>
    </mc:Choice>
    <mc:Fallback>
      <p:transition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34" y="240030"/>
            <a:ext cx="812560" cy="840105"/>
          </a:xfrm>
        </p:spPr>
        <p:txBody>
          <a:bodyPr anchor="b"/>
          <a:lstStyle>
            <a:lvl1pPr>
              <a:defRPr sz="88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057" y="518399"/>
            <a:ext cx="1275428" cy="2558653"/>
          </a:xfrm>
        </p:spPr>
        <p:txBody>
          <a:bodyPr/>
          <a:lstStyle>
            <a:lvl1pPr>
              <a:defRPr sz="882"/>
            </a:lvl1pPr>
            <a:lvl2pPr>
              <a:defRPr sz="771"/>
            </a:lvl2pPr>
            <a:lvl3pPr>
              <a:defRPr sz="661"/>
            </a:lvl3pPr>
            <a:lvl4pPr>
              <a:defRPr sz="551"/>
            </a:lvl4pPr>
            <a:lvl5pPr>
              <a:defRPr sz="551"/>
            </a:lvl5pPr>
            <a:lvl6pPr>
              <a:defRPr sz="551"/>
            </a:lvl6pPr>
            <a:lvl7pPr>
              <a:defRPr sz="551"/>
            </a:lvl7pPr>
            <a:lvl8pPr>
              <a:defRPr sz="551"/>
            </a:lvl8pPr>
            <a:lvl9pPr>
              <a:defRPr sz="55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34" y="1080135"/>
            <a:ext cx="812560" cy="2001084"/>
          </a:xfrm>
        </p:spPr>
        <p:txBody>
          <a:bodyPr/>
          <a:lstStyle>
            <a:lvl1pPr marL="0" indent="0">
              <a:buNone/>
              <a:defRPr sz="441"/>
            </a:lvl1pPr>
            <a:lvl2pPr marL="125959" indent="0">
              <a:buNone/>
              <a:defRPr sz="386"/>
            </a:lvl2pPr>
            <a:lvl3pPr marL="251917" indent="0">
              <a:buNone/>
              <a:defRPr sz="331"/>
            </a:lvl3pPr>
            <a:lvl4pPr marL="377876" indent="0">
              <a:buNone/>
              <a:defRPr sz="276"/>
            </a:lvl4pPr>
            <a:lvl5pPr marL="503834" indent="0">
              <a:buNone/>
              <a:defRPr sz="276"/>
            </a:lvl5pPr>
            <a:lvl6pPr marL="629793" indent="0">
              <a:buNone/>
              <a:defRPr sz="276"/>
            </a:lvl6pPr>
            <a:lvl7pPr marL="755752" indent="0">
              <a:buNone/>
              <a:defRPr sz="276"/>
            </a:lvl7pPr>
            <a:lvl8pPr marL="881710" indent="0">
              <a:buNone/>
              <a:defRPr sz="276"/>
            </a:lvl8pPr>
            <a:lvl9pPr marL="1007669" indent="0">
              <a:buNone/>
              <a:defRPr sz="27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EA31-6556-4A73-BD1F-0165E650512D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6774-5CDF-4006-93D7-EFF4F81AD7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2273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0"/>
    </mc:Choice>
    <mc:Fallback>
      <p:transition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34" y="240030"/>
            <a:ext cx="812560" cy="840105"/>
          </a:xfrm>
        </p:spPr>
        <p:txBody>
          <a:bodyPr anchor="b"/>
          <a:lstStyle>
            <a:lvl1pPr>
              <a:defRPr sz="88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057" y="518399"/>
            <a:ext cx="1275428" cy="2558653"/>
          </a:xfrm>
        </p:spPr>
        <p:txBody>
          <a:bodyPr anchor="t"/>
          <a:lstStyle>
            <a:lvl1pPr marL="0" indent="0">
              <a:buNone/>
              <a:defRPr sz="882"/>
            </a:lvl1pPr>
            <a:lvl2pPr marL="125959" indent="0">
              <a:buNone/>
              <a:defRPr sz="771"/>
            </a:lvl2pPr>
            <a:lvl3pPr marL="251917" indent="0">
              <a:buNone/>
              <a:defRPr sz="661"/>
            </a:lvl3pPr>
            <a:lvl4pPr marL="377876" indent="0">
              <a:buNone/>
              <a:defRPr sz="551"/>
            </a:lvl4pPr>
            <a:lvl5pPr marL="503834" indent="0">
              <a:buNone/>
              <a:defRPr sz="551"/>
            </a:lvl5pPr>
            <a:lvl6pPr marL="629793" indent="0">
              <a:buNone/>
              <a:defRPr sz="551"/>
            </a:lvl6pPr>
            <a:lvl7pPr marL="755752" indent="0">
              <a:buNone/>
              <a:defRPr sz="551"/>
            </a:lvl7pPr>
            <a:lvl8pPr marL="881710" indent="0">
              <a:buNone/>
              <a:defRPr sz="551"/>
            </a:lvl8pPr>
            <a:lvl9pPr marL="1007669" indent="0">
              <a:buNone/>
              <a:defRPr sz="551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34" y="1080135"/>
            <a:ext cx="812560" cy="2001084"/>
          </a:xfrm>
        </p:spPr>
        <p:txBody>
          <a:bodyPr/>
          <a:lstStyle>
            <a:lvl1pPr marL="0" indent="0">
              <a:buNone/>
              <a:defRPr sz="441"/>
            </a:lvl1pPr>
            <a:lvl2pPr marL="125959" indent="0">
              <a:buNone/>
              <a:defRPr sz="386"/>
            </a:lvl2pPr>
            <a:lvl3pPr marL="251917" indent="0">
              <a:buNone/>
              <a:defRPr sz="331"/>
            </a:lvl3pPr>
            <a:lvl4pPr marL="377876" indent="0">
              <a:buNone/>
              <a:defRPr sz="276"/>
            </a:lvl4pPr>
            <a:lvl5pPr marL="503834" indent="0">
              <a:buNone/>
              <a:defRPr sz="276"/>
            </a:lvl5pPr>
            <a:lvl6pPr marL="629793" indent="0">
              <a:buNone/>
              <a:defRPr sz="276"/>
            </a:lvl6pPr>
            <a:lvl7pPr marL="755752" indent="0">
              <a:buNone/>
              <a:defRPr sz="276"/>
            </a:lvl7pPr>
            <a:lvl8pPr marL="881710" indent="0">
              <a:buNone/>
              <a:defRPr sz="276"/>
            </a:lvl8pPr>
            <a:lvl9pPr marL="1007669" indent="0">
              <a:buNone/>
              <a:defRPr sz="27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EA31-6556-4A73-BD1F-0165E650512D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6774-5CDF-4006-93D7-EFF4F81AD7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0105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0"/>
    </mc:Choice>
    <mc:Fallback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06" y="191691"/>
            <a:ext cx="2172951" cy="695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06" y="958453"/>
            <a:ext cx="2172951" cy="228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06" y="3337084"/>
            <a:ext cx="566857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EA31-6556-4A73-BD1F-0165E650512D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539" y="3337084"/>
            <a:ext cx="850285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300" y="3337084"/>
            <a:ext cx="566857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76774-5CDF-4006-93D7-EFF4F81AD7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206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Requires="p14">
      <p:transition p14:dur="100" advTm="0"/>
    </mc:Choice>
    <mc:Fallback>
      <p:transition advTm="0"/>
    </mc:Fallback>
  </mc:AlternateContent>
  <p:txStyles>
    <p:titleStyle>
      <a:lvl1pPr algn="l" defTabSz="251917" rtl="0" eaLnBrk="1" latinLnBrk="0" hangingPunct="1">
        <a:lnSpc>
          <a:spcPct val="90000"/>
        </a:lnSpc>
        <a:spcBef>
          <a:spcPct val="0"/>
        </a:spcBef>
        <a:buNone/>
        <a:defRPr kumimoji="1" sz="12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79" indent="-62979" algn="l" defTabSz="2519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kumimoji="1" sz="771" kern="1200">
          <a:solidFill>
            <a:schemeClr val="tx1"/>
          </a:solidFill>
          <a:latin typeface="+mn-lt"/>
          <a:ea typeface="+mn-ea"/>
          <a:cs typeface="+mn-cs"/>
        </a:defRPr>
      </a:lvl1pPr>
      <a:lvl2pPr marL="188938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kumimoji="1" sz="661" kern="1200">
          <a:solidFill>
            <a:schemeClr val="tx1"/>
          </a:solidFill>
          <a:latin typeface="+mn-lt"/>
          <a:ea typeface="+mn-ea"/>
          <a:cs typeface="+mn-cs"/>
        </a:defRPr>
      </a:lvl2pPr>
      <a:lvl3pPr marL="314897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kumimoji="1" sz="551" kern="1200">
          <a:solidFill>
            <a:schemeClr val="tx1"/>
          </a:solidFill>
          <a:latin typeface="+mn-lt"/>
          <a:ea typeface="+mn-ea"/>
          <a:cs typeface="+mn-cs"/>
        </a:defRPr>
      </a:lvl3pPr>
      <a:lvl4pPr marL="440855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kumimoji="1" sz="496" kern="1200">
          <a:solidFill>
            <a:schemeClr val="tx1"/>
          </a:solidFill>
          <a:latin typeface="+mn-lt"/>
          <a:ea typeface="+mn-ea"/>
          <a:cs typeface="+mn-cs"/>
        </a:defRPr>
      </a:lvl4pPr>
      <a:lvl5pPr marL="566814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kumimoji="1" sz="496" kern="1200">
          <a:solidFill>
            <a:schemeClr val="tx1"/>
          </a:solidFill>
          <a:latin typeface="+mn-lt"/>
          <a:ea typeface="+mn-ea"/>
          <a:cs typeface="+mn-cs"/>
        </a:defRPr>
      </a:lvl5pPr>
      <a:lvl6pPr marL="692772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kumimoji="1" sz="496" kern="1200">
          <a:solidFill>
            <a:schemeClr val="tx1"/>
          </a:solidFill>
          <a:latin typeface="+mn-lt"/>
          <a:ea typeface="+mn-ea"/>
          <a:cs typeface="+mn-cs"/>
        </a:defRPr>
      </a:lvl6pPr>
      <a:lvl7pPr marL="818731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kumimoji="1" sz="496" kern="1200">
          <a:solidFill>
            <a:schemeClr val="tx1"/>
          </a:solidFill>
          <a:latin typeface="+mn-lt"/>
          <a:ea typeface="+mn-ea"/>
          <a:cs typeface="+mn-cs"/>
        </a:defRPr>
      </a:lvl7pPr>
      <a:lvl8pPr marL="944690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kumimoji="1" sz="496" kern="1200">
          <a:solidFill>
            <a:schemeClr val="tx1"/>
          </a:solidFill>
          <a:latin typeface="+mn-lt"/>
          <a:ea typeface="+mn-ea"/>
          <a:cs typeface="+mn-cs"/>
        </a:defRPr>
      </a:lvl8pPr>
      <a:lvl9pPr marL="1070648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kumimoji="1" sz="4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17" rtl="0" eaLnBrk="1" latinLnBrk="0" hangingPunct="1">
        <a:defRPr kumimoji="1" sz="496" kern="1200">
          <a:solidFill>
            <a:schemeClr val="tx1"/>
          </a:solidFill>
          <a:latin typeface="+mn-lt"/>
          <a:ea typeface="+mn-ea"/>
          <a:cs typeface="+mn-cs"/>
        </a:defRPr>
      </a:lvl1pPr>
      <a:lvl2pPr marL="125959" algn="l" defTabSz="251917" rtl="0" eaLnBrk="1" latinLnBrk="0" hangingPunct="1">
        <a:defRPr kumimoji="1" sz="496" kern="1200">
          <a:solidFill>
            <a:schemeClr val="tx1"/>
          </a:solidFill>
          <a:latin typeface="+mn-lt"/>
          <a:ea typeface="+mn-ea"/>
          <a:cs typeface="+mn-cs"/>
        </a:defRPr>
      </a:lvl2pPr>
      <a:lvl3pPr marL="251917" algn="l" defTabSz="251917" rtl="0" eaLnBrk="1" latinLnBrk="0" hangingPunct="1">
        <a:defRPr kumimoji="1" sz="496" kern="1200">
          <a:solidFill>
            <a:schemeClr val="tx1"/>
          </a:solidFill>
          <a:latin typeface="+mn-lt"/>
          <a:ea typeface="+mn-ea"/>
          <a:cs typeface="+mn-cs"/>
        </a:defRPr>
      </a:lvl3pPr>
      <a:lvl4pPr marL="377876" algn="l" defTabSz="251917" rtl="0" eaLnBrk="1" latinLnBrk="0" hangingPunct="1">
        <a:defRPr kumimoji="1" sz="496" kern="1200">
          <a:solidFill>
            <a:schemeClr val="tx1"/>
          </a:solidFill>
          <a:latin typeface="+mn-lt"/>
          <a:ea typeface="+mn-ea"/>
          <a:cs typeface="+mn-cs"/>
        </a:defRPr>
      </a:lvl4pPr>
      <a:lvl5pPr marL="503834" algn="l" defTabSz="251917" rtl="0" eaLnBrk="1" latinLnBrk="0" hangingPunct="1">
        <a:defRPr kumimoji="1" sz="496" kern="1200">
          <a:solidFill>
            <a:schemeClr val="tx1"/>
          </a:solidFill>
          <a:latin typeface="+mn-lt"/>
          <a:ea typeface="+mn-ea"/>
          <a:cs typeface="+mn-cs"/>
        </a:defRPr>
      </a:lvl5pPr>
      <a:lvl6pPr marL="629793" algn="l" defTabSz="251917" rtl="0" eaLnBrk="1" latinLnBrk="0" hangingPunct="1">
        <a:defRPr kumimoji="1" sz="496" kern="1200">
          <a:solidFill>
            <a:schemeClr val="tx1"/>
          </a:solidFill>
          <a:latin typeface="+mn-lt"/>
          <a:ea typeface="+mn-ea"/>
          <a:cs typeface="+mn-cs"/>
        </a:defRPr>
      </a:lvl6pPr>
      <a:lvl7pPr marL="755752" algn="l" defTabSz="251917" rtl="0" eaLnBrk="1" latinLnBrk="0" hangingPunct="1">
        <a:defRPr kumimoji="1" sz="496" kern="1200">
          <a:solidFill>
            <a:schemeClr val="tx1"/>
          </a:solidFill>
          <a:latin typeface="+mn-lt"/>
          <a:ea typeface="+mn-ea"/>
          <a:cs typeface="+mn-cs"/>
        </a:defRPr>
      </a:lvl7pPr>
      <a:lvl8pPr marL="881710" algn="l" defTabSz="251917" rtl="0" eaLnBrk="1" latinLnBrk="0" hangingPunct="1">
        <a:defRPr kumimoji="1" sz="496" kern="1200">
          <a:solidFill>
            <a:schemeClr val="tx1"/>
          </a:solidFill>
          <a:latin typeface="+mn-lt"/>
          <a:ea typeface="+mn-ea"/>
          <a:cs typeface="+mn-cs"/>
        </a:defRPr>
      </a:lvl8pPr>
      <a:lvl9pPr marL="1007669" algn="l" defTabSz="251917" rtl="0" eaLnBrk="1" latinLnBrk="0" hangingPunct="1">
        <a:defRPr kumimoji="1" sz="4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4">
            <a:extLst>
              <a:ext uri="{FF2B5EF4-FFF2-40B4-BE49-F238E27FC236}">
                <a16:creationId xmlns:a16="http://schemas.microsoft.com/office/drawing/2014/main" id="{42800786-D2F6-372B-A165-E34206327C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47" t="21428" r="40904" b="8913"/>
          <a:stretch/>
        </p:blipFill>
        <p:spPr>
          <a:xfrm>
            <a:off x="-180181" y="0"/>
            <a:ext cx="2693569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97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0"/>
    </mc:Choice>
    <mc:Fallback>
      <p:transition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 descr="マップ が含まれている画像&#10;&#10;自動的に生成された説明">
            <a:extLst>
              <a:ext uri="{FF2B5EF4-FFF2-40B4-BE49-F238E27FC236}">
                <a16:creationId xmlns:a16="http://schemas.microsoft.com/office/drawing/2014/main" id="{23EACF2A-8CAE-1D3B-B4F3-8BE34EB6D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" y="0"/>
            <a:ext cx="2521225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75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0"/>
    </mc:Choice>
    <mc:Fallback>
      <p:transition advTm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 descr="会社名 が含まれている画像&#10;&#10;自動的に生成された説明">
            <a:extLst>
              <a:ext uri="{FF2B5EF4-FFF2-40B4-BE49-F238E27FC236}">
                <a16:creationId xmlns:a16="http://schemas.microsoft.com/office/drawing/2014/main" id="{417C24EC-62FC-22C0-1782-ED1236F12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6" y="0"/>
            <a:ext cx="2470287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2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0"/>
    </mc:Choice>
    <mc:Fallback>
      <p:transition advTm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9A332DA3-7F44-D666-7A05-EC67BB138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7" y="0"/>
            <a:ext cx="2470287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35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0"/>
    </mc:Choice>
    <mc:Fallback>
      <p:transition advTm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 descr="カレンダー が含まれている画像&#10;&#10;自動的に生成された説明">
            <a:extLst>
              <a:ext uri="{FF2B5EF4-FFF2-40B4-BE49-F238E27FC236}">
                <a16:creationId xmlns:a16="http://schemas.microsoft.com/office/drawing/2014/main" id="{17A68191-59CE-BFF4-8AC7-87B5C567B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0" y="0"/>
            <a:ext cx="2470286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08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0"/>
    </mc:Choice>
    <mc:Fallback>
      <p:transition advTm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 descr="タイムライン&#10;&#10;自動的に生成された説明">
            <a:extLst>
              <a:ext uri="{FF2B5EF4-FFF2-40B4-BE49-F238E27FC236}">
                <a16:creationId xmlns:a16="http://schemas.microsoft.com/office/drawing/2014/main" id="{23FA2333-B9BD-2EE9-2323-2D75471F6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4" y="1"/>
            <a:ext cx="2470286" cy="360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85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0"/>
    </mc:Choice>
    <mc:Fallback>
      <p:transition advTm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F23B375E-CC98-DAF8-74E7-8CBB2D66F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" y="0"/>
            <a:ext cx="2470286" cy="360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00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0"/>
    </mc:Choice>
    <mc:Fallback>
      <p:transition advTm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E752186C-1765-58E8-81CB-32CFDBF4F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" y="0"/>
            <a:ext cx="2470285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63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0"/>
    </mc:Choice>
    <mc:Fallback>
      <p:transition advTm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id="{1C74BE59-62EE-C41F-DE26-5DF605A76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7" y="-1"/>
            <a:ext cx="2470284" cy="360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619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0"/>
    </mc:Choice>
    <mc:Fallback>
      <p:transition advTm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7B5AEA71-18AC-ACA6-CF0F-1E2D414E5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6" y="0"/>
            <a:ext cx="2470284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8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0"/>
    </mc:Choice>
    <mc:Fallback>
      <p:transition advTm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CAA8F9C1-9BE8-910A-D464-A7FC06635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8" y="0"/>
            <a:ext cx="2506736" cy="360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97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0"/>
    </mc:Choice>
    <mc:Fallback>
      <p:transition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アプリケーション が含まれている画像&#10;&#10;自動的に生成された説明">
            <a:extLst>
              <a:ext uri="{FF2B5EF4-FFF2-40B4-BE49-F238E27FC236}">
                <a16:creationId xmlns:a16="http://schemas.microsoft.com/office/drawing/2014/main" id="{DE5679E1-BA42-AF3A-24AD-D40C95041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19363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20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0"/>
    </mc:Choice>
    <mc:Fallback>
      <p:transition advTm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6FBFD2-B31B-5941-6813-E403D3AB4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AE43EE-F750-BFC7-01FD-1AE401F69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53E65DA4-4496-87D6-727F-5EC2F1D5A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945" y="-3"/>
            <a:ext cx="2558333" cy="360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229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0"/>
    </mc:Choice>
    <mc:Fallback>
      <p:transition advTm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E8B651-8E87-9761-185C-E75FE5B56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BB18E1E-68B4-E262-5892-18573992D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BFC2BEE4-0BC2-F2A0-9515-3BBE2537B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27" y="2"/>
            <a:ext cx="2560196" cy="360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32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0"/>
    </mc:Choice>
    <mc:Fallback>
      <p:transition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ィカル ユーザー インターフェイス, アプリケーション, Web サイト&#10;&#10;自動的に生成された説明">
            <a:extLst>
              <a:ext uri="{FF2B5EF4-FFF2-40B4-BE49-F238E27FC236}">
                <a16:creationId xmlns:a16="http://schemas.microsoft.com/office/drawing/2014/main" id="{99E26834-DCA5-3CC3-D758-3A8F55C0D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14104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49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0"/>
    </mc:Choice>
    <mc:Fallback>
      <p:transition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id="{93C58AF4-5DF9-AFAE-7B05-F1F10475FB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" r="1764" b="2889"/>
          <a:stretch/>
        </p:blipFill>
        <p:spPr>
          <a:xfrm>
            <a:off x="5259" y="0"/>
            <a:ext cx="2514104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82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0"/>
    </mc:Choice>
    <mc:Fallback>
      <p:transition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マップ&#10;&#10;自動的に生成された説明">
            <a:extLst>
              <a:ext uri="{FF2B5EF4-FFF2-40B4-BE49-F238E27FC236}">
                <a16:creationId xmlns:a16="http://schemas.microsoft.com/office/drawing/2014/main" id="{139422D0-51B1-3F7C-2386-5C4C85192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19363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32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0"/>
    </mc:Choice>
    <mc:Fallback>
      <p:transition advTm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id="{1038392F-05E2-F3AB-AABE-F4CE6CD02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" y="0"/>
            <a:ext cx="2519363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01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0"/>
    </mc:Choice>
    <mc:Fallback>
      <p:transition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テキスト&#10;&#10;自動的に生成された説明">
            <a:extLst>
              <a:ext uri="{FF2B5EF4-FFF2-40B4-BE49-F238E27FC236}">
                <a16:creationId xmlns:a16="http://schemas.microsoft.com/office/drawing/2014/main" id="{3B692940-ECD4-0A71-FA89-3ED104505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21225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79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0"/>
    </mc:Choice>
    <mc:Fallback>
      <p:transition advTm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id="{30A93CAD-7293-C4A4-F9D2-82755E7C7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" y="0"/>
            <a:ext cx="2519363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89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0"/>
    </mc:Choice>
    <mc:Fallback>
      <p:transition advTm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1D2ECCE0-FB5E-88AA-4E1C-FEDC1B930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" y="0"/>
            <a:ext cx="2519363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84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0"/>
    </mc:Choice>
    <mc:Fallback>
      <p:transition advTm="0"/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99</TotalTime>
  <Words>0</Words>
  <Application>Microsoft Office PowerPoint</Application>
  <PresentationFormat>ユーザー設定</PresentationFormat>
  <Paragraphs>0</Paragraphs>
  <Slides>21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中西　太 / NAKANISHI Futoshi</dc:creator>
  <cp:lastModifiedBy>中西　太 / NAKANISHI Futoshi</cp:lastModifiedBy>
  <cp:revision>9</cp:revision>
  <dcterms:created xsi:type="dcterms:W3CDTF">2025-02-07T05:50:30Z</dcterms:created>
  <dcterms:modified xsi:type="dcterms:W3CDTF">2025-02-12T07:12:15Z</dcterms:modified>
</cp:coreProperties>
</file>