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71" r:id="rId4"/>
    <p:sldId id="270" r:id="rId5"/>
    <p:sldId id="269" r:id="rId6"/>
    <p:sldId id="268" r:id="rId7"/>
    <p:sldId id="265" r:id="rId8"/>
    <p:sldId id="267" r:id="rId9"/>
    <p:sldId id="266" r:id="rId10"/>
    <p:sldId id="259" r:id="rId11"/>
    <p:sldId id="260" r:id="rId12"/>
    <p:sldId id="264" r:id="rId13"/>
    <p:sldId id="263" r:id="rId14"/>
    <p:sldId id="261" r:id="rId15"/>
    <p:sldId id="262" r:id="rId16"/>
  </p:sldIdLst>
  <p:sldSz cx="2160588" cy="28797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200" d="100"/>
          <a:sy n="200" d="100"/>
        </p:scale>
        <p:origin x="2755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44" y="471289"/>
            <a:ext cx="1836500" cy="1002571"/>
          </a:xfrm>
        </p:spPr>
        <p:txBody>
          <a:bodyPr anchor="b"/>
          <a:lstStyle>
            <a:lvl1pPr algn="ctr">
              <a:defRPr sz="141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74" y="1512522"/>
            <a:ext cx="1620441" cy="695267"/>
          </a:xfrm>
        </p:spPr>
        <p:txBody>
          <a:bodyPr/>
          <a:lstStyle>
            <a:lvl1pPr marL="0" indent="0" algn="ctr">
              <a:buNone/>
              <a:defRPr sz="567"/>
            </a:lvl1pPr>
            <a:lvl2pPr marL="108036" indent="0" algn="ctr">
              <a:buNone/>
              <a:defRPr sz="473"/>
            </a:lvl2pPr>
            <a:lvl3pPr marL="216073" indent="0" algn="ctr">
              <a:buNone/>
              <a:defRPr sz="425"/>
            </a:lvl3pPr>
            <a:lvl4pPr marL="324109" indent="0" algn="ctr">
              <a:buNone/>
              <a:defRPr sz="378"/>
            </a:lvl4pPr>
            <a:lvl5pPr marL="432145" indent="0" algn="ctr">
              <a:buNone/>
              <a:defRPr sz="378"/>
            </a:lvl5pPr>
            <a:lvl6pPr marL="540182" indent="0" algn="ctr">
              <a:buNone/>
              <a:defRPr sz="378"/>
            </a:lvl6pPr>
            <a:lvl7pPr marL="648218" indent="0" algn="ctr">
              <a:buNone/>
              <a:defRPr sz="378"/>
            </a:lvl7pPr>
            <a:lvl8pPr marL="756255" indent="0" algn="ctr">
              <a:buNone/>
              <a:defRPr sz="378"/>
            </a:lvl8pPr>
            <a:lvl9pPr marL="864291" indent="0" algn="ctr">
              <a:buNone/>
              <a:defRPr sz="378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585F-CBD6-4BFB-B884-56FBDEF1456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4ACA-88EC-404F-BD86-51F9CF341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11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585F-CBD6-4BFB-B884-56FBDEF1456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4ACA-88EC-404F-BD86-51F9CF341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51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171" y="153319"/>
            <a:ext cx="465877" cy="244043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41" y="153319"/>
            <a:ext cx="1370623" cy="244043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585F-CBD6-4BFB-B884-56FBDEF1456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4ACA-88EC-404F-BD86-51F9CF341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01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585F-CBD6-4BFB-B884-56FBDEF1456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4ACA-88EC-404F-BD86-51F9CF341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96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15" y="717932"/>
            <a:ext cx="1863507" cy="1197885"/>
          </a:xfrm>
        </p:spPr>
        <p:txBody>
          <a:bodyPr anchor="b"/>
          <a:lstStyle>
            <a:lvl1pPr>
              <a:defRPr sz="141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415" y="1927150"/>
            <a:ext cx="1863507" cy="629940"/>
          </a:xfrm>
        </p:spPr>
        <p:txBody>
          <a:bodyPr/>
          <a:lstStyle>
            <a:lvl1pPr marL="0" indent="0">
              <a:buNone/>
              <a:defRPr sz="567">
                <a:solidFill>
                  <a:schemeClr val="tx1"/>
                </a:solidFill>
              </a:defRPr>
            </a:lvl1pPr>
            <a:lvl2pPr marL="108036" indent="0">
              <a:buNone/>
              <a:defRPr sz="473">
                <a:solidFill>
                  <a:schemeClr val="tx1">
                    <a:tint val="75000"/>
                  </a:schemeClr>
                </a:solidFill>
              </a:defRPr>
            </a:lvl2pPr>
            <a:lvl3pPr marL="216073" indent="0">
              <a:buNone/>
              <a:defRPr sz="425">
                <a:solidFill>
                  <a:schemeClr val="tx1">
                    <a:tint val="75000"/>
                  </a:schemeClr>
                </a:solidFill>
              </a:defRPr>
            </a:lvl3pPr>
            <a:lvl4pPr marL="324109" indent="0">
              <a:buNone/>
              <a:defRPr sz="378">
                <a:solidFill>
                  <a:schemeClr val="tx1">
                    <a:tint val="75000"/>
                  </a:schemeClr>
                </a:solidFill>
              </a:defRPr>
            </a:lvl4pPr>
            <a:lvl5pPr marL="432145" indent="0">
              <a:buNone/>
              <a:defRPr sz="378">
                <a:solidFill>
                  <a:schemeClr val="tx1">
                    <a:tint val="75000"/>
                  </a:schemeClr>
                </a:solidFill>
              </a:defRPr>
            </a:lvl5pPr>
            <a:lvl6pPr marL="540182" indent="0">
              <a:buNone/>
              <a:defRPr sz="378">
                <a:solidFill>
                  <a:schemeClr val="tx1">
                    <a:tint val="75000"/>
                  </a:schemeClr>
                </a:solidFill>
              </a:defRPr>
            </a:lvl6pPr>
            <a:lvl7pPr marL="648218" indent="0">
              <a:buNone/>
              <a:defRPr sz="378">
                <a:solidFill>
                  <a:schemeClr val="tx1">
                    <a:tint val="75000"/>
                  </a:schemeClr>
                </a:solidFill>
              </a:defRPr>
            </a:lvl7pPr>
            <a:lvl8pPr marL="756255" indent="0">
              <a:buNone/>
              <a:defRPr sz="378">
                <a:solidFill>
                  <a:schemeClr val="tx1">
                    <a:tint val="75000"/>
                  </a:schemeClr>
                </a:solidFill>
              </a:defRPr>
            </a:lvl8pPr>
            <a:lvl9pPr marL="864291" indent="0">
              <a:buNone/>
              <a:defRPr sz="3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585F-CBD6-4BFB-B884-56FBDEF1456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4ACA-88EC-404F-BD86-51F9CF341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41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40" y="766593"/>
            <a:ext cx="918250" cy="18271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798" y="766593"/>
            <a:ext cx="918250" cy="18271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585F-CBD6-4BFB-B884-56FBDEF1456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4ACA-88EC-404F-BD86-51F9CF341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49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22" y="153319"/>
            <a:ext cx="1863507" cy="55661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22" y="705933"/>
            <a:ext cx="914030" cy="345967"/>
          </a:xfrm>
        </p:spPr>
        <p:txBody>
          <a:bodyPr anchor="b"/>
          <a:lstStyle>
            <a:lvl1pPr marL="0" indent="0">
              <a:buNone/>
              <a:defRPr sz="567" b="1"/>
            </a:lvl1pPr>
            <a:lvl2pPr marL="108036" indent="0">
              <a:buNone/>
              <a:defRPr sz="473" b="1"/>
            </a:lvl2pPr>
            <a:lvl3pPr marL="216073" indent="0">
              <a:buNone/>
              <a:defRPr sz="425" b="1"/>
            </a:lvl3pPr>
            <a:lvl4pPr marL="324109" indent="0">
              <a:buNone/>
              <a:defRPr sz="378" b="1"/>
            </a:lvl4pPr>
            <a:lvl5pPr marL="432145" indent="0">
              <a:buNone/>
              <a:defRPr sz="378" b="1"/>
            </a:lvl5pPr>
            <a:lvl6pPr marL="540182" indent="0">
              <a:buNone/>
              <a:defRPr sz="378" b="1"/>
            </a:lvl6pPr>
            <a:lvl7pPr marL="648218" indent="0">
              <a:buNone/>
              <a:defRPr sz="378" b="1"/>
            </a:lvl7pPr>
            <a:lvl8pPr marL="756255" indent="0">
              <a:buNone/>
              <a:defRPr sz="378" b="1"/>
            </a:lvl8pPr>
            <a:lvl9pPr marL="864291" indent="0">
              <a:buNone/>
              <a:defRPr sz="37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822" y="1051899"/>
            <a:ext cx="914030" cy="15471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798" y="705933"/>
            <a:ext cx="918531" cy="345967"/>
          </a:xfrm>
        </p:spPr>
        <p:txBody>
          <a:bodyPr anchor="b"/>
          <a:lstStyle>
            <a:lvl1pPr marL="0" indent="0">
              <a:buNone/>
              <a:defRPr sz="567" b="1"/>
            </a:lvl1pPr>
            <a:lvl2pPr marL="108036" indent="0">
              <a:buNone/>
              <a:defRPr sz="473" b="1"/>
            </a:lvl2pPr>
            <a:lvl3pPr marL="216073" indent="0">
              <a:buNone/>
              <a:defRPr sz="425" b="1"/>
            </a:lvl3pPr>
            <a:lvl4pPr marL="324109" indent="0">
              <a:buNone/>
              <a:defRPr sz="378" b="1"/>
            </a:lvl4pPr>
            <a:lvl5pPr marL="432145" indent="0">
              <a:buNone/>
              <a:defRPr sz="378" b="1"/>
            </a:lvl5pPr>
            <a:lvl6pPr marL="540182" indent="0">
              <a:buNone/>
              <a:defRPr sz="378" b="1"/>
            </a:lvl6pPr>
            <a:lvl7pPr marL="648218" indent="0">
              <a:buNone/>
              <a:defRPr sz="378" b="1"/>
            </a:lvl7pPr>
            <a:lvl8pPr marL="756255" indent="0">
              <a:buNone/>
              <a:defRPr sz="378" b="1"/>
            </a:lvl8pPr>
            <a:lvl9pPr marL="864291" indent="0">
              <a:buNone/>
              <a:defRPr sz="37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798" y="1051899"/>
            <a:ext cx="918531" cy="15471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585F-CBD6-4BFB-B884-56FBDEF1456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4ACA-88EC-404F-BD86-51F9CF341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38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585F-CBD6-4BFB-B884-56FBDEF1456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4ACA-88EC-404F-BD86-51F9CF341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585F-CBD6-4BFB-B884-56FBDEF1456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4ACA-88EC-404F-BD86-51F9CF341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52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22" y="191982"/>
            <a:ext cx="696846" cy="671936"/>
          </a:xfrm>
        </p:spPr>
        <p:txBody>
          <a:bodyPr anchor="b"/>
          <a:lstStyle>
            <a:lvl1pPr>
              <a:defRPr sz="75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531" y="414628"/>
            <a:ext cx="1093798" cy="2046471"/>
          </a:xfrm>
        </p:spPr>
        <p:txBody>
          <a:bodyPr/>
          <a:lstStyle>
            <a:lvl1pPr>
              <a:defRPr sz="756"/>
            </a:lvl1pPr>
            <a:lvl2pPr>
              <a:defRPr sz="662"/>
            </a:lvl2pPr>
            <a:lvl3pPr>
              <a:defRPr sz="567"/>
            </a:lvl3pPr>
            <a:lvl4pPr>
              <a:defRPr sz="473"/>
            </a:lvl4pPr>
            <a:lvl5pPr>
              <a:defRPr sz="473"/>
            </a:lvl5pPr>
            <a:lvl6pPr>
              <a:defRPr sz="473"/>
            </a:lvl6pPr>
            <a:lvl7pPr>
              <a:defRPr sz="473"/>
            </a:lvl7pPr>
            <a:lvl8pPr>
              <a:defRPr sz="473"/>
            </a:lvl8pPr>
            <a:lvl9pPr>
              <a:defRPr sz="47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822" y="863918"/>
            <a:ext cx="696846" cy="1600514"/>
          </a:xfrm>
        </p:spPr>
        <p:txBody>
          <a:bodyPr/>
          <a:lstStyle>
            <a:lvl1pPr marL="0" indent="0">
              <a:buNone/>
              <a:defRPr sz="378"/>
            </a:lvl1pPr>
            <a:lvl2pPr marL="108036" indent="0">
              <a:buNone/>
              <a:defRPr sz="331"/>
            </a:lvl2pPr>
            <a:lvl3pPr marL="216073" indent="0">
              <a:buNone/>
              <a:defRPr sz="284"/>
            </a:lvl3pPr>
            <a:lvl4pPr marL="324109" indent="0">
              <a:buNone/>
              <a:defRPr sz="236"/>
            </a:lvl4pPr>
            <a:lvl5pPr marL="432145" indent="0">
              <a:buNone/>
              <a:defRPr sz="236"/>
            </a:lvl5pPr>
            <a:lvl6pPr marL="540182" indent="0">
              <a:buNone/>
              <a:defRPr sz="236"/>
            </a:lvl6pPr>
            <a:lvl7pPr marL="648218" indent="0">
              <a:buNone/>
              <a:defRPr sz="236"/>
            </a:lvl7pPr>
            <a:lvl8pPr marL="756255" indent="0">
              <a:buNone/>
              <a:defRPr sz="236"/>
            </a:lvl8pPr>
            <a:lvl9pPr marL="864291" indent="0">
              <a:buNone/>
              <a:defRPr sz="23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585F-CBD6-4BFB-B884-56FBDEF1456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4ACA-88EC-404F-BD86-51F9CF341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4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22" y="191982"/>
            <a:ext cx="696846" cy="671936"/>
          </a:xfrm>
        </p:spPr>
        <p:txBody>
          <a:bodyPr anchor="b"/>
          <a:lstStyle>
            <a:lvl1pPr>
              <a:defRPr sz="75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531" y="414628"/>
            <a:ext cx="1093798" cy="2046471"/>
          </a:xfrm>
        </p:spPr>
        <p:txBody>
          <a:bodyPr anchor="t"/>
          <a:lstStyle>
            <a:lvl1pPr marL="0" indent="0">
              <a:buNone/>
              <a:defRPr sz="756"/>
            </a:lvl1pPr>
            <a:lvl2pPr marL="108036" indent="0">
              <a:buNone/>
              <a:defRPr sz="662"/>
            </a:lvl2pPr>
            <a:lvl3pPr marL="216073" indent="0">
              <a:buNone/>
              <a:defRPr sz="567"/>
            </a:lvl3pPr>
            <a:lvl4pPr marL="324109" indent="0">
              <a:buNone/>
              <a:defRPr sz="473"/>
            </a:lvl4pPr>
            <a:lvl5pPr marL="432145" indent="0">
              <a:buNone/>
              <a:defRPr sz="473"/>
            </a:lvl5pPr>
            <a:lvl6pPr marL="540182" indent="0">
              <a:buNone/>
              <a:defRPr sz="473"/>
            </a:lvl6pPr>
            <a:lvl7pPr marL="648218" indent="0">
              <a:buNone/>
              <a:defRPr sz="473"/>
            </a:lvl7pPr>
            <a:lvl8pPr marL="756255" indent="0">
              <a:buNone/>
              <a:defRPr sz="473"/>
            </a:lvl8pPr>
            <a:lvl9pPr marL="864291" indent="0">
              <a:buNone/>
              <a:defRPr sz="47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822" y="863918"/>
            <a:ext cx="696846" cy="1600514"/>
          </a:xfrm>
        </p:spPr>
        <p:txBody>
          <a:bodyPr/>
          <a:lstStyle>
            <a:lvl1pPr marL="0" indent="0">
              <a:buNone/>
              <a:defRPr sz="378"/>
            </a:lvl1pPr>
            <a:lvl2pPr marL="108036" indent="0">
              <a:buNone/>
              <a:defRPr sz="331"/>
            </a:lvl2pPr>
            <a:lvl3pPr marL="216073" indent="0">
              <a:buNone/>
              <a:defRPr sz="284"/>
            </a:lvl3pPr>
            <a:lvl4pPr marL="324109" indent="0">
              <a:buNone/>
              <a:defRPr sz="236"/>
            </a:lvl4pPr>
            <a:lvl5pPr marL="432145" indent="0">
              <a:buNone/>
              <a:defRPr sz="236"/>
            </a:lvl5pPr>
            <a:lvl6pPr marL="540182" indent="0">
              <a:buNone/>
              <a:defRPr sz="236"/>
            </a:lvl6pPr>
            <a:lvl7pPr marL="648218" indent="0">
              <a:buNone/>
              <a:defRPr sz="236"/>
            </a:lvl7pPr>
            <a:lvl8pPr marL="756255" indent="0">
              <a:buNone/>
              <a:defRPr sz="236"/>
            </a:lvl8pPr>
            <a:lvl9pPr marL="864291" indent="0">
              <a:buNone/>
              <a:defRPr sz="23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585F-CBD6-4BFB-B884-56FBDEF1456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4ACA-88EC-404F-BD86-51F9CF341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68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41" y="153319"/>
            <a:ext cx="1863507" cy="55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41" y="766593"/>
            <a:ext cx="1863507" cy="1827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41" y="2669079"/>
            <a:ext cx="486132" cy="153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9585F-CBD6-4BFB-B884-56FBDEF1456C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695" y="2669079"/>
            <a:ext cx="729198" cy="153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915" y="2669079"/>
            <a:ext cx="486132" cy="153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4ACA-88EC-404F-BD86-51F9CF341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61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216073" rtl="0" eaLnBrk="1" latinLnBrk="0" hangingPunct="1">
        <a:lnSpc>
          <a:spcPct val="90000"/>
        </a:lnSpc>
        <a:spcBef>
          <a:spcPct val="0"/>
        </a:spcBef>
        <a:buNone/>
        <a:defRPr kumimoji="1" sz="1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18" indent="-54018" algn="l" defTabSz="21607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kumimoji="1" sz="662" kern="1200">
          <a:solidFill>
            <a:schemeClr val="tx1"/>
          </a:solidFill>
          <a:latin typeface="+mn-lt"/>
          <a:ea typeface="+mn-ea"/>
          <a:cs typeface="+mn-cs"/>
        </a:defRPr>
      </a:lvl1pPr>
      <a:lvl2pPr marL="162055" indent="-54018" algn="l" defTabSz="216073" rtl="0" eaLnBrk="1" latinLnBrk="0" hangingPunct="1">
        <a:lnSpc>
          <a:spcPct val="90000"/>
        </a:lnSpc>
        <a:spcBef>
          <a:spcPts val="118"/>
        </a:spcBef>
        <a:buFont typeface="Arial" panose="020B0604020202020204" pitchFamily="34" charset="0"/>
        <a:buChar char="•"/>
        <a:defRPr kumimoji="1" sz="567" kern="1200">
          <a:solidFill>
            <a:schemeClr val="tx1"/>
          </a:solidFill>
          <a:latin typeface="+mn-lt"/>
          <a:ea typeface="+mn-ea"/>
          <a:cs typeface="+mn-cs"/>
        </a:defRPr>
      </a:lvl2pPr>
      <a:lvl3pPr marL="270091" indent="-54018" algn="l" defTabSz="216073" rtl="0" eaLnBrk="1" latinLnBrk="0" hangingPunct="1">
        <a:lnSpc>
          <a:spcPct val="90000"/>
        </a:lnSpc>
        <a:spcBef>
          <a:spcPts val="118"/>
        </a:spcBef>
        <a:buFont typeface="Arial" panose="020B0604020202020204" pitchFamily="34" charset="0"/>
        <a:buChar char="•"/>
        <a:defRPr kumimoji="1" sz="473" kern="1200">
          <a:solidFill>
            <a:schemeClr val="tx1"/>
          </a:solidFill>
          <a:latin typeface="+mn-lt"/>
          <a:ea typeface="+mn-ea"/>
          <a:cs typeface="+mn-cs"/>
        </a:defRPr>
      </a:lvl3pPr>
      <a:lvl4pPr marL="378127" indent="-54018" algn="l" defTabSz="216073" rtl="0" eaLnBrk="1" latinLnBrk="0" hangingPunct="1">
        <a:lnSpc>
          <a:spcPct val="90000"/>
        </a:lnSpc>
        <a:spcBef>
          <a:spcPts val="118"/>
        </a:spcBef>
        <a:buFont typeface="Arial" panose="020B0604020202020204" pitchFamily="34" charset="0"/>
        <a:buChar char="•"/>
        <a:defRPr kumimoji="1" sz="425" kern="1200">
          <a:solidFill>
            <a:schemeClr val="tx1"/>
          </a:solidFill>
          <a:latin typeface="+mn-lt"/>
          <a:ea typeface="+mn-ea"/>
          <a:cs typeface="+mn-cs"/>
        </a:defRPr>
      </a:lvl4pPr>
      <a:lvl5pPr marL="486164" indent="-54018" algn="l" defTabSz="216073" rtl="0" eaLnBrk="1" latinLnBrk="0" hangingPunct="1">
        <a:lnSpc>
          <a:spcPct val="90000"/>
        </a:lnSpc>
        <a:spcBef>
          <a:spcPts val="118"/>
        </a:spcBef>
        <a:buFont typeface="Arial" panose="020B0604020202020204" pitchFamily="34" charset="0"/>
        <a:buChar char="•"/>
        <a:defRPr kumimoji="1" sz="425" kern="1200">
          <a:solidFill>
            <a:schemeClr val="tx1"/>
          </a:solidFill>
          <a:latin typeface="+mn-lt"/>
          <a:ea typeface="+mn-ea"/>
          <a:cs typeface="+mn-cs"/>
        </a:defRPr>
      </a:lvl5pPr>
      <a:lvl6pPr marL="594200" indent="-54018" algn="l" defTabSz="216073" rtl="0" eaLnBrk="1" latinLnBrk="0" hangingPunct="1">
        <a:lnSpc>
          <a:spcPct val="90000"/>
        </a:lnSpc>
        <a:spcBef>
          <a:spcPts val="118"/>
        </a:spcBef>
        <a:buFont typeface="Arial" panose="020B0604020202020204" pitchFamily="34" charset="0"/>
        <a:buChar char="•"/>
        <a:defRPr kumimoji="1" sz="425" kern="1200">
          <a:solidFill>
            <a:schemeClr val="tx1"/>
          </a:solidFill>
          <a:latin typeface="+mn-lt"/>
          <a:ea typeface="+mn-ea"/>
          <a:cs typeface="+mn-cs"/>
        </a:defRPr>
      </a:lvl6pPr>
      <a:lvl7pPr marL="702236" indent="-54018" algn="l" defTabSz="216073" rtl="0" eaLnBrk="1" latinLnBrk="0" hangingPunct="1">
        <a:lnSpc>
          <a:spcPct val="90000"/>
        </a:lnSpc>
        <a:spcBef>
          <a:spcPts val="118"/>
        </a:spcBef>
        <a:buFont typeface="Arial" panose="020B0604020202020204" pitchFamily="34" charset="0"/>
        <a:buChar char="•"/>
        <a:defRPr kumimoji="1" sz="425" kern="1200">
          <a:solidFill>
            <a:schemeClr val="tx1"/>
          </a:solidFill>
          <a:latin typeface="+mn-lt"/>
          <a:ea typeface="+mn-ea"/>
          <a:cs typeface="+mn-cs"/>
        </a:defRPr>
      </a:lvl7pPr>
      <a:lvl8pPr marL="810273" indent="-54018" algn="l" defTabSz="216073" rtl="0" eaLnBrk="1" latinLnBrk="0" hangingPunct="1">
        <a:lnSpc>
          <a:spcPct val="90000"/>
        </a:lnSpc>
        <a:spcBef>
          <a:spcPts val="118"/>
        </a:spcBef>
        <a:buFont typeface="Arial" panose="020B0604020202020204" pitchFamily="34" charset="0"/>
        <a:buChar char="•"/>
        <a:defRPr kumimoji="1" sz="425" kern="1200">
          <a:solidFill>
            <a:schemeClr val="tx1"/>
          </a:solidFill>
          <a:latin typeface="+mn-lt"/>
          <a:ea typeface="+mn-ea"/>
          <a:cs typeface="+mn-cs"/>
        </a:defRPr>
      </a:lvl8pPr>
      <a:lvl9pPr marL="918309" indent="-54018" algn="l" defTabSz="216073" rtl="0" eaLnBrk="1" latinLnBrk="0" hangingPunct="1">
        <a:lnSpc>
          <a:spcPct val="90000"/>
        </a:lnSpc>
        <a:spcBef>
          <a:spcPts val="118"/>
        </a:spcBef>
        <a:buFont typeface="Arial" panose="020B0604020202020204" pitchFamily="34" charset="0"/>
        <a:buChar char="•"/>
        <a:defRPr kumimoji="1" sz="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73" rtl="0" eaLnBrk="1" latinLnBrk="0" hangingPunct="1">
        <a:defRPr kumimoji="1" sz="425" kern="1200">
          <a:solidFill>
            <a:schemeClr val="tx1"/>
          </a:solidFill>
          <a:latin typeface="+mn-lt"/>
          <a:ea typeface="+mn-ea"/>
          <a:cs typeface="+mn-cs"/>
        </a:defRPr>
      </a:lvl1pPr>
      <a:lvl2pPr marL="108036" algn="l" defTabSz="216073" rtl="0" eaLnBrk="1" latinLnBrk="0" hangingPunct="1">
        <a:defRPr kumimoji="1" sz="425" kern="1200">
          <a:solidFill>
            <a:schemeClr val="tx1"/>
          </a:solidFill>
          <a:latin typeface="+mn-lt"/>
          <a:ea typeface="+mn-ea"/>
          <a:cs typeface="+mn-cs"/>
        </a:defRPr>
      </a:lvl2pPr>
      <a:lvl3pPr marL="216073" algn="l" defTabSz="216073" rtl="0" eaLnBrk="1" latinLnBrk="0" hangingPunct="1">
        <a:defRPr kumimoji="1" sz="425" kern="1200">
          <a:solidFill>
            <a:schemeClr val="tx1"/>
          </a:solidFill>
          <a:latin typeface="+mn-lt"/>
          <a:ea typeface="+mn-ea"/>
          <a:cs typeface="+mn-cs"/>
        </a:defRPr>
      </a:lvl3pPr>
      <a:lvl4pPr marL="324109" algn="l" defTabSz="216073" rtl="0" eaLnBrk="1" latinLnBrk="0" hangingPunct="1">
        <a:defRPr kumimoji="1" sz="425" kern="1200">
          <a:solidFill>
            <a:schemeClr val="tx1"/>
          </a:solidFill>
          <a:latin typeface="+mn-lt"/>
          <a:ea typeface="+mn-ea"/>
          <a:cs typeface="+mn-cs"/>
        </a:defRPr>
      </a:lvl4pPr>
      <a:lvl5pPr marL="432145" algn="l" defTabSz="216073" rtl="0" eaLnBrk="1" latinLnBrk="0" hangingPunct="1">
        <a:defRPr kumimoji="1" sz="425" kern="1200">
          <a:solidFill>
            <a:schemeClr val="tx1"/>
          </a:solidFill>
          <a:latin typeface="+mn-lt"/>
          <a:ea typeface="+mn-ea"/>
          <a:cs typeface="+mn-cs"/>
        </a:defRPr>
      </a:lvl5pPr>
      <a:lvl6pPr marL="540182" algn="l" defTabSz="216073" rtl="0" eaLnBrk="1" latinLnBrk="0" hangingPunct="1">
        <a:defRPr kumimoji="1" sz="425" kern="1200">
          <a:solidFill>
            <a:schemeClr val="tx1"/>
          </a:solidFill>
          <a:latin typeface="+mn-lt"/>
          <a:ea typeface="+mn-ea"/>
          <a:cs typeface="+mn-cs"/>
        </a:defRPr>
      </a:lvl6pPr>
      <a:lvl7pPr marL="648218" algn="l" defTabSz="216073" rtl="0" eaLnBrk="1" latinLnBrk="0" hangingPunct="1">
        <a:defRPr kumimoji="1" sz="425" kern="1200">
          <a:solidFill>
            <a:schemeClr val="tx1"/>
          </a:solidFill>
          <a:latin typeface="+mn-lt"/>
          <a:ea typeface="+mn-ea"/>
          <a:cs typeface="+mn-cs"/>
        </a:defRPr>
      </a:lvl7pPr>
      <a:lvl8pPr marL="756255" algn="l" defTabSz="216073" rtl="0" eaLnBrk="1" latinLnBrk="0" hangingPunct="1">
        <a:defRPr kumimoji="1" sz="425" kern="1200">
          <a:solidFill>
            <a:schemeClr val="tx1"/>
          </a:solidFill>
          <a:latin typeface="+mn-lt"/>
          <a:ea typeface="+mn-ea"/>
          <a:cs typeface="+mn-cs"/>
        </a:defRPr>
      </a:lvl8pPr>
      <a:lvl9pPr marL="864291" algn="l" defTabSz="216073" rtl="0" eaLnBrk="1" latinLnBrk="0" hangingPunct="1">
        <a:defRPr kumimoji="1" sz="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3D887C0C-1C14-DA9F-A5D4-770522A7D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6491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38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男性の写真のコラージュ&#10;&#10;中程度の精度で自動的に生成された説明">
            <a:extLst>
              <a:ext uri="{FF2B5EF4-FFF2-40B4-BE49-F238E27FC236}">
                <a16:creationId xmlns:a16="http://schemas.microsoft.com/office/drawing/2014/main" id="{21C34848-6606-BBC7-5BB6-3B98C587D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/>
          <a:stretch/>
        </p:blipFill>
        <p:spPr>
          <a:xfrm>
            <a:off x="0" y="-1"/>
            <a:ext cx="2160588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9DFBDF6B-6BD3-B24B-113F-05F5B05A4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"/>
          <a:stretch/>
        </p:blipFill>
        <p:spPr>
          <a:xfrm>
            <a:off x="2049" y="0"/>
            <a:ext cx="2160588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86150B5C-59B8-62F8-5BB9-CC3E9EB9B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" y="0"/>
            <a:ext cx="2160588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2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ダイアグラム, テキスト, 設計図&#10;&#10;自動的に生成された説明">
            <a:extLst>
              <a:ext uri="{FF2B5EF4-FFF2-40B4-BE49-F238E27FC236}">
                <a16:creationId xmlns:a16="http://schemas.microsoft.com/office/drawing/2014/main" id="{C8C80B0A-8A76-BC3E-92B8-17064F70AB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/>
          <a:stretch/>
        </p:blipFill>
        <p:spPr>
          <a:xfrm>
            <a:off x="1" y="-1"/>
            <a:ext cx="2160588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ダイアグラム&#10;&#10;自動的に生成された説明">
            <a:extLst>
              <a:ext uri="{FF2B5EF4-FFF2-40B4-BE49-F238E27FC236}">
                <a16:creationId xmlns:a16="http://schemas.microsoft.com/office/drawing/2014/main" id="{6461F91D-F020-5F7F-FCB2-4038003AA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"/>
          <a:stretch/>
        </p:blipFill>
        <p:spPr>
          <a:xfrm>
            <a:off x="-6147" y="0"/>
            <a:ext cx="2160588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39EE59B8-EA8A-BC1C-5203-0C15D0D65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8" y="0"/>
            <a:ext cx="2168783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9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4825CB20-B38C-88ED-B54A-26F27DB09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8"/>
          <a:stretch/>
        </p:blipFill>
        <p:spPr>
          <a:xfrm>
            <a:off x="0" y="-1"/>
            <a:ext cx="2160588" cy="2879726"/>
          </a:xfrm>
        </p:spPr>
      </p:pic>
    </p:spTree>
    <p:extLst>
      <p:ext uri="{BB962C8B-B14F-4D97-AF65-F5344CB8AC3E}">
        <p14:creationId xmlns:p14="http://schemas.microsoft.com/office/powerpoint/2010/main" val="345034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C8A20FE0-0FBF-A93C-7331-AB20446B6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588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8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ダイアグラム&#10;&#10;自動的に生成された説明">
            <a:extLst>
              <a:ext uri="{FF2B5EF4-FFF2-40B4-BE49-F238E27FC236}">
                <a16:creationId xmlns:a16="http://schemas.microsoft.com/office/drawing/2014/main" id="{99F34871-9B15-1D59-F238-DFB9DBA43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160588" cy="28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3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9A2D4F42-90D1-7B3F-443A-2F691BDC8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" y="0"/>
            <a:ext cx="2160588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ダイアグラム, テキスト&#10;&#10;自動的に生成された説明">
            <a:extLst>
              <a:ext uri="{FF2B5EF4-FFF2-40B4-BE49-F238E27FC236}">
                <a16:creationId xmlns:a16="http://schemas.microsoft.com/office/drawing/2014/main" id="{A94EEC43-61B0-0A1C-C814-5E5A1BC1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588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1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おもちゃ, レゴ が含まれている画像&#10;&#10;自動的に生成された説明">
            <a:extLst>
              <a:ext uri="{FF2B5EF4-FFF2-40B4-BE49-F238E27FC236}">
                <a16:creationId xmlns:a16="http://schemas.microsoft.com/office/drawing/2014/main" id="{4E72EE0E-A5E1-B1A2-6D61-25604657C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/>
          <a:stretch/>
        </p:blipFill>
        <p:spPr>
          <a:xfrm>
            <a:off x="0" y="0"/>
            <a:ext cx="2162637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9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ダイアグラム&#10;&#10;自動的に生成された説明">
            <a:extLst>
              <a:ext uri="{FF2B5EF4-FFF2-40B4-BE49-F238E27FC236}">
                <a16:creationId xmlns:a16="http://schemas.microsoft.com/office/drawing/2014/main" id="{302FD9A4-EDF1-A071-6C41-3E4A07939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8" y="0"/>
            <a:ext cx="2160588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1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Web サイト&#10;&#10;中程度の精度で自動的に生成された説明">
            <a:extLst>
              <a:ext uri="{FF2B5EF4-FFF2-40B4-BE49-F238E27FC236}">
                <a16:creationId xmlns:a16="http://schemas.microsoft.com/office/drawing/2014/main" id="{5D2C84F3-A88D-A5A3-208B-D48B50B66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" y="-1"/>
            <a:ext cx="2160588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323</TotalTime>
  <Words>0</Words>
  <Application>Microsoft Office PowerPoint</Application>
  <PresentationFormat>ユーザー設定</PresentationFormat>
  <Paragraphs>0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中西　太 / NAKANISHI Futoshi</dc:creator>
  <cp:lastModifiedBy>中西　太 / NAKANISHI Futoshi</cp:lastModifiedBy>
  <cp:revision>22</cp:revision>
  <dcterms:created xsi:type="dcterms:W3CDTF">2025-02-05T07:40:46Z</dcterms:created>
  <dcterms:modified xsi:type="dcterms:W3CDTF">2025-02-12T07:13:04Z</dcterms:modified>
</cp:coreProperties>
</file>