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2" r:id="rId2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7EE"/>
    <a:srgbClr val="FFC1B3"/>
    <a:srgbClr val="99CC00"/>
    <a:srgbClr val="99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50C-7471-44C3-9A48-0ADD889457E8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2A18-DC41-47F9-B63E-B61D10F7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08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50C-7471-44C3-9A48-0ADD889457E8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2A18-DC41-47F9-B63E-B61D10F7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61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50C-7471-44C3-9A48-0ADD889457E8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2A18-DC41-47F9-B63E-B61D10F7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35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50C-7471-44C3-9A48-0ADD889457E8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2A18-DC41-47F9-B63E-B61D10F7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83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50C-7471-44C3-9A48-0ADD889457E8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2A18-DC41-47F9-B63E-B61D10F7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29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50C-7471-44C3-9A48-0ADD889457E8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2A18-DC41-47F9-B63E-B61D10F7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89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50C-7471-44C3-9A48-0ADD889457E8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2A18-DC41-47F9-B63E-B61D10F7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68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50C-7471-44C3-9A48-0ADD889457E8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2A18-DC41-47F9-B63E-B61D10F7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48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50C-7471-44C3-9A48-0ADD889457E8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2A18-DC41-47F9-B63E-B61D10F7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27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50C-7471-44C3-9A48-0ADD889457E8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2A18-DC41-47F9-B63E-B61D10F7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77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50C-7471-44C3-9A48-0ADD889457E8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2A18-DC41-47F9-B63E-B61D10F7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78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7250C-7471-44C3-9A48-0ADD889457E8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52A18-DC41-47F9-B63E-B61D10F7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20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/>
          <a:srcRect l="3572" t="9033" r="2938" b="11531"/>
          <a:stretch/>
        </p:blipFill>
        <p:spPr>
          <a:xfrm>
            <a:off x="495300" y="218083"/>
            <a:ext cx="8953500" cy="642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114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2019-12-09T06:35:16Z</dcterms:created>
  <dcterms:modified xsi:type="dcterms:W3CDTF">2019-12-25T01:41:05Z</dcterms:modified>
</cp:coreProperties>
</file>