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21383625" cy="302752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20" d="100"/>
          <a:sy n="20" d="100"/>
        </p:scale>
        <p:origin x="237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92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91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19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58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98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82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91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7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44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11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16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4A88C-30B4-42A3-A04E-3B1236934958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74F57-C555-42C8-85C8-CDB802A0F7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83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kumimoji="1"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331600"/>
            <a:ext cx="21383625" cy="3240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タイトル</a:t>
            </a:r>
            <a:r>
              <a:rPr kumimoji="1" lang="ja-JP" altLang="en-US" sz="6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（フォント：</a:t>
            </a:r>
            <a:r>
              <a:rPr kumimoji="1" lang="en-US" altLang="ja-JP" sz="6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Arial(Bold)</a:t>
            </a:r>
            <a:r>
              <a:rPr kumimoji="1" lang="ja-JP" altLang="en-US" sz="6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60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60pt)</a:t>
            </a:r>
          </a:p>
          <a:p>
            <a:pPr algn="ctr"/>
            <a:r>
              <a:rPr kumimoji="1" lang="ja-JP" altLang="en-US" sz="5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サブタイトル（フォント：</a:t>
            </a:r>
            <a:r>
              <a:rPr kumimoji="1" lang="en-US" altLang="ja-JP" sz="5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 54pt</a:t>
            </a:r>
            <a:r>
              <a:rPr kumimoji="1" lang="ja-JP" altLang="en-US" sz="5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r>
              <a:rPr kumimoji="1" lang="ja-JP" altLang="en-US" sz="4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（必要に応じて記載してください）</a:t>
            </a:r>
            <a:endParaRPr kumimoji="1" lang="ja-JP" altLang="en-US" sz="44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23813" y="27751916"/>
            <a:ext cx="21383625" cy="2520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3400" y="3886200"/>
            <a:ext cx="202692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838200" y="28232100"/>
            <a:ext cx="4076700" cy="1624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企業ロゴ</a:t>
            </a:r>
            <a:endParaRPr kumimoji="1" lang="ja-JP" altLang="en-US" sz="4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2436" y="28383679"/>
            <a:ext cx="8667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企業名（フォント：</a:t>
            </a:r>
            <a:r>
              <a:rPr kumimoji="1" lang="en-US" altLang="ja-JP" sz="4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Arial(Bold) 40pt</a:t>
            </a:r>
            <a:r>
              <a:rPr kumimoji="1" lang="ja-JP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kumimoji="1" lang="en-US" altLang="ja-JP" sz="4000" dirty="0" smtClean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連絡先（フォント：</a:t>
            </a:r>
            <a:r>
              <a:rPr kumimoji="1" lang="en-US" altLang="ja-JP" sz="4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 32pt</a:t>
            </a:r>
            <a:r>
              <a:rPr kumimoji="1" lang="ja-JP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kumimoji="1" lang="ja-JP" altLang="en-US" sz="40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3916" y="4343400"/>
            <a:ext cx="10393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タイトル（フォント：</a:t>
            </a:r>
            <a:r>
              <a:rPr kumimoji="1" lang="en-US" altLang="ja-JP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 (Bold)44pt</a:t>
            </a:r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kumimoji="1" lang="en-US" altLang="ja-JP" sz="4000" b="1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44224" y="5800873"/>
            <a:ext cx="8790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説明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文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フォント：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Roman</a:t>
            </a:r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36pt)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33700" y="7425004"/>
            <a:ext cx="15532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枠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は内容に合わせて大きさを変更していただいて結構です。</a:t>
            </a:r>
            <a:endParaRPr kumimoji="1" lang="en-US" altLang="ja-JP" sz="4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図や写真などを活用し、わかりやすく記載してください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4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ヘッダーと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フッターの枠の大きさは変更しないでください。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33400" y="11162480"/>
            <a:ext cx="20269200" cy="3925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63916" y="11619680"/>
            <a:ext cx="10393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タイトル（フォント：</a:t>
            </a:r>
            <a:r>
              <a:rPr kumimoji="1" lang="en-US" altLang="ja-JP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 (Bold)44pt</a:t>
            </a:r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kumimoji="1" lang="en-US" altLang="ja-JP" sz="4000" b="1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44224" y="13077153"/>
            <a:ext cx="8790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説明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文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フォント：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Roman</a:t>
            </a:r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36pt)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33400" y="15372938"/>
            <a:ext cx="10210800" cy="1209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63916" y="15700179"/>
            <a:ext cx="10393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タイトル（フォント：</a:t>
            </a:r>
            <a:r>
              <a:rPr kumimoji="1" lang="en-US" altLang="ja-JP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 (Bold)44pt</a:t>
            </a:r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kumimoji="1" lang="en-US" altLang="ja-JP" sz="4000" b="1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44224" y="17157652"/>
            <a:ext cx="8790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説明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文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フォント：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Roman</a:t>
            </a:r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36pt)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0934700" y="15392401"/>
            <a:ext cx="9867900" cy="1209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265216" y="15719642"/>
            <a:ext cx="10393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タイトル（フォント：</a:t>
            </a:r>
            <a:r>
              <a:rPr kumimoji="1" lang="en-US" altLang="ja-JP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Arial (Bold)44pt</a:t>
            </a:r>
            <a:r>
              <a:rPr kumimoji="1" lang="ja-JP" altLang="en-US" sz="4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kumimoji="1" lang="en-US" altLang="ja-JP" sz="4000" b="1" dirty="0" smtClean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745524" y="17177115"/>
            <a:ext cx="8790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説明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文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フォント：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Roman</a:t>
            </a:r>
            <a:r>
              <a:rPr kumimoji="1" lang="ja-JP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36pt)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7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21383625" cy="3240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6000" b="1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Advanced Water Treatment Technology</a:t>
            </a:r>
          </a:p>
          <a:p>
            <a:pPr algn="ctr"/>
            <a:r>
              <a:rPr kumimoji="1" lang="en-US" altLang="ja-JP" sz="5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</a:t>
            </a:r>
            <a:r>
              <a:rPr kumimoji="1" lang="ja-JP" altLang="en-US" sz="5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5400" dirty="0" smtClean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Reducing THM and Musty Odor-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-1" y="27736799"/>
            <a:ext cx="21383625" cy="2520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9771" y="3519330"/>
            <a:ext cx="20269200" cy="8390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90600" y="38100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 water treatment System</a:t>
            </a:r>
            <a:endParaRPr kumimoji="1" lang="ja-JP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1397564" y="9411287"/>
            <a:ext cx="175762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feature of our water treatment system is to perform ozone treatment twice.</a:t>
            </a:r>
          </a:p>
          <a:p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ozone treatment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･･･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499771" y="19159800"/>
            <a:ext cx="20269200" cy="8091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990600" y="19488168"/>
            <a:ext cx="10172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Effect of advanced water treatment </a:t>
            </a:r>
            <a:endParaRPr kumimoji="1" lang="ja-JP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5" name="図 1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4814" y="19819036"/>
            <a:ext cx="10553700" cy="7285903"/>
          </a:xfrm>
          <a:prstGeom prst="rect">
            <a:avLst/>
          </a:prstGeom>
        </p:spPr>
      </p:pic>
      <p:sp>
        <p:nvSpPr>
          <p:cNvPr id="136" name="テキスト ボックス 135"/>
          <p:cNvSpPr txBox="1"/>
          <p:nvPr/>
        </p:nvSpPr>
        <p:spPr>
          <a:xfrm>
            <a:off x="1397564" y="20958498"/>
            <a:ext cx="8477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feature of our water treatment system is 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･･･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499771" y="12166279"/>
            <a:ext cx="20269200" cy="66983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990600" y="12494647"/>
            <a:ext cx="10172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Ozone treatment facility</a:t>
            </a:r>
            <a:endParaRPr kumimoji="1" lang="ja-JP" alt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990600" y="13467332"/>
            <a:ext cx="8477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Ozone treatment facility has been placed</a:t>
            </a:r>
            <a:r>
              <a:rPr kumimoji="1" lang="ja-JP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･･･</a:t>
            </a:r>
            <a:endParaRPr kumimoji="1" lang="ja-JP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1" name="図 1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772896"/>
            <a:ext cx="18658871" cy="4031156"/>
          </a:xfrm>
          <a:prstGeom prst="rect">
            <a:avLst/>
          </a:prstGeom>
        </p:spPr>
      </p:pic>
      <p:pic>
        <p:nvPicPr>
          <p:cNvPr id="142" name="図 1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7570" y="13264088"/>
            <a:ext cx="7236230" cy="408058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326261"/>
            <a:ext cx="5715000" cy="1590675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6667500" y="28138966"/>
            <a:ext cx="1437322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Osaka Municipal Waterworks Bureau</a:t>
            </a:r>
          </a:p>
          <a:p>
            <a:r>
              <a:rPr kumimoji="1" lang="en-US" altLang="ja-JP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2-1-10, </a:t>
            </a:r>
            <a:r>
              <a:rPr kumimoji="1" lang="en-US" altLang="ja-JP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Nanko-kita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Suminoe-</a:t>
            </a:r>
            <a:r>
              <a:rPr kumimoji="1" lang="en-US" altLang="ja-JP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Osaka city, 559-8558, JAPAN</a:t>
            </a:r>
          </a:p>
          <a:p>
            <a:r>
              <a:rPr kumimoji="1" lang="en-US" altLang="ja-JP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TEL:+81-6-6616-5604, URL: http://www.city.osaka.lg.jp/suido/</a:t>
            </a:r>
            <a:endParaRPr kumimoji="1" lang="ja-JP" alt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9771" y="304800"/>
            <a:ext cx="2281529" cy="1028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記入例</a:t>
            </a:r>
            <a:endParaRPr kumimoji="1" lang="ja-JP" altLang="en-US" sz="3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33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239</Words>
  <PresentationFormat>ユーザー設定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2022-10-03T04:38:44Z</cp:lastPrinted>
  <dcterms:created xsi:type="dcterms:W3CDTF">2022-10-03T02:15:47Z</dcterms:created>
  <dcterms:modified xsi:type="dcterms:W3CDTF">2022-10-12T00:52:54Z</dcterms:modified>
</cp:coreProperties>
</file>