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270" r:id="rId5"/>
    <p:sldId id="279" r:id="rId6"/>
    <p:sldId id="288" r:id="rId7"/>
    <p:sldId id="303" r:id="rId8"/>
    <p:sldId id="301" r:id="rId9"/>
    <p:sldId id="256" r:id="rId10"/>
    <p:sldId id="258" r:id="rId11"/>
    <p:sldId id="259" r:id="rId12"/>
    <p:sldId id="260" r:id="rId13"/>
    <p:sldId id="261" r:id="rId14"/>
    <p:sldId id="271" r:id="rId15"/>
    <p:sldId id="272" r:id="rId16"/>
    <p:sldId id="273" r:id="rId17"/>
    <p:sldId id="274" r:id="rId18"/>
    <p:sldId id="266" r:id="rId19"/>
    <p:sldId id="276" r:id="rId20"/>
    <p:sldId id="277" r:id="rId21"/>
    <p:sldId id="257" r:id="rId22"/>
    <p:sldId id="278" r:id="rId23"/>
    <p:sldId id="299" r:id="rId24"/>
    <p:sldId id="302" r:id="rId25"/>
    <p:sldId id="290" r:id="rId26"/>
    <p:sldId id="300" r:id="rId27"/>
    <p:sldId id="292" r:id="rId28"/>
    <p:sldId id="293" r:id="rId29"/>
    <p:sldId id="294" r:id="rId30"/>
    <p:sldId id="296" r:id="rId31"/>
    <p:sldId id="297" r:id="rId32"/>
    <p:sldId id="298" r:id="rId33"/>
    <p:sldId id="304" r:id="rId34"/>
    <p:sldId id="307" r:id="rId35"/>
    <p:sldId id="305" r:id="rId36"/>
    <p:sldId id="306" r:id="rId37"/>
    <p:sldId id="308" r:id="rId3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澤　宏子" initials="平澤　宏子" lastIdx="1" clrIdx="0">
    <p:extLst>
      <p:ext uri="{19B8F6BF-5375-455C-9EA6-DF929625EA0E}">
        <p15:presenceInfo xmlns:p15="http://schemas.microsoft.com/office/powerpoint/2012/main" userId="平澤　宏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FB7D6-1495-4C5D-A4B0-A364EB0A1190}" v="21" dt="2023-07-23T04:44:43.8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210" y="78"/>
      </p:cViewPr>
      <p:guideLst>
        <p:guide orient="horz" pos="2160"/>
        <p:guide pos="30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尾崎 泉" userId="d185d6ac12c933bc" providerId="LiveId" clId="{B59FB7D6-1495-4C5D-A4B0-A364EB0A1190}"/>
    <pc:docChg chg="undo custSel addSld delSld modSld sldOrd">
      <pc:chgData name="尾崎 泉" userId="d185d6ac12c933bc" providerId="LiveId" clId="{B59FB7D6-1495-4C5D-A4B0-A364EB0A1190}" dt="2023-07-23T06:23:26.758" v="631" actId="1076"/>
      <pc:docMkLst>
        <pc:docMk/>
      </pc:docMkLst>
      <pc:sldChg chg="addSp delSp modSp mod modNotes">
        <pc:chgData name="尾崎 泉" userId="d185d6ac12c933bc" providerId="LiveId" clId="{B59FB7D6-1495-4C5D-A4B0-A364EB0A1190}" dt="2023-07-23T06:23:26.758" v="631" actId="1076"/>
        <pc:sldMkLst>
          <pc:docMk/>
          <pc:sldMk cId="3860303299" sldId="256"/>
        </pc:sldMkLst>
        <pc:spChg chg="add mod">
          <ac:chgData name="尾崎 泉" userId="d185d6ac12c933bc" providerId="LiveId" clId="{B59FB7D6-1495-4C5D-A4B0-A364EB0A1190}" dt="2023-07-23T06:23:26.758" v="631" actId="1076"/>
          <ac:spMkLst>
            <pc:docMk/>
            <pc:sldMk cId="3860303299" sldId="256"/>
            <ac:spMk id="10" creationId="{AB8656C8-EFF3-84A4-3972-F3ADEFF9AE6B}"/>
          </ac:spMkLst>
        </pc:spChg>
        <pc:spChg chg="add mod">
          <ac:chgData name="尾崎 泉" userId="d185d6ac12c933bc" providerId="LiveId" clId="{B59FB7D6-1495-4C5D-A4B0-A364EB0A1190}" dt="2023-07-23T04:18:55.212" v="564"/>
          <ac:spMkLst>
            <pc:docMk/>
            <pc:sldMk cId="3860303299" sldId="256"/>
            <ac:spMk id="11" creationId="{3C3016A0-BC16-C96F-1183-3DD144A3A910}"/>
          </ac:spMkLst>
        </pc:spChg>
        <pc:spChg chg="del">
          <ac:chgData name="尾崎 泉" userId="d185d6ac12c933bc" providerId="LiveId" clId="{B59FB7D6-1495-4C5D-A4B0-A364EB0A1190}" dt="2023-07-23T04:41:55.109" v="565"/>
          <ac:spMkLst>
            <pc:docMk/>
            <pc:sldMk cId="3860303299" sldId="256"/>
            <ac:spMk id="12" creationId="{BDE82DFC-9E0B-FF94-7FBE-294D9859F34A}"/>
          </ac:spMkLst>
        </pc:spChg>
        <pc:spChg chg="del">
          <ac:chgData name="尾崎 泉" userId="d185d6ac12c933bc" providerId="LiveId" clId="{B59FB7D6-1495-4C5D-A4B0-A364EB0A1190}" dt="2023-07-23T04:42:53.684" v="570"/>
          <ac:spMkLst>
            <pc:docMk/>
            <pc:sldMk cId="3860303299" sldId="256"/>
            <ac:spMk id="13" creationId="{B97150AC-5C00-6A79-390C-33E7074364E4}"/>
          </ac:spMkLst>
        </pc:spChg>
        <pc:spChg chg="del">
          <ac:chgData name="尾崎 泉" userId="d185d6ac12c933bc" providerId="LiveId" clId="{B59FB7D6-1495-4C5D-A4B0-A364EB0A1190}" dt="2023-07-23T04:18:35.446" v="560" actId="21"/>
          <ac:spMkLst>
            <pc:docMk/>
            <pc:sldMk cId="3860303299" sldId="256"/>
            <ac:spMk id="33" creationId="{00000000-0000-0000-0000-000000000000}"/>
          </ac:spMkLst>
        </pc:spChg>
        <pc:spChg chg="del">
          <ac:chgData name="尾崎 泉" userId="d185d6ac12c933bc" providerId="LiveId" clId="{B59FB7D6-1495-4C5D-A4B0-A364EB0A1190}" dt="2023-07-23T04:18:37.435" v="561" actId="21"/>
          <ac:spMkLst>
            <pc:docMk/>
            <pc:sldMk cId="3860303299" sldId="256"/>
            <ac:spMk id="43" creationId="{00000000-0000-0000-0000-000000000000}"/>
          </ac:spMkLst>
        </pc:spChg>
      </pc:sldChg>
      <pc:sldChg chg="delSp modSp mod">
        <pc:chgData name="尾崎 泉" userId="d185d6ac12c933bc" providerId="LiveId" clId="{B59FB7D6-1495-4C5D-A4B0-A364EB0A1190}" dt="2023-07-23T06:17:47.584" v="609" actId="1076"/>
        <pc:sldMkLst>
          <pc:docMk/>
          <pc:sldMk cId="3160963735" sldId="257"/>
        </pc:sldMkLst>
        <pc:spChg chg="del">
          <ac:chgData name="尾崎 泉" userId="d185d6ac12c933bc" providerId="LiveId" clId="{B59FB7D6-1495-4C5D-A4B0-A364EB0A1190}" dt="2023-07-23T04:41:55.109" v="565"/>
          <ac:spMkLst>
            <pc:docMk/>
            <pc:sldMk cId="3160963735" sldId="257"/>
            <ac:spMk id="8" creationId="{8433383D-5C3E-3E07-32F6-A018B798831D}"/>
          </ac:spMkLst>
        </pc:spChg>
        <pc:spChg chg="del">
          <ac:chgData name="尾崎 泉" userId="d185d6ac12c933bc" providerId="LiveId" clId="{B59FB7D6-1495-4C5D-A4B0-A364EB0A1190}" dt="2023-07-23T04:42:53.684" v="570"/>
          <ac:spMkLst>
            <pc:docMk/>
            <pc:sldMk cId="3160963735" sldId="257"/>
            <ac:spMk id="12" creationId="{C4E18693-5FA1-3B77-60D2-FEFA7E786BD2}"/>
          </ac:spMkLst>
        </pc:spChg>
        <pc:spChg chg="mod">
          <ac:chgData name="尾崎 泉" userId="d185d6ac12c933bc" providerId="LiveId" clId="{B59FB7D6-1495-4C5D-A4B0-A364EB0A1190}" dt="2023-07-23T06:17:47.584" v="609" actId="1076"/>
          <ac:spMkLst>
            <pc:docMk/>
            <pc:sldMk cId="3160963735" sldId="257"/>
            <ac:spMk id="35" creationId="{00000000-0000-0000-0000-000000000000}"/>
          </ac:spMkLst>
        </pc:spChg>
      </pc:sldChg>
      <pc:sldChg chg="addSp delSp modSp mod">
        <pc:chgData name="尾崎 泉" userId="d185d6ac12c933bc" providerId="LiveId" clId="{B59FB7D6-1495-4C5D-A4B0-A364EB0A1190}" dt="2023-07-23T06:23:15.636" v="629" actId="1076"/>
        <pc:sldMkLst>
          <pc:docMk/>
          <pc:sldMk cId="4030531731" sldId="258"/>
        </pc:sldMkLst>
        <pc:spChg chg="add mod">
          <ac:chgData name="尾崎 泉" userId="d185d6ac12c933bc" providerId="LiveId" clId="{B59FB7D6-1495-4C5D-A4B0-A364EB0A1190}" dt="2023-07-23T06:23:15.636" v="629" actId="1076"/>
          <ac:spMkLst>
            <pc:docMk/>
            <pc:sldMk cId="4030531731" sldId="258"/>
            <ac:spMk id="8" creationId="{9D93469D-F212-7CD4-0C71-194F2F60221A}"/>
          </ac:spMkLst>
        </pc:spChg>
        <pc:spChg chg="add mod">
          <ac:chgData name="尾崎 泉" userId="d185d6ac12c933bc" providerId="LiveId" clId="{B59FB7D6-1495-4C5D-A4B0-A364EB0A1190}" dt="2023-07-23T04:18:50.566" v="563"/>
          <ac:spMkLst>
            <pc:docMk/>
            <pc:sldMk cId="4030531731" sldId="258"/>
            <ac:spMk id="9" creationId="{8EF9FF1D-1373-B8C3-9957-F566CAC48804}"/>
          </ac:spMkLst>
        </pc:spChg>
        <pc:spChg chg="del">
          <ac:chgData name="尾崎 泉" userId="d185d6ac12c933bc" providerId="LiveId" clId="{B59FB7D6-1495-4C5D-A4B0-A364EB0A1190}" dt="2023-07-23T04:41:55.109" v="565"/>
          <ac:spMkLst>
            <pc:docMk/>
            <pc:sldMk cId="4030531731" sldId="258"/>
            <ac:spMk id="10" creationId="{D2FFD6C1-8D7D-08AB-4F26-9EDD73CBD504}"/>
          </ac:spMkLst>
        </pc:spChg>
        <pc:spChg chg="del">
          <ac:chgData name="尾崎 泉" userId="d185d6ac12c933bc" providerId="LiveId" clId="{B59FB7D6-1495-4C5D-A4B0-A364EB0A1190}" dt="2023-07-23T04:42:53.684" v="570"/>
          <ac:spMkLst>
            <pc:docMk/>
            <pc:sldMk cId="4030531731" sldId="258"/>
            <ac:spMk id="11" creationId="{686228D6-ECE1-E5B5-2B5B-40FB23577F24}"/>
          </ac:spMkLst>
        </pc:spChg>
        <pc:spChg chg="del">
          <ac:chgData name="尾崎 泉" userId="d185d6ac12c933bc" providerId="LiveId" clId="{B59FB7D6-1495-4C5D-A4B0-A364EB0A1190}" dt="2023-07-23T04:18:26.738" v="558" actId="21"/>
          <ac:spMkLst>
            <pc:docMk/>
            <pc:sldMk cId="4030531731" sldId="258"/>
            <ac:spMk id="38" creationId="{00000000-0000-0000-0000-000000000000}"/>
          </ac:spMkLst>
        </pc:spChg>
        <pc:spChg chg="del">
          <ac:chgData name="尾崎 泉" userId="d185d6ac12c933bc" providerId="LiveId" clId="{B59FB7D6-1495-4C5D-A4B0-A364EB0A1190}" dt="2023-07-23T04:18:28.882" v="559" actId="21"/>
          <ac:spMkLst>
            <pc:docMk/>
            <pc:sldMk cId="4030531731" sldId="258"/>
            <ac:spMk id="42" creationId="{00000000-0000-0000-0000-000000000000}"/>
          </ac:spMkLst>
        </pc:spChg>
      </pc:sldChg>
      <pc:sldChg chg="addSp delSp modSp mod">
        <pc:chgData name="尾崎 泉" userId="d185d6ac12c933bc" providerId="LiveId" clId="{B59FB7D6-1495-4C5D-A4B0-A364EB0A1190}" dt="2023-07-23T06:23:03.586" v="627" actId="1076"/>
        <pc:sldMkLst>
          <pc:docMk/>
          <pc:sldMk cId="1004194247" sldId="259"/>
        </pc:sldMkLst>
        <pc:spChg chg="add mod">
          <ac:chgData name="尾崎 泉" userId="d185d6ac12c933bc" providerId="LiveId" clId="{B59FB7D6-1495-4C5D-A4B0-A364EB0A1190}" dt="2023-07-23T06:23:03.586" v="627" actId="1076"/>
          <ac:spMkLst>
            <pc:docMk/>
            <pc:sldMk cId="1004194247" sldId="259"/>
            <ac:spMk id="6" creationId="{3236036A-1330-19CE-2F1A-E4B268E8EBDA}"/>
          </ac:spMkLst>
        </pc:spChg>
        <pc:spChg chg="add mod">
          <ac:chgData name="尾崎 泉" userId="d185d6ac12c933bc" providerId="LiveId" clId="{B59FB7D6-1495-4C5D-A4B0-A364EB0A1190}" dt="2023-07-23T04:18:46.703" v="562"/>
          <ac:spMkLst>
            <pc:docMk/>
            <pc:sldMk cId="1004194247" sldId="259"/>
            <ac:spMk id="7" creationId="{5C97A24A-9625-45B9-D296-178A969E3F33}"/>
          </ac:spMkLst>
        </pc:spChg>
        <pc:spChg chg="del">
          <ac:chgData name="尾崎 泉" userId="d185d6ac12c933bc" providerId="LiveId" clId="{B59FB7D6-1495-4C5D-A4B0-A364EB0A1190}" dt="2023-07-23T04:41:55.109" v="565"/>
          <ac:spMkLst>
            <pc:docMk/>
            <pc:sldMk cId="1004194247" sldId="259"/>
            <ac:spMk id="8" creationId="{D0AF8250-D925-237C-3C55-86F876CE73CD}"/>
          </ac:spMkLst>
        </pc:spChg>
        <pc:spChg chg="del">
          <ac:chgData name="尾崎 泉" userId="d185d6ac12c933bc" providerId="LiveId" clId="{B59FB7D6-1495-4C5D-A4B0-A364EB0A1190}" dt="2023-07-23T04:42:53.684" v="570"/>
          <ac:spMkLst>
            <pc:docMk/>
            <pc:sldMk cId="1004194247" sldId="259"/>
            <ac:spMk id="9" creationId="{02B7A418-C2C8-5154-601B-654C91B0D892}"/>
          </ac:spMkLst>
        </pc:spChg>
        <pc:spChg chg="del">
          <ac:chgData name="尾崎 泉" userId="d185d6ac12c933bc" providerId="LiveId" clId="{B59FB7D6-1495-4C5D-A4B0-A364EB0A1190}" dt="2023-07-23T04:18:19.294" v="556" actId="21"/>
          <ac:spMkLst>
            <pc:docMk/>
            <pc:sldMk cId="1004194247" sldId="259"/>
            <ac:spMk id="28" creationId="{00000000-0000-0000-0000-000000000000}"/>
          </ac:spMkLst>
        </pc:spChg>
        <pc:spChg chg="del mod">
          <ac:chgData name="尾崎 泉" userId="d185d6ac12c933bc" providerId="LiveId" clId="{B59FB7D6-1495-4C5D-A4B0-A364EB0A1190}" dt="2023-07-23T04:18:22.526" v="557" actId="21"/>
          <ac:spMkLst>
            <pc:docMk/>
            <pc:sldMk cId="1004194247" sldId="259"/>
            <ac:spMk id="35" creationId="{00000000-0000-0000-0000-000000000000}"/>
          </ac:spMkLst>
        </pc:spChg>
      </pc:sldChg>
      <pc:sldChg chg="addSp delSp modSp mod">
        <pc:chgData name="尾崎 泉" userId="d185d6ac12c933bc" providerId="LiveId" clId="{B59FB7D6-1495-4C5D-A4B0-A364EB0A1190}" dt="2023-07-23T06:22:51.617" v="625" actId="1076"/>
        <pc:sldMkLst>
          <pc:docMk/>
          <pc:sldMk cId="1459835858" sldId="260"/>
        </pc:sldMkLst>
        <pc:spChg chg="del">
          <ac:chgData name="尾崎 泉" userId="d185d6ac12c933bc" providerId="LiveId" clId="{B59FB7D6-1495-4C5D-A4B0-A364EB0A1190}" dt="2023-07-23T04:41:55.109" v="565"/>
          <ac:spMkLst>
            <pc:docMk/>
            <pc:sldMk cId="1459835858" sldId="260"/>
            <ac:spMk id="5" creationId="{056795B6-CD61-96E6-32D0-B3D50ADE9FF5}"/>
          </ac:spMkLst>
        </pc:spChg>
        <pc:spChg chg="add del mod">
          <ac:chgData name="尾崎 泉" userId="d185d6ac12c933bc" providerId="LiveId" clId="{B59FB7D6-1495-4C5D-A4B0-A364EB0A1190}" dt="2023-07-23T04:15:40.804" v="411"/>
          <ac:spMkLst>
            <pc:docMk/>
            <pc:sldMk cId="1459835858" sldId="260"/>
            <ac:spMk id="5" creationId="{DF324945-0B4C-90DF-10EE-B85E8434B364}"/>
          </ac:spMkLst>
        </pc:spChg>
        <pc:spChg chg="add mod">
          <ac:chgData name="尾崎 泉" userId="d185d6ac12c933bc" providerId="LiveId" clId="{B59FB7D6-1495-4C5D-A4B0-A364EB0A1190}" dt="2023-07-23T04:18:03.685" v="555" actId="555"/>
          <ac:spMkLst>
            <pc:docMk/>
            <pc:sldMk cId="1459835858" sldId="260"/>
            <ac:spMk id="6" creationId="{C0722665-B914-7E75-3694-0CEE7CAB3EDC}"/>
          </ac:spMkLst>
        </pc:spChg>
        <pc:spChg chg="del">
          <ac:chgData name="尾崎 泉" userId="d185d6ac12c933bc" providerId="LiveId" clId="{B59FB7D6-1495-4C5D-A4B0-A364EB0A1190}" dt="2023-07-23T04:42:53.684" v="570"/>
          <ac:spMkLst>
            <pc:docMk/>
            <pc:sldMk cId="1459835858" sldId="260"/>
            <ac:spMk id="7" creationId="{106614D8-4F14-C294-C978-F4E053291148}"/>
          </ac:spMkLst>
        </pc:spChg>
        <pc:spChg chg="add del mod">
          <ac:chgData name="尾崎 泉" userId="d185d6ac12c933bc" providerId="LiveId" clId="{B59FB7D6-1495-4C5D-A4B0-A364EB0A1190}" dt="2023-07-23T04:17:10.341" v="495" actId="21"/>
          <ac:spMkLst>
            <pc:docMk/>
            <pc:sldMk cId="1459835858" sldId="260"/>
            <ac:spMk id="7" creationId="{B7039FE6-2580-FB71-4592-2F9EC54C059C}"/>
          </ac:spMkLst>
        </pc:spChg>
        <pc:spChg chg="add del mod">
          <ac:chgData name="尾崎 泉" userId="d185d6ac12c933bc" providerId="LiveId" clId="{B59FB7D6-1495-4C5D-A4B0-A364EB0A1190}" dt="2023-07-23T04:17:07.681" v="494" actId="21"/>
          <ac:spMkLst>
            <pc:docMk/>
            <pc:sldMk cId="1459835858" sldId="260"/>
            <ac:spMk id="8" creationId="{2A6888F6-ACC2-5F83-B7F8-519889708E34}"/>
          </ac:spMkLst>
        </pc:spChg>
        <pc:spChg chg="mod">
          <ac:chgData name="尾崎 泉" userId="d185d6ac12c933bc" providerId="LiveId" clId="{B59FB7D6-1495-4C5D-A4B0-A364EB0A1190}" dt="2023-07-23T06:22:51.617" v="625" actId="1076"/>
          <ac:spMkLst>
            <pc:docMk/>
            <pc:sldMk cId="1459835858" sldId="260"/>
            <ac:spMk id="30" creationId="{00000000-0000-0000-0000-000000000000}"/>
          </ac:spMkLst>
        </pc:spChg>
        <pc:spChg chg="add del mod">
          <ac:chgData name="尾崎 泉" userId="d185d6ac12c933bc" providerId="LiveId" clId="{B59FB7D6-1495-4C5D-A4B0-A364EB0A1190}" dt="2023-07-23T04:15:43.259" v="412" actId="21"/>
          <ac:spMkLst>
            <pc:docMk/>
            <pc:sldMk cId="1459835858" sldId="260"/>
            <ac:spMk id="31" creationId="{00000000-0000-0000-0000-000000000000}"/>
          </ac:spMkLst>
        </pc:spChg>
      </pc:sldChg>
      <pc:sldChg chg="addSp delSp modSp mod">
        <pc:chgData name="尾崎 泉" userId="d185d6ac12c933bc" providerId="LiveId" clId="{B59FB7D6-1495-4C5D-A4B0-A364EB0A1190}" dt="2023-07-23T06:22:29.684" v="623" actId="1076"/>
        <pc:sldMkLst>
          <pc:docMk/>
          <pc:sldMk cId="1330427943" sldId="261"/>
        </pc:sldMkLst>
        <pc:spChg chg="add mod">
          <ac:chgData name="尾崎 泉" userId="d185d6ac12c933bc" providerId="LiveId" clId="{B59FB7D6-1495-4C5D-A4B0-A364EB0A1190}" dt="2023-07-23T06:22:29.684" v="623" actId="1076"/>
          <ac:spMkLst>
            <pc:docMk/>
            <pc:sldMk cId="1330427943" sldId="261"/>
            <ac:spMk id="11" creationId="{39F67476-C2AF-3DB5-66F7-F7EE9AF1CA51}"/>
          </ac:spMkLst>
        </pc:spChg>
        <pc:spChg chg="add mod">
          <ac:chgData name="尾崎 泉" userId="d185d6ac12c933bc" providerId="LiveId" clId="{B59FB7D6-1495-4C5D-A4B0-A364EB0A1190}" dt="2023-07-23T04:05:12.723" v="302"/>
          <ac:spMkLst>
            <pc:docMk/>
            <pc:sldMk cId="1330427943" sldId="261"/>
            <ac:spMk id="13" creationId="{A449ED70-B78A-9127-D4F3-5C60CF38A724}"/>
          </ac:spMkLst>
        </pc:spChg>
        <pc:spChg chg="del">
          <ac:chgData name="尾崎 泉" userId="d185d6ac12c933bc" providerId="LiveId" clId="{B59FB7D6-1495-4C5D-A4B0-A364EB0A1190}" dt="2023-07-23T04:41:55.109" v="565"/>
          <ac:spMkLst>
            <pc:docMk/>
            <pc:sldMk cId="1330427943" sldId="261"/>
            <ac:spMk id="15" creationId="{52F0F171-7191-FC04-6996-94DF997EBCF2}"/>
          </ac:spMkLst>
        </pc:spChg>
        <pc:spChg chg="del">
          <ac:chgData name="尾崎 泉" userId="d185d6ac12c933bc" providerId="LiveId" clId="{B59FB7D6-1495-4C5D-A4B0-A364EB0A1190}" dt="2023-07-23T04:42:53.684" v="570"/>
          <ac:spMkLst>
            <pc:docMk/>
            <pc:sldMk cId="1330427943" sldId="261"/>
            <ac:spMk id="16" creationId="{0EBA0D7C-11DE-80B9-DA90-3805BDF85414}"/>
          </ac:spMkLst>
        </pc:spChg>
        <pc:spChg chg="del">
          <ac:chgData name="尾崎 泉" userId="d185d6ac12c933bc" providerId="LiveId" clId="{B59FB7D6-1495-4C5D-A4B0-A364EB0A1190}" dt="2023-07-23T04:04:42.793" v="297" actId="21"/>
          <ac:spMkLst>
            <pc:docMk/>
            <pc:sldMk cId="1330427943" sldId="261"/>
            <ac:spMk id="35" creationId="{00000000-0000-0000-0000-000000000000}"/>
          </ac:spMkLst>
        </pc:spChg>
        <pc:spChg chg="del">
          <ac:chgData name="尾崎 泉" userId="d185d6ac12c933bc" providerId="LiveId" clId="{B59FB7D6-1495-4C5D-A4B0-A364EB0A1190}" dt="2023-07-23T04:03:15.546" v="278" actId="21"/>
          <ac:spMkLst>
            <pc:docMk/>
            <pc:sldMk cId="1330427943" sldId="261"/>
            <ac:spMk id="36" creationId="{00000000-0000-0000-0000-000000000000}"/>
          </ac:spMkLst>
        </pc:spChg>
      </pc:sldChg>
      <pc:sldChg chg="delSp modSp mod">
        <pc:chgData name="尾崎 泉" userId="d185d6ac12c933bc" providerId="LiveId" clId="{B59FB7D6-1495-4C5D-A4B0-A364EB0A1190}" dt="2023-07-23T06:21:25.961" v="618" actId="1076"/>
        <pc:sldMkLst>
          <pc:docMk/>
          <pc:sldMk cId="222377177" sldId="266"/>
        </pc:sldMkLst>
        <pc:spChg chg="mod">
          <ac:chgData name="尾崎 泉" userId="d185d6ac12c933bc" providerId="LiveId" clId="{B59FB7D6-1495-4C5D-A4B0-A364EB0A1190}" dt="2023-07-23T06:21:25.961" v="618" actId="1076"/>
          <ac:spMkLst>
            <pc:docMk/>
            <pc:sldMk cId="222377177" sldId="266"/>
            <ac:spMk id="13" creationId="{5CEA9990-8BA9-DAA3-8B55-5581407481FB}"/>
          </ac:spMkLst>
        </pc:spChg>
        <pc:spChg chg="mod">
          <ac:chgData name="尾崎 泉" userId="d185d6ac12c933bc" providerId="LiveId" clId="{B59FB7D6-1495-4C5D-A4B0-A364EB0A1190}" dt="2023-07-23T04:15:10.375" v="407" actId="14100"/>
          <ac:spMkLst>
            <pc:docMk/>
            <pc:sldMk cId="222377177" sldId="266"/>
            <ac:spMk id="15" creationId="{1F59E705-5022-D01C-1781-B549929D5172}"/>
          </ac:spMkLst>
        </pc:spChg>
        <pc:spChg chg="del">
          <ac:chgData name="尾崎 泉" userId="d185d6ac12c933bc" providerId="LiveId" clId="{B59FB7D6-1495-4C5D-A4B0-A364EB0A1190}" dt="2023-07-23T04:41:55.109" v="565"/>
          <ac:spMkLst>
            <pc:docMk/>
            <pc:sldMk cId="222377177" sldId="266"/>
            <ac:spMk id="16" creationId="{D1BC86E9-8788-E176-FF98-4FE75A1E6D0A}"/>
          </ac:spMkLst>
        </pc:spChg>
        <pc:spChg chg="del">
          <ac:chgData name="尾崎 泉" userId="d185d6ac12c933bc" providerId="LiveId" clId="{B59FB7D6-1495-4C5D-A4B0-A364EB0A1190}" dt="2023-07-23T04:42:53.684" v="570"/>
          <ac:spMkLst>
            <pc:docMk/>
            <pc:sldMk cId="222377177" sldId="266"/>
            <ac:spMk id="18" creationId="{AEB4CFD9-9B69-7BE3-F687-3C7884A11C7F}"/>
          </ac:spMkLst>
        </pc:spChg>
        <pc:spChg chg="mod">
          <ac:chgData name="尾崎 泉" userId="d185d6ac12c933bc" providerId="LiveId" clId="{B59FB7D6-1495-4C5D-A4B0-A364EB0A1190}" dt="2023-07-22T14:45:08.396" v="56" actId="20577"/>
          <ac:spMkLst>
            <pc:docMk/>
            <pc:sldMk cId="222377177" sldId="266"/>
            <ac:spMk id="19" creationId="{00000000-0000-0000-0000-000000000000}"/>
          </ac:spMkLst>
        </pc:spChg>
        <pc:spChg chg="mod">
          <ac:chgData name="尾崎 泉" userId="d185d6ac12c933bc" providerId="LiveId" clId="{B59FB7D6-1495-4C5D-A4B0-A364EB0A1190}" dt="2023-07-22T14:44:54.493" v="46" actId="20577"/>
          <ac:spMkLst>
            <pc:docMk/>
            <pc:sldMk cId="222377177" sldId="266"/>
            <ac:spMk id="25" creationId="{00000000-0000-0000-0000-000000000000}"/>
          </ac:spMkLst>
        </pc:spChg>
      </pc:sldChg>
      <pc:sldChg chg="delSp">
        <pc:chgData name="尾崎 泉" userId="d185d6ac12c933bc" providerId="LiveId" clId="{B59FB7D6-1495-4C5D-A4B0-A364EB0A1190}" dt="2023-07-23T04:42:53.684" v="570"/>
        <pc:sldMkLst>
          <pc:docMk/>
          <pc:sldMk cId="3695267556" sldId="270"/>
        </pc:sldMkLst>
        <pc:spChg chg="del">
          <ac:chgData name="尾崎 泉" userId="d185d6ac12c933bc" providerId="LiveId" clId="{B59FB7D6-1495-4C5D-A4B0-A364EB0A1190}" dt="2023-07-23T04:41:55.109" v="565"/>
          <ac:spMkLst>
            <pc:docMk/>
            <pc:sldMk cId="3695267556" sldId="270"/>
            <ac:spMk id="3" creationId="{0420483B-6415-2004-5F11-81DC5210D8DF}"/>
          </ac:spMkLst>
        </pc:spChg>
        <pc:spChg chg="del">
          <ac:chgData name="尾崎 泉" userId="d185d6ac12c933bc" providerId="LiveId" clId="{B59FB7D6-1495-4C5D-A4B0-A364EB0A1190}" dt="2023-07-23T04:42:53.684" v="570"/>
          <ac:spMkLst>
            <pc:docMk/>
            <pc:sldMk cId="3695267556" sldId="270"/>
            <ac:spMk id="6" creationId="{925B4ABF-2E32-2C9F-6F58-E7D0A783899E}"/>
          </ac:spMkLst>
        </pc:spChg>
      </pc:sldChg>
      <pc:sldChg chg="addSp delSp modSp mod setBg">
        <pc:chgData name="尾崎 泉" userId="d185d6ac12c933bc" providerId="LiveId" clId="{B59FB7D6-1495-4C5D-A4B0-A364EB0A1190}" dt="2023-07-23T06:22:22.074" v="622" actId="1076"/>
        <pc:sldMkLst>
          <pc:docMk/>
          <pc:sldMk cId="817153423" sldId="271"/>
        </pc:sldMkLst>
        <pc:spChg chg="add mod">
          <ac:chgData name="尾崎 泉" userId="d185d6ac12c933bc" providerId="LiveId" clId="{B59FB7D6-1495-4C5D-A4B0-A364EB0A1190}" dt="2023-07-23T06:22:22.074" v="622" actId="1076"/>
          <ac:spMkLst>
            <pc:docMk/>
            <pc:sldMk cId="817153423" sldId="271"/>
            <ac:spMk id="5" creationId="{DF528E93-966E-08DE-8D1A-A4E920B00B48}"/>
          </ac:spMkLst>
        </pc:spChg>
        <pc:spChg chg="add mod">
          <ac:chgData name="尾崎 泉" userId="d185d6ac12c933bc" providerId="LiveId" clId="{B59FB7D6-1495-4C5D-A4B0-A364EB0A1190}" dt="2023-07-23T04:05:08.896" v="301"/>
          <ac:spMkLst>
            <pc:docMk/>
            <pc:sldMk cId="817153423" sldId="271"/>
            <ac:spMk id="6" creationId="{EDB27A3E-22BD-7D77-B14F-925BBBF12C68}"/>
          </ac:spMkLst>
        </pc:spChg>
        <pc:spChg chg="del">
          <ac:chgData name="尾崎 泉" userId="d185d6ac12c933bc" providerId="LiveId" clId="{B59FB7D6-1495-4C5D-A4B0-A364EB0A1190}" dt="2023-07-23T04:41:55.109" v="565"/>
          <ac:spMkLst>
            <pc:docMk/>
            <pc:sldMk cId="817153423" sldId="271"/>
            <ac:spMk id="7" creationId="{6E76E832-FB8B-5D7E-F81D-8C880E3F9493}"/>
          </ac:spMkLst>
        </pc:spChg>
        <pc:spChg chg="del mod">
          <ac:chgData name="尾崎 泉" userId="d185d6ac12c933bc" providerId="LiveId" clId="{B59FB7D6-1495-4C5D-A4B0-A364EB0A1190}" dt="2023-07-23T04:42:53.684" v="570"/>
          <ac:spMkLst>
            <pc:docMk/>
            <pc:sldMk cId="817153423" sldId="271"/>
            <ac:spMk id="8" creationId="{C9BC9025-5F3C-0711-11B4-7740760C9C55}"/>
          </ac:spMkLst>
        </pc:spChg>
        <pc:spChg chg="del">
          <ac:chgData name="尾崎 泉" userId="d185d6ac12c933bc" providerId="LiveId" clId="{B59FB7D6-1495-4C5D-A4B0-A364EB0A1190}" dt="2023-07-23T04:44:43.837" v="571"/>
          <ac:spMkLst>
            <pc:docMk/>
            <pc:sldMk cId="817153423" sldId="271"/>
            <ac:spMk id="9" creationId="{30B95C93-D389-8BC5-CD11-2C911056F5D5}"/>
          </ac:spMkLst>
        </pc:spChg>
        <pc:spChg chg="del">
          <ac:chgData name="尾崎 泉" userId="d185d6ac12c933bc" providerId="LiveId" clId="{B59FB7D6-1495-4C5D-A4B0-A364EB0A1190}" dt="2023-07-23T04:05:00.770" v="300" actId="21"/>
          <ac:spMkLst>
            <pc:docMk/>
            <pc:sldMk cId="817153423" sldId="271"/>
            <ac:spMk id="27" creationId="{00000000-0000-0000-0000-000000000000}"/>
          </ac:spMkLst>
        </pc:spChg>
        <pc:spChg chg="del">
          <ac:chgData name="尾崎 泉" userId="d185d6ac12c933bc" providerId="LiveId" clId="{B59FB7D6-1495-4C5D-A4B0-A364EB0A1190}" dt="2023-07-23T04:03:11.160" v="277" actId="21"/>
          <ac:spMkLst>
            <pc:docMk/>
            <pc:sldMk cId="817153423" sldId="271"/>
            <ac:spMk id="28" creationId="{00000000-0000-0000-0000-000000000000}"/>
          </ac:spMkLst>
        </pc:spChg>
      </pc:sldChg>
      <pc:sldChg chg="addSp delSp modSp mod">
        <pc:chgData name="尾崎 泉" userId="d185d6ac12c933bc" providerId="LiveId" clId="{B59FB7D6-1495-4C5D-A4B0-A364EB0A1190}" dt="2023-07-23T06:22:13.293" v="621" actId="1076"/>
        <pc:sldMkLst>
          <pc:docMk/>
          <pc:sldMk cId="778489893" sldId="272"/>
        </pc:sldMkLst>
        <pc:spChg chg="add mod">
          <ac:chgData name="尾崎 泉" userId="d185d6ac12c933bc" providerId="LiveId" clId="{B59FB7D6-1495-4C5D-A4B0-A364EB0A1190}" dt="2023-07-23T06:22:13.293" v="621" actId="1076"/>
          <ac:spMkLst>
            <pc:docMk/>
            <pc:sldMk cId="778489893" sldId="272"/>
            <ac:spMk id="13" creationId="{AF0B94CE-D183-8866-126D-6BC085F4F2F8}"/>
          </ac:spMkLst>
        </pc:spChg>
        <pc:spChg chg="add mod">
          <ac:chgData name="尾崎 泉" userId="d185d6ac12c933bc" providerId="LiveId" clId="{B59FB7D6-1495-4C5D-A4B0-A364EB0A1190}" dt="2023-07-23T04:04:56.411" v="299"/>
          <ac:spMkLst>
            <pc:docMk/>
            <pc:sldMk cId="778489893" sldId="272"/>
            <ac:spMk id="19" creationId="{9DE30824-3B76-08B4-B41A-BBA35AB19CE7}"/>
          </ac:spMkLst>
        </pc:spChg>
        <pc:spChg chg="del">
          <ac:chgData name="尾崎 泉" userId="d185d6ac12c933bc" providerId="LiveId" clId="{B59FB7D6-1495-4C5D-A4B0-A364EB0A1190}" dt="2023-07-23T04:41:55.109" v="565"/>
          <ac:spMkLst>
            <pc:docMk/>
            <pc:sldMk cId="778489893" sldId="272"/>
            <ac:spMk id="20" creationId="{99B54D0C-D320-C4F1-A233-7931F2D33559}"/>
          </ac:spMkLst>
        </pc:spChg>
        <pc:spChg chg="del">
          <ac:chgData name="尾崎 泉" userId="d185d6ac12c933bc" providerId="LiveId" clId="{B59FB7D6-1495-4C5D-A4B0-A364EB0A1190}" dt="2023-07-23T04:42:53.684" v="570"/>
          <ac:spMkLst>
            <pc:docMk/>
            <pc:sldMk cId="778489893" sldId="272"/>
            <ac:spMk id="22" creationId="{431090C0-27B4-4BA3-D6CA-608BB618880E}"/>
          </ac:spMkLst>
        </pc:spChg>
        <pc:spChg chg="del">
          <ac:chgData name="尾崎 泉" userId="d185d6ac12c933bc" providerId="LiveId" clId="{B59FB7D6-1495-4C5D-A4B0-A364EB0A1190}" dt="2023-07-23T04:04:38.759" v="296" actId="21"/>
          <ac:spMkLst>
            <pc:docMk/>
            <pc:sldMk cId="778489893" sldId="272"/>
            <ac:spMk id="37" creationId="{00000000-0000-0000-0000-000000000000}"/>
          </ac:spMkLst>
        </pc:spChg>
        <pc:spChg chg="del">
          <ac:chgData name="尾崎 泉" userId="d185d6ac12c933bc" providerId="LiveId" clId="{B59FB7D6-1495-4C5D-A4B0-A364EB0A1190}" dt="2023-07-23T04:03:07.258" v="276" actId="21"/>
          <ac:spMkLst>
            <pc:docMk/>
            <pc:sldMk cId="778489893" sldId="272"/>
            <ac:spMk id="38" creationId="{00000000-0000-0000-0000-000000000000}"/>
          </ac:spMkLst>
        </pc:spChg>
      </pc:sldChg>
      <pc:sldChg chg="addSp delSp modSp mod">
        <pc:chgData name="尾崎 泉" userId="d185d6ac12c933bc" providerId="LiveId" clId="{B59FB7D6-1495-4C5D-A4B0-A364EB0A1190}" dt="2023-07-23T06:22:03.372" v="620" actId="1076"/>
        <pc:sldMkLst>
          <pc:docMk/>
          <pc:sldMk cId="871056717" sldId="273"/>
        </pc:sldMkLst>
        <pc:spChg chg="del">
          <ac:chgData name="尾崎 泉" userId="d185d6ac12c933bc" providerId="LiveId" clId="{B59FB7D6-1495-4C5D-A4B0-A364EB0A1190}" dt="2023-07-23T04:41:55.109" v="565"/>
          <ac:spMkLst>
            <pc:docMk/>
            <pc:sldMk cId="871056717" sldId="273"/>
            <ac:spMk id="13" creationId="{5EEDCB6E-7AF5-C543-D760-DD24C717A05C}"/>
          </ac:spMkLst>
        </pc:spChg>
        <pc:spChg chg="add del mod">
          <ac:chgData name="尾崎 泉" userId="d185d6ac12c933bc" providerId="LiveId" clId="{B59FB7D6-1495-4C5D-A4B0-A364EB0A1190}" dt="2023-07-23T04:04:33.010" v="294"/>
          <ac:spMkLst>
            <pc:docMk/>
            <pc:sldMk cId="871056717" sldId="273"/>
            <ac:spMk id="13" creationId="{D8148CC2-B948-37CE-372F-E0F5F1A940F7}"/>
          </ac:spMkLst>
        </pc:spChg>
        <pc:spChg chg="add del mod">
          <ac:chgData name="尾崎 泉" userId="d185d6ac12c933bc" providerId="LiveId" clId="{B59FB7D6-1495-4C5D-A4B0-A364EB0A1190}" dt="2023-07-23T04:04:33.010" v="294"/>
          <ac:spMkLst>
            <pc:docMk/>
            <pc:sldMk cId="871056717" sldId="273"/>
            <ac:spMk id="19" creationId="{33885600-5342-256D-1E38-53E01714A757}"/>
          </ac:spMkLst>
        </pc:spChg>
        <pc:spChg chg="del">
          <ac:chgData name="尾崎 泉" userId="d185d6ac12c933bc" providerId="LiveId" clId="{B59FB7D6-1495-4C5D-A4B0-A364EB0A1190}" dt="2023-07-23T04:42:53.684" v="570"/>
          <ac:spMkLst>
            <pc:docMk/>
            <pc:sldMk cId="871056717" sldId="273"/>
            <ac:spMk id="19" creationId="{79CB60F5-8B4B-B331-848E-AEBF853FEF38}"/>
          </ac:spMkLst>
        </pc:spChg>
        <pc:spChg chg="add mod">
          <ac:chgData name="尾崎 泉" userId="d185d6ac12c933bc" providerId="LiveId" clId="{B59FB7D6-1495-4C5D-A4B0-A364EB0A1190}" dt="2023-07-23T06:22:03.372" v="620" actId="1076"/>
          <ac:spMkLst>
            <pc:docMk/>
            <pc:sldMk cId="871056717" sldId="273"/>
            <ac:spMk id="20" creationId="{D6502E08-D3BC-1049-8513-343C6D2EBB2D}"/>
          </ac:spMkLst>
        </pc:spChg>
        <pc:spChg chg="add mod">
          <ac:chgData name="尾崎 泉" userId="d185d6ac12c933bc" providerId="LiveId" clId="{B59FB7D6-1495-4C5D-A4B0-A364EB0A1190}" dt="2023-07-23T04:04:52.892" v="298"/>
          <ac:spMkLst>
            <pc:docMk/>
            <pc:sldMk cId="871056717" sldId="273"/>
            <ac:spMk id="22" creationId="{C5A941EF-6592-FA29-5F35-013172705CF3}"/>
          </ac:spMkLst>
        </pc:spChg>
        <pc:spChg chg="del">
          <ac:chgData name="尾崎 泉" userId="d185d6ac12c933bc" providerId="LiveId" clId="{B59FB7D6-1495-4C5D-A4B0-A364EB0A1190}" dt="2023-07-23T04:04:35.545" v="295" actId="21"/>
          <ac:spMkLst>
            <pc:docMk/>
            <pc:sldMk cId="871056717" sldId="273"/>
            <ac:spMk id="35" creationId="{00000000-0000-0000-0000-000000000000}"/>
          </ac:spMkLst>
        </pc:spChg>
        <pc:spChg chg="del">
          <ac:chgData name="尾崎 泉" userId="d185d6ac12c933bc" providerId="LiveId" clId="{B59FB7D6-1495-4C5D-A4B0-A364EB0A1190}" dt="2023-07-23T04:03:03.276" v="275" actId="21"/>
          <ac:spMkLst>
            <pc:docMk/>
            <pc:sldMk cId="871056717" sldId="273"/>
            <ac:spMk id="36" creationId="{00000000-0000-0000-0000-000000000000}"/>
          </ac:spMkLst>
        </pc:spChg>
      </pc:sldChg>
      <pc:sldChg chg="delSp modSp mod">
        <pc:chgData name="尾崎 泉" userId="d185d6ac12c933bc" providerId="LiveId" clId="{B59FB7D6-1495-4C5D-A4B0-A364EB0A1190}" dt="2023-07-23T06:21:38.359" v="619" actId="1076"/>
        <pc:sldMkLst>
          <pc:docMk/>
          <pc:sldMk cId="2103434968" sldId="274"/>
        </pc:sldMkLst>
        <pc:spChg chg="del">
          <ac:chgData name="尾崎 泉" userId="d185d6ac12c933bc" providerId="LiveId" clId="{B59FB7D6-1495-4C5D-A4B0-A364EB0A1190}" dt="2023-07-23T04:41:55.109" v="565"/>
          <ac:spMkLst>
            <pc:docMk/>
            <pc:sldMk cId="2103434968" sldId="274"/>
            <ac:spMk id="13" creationId="{98E92A52-571D-6FC1-4BDF-40C63B7AE7FB}"/>
          </ac:spMkLst>
        </pc:spChg>
        <pc:spChg chg="mod">
          <ac:chgData name="尾崎 泉" userId="d185d6ac12c933bc" providerId="LiveId" clId="{B59FB7D6-1495-4C5D-A4B0-A364EB0A1190}" dt="2023-07-22T14:44:27.290" v="26" actId="20577"/>
          <ac:spMkLst>
            <pc:docMk/>
            <pc:sldMk cId="2103434968" sldId="274"/>
            <ac:spMk id="18" creationId="{3EBE5313-DDEA-625E-A235-0CD7E361A51A}"/>
          </ac:spMkLst>
        </pc:spChg>
        <pc:spChg chg="del">
          <ac:chgData name="尾崎 泉" userId="d185d6ac12c933bc" providerId="LiveId" clId="{B59FB7D6-1495-4C5D-A4B0-A364EB0A1190}" dt="2023-07-23T04:42:53.684" v="570"/>
          <ac:spMkLst>
            <pc:docMk/>
            <pc:sldMk cId="2103434968" sldId="274"/>
            <ac:spMk id="19" creationId="{FA7BADF3-E109-8BDF-A712-4F8CF8490FAC}"/>
          </ac:spMkLst>
        </pc:spChg>
        <pc:spChg chg="mod">
          <ac:chgData name="尾崎 泉" userId="d185d6ac12c933bc" providerId="LiveId" clId="{B59FB7D6-1495-4C5D-A4B0-A364EB0A1190}" dt="2023-07-23T06:21:38.359" v="619" actId="1076"/>
          <ac:spMkLst>
            <pc:docMk/>
            <pc:sldMk cId="2103434968" sldId="274"/>
            <ac:spMk id="27" creationId="{00000000-0000-0000-0000-000000000000}"/>
          </ac:spMkLst>
        </pc:spChg>
        <pc:spChg chg="mod">
          <ac:chgData name="尾崎 泉" userId="d185d6ac12c933bc" providerId="LiveId" clId="{B59FB7D6-1495-4C5D-A4B0-A364EB0A1190}" dt="2023-07-23T04:04:21.555" v="292" actId="555"/>
          <ac:spMkLst>
            <pc:docMk/>
            <pc:sldMk cId="2103434968" sldId="274"/>
            <ac:spMk id="28" creationId="{00000000-0000-0000-0000-000000000000}"/>
          </ac:spMkLst>
        </pc:spChg>
      </pc:sldChg>
      <pc:sldChg chg="delSp modSp mod modNotes">
        <pc:chgData name="尾崎 泉" userId="d185d6ac12c933bc" providerId="LiveId" clId="{B59FB7D6-1495-4C5D-A4B0-A364EB0A1190}" dt="2023-07-23T06:21:09.356" v="616" actId="1076"/>
        <pc:sldMkLst>
          <pc:docMk/>
          <pc:sldMk cId="3824593744" sldId="276"/>
        </pc:sldMkLst>
        <pc:spChg chg="del">
          <ac:chgData name="尾崎 泉" userId="d185d6ac12c933bc" providerId="LiveId" clId="{B59FB7D6-1495-4C5D-A4B0-A364EB0A1190}" dt="2023-07-23T04:41:55.109" v="565"/>
          <ac:spMkLst>
            <pc:docMk/>
            <pc:sldMk cId="3824593744" sldId="276"/>
            <ac:spMk id="14" creationId="{73821AD9-106B-CEE4-490E-1024F00572C2}"/>
          </ac:spMkLst>
        </pc:spChg>
        <pc:spChg chg="del">
          <ac:chgData name="尾崎 泉" userId="d185d6ac12c933bc" providerId="LiveId" clId="{B59FB7D6-1495-4C5D-A4B0-A364EB0A1190}" dt="2023-07-23T04:42:53.684" v="570"/>
          <ac:spMkLst>
            <pc:docMk/>
            <pc:sldMk cId="3824593744" sldId="276"/>
            <ac:spMk id="19" creationId="{B19A745B-E227-5C6E-AECA-91983CEAD822}"/>
          </ac:spMkLst>
        </pc:spChg>
        <pc:spChg chg="mod">
          <ac:chgData name="尾崎 泉" userId="d185d6ac12c933bc" providerId="LiveId" clId="{B59FB7D6-1495-4C5D-A4B0-A364EB0A1190}" dt="2023-07-23T06:21:09.356" v="616" actId="1076"/>
          <ac:spMkLst>
            <pc:docMk/>
            <pc:sldMk cId="3824593744" sldId="276"/>
            <ac:spMk id="35" creationId="{5CEA9990-8BA9-DAA3-8B55-5581407481FB}"/>
          </ac:spMkLst>
        </pc:spChg>
      </pc:sldChg>
      <pc:sldChg chg="delSp modSp mod">
        <pc:chgData name="尾崎 泉" userId="d185d6ac12c933bc" providerId="LiveId" clId="{B59FB7D6-1495-4C5D-A4B0-A364EB0A1190}" dt="2023-07-23T06:20:43.831" v="614" actId="1076"/>
        <pc:sldMkLst>
          <pc:docMk/>
          <pc:sldMk cId="204824735" sldId="277"/>
        </pc:sldMkLst>
        <pc:spChg chg="del">
          <ac:chgData name="尾崎 泉" userId="d185d6ac12c933bc" providerId="LiveId" clId="{B59FB7D6-1495-4C5D-A4B0-A364EB0A1190}" dt="2023-07-23T04:41:55.109" v="565"/>
          <ac:spMkLst>
            <pc:docMk/>
            <pc:sldMk cId="204824735" sldId="277"/>
            <ac:spMk id="12" creationId="{CA213174-6C4F-92E2-E4BF-F47B886D84CF}"/>
          </ac:spMkLst>
        </pc:spChg>
        <pc:spChg chg="del">
          <ac:chgData name="尾崎 泉" userId="d185d6ac12c933bc" providerId="LiveId" clId="{B59FB7D6-1495-4C5D-A4B0-A364EB0A1190}" dt="2023-07-23T04:42:53.684" v="570"/>
          <ac:spMkLst>
            <pc:docMk/>
            <pc:sldMk cId="204824735" sldId="277"/>
            <ac:spMk id="14" creationId="{39D667AC-95D8-0E92-2785-2C70B271A50B}"/>
          </ac:spMkLst>
        </pc:spChg>
        <pc:spChg chg="mod">
          <ac:chgData name="尾崎 泉" userId="d185d6ac12c933bc" providerId="LiveId" clId="{B59FB7D6-1495-4C5D-A4B0-A364EB0A1190}" dt="2023-07-23T06:20:43.831" v="614" actId="1076"/>
          <ac:spMkLst>
            <pc:docMk/>
            <pc:sldMk cId="204824735" sldId="277"/>
            <ac:spMk id="29" creationId="{5CEA9990-8BA9-DAA3-8B55-5581407481FB}"/>
          </ac:spMkLst>
        </pc:spChg>
      </pc:sldChg>
      <pc:sldChg chg="addSp delSp modSp mod modNotes">
        <pc:chgData name="尾崎 泉" userId="d185d6ac12c933bc" providerId="LiveId" clId="{B59FB7D6-1495-4C5D-A4B0-A364EB0A1190}" dt="2023-07-23T06:17:54.644" v="610" actId="1076"/>
        <pc:sldMkLst>
          <pc:docMk/>
          <pc:sldMk cId="2325879911" sldId="278"/>
        </pc:sldMkLst>
        <pc:spChg chg="del">
          <ac:chgData name="尾崎 泉" userId="d185d6ac12c933bc" providerId="LiveId" clId="{B59FB7D6-1495-4C5D-A4B0-A364EB0A1190}" dt="2023-07-23T04:41:55.109" v="565"/>
          <ac:spMkLst>
            <pc:docMk/>
            <pc:sldMk cId="2325879911" sldId="278"/>
            <ac:spMk id="11" creationId="{1180C73E-8D1A-C5C6-1F2E-7A4C75730F5F}"/>
          </ac:spMkLst>
        </pc:spChg>
        <pc:spChg chg="add mod">
          <ac:chgData name="尾崎 泉" userId="d185d6ac12c933bc" providerId="LiveId" clId="{B59FB7D6-1495-4C5D-A4B0-A364EB0A1190}" dt="2023-07-23T04:00:56.878" v="238" actId="1076"/>
          <ac:spMkLst>
            <pc:docMk/>
            <pc:sldMk cId="2325879911" sldId="278"/>
            <ac:spMk id="15" creationId="{3DA0300B-448E-9F4F-0BA3-2A0680BF99C1}"/>
          </ac:spMkLst>
        </pc:spChg>
        <pc:spChg chg="del">
          <ac:chgData name="尾崎 泉" userId="d185d6ac12c933bc" providerId="LiveId" clId="{B59FB7D6-1495-4C5D-A4B0-A364EB0A1190}" dt="2023-07-23T04:42:53.684" v="570"/>
          <ac:spMkLst>
            <pc:docMk/>
            <pc:sldMk cId="2325879911" sldId="278"/>
            <ac:spMk id="18" creationId="{ADD6160E-6DAA-5BAF-F2D6-67E38E6383F8}"/>
          </ac:spMkLst>
        </pc:spChg>
        <pc:spChg chg="mod">
          <ac:chgData name="尾崎 泉" userId="d185d6ac12c933bc" providerId="LiveId" clId="{B59FB7D6-1495-4C5D-A4B0-A364EB0A1190}" dt="2023-07-23T06:17:54.644" v="610" actId="1076"/>
          <ac:spMkLst>
            <pc:docMk/>
            <pc:sldMk cId="2325879911" sldId="278"/>
            <ac:spMk id="29" creationId="{00000000-0000-0000-0000-000000000000}"/>
          </ac:spMkLst>
        </pc:spChg>
      </pc:sldChg>
      <pc:sldChg chg="addSp delSp modSp new mod">
        <pc:chgData name="尾崎 泉" userId="d185d6ac12c933bc" providerId="LiveId" clId="{B59FB7D6-1495-4C5D-A4B0-A364EB0A1190}" dt="2023-07-23T04:42:53.684" v="570"/>
        <pc:sldMkLst>
          <pc:docMk/>
          <pc:sldMk cId="1027273888" sldId="279"/>
        </pc:sldMkLst>
        <pc:spChg chg="add mod">
          <ac:chgData name="尾崎 泉" userId="d185d6ac12c933bc" providerId="LiveId" clId="{B59FB7D6-1495-4C5D-A4B0-A364EB0A1190}" dt="2023-07-23T03:46:24.338" v="193" actId="1076"/>
          <ac:spMkLst>
            <pc:docMk/>
            <pc:sldMk cId="1027273888" sldId="279"/>
            <ac:spMk id="2" creationId="{018730C2-7BAC-FD6B-EC31-900C1202972A}"/>
          </ac:spMkLst>
        </pc:spChg>
        <pc:spChg chg="del">
          <ac:chgData name="尾崎 泉" userId="d185d6ac12c933bc" providerId="LiveId" clId="{B59FB7D6-1495-4C5D-A4B0-A364EB0A1190}" dt="2023-07-23T04:41:55.109" v="565"/>
          <ac:spMkLst>
            <pc:docMk/>
            <pc:sldMk cId="1027273888" sldId="279"/>
            <ac:spMk id="3" creationId="{DFAF1F15-6060-A63A-E80A-C17DAB79EEC6}"/>
          </ac:spMkLst>
        </pc:spChg>
        <pc:spChg chg="del">
          <ac:chgData name="尾崎 泉" userId="d185d6ac12c933bc" providerId="LiveId" clId="{B59FB7D6-1495-4C5D-A4B0-A364EB0A1190}" dt="2023-07-23T04:42:53.684" v="570"/>
          <ac:spMkLst>
            <pc:docMk/>
            <pc:sldMk cId="1027273888" sldId="279"/>
            <ac:spMk id="4" creationId="{340AA136-4555-0991-097C-3F537502FC5D}"/>
          </ac:spMkLst>
        </pc:spChg>
      </pc:sldChg>
      <pc:sldChg chg="delSp modSp add mod">
        <pc:chgData name="尾崎 泉" userId="d185d6ac12c933bc" providerId="LiveId" clId="{B59FB7D6-1495-4C5D-A4B0-A364EB0A1190}" dt="2023-07-23T04:42:53.684" v="570"/>
        <pc:sldMkLst>
          <pc:docMk/>
          <pc:sldMk cId="3450522180" sldId="280"/>
        </pc:sldMkLst>
        <pc:spChg chg="mod">
          <ac:chgData name="尾崎 泉" userId="d185d6ac12c933bc" providerId="LiveId" clId="{B59FB7D6-1495-4C5D-A4B0-A364EB0A1190}" dt="2023-07-23T03:46:54.094" v="210" actId="20577"/>
          <ac:spMkLst>
            <pc:docMk/>
            <pc:sldMk cId="3450522180" sldId="280"/>
            <ac:spMk id="2" creationId="{018730C2-7BAC-FD6B-EC31-900C1202972A}"/>
          </ac:spMkLst>
        </pc:spChg>
        <pc:spChg chg="del">
          <ac:chgData name="尾崎 泉" userId="d185d6ac12c933bc" providerId="LiveId" clId="{B59FB7D6-1495-4C5D-A4B0-A364EB0A1190}" dt="2023-07-23T04:41:55.109" v="565"/>
          <ac:spMkLst>
            <pc:docMk/>
            <pc:sldMk cId="3450522180" sldId="280"/>
            <ac:spMk id="3" creationId="{4D282502-A2C5-6F2C-581B-D1CF5F9E5A1D}"/>
          </ac:spMkLst>
        </pc:spChg>
        <pc:spChg chg="del">
          <ac:chgData name="尾崎 泉" userId="d185d6ac12c933bc" providerId="LiveId" clId="{B59FB7D6-1495-4C5D-A4B0-A364EB0A1190}" dt="2023-07-23T04:42:53.684" v="570"/>
          <ac:spMkLst>
            <pc:docMk/>
            <pc:sldMk cId="3450522180" sldId="280"/>
            <ac:spMk id="4" creationId="{9D25B575-C25F-6EEB-5B39-DA1EB005B369}"/>
          </ac:spMkLst>
        </pc:spChg>
      </pc:sldChg>
      <pc:sldChg chg="delSp modSp add mod">
        <pc:chgData name="尾崎 泉" userId="d185d6ac12c933bc" providerId="LiveId" clId="{B59FB7D6-1495-4C5D-A4B0-A364EB0A1190}" dt="2023-07-23T04:42:53.684" v="570"/>
        <pc:sldMkLst>
          <pc:docMk/>
          <pc:sldMk cId="2674048555" sldId="281"/>
        </pc:sldMkLst>
        <pc:spChg chg="mod">
          <ac:chgData name="尾崎 泉" userId="d185d6ac12c933bc" providerId="LiveId" clId="{B59FB7D6-1495-4C5D-A4B0-A364EB0A1190}" dt="2023-07-23T03:47:07.571" v="236" actId="20577"/>
          <ac:spMkLst>
            <pc:docMk/>
            <pc:sldMk cId="2674048555" sldId="281"/>
            <ac:spMk id="2" creationId="{018730C2-7BAC-FD6B-EC31-900C1202972A}"/>
          </ac:spMkLst>
        </pc:spChg>
        <pc:spChg chg="del">
          <ac:chgData name="尾崎 泉" userId="d185d6ac12c933bc" providerId="LiveId" clId="{B59FB7D6-1495-4C5D-A4B0-A364EB0A1190}" dt="2023-07-23T04:41:55.109" v="565"/>
          <ac:spMkLst>
            <pc:docMk/>
            <pc:sldMk cId="2674048555" sldId="281"/>
            <ac:spMk id="3" creationId="{5FA63F8D-5A85-8289-AD6C-D9FAC9703D41}"/>
          </ac:spMkLst>
        </pc:spChg>
        <pc:spChg chg="del">
          <ac:chgData name="尾崎 泉" userId="d185d6ac12c933bc" providerId="LiveId" clId="{B59FB7D6-1495-4C5D-A4B0-A364EB0A1190}" dt="2023-07-23T04:42:53.684" v="570"/>
          <ac:spMkLst>
            <pc:docMk/>
            <pc:sldMk cId="2674048555" sldId="281"/>
            <ac:spMk id="4" creationId="{A0C6015D-6057-ABFA-4E62-FFBDC3941F32}"/>
          </ac:spMkLst>
        </pc:spChg>
      </pc:sldChg>
      <pc:sldChg chg="modSp add mod ord">
        <pc:chgData name="尾崎 泉" userId="d185d6ac12c933bc" providerId="LiveId" clId="{B59FB7D6-1495-4C5D-A4B0-A364EB0A1190}" dt="2023-07-23T05:04:34.236" v="597" actId="20577"/>
        <pc:sldMkLst>
          <pc:docMk/>
          <pc:sldMk cId="236961355" sldId="282"/>
        </pc:sldMkLst>
        <pc:spChg chg="mod">
          <ac:chgData name="尾崎 泉" userId="d185d6ac12c933bc" providerId="LiveId" clId="{B59FB7D6-1495-4C5D-A4B0-A364EB0A1190}" dt="2023-07-23T05:04:34.236" v="597" actId="20577"/>
          <ac:spMkLst>
            <pc:docMk/>
            <pc:sldMk cId="236961355" sldId="282"/>
            <ac:spMk id="2" creationId="{018730C2-7BAC-FD6B-EC31-900C1202972A}"/>
          </ac:spMkLst>
        </pc:spChg>
      </pc:sldChg>
      <pc:sldChg chg="add del">
        <pc:chgData name="尾崎 泉" userId="d185d6ac12c933bc" providerId="LiveId" clId="{B59FB7D6-1495-4C5D-A4B0-A364EB0A1190}" dt="2023-07-23T05:04:03.335" v="573" actId="2890"/>
        <pc:sldMkLst>
          <pc:docMk/>
          <pc:sldMk cId="1097513595"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6127022\Desktop\1-5&#12288;&#65288;&#12524;&#12463;&#21069;&#20462;&#27491;&#65289;&#12304;&#12392;&#12426;&#12414;&#12392;&#12417;&#12305;&#24059;&#38957;&#12539;&#24059;&#26411;&#12487;&#12540;&#12479;&#19968;&#3523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6&#12288;&#65288;&#20462;&#27491;&#65289;&#12304;&#12392;&#12426;&#12414;&#12392;&#12417;&#12305;&#24059;&#38957;&#12539;&#24059;&#26411;&#12487;&#12540;&#12479;&#19968;&#3523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6&#12288;&#65288;&#20462;&#27491;&#65289;&#12304;&#12392;&#12426;&#12414;&#12392;&#12417;&#12305;&#24059;&#38957;&#12539;&#24059;&#26411;&#12487;&#12540;&#12479;&#19968;&#3523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6127022\Desktop\1-3&#12288;&#65288;&#35506;&#20869;&#30906;&#35469;&#65289;&#12304;&#12392;&#12426;&#12414;&#12392;&#12417;&#12305;&#24059;&#38957;&#12539;&#24059;&#26411;&#12487;&#12540;&#12479;&#19968;&#35239;1%20-%20&#12467;&#12500;&#125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6&#12288;&#65288;&#20462;&#27491;&#65289;&#12304;&#12392;&#12426;&#12414;&#12392;&#12417;&#12305;&#24059;&#38957;&#12539;&#24059;&#26411;&#12487;&#12540;&#12479;&#19968;&#3523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4&#12288;&#65288;&#21306;&#38263;&#30906;&#35469;&#29992;&#65289;&#12304;&#12392;&#12426;&#12414;&#12392;&#12417;&#12305;&#24059;&#38957;&#12539;&#24059;&#26411;&#12487;&#12540;&#12479;&#19968;&#3523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4&#12288;&#65288;&#21306;&#38263;&#30906;&#35469;&#29992;&#65289;&#12304;&#12392;&#12426;&#12414;&#12392;&#12417;&#12305;&#24059;&#38957;&#12539;&#24059;&#26411;&#12487;&#12540;&#12479;&#19968;&#3523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6127022\Desktop\1-5&#12288;&#65288;&#12524;&#12463;&#21069;&#20462;&#27491;&#65289;&#12304;&#12392;&#12426;&#12414;&#12392;&#12417;&#12305;&#24059;&#38957;&#12539;&#24059;&#26411;&#12487;&#12540;&#12479;&#19968;&#3523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6127022\Desktop\1-5&#12288;&#65288;&#12524;&#12463;&#21069;&#20462;&#27491;&#65289;&#12304;&#12392;&#12426;&#12414;&#12392;&#12417;&#12305;&#24059;&#38957;&#12539;&#24059;&#26411;&#12487;&#12540;&#12479;&#19968;&#3523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'元データ（将来推計）'!$J$23</c:f>
              <c:strCache>
                <c:ptCount val="1"/>
                <c:pt idx="0">
                  <c:v>0～14歳</c:v>
                </c:pt>
              </c:strCache>
            </c:strRef>
          </c:tx>
          <c:spPr>
            <a:solidFill>
              <a:schemeClr val="accent3"/>
            </a:solidFill>
            <a:ln>
              <a:noFill/>
            </a:ln>
            <a:effectLst/>
          </c:spPr>
          <c:invertIfNegative val="0"/>
          <c:dLbls>
            <c:dLbl>
              <c:idx val="0"/>
              <c:layout>
                <c:manualLayout>
                  <c:x val="-1.5025195747362492E-17"/>
                  <c:y val="5.607027539353198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C8-4283-84A9-45E63AA8FDBC}"/>
                </c:ext>
              </c:extLst>
            </c:dLbl>
            <c:dLbl>
              <c:idx val="1"/>
              <c:layout>
                <c:manualLayout>
                  <c:x val="-1.6819997944516787E-3"/>
                  <c:y val="1.284220838240236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FC8-4283-84A9-45E63AA8FDB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'元データ（将来推計）'!$K$20:$Q$20</c:f>
              <c:strCache>
                <c:ptCount val="2"/>
                <c:pt idx="0">
                  <c:v>2015年</c:v>
                </c:pt>
                <c:pt idx="1">
                  <c:v>2045年</c:v>
                </c:pt>
              </c:strCache>
            </c:strRef>
          </c:cat>
          <c:val>
            <c:numRef>
              <c:f>'元データ（将来推計）'!$K$23:$Q$23</c:f>
              <c:numCache>
                <c:formatCode>#,##0_);\(#,##0\)</c:formatCode>
                <c:ptCount val="2"/>
                <c:pt idx="0">
                  <c:v>18424.85253861027</c:v>
                </c:pt>
                <c:pt idx="1">
                  <c:v>14585.899887525902</c:v>
                </c:pt>
              </c:numCache>
            </c:numRef>
          </c:val>
          <c:extLst>
            <c:ext xmlns:c16="http://schemas.microsoft.com/office/drawing/2014/chart" uri="{C3380CC4-5D6E-409C-BE32-E72D297353CC}">
              <c16:uniqueId val="{00000002-6FC8-4283-84A9-45E63AA8FDBC}"/>
            </c:ext>
          </c:extLst>
        </c:ser>
        <c:ser>
          <c:idx val="1"/>
          <c:order val="1"/>
          <c:tx>
            <c:strRef>
              <c:f>'元データ（将来推計）'!$J$22</c:f>
              <c:strCache>
                <c:ptCount val="1"/>
                <c:pt idx="0">
                  <c:v>15歳～64歳</c:v>
                </c:pt>
              </c:strCache>
            </c:strRef>
          </c:tx>
          <c:spPr>
            <a:solidFill>
              <a:schemeClr val="accent2"/>
            </a:solidFill>
            <a:ln>
              <a:noFill/>
            </a:ln>
            <a:effectLst/>
          </c:spPr>
          <c:invertIfNegative val="0"/>
          <c:dLbls>
            <c:dLbl>
              <c:idx val="0"/>
              <c:layout>
                <c:manualLayout>
                  <c:x val="0"/>
                  <c:y val="-2.22884198578417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C8-4283-84A9-45E63AA8FDBC}"/>
                </c:ext>
              </c:extLst>
            </c:dLbl>
            <c:dLbl>
              <c:idx val="1"/>
              <c:layout>
                <c:manualLayout>
                  <c:x val="5.8618355041284485E-4"/>
                  <c:y val="-5.24187559016689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FC8-4283-84A9-45E63AA8FDB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'元データ（将来推計）'!$K$20:$Q$20</c:f>
              <c:strCache>
                <c:ptCount val="2"/>
                <c:pt idx="0">
                  <c:v>2015年</c:v>
                </c:pt>
                <c:pt idx="1">
                  <c:v>2045年</c:v>
                </c:pt>
              </c:strCache>
            </c:strRef>
          </c:cat>
          <c:val>
            <c:numRef>
              <c:f>'元データ（将来推計）'!$K$22:$Q$22</c:f>
              <c:numCache>
                <c:formatCode>#,##0_);\(#,##0\)</c:formatCode>
                <c:ptCount val="2"/>
                <c:pt idx="0">
                  <c:v>93933.847388872062</c:v>
                </c:pt>
                <c:pt idx="1">
                  <c:v>72066.337082324564</c:v>
                </c:pt>
              </c:numCache>
            </c:numRef>
          </c:val>
          <c:extLst>
            <c:ext xmlns:c16="http://schemas.microsoft.com/office/drawing/2014/chart" uri="{C3380CC4-5D6E-409C-BE32-E72D297353CC}">
              <c16:uniqueId val="{00000005-6FC8-4283-84A9-45E63AA8FDBC}"/>
            </c:ext>
          </c:extLst>
        </c:ser>
        <c:ser>
          <c:idx val="0"/>
          <c:order val="2"/>
          <c:tx>
            <c:strRef>
              <c:f>'元データ（将来推計）'!$J$21</c:f>
              <c:strCache>
                <c:ptCount val="1"/>
                <c:pt idx="0">
                  <c:v>65歳以上</c:v>
                </c:pt>
              </c:strCache>
            </c:strRef>
          </c:tx>
          <c:spPr>
            <a:solidFill>
              <a:schemeClr val="accent1"/>
            </a:solidFill>
            <a:ln>
              <a:noFill/>
            </a:ln>
            <a:effectLst/>
          </c:spPr>
          <c:invertIfNegative val="0"/>
          <c:dLbls>
            <c:dLbl>
              <c:idx val="0"/>
              <c:layout>
                <c:manualLayout>
                  <c:x val="0"/>
                  <c:y val="2.40488345052488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FC8-4283-84A9-45E63AA8FDBC}"/>
                </c:ext>
              </c:extLst>
            </c:dLbl>
            <c:dLbl>
              <c:idx val="1"/>
              <c:layout>
                <c:manualLayout>
                  <c:x val="0"/>
                  <c:y val="7.43181022295426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FC8-4283-84A9-45E63AA8FDB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'元データ（将来推計）'!$K$20:$Q$20</c:f>
              <c:strCache>
                <c:ptCount val="2"/>
                <c:pt idx="0">
                  <c:v>2015年</c:v>
                </c:pt>
                <c:pt idx="1">
                  <c:v>2045年</c:v>
                </c:pt>
              </c:strCache>
            </c:strRef>
          </c:cat>
          <c:val>
            <c:numRef>
              <c:f>'元データ（将来推計）'!$K$21:$Q$21</c:f>
              <c:numCache>
                <c:formatCode>#,##0_);\(#,##0\)</c:formatCode>
                <c:ptCount val="2"/>
                <c:pt idx="0">
                  <c:v>41880.300072517653</c:v>
                </c:pt>
                <c:pt idx="1">
                  <c:v>46318.800668155825</c:v>
                </c:pt>
              </c:numCache>
            </c:numRef>
          </c:val>
          <c:extLst>
            <c:ext xmlns:c16="http://schemas.microsoft.com/office/drawing/2014/chart" uri="{C3380CC4-5D6E-409C-BE32-E72D297353CC}">
              <c16:uniqueId val="{00000008-6FC8-4283-84A9-45E63AA8FDBC}"/>
            </c:ext>
          </c:extLst>
        </c:ser>
        <c:ser>
          <c:idx val="3"/>
          <c:order val="3"/>
          <c:tx>
            <c:strRef>
              <c:f>'元データ（将来推計）'!$J$24</c:f>
              <c:strCache>
                <c:ptCount val="1"/>
                <c:pt idx="0">
                  <c:v>合計</c:v>
                </c:pt>
              </c:strCache>
            </c:strRef>
          </c:tx>
          <c:spPr>
            <a:noFill/>
            <a:ln>
              <a:noFill/>
            </a:ln>
            <a:effectLst/>
          </c:spPr>
          <c:invertIfNegative val="0"/>
          <c:dLbls>
            <c:dLbl>
              <c:idx val="0"/>
              <c:layout>
                <c:manualLayout>
                  <c:x val="-2.1014502466316226E-3"/>
                  <c:y val="2.3751171356625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FC8-4283-84A9-45E63AA8FD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'元データ（将来推計）'!$K$20:$Q$20</c:f>
              <c:strCache>
                <c:ptCount val="2"/>
                <c:pt idx="0">
                  <c:v>2015年</c:v>
                </c:pt>
                <c:pt idx="1">
                  <c:v>2045年</c:v>
                </c:pt>
              </c:strCache>
            </c:strRef>
          </c:cat>
          <c:val>
            <c:numRef>
              <c:f>'元データ（将来推計）'!$K$24:$Q$24</c:f>
              <c:numCache>
                <c:formatCode>#,##0_);\(#,##0\)</c:formatCode>
                <c:ptCount val="2"/>
                <c:pt idx="0">
                  <c:v>154239</c:v>
                </c:pt>
                <c:pt idx="1">
                  <c:v>132971.0376380063</c:v>
                </c:pt>
              </c:numCache>
            </c:numRef>
          </c:val>
          <c:extLst>
            <c:ext xmlns:c16="http://schemas.microsoft.com/office/drawing/2014/chart" uri="{C3380CC4-5D6E-409C-BE32-E72D297353CC}">
              <c16:uniqueId val="{0000000A-6FC8-4283-84A9-45E63AA8FDBC}"/>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'[1-5　（レク前修正）【とりまとめ】巻頭・巻末データ一覧.xlsx]2-⑤空家戸数'!$A$21</c:f>
              <c:strCache>
                <c:ptCount val="1"/>
                <c:pt idx="0">
                  <c:v>大阪市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3525061728395063"/>
                  <c:y val="-3.65386574074074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8C-490A-8903-15A8302855E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（レク前修正）【とりまとめ】巻頭・巻末データ一覧.xlsx]2-⑤空家戸数'!$B$20:$E$20</c:f>
              <c:strCache>
                <c:ptCount val="4"/>
                <c:pt idx="0">
                  <c:v>H15
（2003年）</c:v>
                </c:pt>
                <c:pt idx="1">
                  <c:v>H20
（2008年）</c:v>
                </c:pt>
                <c:pt idx="2">
                  <c:v>H25
（2013年）</c:v>
                </c:pt>
                <c:pt idx="3">
                  <c:v>H30
（2018年）</c:v>
                </c:pt>
              </c:strCache>
            </c:strRef>
          </c:cat>
          <c:val>
            <c:numRef>
              <c:f>'[1-5　（レク前修正）【とりまとめ】巻頭・巻末データ一覧.xlsx]2-⑤空家戸数'!$B$21:$E$21</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0-6111-4AFA-93A5-C93DA6D4A2ED}"/>
            </c:ext>
          </c:extLst>
        </c:ser>
        <c:ser>
          <c:idx val="1"/>
          <c:order val="1"/>
          <c:tx>
            <c:strRef>
              <c:f>'[1-5　（レク前修正）【とりまとめ】巻頭・巻末データ一覧.xlsx]2-⑤空家戸数'!$A$22</c:f>
              <c:strCache>
                <c:ptCount val="1"/>
                <c:pt idx="0">
                  <c:v>住吉区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5449722222222223"/>
                  <c:y val="-2.88835648148148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A78-4877-A950-6622DBC72D88}"/>
                </c:ext>
              </c:extLst>
            </c:dLbl>
            <c:dLbl>
              <c:idx val="2"/>
              <c:layout>
                <c:manualLayout>
                  <c:x val="-0.10858456790123464"/>
                  <c:y val="-3.35203703703704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8C-490A-8903-15A8302855E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（レク前修正）【とりまとめ】巻頭・巻末データ一覧.xlsx]2-⑤空家戸数'!$B$20:$E$20</c:f>
              <c:strCache>
                <c:ptCount val="4"/>
                <c:pt idx="0">
                  <c:v>H15
（2003年）</c:v>
                </c:pt>
                <c:pt idx="1">
                  <c:v>H20
（2008年）</c:v>
                </c:pt>
                <c:pt idx="2">
                  <c:v>H25
（2013年）</c:v>
                </c:pt>
                <c:pt idx="3">
                  <c:v>H30
（2018年）</c:v>
                </c:pt>
              </c:strCache>
            </c:strRef>
          </c:cat>
          <c:val>
            <c:numRef>
              <c:f>'[1-5　（レク前修正）【とりまとめ】巻頭・巻末データ一覧.xlsx]2-⑤空家戸数'!$B$22:$E$22</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1-6111-4AFA-93A5-C93DA6D4A2ED}"/>
            </c:ext>
          </c:extLst>
        </c:ser>
        <c:dLbls>
          <c:dLblPos val="t"/>
          <c:showLegendKey val="0"/>
          <c:showVal val="1"/>
          <c:showCatName val="0"/>
          <c:showSerName val="0"/>
          <c:showPercent val="0"/>
          <c:showBubbleSize val="0"/>
        </c:dLbls>
        <c:marker val="1"/>
        <c:smooth val="0"/>
        <c:axId val="568148912"/>
        <c:axId val="568148584"/>
      </c:lineChart>
      <c:catAx>
        <c:axId val="56814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8148584"/>
        <c:crosses val="autoZero"/>
        <c:auto val="1"/>
        <c:lblAlgn val="ctr"/>
        <c:lblOffset val="100"/>
        <c:noMultiLvlLbl val="0"/>
      </c:catAx>
      <c:valAx>
        <c:axId val="568148584"/>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814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'(修正）課題データ一覧'!$J$140</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'(修正）課題データ一覧'!$K$139:$O$139</c:f>
              <c:strCache>
                <c:ptCount val="5"/>
                <c:pt idx="0">
                  <c:v>H30
（2018年）</c:v>
                </c:pt>
                <c:pt idx="1">
                  <c:v>R元
（2019年）</c:v>
                </c:pt>
                <c:pt idx="2">
                  <c:v>R2
（2020年）</c:v>
                </c:pt>
                <c:pt idx="3">
                  <c:v>R3
（2021年）</c:v>
                </c:pt>
                <c:pt idx="4">
                  <c:v>R4
（2022年）</c:v>
                </c:pt>
              </c:strCache>
            </c:strRef>
          </c:cat>
          <c:val>
            <c:numRef>
              <c:f>'(修正）課題データ一覧'!$K$140:$O$140</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CF0C-4BC8-BDE8-AF7DA26C51DA}"/>
            </c:ext>
          </c:extLst>
        </c:ser>
        <c:ser>
          <c:idx val="1"/>
          <c:order val="1"/>
          <c:tx>
            <c:strRef>
              <c:f>'(修正）課題データ一覧'!$J$141</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'(修正）課題データ一覧'!$K$139:$O$139</c:f>
              <c:strCache>
                <c:ptCount val="5"/>
                <c:pt idx="0">
                  <c:v>H30
（2018年）</c:v>
                </c:pt>
                <c:pt idx="1">
                  <c:v>R元
（2019年）</c:v>
                </c:pt>
                <c:pt idx="2">
                  <c:v>R2
（2020年）</c:v>
                </c:pt>
                <c:pt idx="3">
                  <c:v>R3
（2021年）</c:v>
                </c:pt>
                <c:pt idx="4">
                  <c:v>R4
（2022年）</c:v>
                </c:pt>
              </c:strCache>
            </c:strRef>
          </c:cat>
          <c:val>
            <c:numRef>
              <c:f>'(修正）課題データ一覧'!$K$141:$O$141</c:f>
              <c:numCache>
                <c:formatCode>General</c:formatCode>
                <c:ptCount val="5"/>
                <c:pt idx="0">
                  <c:v>33</c:v>
                </c:pt>
                <c:pt idx="1">
                  <c:v>27</c:v>
                </c:pt>
                <c:pt idx="2">
                  <c:v>17</c:v>
                </c:pt>
                <c:pt idx="3">
                  <c:v>27</c:v>
                </c:pt>
                <c:pt idx="4">
                  <c:v>11</c:v>
                </c:pt>
              </c:numCache>
            </c:numRef>
          </c:val>
          <c:extLst>
            <c:ext xmlns:c16="http://schemas.microsoft.com/office/drawing/2014/chart" uri="{C3380CC4-5D6E-409C-BE32-E72D297353CC}">
              <c16:uniqueId val="{00000001-CF0C-4BC8-BDE8-AF7DA26C51DA}"/>
            </c:ext>
          </c:extLst>
        </c:ser>
        <c:dLbls>
          <c:dLblPos val="outEnd"/>
          <c:showLegendKey val="0"/>
          <c:showVal val="1"/>
          <c:showCatName val="0"/>
          <c:showSerName val="0"/>
          <c:showPercent val="0"/>
          <c:showBubbleSize val="0"/>
        </c:dLbls>
        <c:gapWidth val="219"/>
        <c:overlap val="-27"/>
        <c:axId val="677605824"/>
        <c:axId val="677608120"/>
      </c:barChart>
      <c:catAx>
        <c:axId val="677605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7608120"/>
        <c:crosses val="autoZero"/>
        <c:auto val="1"/>
        <c:lblAlgn val="ctr"/>
        <c:lblOffset val="100"/>
        <c:noMultiLvlLbl val="0"/>
      </c:catAx>
      <c:valAx>
        <c:axId val="6776081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7605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'(修正）課題データ一覧'!$J$160</c:f>
              <c:strCache>
                <c:ptCount val="1"/>
                <c:pt idx="0">
                  <c:v>小学校</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'(修正）課題データ一覧'!$K$159:$O$159</c:f>
              <c:strCache>
                <c:ptCount val="5"/>
                <c:pt idx="0">
                  <c:v>H30
（2018年）</c:v>
                </c:pt>
                <c:pt idx="1">
                  <c:v>R元
（2019年）</c:v>
                </c:pt>
                <c:pt idx="2">
                  <c:v>R2
（2020年）</c:v>
                </c:pt>
                <c:pt idx="3">
                  <c:v>R3
（2021年）</c:v>
                </c:pt>
                <c:pt idx="4">
                  <c:v>R4
（2022年）</c:v>
                </c:pt>
              </c:strCache>
            </c:strRef>
          </c:cat>
          <c:val>
            <c:numRef>
              <c:f>'(修正）課題データ一覧'!$K$160:$O$160</c:f>
              <c:numCache>
                <c:formatCode>#,##0_);[Red]\(#,##0\)</c:formatCode>
                <c:ptCount val="5"/>
                <c:pt idx="0">
                  <c:v>1020</c:v>
                </c:pt>
                <c:pt idx="1">
                  <c:v>1033</c:v>
                </c:pt>
                <c:pt idx="2">
                  <c:v>1369</c:v>
                </c:pt>
                <c:pt idx="3">
                  <c:v>1673</c:v>
                </c:pt>
              </c:numCache>
            </c:numRef>
          </c:val>
          <c:smooth val="0"/>
          <c:extLst>
            <c:ext xmlns:c16="http://schemas.microsoft.com/office/drawing/2014/chart" uri="{C3380CC4-5D6E-409C-BE32-E72D297353CC}">
              <c16:uniqueId val="{00000000-0454-4C45-943C-13272795838D}"/>
            </c:ext>
          </c:extLst>
        </c:ser>
        <c:ser>
          <c:idx val="1"/>
          <c:order val="1"/>
          <c:tx>
            <c:strRef>
              <c:f>'(修正）課題データ一覧'!$J$161</c:f>
              <c:strCache>
                <c:ptCount val="1"/>
                <c:pt idx="0">
                  <c:v>中学校</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'(修正）課題データ一覧'!$K$159:$O$159</c:f>
              <c:strCache>
                <c:ptCount val="5"/>
                <c:pt idx="0">
                  <c:v>H30
（2018年）</c:v>
                </c:pt>
                <c:pt idx="1">
                  <c:v>R元
（2019年）</c:v>
                </c:pt>
                <c:pt idx="2">
                  <c:v>R2
（2020年）</c:v>
                </c:pt>
                <c:pt idx="3">
                  <c:v>R3
（2021年）</c:v>
                </c:pt>
                <c:pt idx="4">
                  <c:v>R4
（2022年）</c:v>
                </c:pt>
              </c:strCache>
            </c:strRef>
          </c:cat>
          <c:val>
            <c:numRef>
              <c:f>'(修正）課題データ一覧'!$K$161:$O$161</c:f>
              <c:numCache>
                <c:formatCode>#,##0_);[Red]\(#,##0\)</c:formatCode>
                <c:ptCount val="5"/>
                <c:pt idx="0">
                  <c:v>2683</c:v>
                </c:pt>
                <c:pt idx="1">
                  <c:v>3084</c:v>
                </c:pt>
                <c:pt idx="2">
                  <c:v>3306</c:v>
                </c:pt>
                <c:pt idx="3">
                  <c:v>3934</c:v>
                </c:pt>
              </c:numCache>
            </c:numRef>
          </c:val>
          <c:smooth val="0"/>
          <c:extLst>
            <c:ext xmlns:c16="http://schemas.microsoft.com/office/drawing/2014/chart" uri="{C3380CC4-5D6E-409C-BE32-E72D297353CC}">
              <c16:uniqueId val="{00000001-0454-4C45-943C-13272795838D}"/>
            </c:ext>
          </c:extLst>
        </c:ser>
        <c:dLbls>
          <c:dLblPos val="t"/>
          <c:showLegendKey val="0"/>
          <c:showVal val="1"/>
          <c:showCatName val="0"/>
          <c:showSerName val="0"/>
          <c:showPercent val="0"/>
          <c:showBubbleSize val="0"/>
        </c:dLbls>
        <c:marker val="1"/>
        <c:smooth val="0"/>
        <c:axId val="645266328"/>
        <c:axId val="645266656"/>
      </c:lineChart>
      <c:catAx>
        <c:axId val="64526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45266656"/>
        <c:crosses val="autoZero"/>
        <c:auto val="1"/>
        <c:lblAlgn val="ctr"/>
        <c:lblOffset val="100"/>
        <c:noMultiLvlLbl val="0"/>
      </c:catAx>
      <c:valAx>
        <c:axId val="645266656"/>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45266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'(修正）課題データ一覧'!$J$180</c:f>
              <c:strCache>
                <c:ptCount val="1"/>
                <c:pt idx="0">
                  <c:v>大阪市（n＝504）</c:v>
                </c:pt>
              </c:strCache>
            </c:strRef>
          </c:tx>
          <c:spPr>
            <a:solidFill>
              <a:schemeClr val="accent1"/>
            </a:solidFill>
            <a:ln>
              <a:noFill/>
            </a:ln>
            <a:effectLst/>
          </c:spPr>
          <c:invertIfNegative val="0"/>
          <c:dLbls>
            <c:dLbl>
              <c:idx val="7"/>
              <c:layout>
                <c:manualLayout>
                  <c:x val="-5.563283148917690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B8-4B8D-82AA-1CF46BAAB42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'(修正）課題データ一覧'!$K$179:$R$179</c:f>
              <c:strCache>
                <c:ptCount val="8"/>
                <c:pt idx="0">
                  <c:v>①
説明が
わかり
づらかった
から</c:v>
                </c:pt>
                <c:pt idx="1">
                  <c:v>②
相談内容を
理解して
もらえ
なかったから</c:v>
                </c:pt>
                <c:pt idx="2">
                  <c:v>③
説明の
内容に
納得でき
なかったから</c:v>
                </c:pt>
                <c:pt idx="3">
                  <c:v>④
行く先々で
他の窓口へ
行くように
案内された
から</c:v>
                </c:pt>
                <c:pt idx="4">
                  <c:v>⑤
待ち時間が
長かった
から</c:v>
                </c:pt>
                <c:pt idx="5">
                  <c:v>⑥
職員の
言葉使いや
態度を
不快に
感じたから</c:v>
                </c:pt>
                <c:pt idx="6">
                  <c:v>⑦
職員の
みだしなみを
不快に
感じたから</c:v>
                </c:pt>
                <c:pt idx="7">
                  <c:v>⑧
その他</c:v>
                </c:pt>
              </c:strCache>
            </c:strRef>
          </c:cat>
          <c:val>
            <c:numRef>
              <c:f>'(修正）課題データ一覧'!$K$180:$R$180</c:f>
              <c:numCache>
                <c:formatCode>General</c:formatCode>
                <c:ptCount val="8"/>
                <c:pt idx="0">
                  <c:v>20.6</c:v>
                </c:pt>
                <c:pt idx="1">
                  <c:v>32.9</c:v>
                </c:pt>
                <c:pt idx="2">
                  <c:v>34.700000000000003</c:v>
                </c:pt>
                <c:pt idx="3">
                  <c:v>25.6</c:v>
                </c:pt>
                <c:pt idx="4">
                  <c:v>29.6</c:v>
                </c:pt>
                <c:pt idx="5">
                  <c:v>31.9</c:v>
                </c:pt>
                <c:pt idx="6">
                  <c:v>2.8</c:v>
                </c:pt>
                <c:pt idx="7">
                  <c:v>18.5</c:v>
                </c:pt>
              </c:numCache>
            </c:numRef>
          </c:val>
          <c:extLst>
            <c:ext xmlns:c16="http://schemas.microsoft.com/office/drawing/2014/chart" uri="{C3380CC4-5D6E-409C-BE32-E72D297353CC}">
              <c16:uniqueId val="{00000001-60B8-4B8D-82AA-1CF46BAAB42A}"/>
            </c:ext>
          </c:extLst>
        </c:ser>
        <c:ser>
          <c:idx val="1"/>
          <c:order val="1"/>
          <c:tx>
            <c:strRef>
              <c:f>'(修正）課題データ一覧'!$J$181</c:f>
              <c:strCache>
                <c:ptCount val="1"/>
                <c:pt idx="0">
                  <c:v>住吉区（n＝22）</c:v>
                </c:pt>
              </c:strCache>
            </c:strRef>
          </c:tx>
          <c:spPr>
            <a:solidFill>
              <a:schemeClr val="accent2"/>
            </a:solidFill>
            <a:ln>
              <a:noFill/>
            </a:ln>
            <a:effectLst/>
          </c:spPr>
          <c:invertIfNegative val="0"/>
          <c:dLbls>
            <c:dLbl>
              <c:idx val="0"/>
              <c:layout>
                <c:manualLayout>
                  <c:x val="7.41771086522340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0B8-4B8D-82AA-1CF46BAAB42A}"/>
                </c:ext>
              </c:extLst>
            </c:dLbl>
            <c:dLbl>
              <c:idx val="1"/>
              <c:layout>
                <c:manualLayout>
                  <c:x val="9.272138581529223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0B8-4B8D-82AA-1CF46BAAB42A}"/>
                </c:ext>
              </c:extLst>
            </c:dLbl>
            <c:dLbl>
              <c:idx val="2"/>
              <c:layout>
                <c:manualLayout>
                  <c:x val="1.1126566297835108E-2"/>
                  <c:y val="3.224505838132853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0B8-4B8D-82AA-1CF46BAAB42A}"/>
                </c:ext>
              </c:extLst>
            </c:dLbl>
            <c:dLbl>
              <c:idx val="3"/>
              <c:layout>
                <c:manualLayout>
                  <c:x val="8.8639352545159499E-3"/>
                  <c:y val="-1.0137588745361816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2638003736306803E-2"/>
                      <c:h val="3.8645829419071E-2"/>
                    </c:manualLayout>
                  </c15:layout>
                </c:ext>
                <c:ext xmlns:c16="http://schemas.microsoft.com/office/drawing/2014/chart" uri="{C3380CC4-5D6E-409C-BE32-E72D297353CC}">
                  <c16:uniqueId val="{00000005-60B8-4B8D-82AA-1CF46BAAB42A}"/>
                </c:ext>
              </c:extLst>
            </c:dLbl>
            <c:dLbl>
              <c:idx val="5"/>
              <c:layout>
                <c:manualLayout>
                  <c:x val="3.70885543261170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0B8-4B8D-82AA-1CF46BAAB42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'(修正）課題データ一覧'!$K$179:$R$179</c:f>
              <c:strCache>
                <c:ptCount val="8"/>
                <c:pt idx="0">
                  <c:v>①
説明が
わかり
づらかった
から</c:v>
                </c:pt>
                <c:pt idx="1">
                  <c:v>②
相談内容を
理解して
もらえ
なかったから</c:v>
                </c:pt>
                <c:pt idx="2">
                  <c:v>③
説明の
内容に
納得でき
なかったから</c:v>
                </c:pt>
                <c:pt idx="3">
                  <c:v>④
行く先々で
他の窓口へ
行くように
案内された
から</c:v>
                </c:pt>
                <c:pt idx="4">
                  <c:v>⑤
待ち時間が
長かった
から</c:v>
                </c:pt>
                <c:pt idx="5">
                  <c:v>⑥
職員の
言葉使いや
態度を
不快に
感じたから</c:v>
                </c:pt>
                <c:pt idx="6">
                  <c:v>⑦
職員の
みだしなみを
不快に
感じたから</c:v>
                </c:pt>
                <c:pt idx="7">
                  <c:v>⑧
その他</c:v>
                </c:pt>
              </c:strCache>
            </c:strRef>
          </c:cat>
          <c:val>
            <c:numRef>
              <c:f>'(修正）課題データ一覧'!$K$181:$R$181</c:f>
              <c:numCache>
                <c:formatCode>General</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7-60B8-4B8D-82AA-1CF46BAAB42A}"/>
            </c:ext>
          </c:extLst>
        </c:ser>
        <c:dLbls>
          <c:dLblPos val="outEnd"/>
          <c:showLegendKey val="0"/>
          <c:showVal val="1"/>
          <c:showCatName val="0"/>
          <c:showSerName val="0"/>
          <c:showPercent val="0"/>
          <c:showBubbleSize val="0"/>
        </c:dLbls>
        <c:gapWidth val="219"/>
        <c:overlap val="-27"/>
        <c:axId val="556757520"/>
        <c:axId val="556749648"/>
      </c:barChart>
      <c:catAx>
        <c:axId val="55675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749648"/>
        <c:crosses val="autoZero"/>
        <c:auto val="1"/>
        <c:lblAlgn val="ctr"/>
        <c:lblOffset val="100"/>
        <c:noMultiLvlLbl val="0"/>
      </c:catAx>
      <c:valAx>
        <c:axId val="55674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75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47540983606559"/>
          <c:y val="0.21249999999999999"/>
          <c:w val="0.38524590163934425"/>
          <c:h val="0.58750000000000002"/>
        </c:manualLayout>
      </c:layout>
      <c:pieChart>
        <c:varyColors val="1"/>
        <c:ser>
          <c:idx val="0"/>
          <c:order val="0"/>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A417-4745-89BB-49B34E4334C7}"/>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A417-4745-89BB-49B34E4334C7}"/>
              </c:ext>
            </c:extLst>
          </c:dPt>
          <c:dPt>
            <c:idx val="2"/>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A417-4745-89BB-49B34E4334C7}"/>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7-A417-4745-89BB-49B34E4334C7}"/>
              </c:ext>
            </c:extLst>
          </c:dPt>
          <c:dLbls>
            <c:dLbl>
              <c:idx val="0"/>
              <c:layout>
                <c:manualLayout>
                  <c:x val="3.2786885245901641E-2"/>
                  <c:y val="-2.4981460487397356E-2"/>
                </c:manualLayout>
              </c:layout>
              <c:tx>
                <c:rich>
                  <a:bodyPr rot="0" spcFirstLastPara="1" vertOverflow="clip" horzOverflow="clip" vert="horz" wrap="square" lIns="38100" tIns="19050" rIns="38100" bIns="19050" anchor="ctr" anchorCtr="1">
                    <a:noAutofit/>
                  </a:bodyPr>
                  <a:lstStyle/>
                  <a:p>
                    <a:pPr>
                      <a:defRPr sz="105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fld id="{B099B261-7BB9-452B-AA22-212DADB0ED49}" type="CATEGORYNAME">
                      <a:rPr lang="ja-JP" altLang="en-US" sz="1100" b="1"/>
                      <a:pPr>
                        <a:defRPr sz="1050">
                          <a:latin typeface="BIZ UDPゴシック" panose="020B0400000000000000" pitchFamily="50" charset="-128"/>
                          <a:ea typeface="BIZ UDPゴシック" panose="020B0400000000000000" pitchFamily="50" charset="-128"/>
                        </a:defRPr>
                      </a:pPr>
                      <a:t>[分類名]</a:t>
                    </a:fld>
                    <a:r>
                      <a:rPr lang="ja-JP" altLang="en-US" sz="1100" b="1" baseline="0" dirty="0"/>
                      <a:t>
</a:t>
                    </a:r>
                    <a:fld id="{2272A461-26E3-4A05-9ED0-EC57D188417A}" type="PERCENTAGE">
                      <a:rPr lang="en-US" altLang="ja-JP" sz="1100" b="1" baseline="0"/>
                      <a:pPr>
                        <a:defRPr sz="1050">
                          <a:latin typeface="BIZ UDPゴシック" panose="020B0400000000000000" pitchFamily="50" charset="-128"/>
                          <a:ea typeface="BIZ UDPゴシック" panose="020B0400000000000000" pitchFamily="50" charset="-128"/>
                        </a:defRPr>
                      </a:pPr>
                      <a:t>[パーセンテージ]</a:t>
                    </a:fld>
                    <a:endParaRPr lang="ja-JP" altLang="en-US" sz="1100" b="1" baseline="0" dirty="0"/>
                  </a:p>
                </c:rich>
              </c:tx>
              <c:numFmt formatCode="0.0%" sourceLinked="0"/>
              <c:spPr>
                <a:solidFill>
                  <a:sysClr val="window" lastClr="FFFFFF"/>
                </a:solidFill>
                <a:ln w="19050">
                  <a:solidFill>
                    <a:srgbClr val="FF0000"/>
                  </a:solidFill>
                </a:ln>
                <a:effectLst/>
              </c:spPr>
              <c:txPr>
                <a:bodyPr rot="0" spcFirstLastPara="1" vertOverflow="clip" horzOverflow="clip" vert="horz" wrap="square" lIns="38100" tIns="19050" rIns="38100" bIns="19050" anchor="ctr" anchorCtr="1">
                  <a:noAutofit/>
                </a:bodyPr>
                <a:lstStyle/>
                <a:p>
                  <a:pPr>
                    <a:defRPr sz="105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02809689772385"/>
                      <c:h val="0.17626076881768721"/>
                    </c:manualLayout>
                  </c15:layout>
                  <c15:dlblFieldTable/>
                  <c15:showDataLabelsRange val="0"/>
                </c:ext>
                <c:ext xmlns:c16="http://schemas.microsoft.com/office/drawing/2014/chart" uri="{C3380CC4-5D6E-409C-BE32-E72D297353CC}">
                  <c16:uniqueId val="{00000001-A417-4745-89BB-49B34E4334C7}"/>
                </c:ext>
              </c:extLst>
            </c:dLbl>
            <c:dLbl>
              <c:idx val="1"/>
              <c:layout>
                <c:manualLayout>
                  <c:x val="-0.11748633879781421"/>
                  <c:y val="-0.11241730983967829"/>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fld id="{540B50A2-4DCD-471B-BDAF-2F29093E8254}" type="CATEGORYNAME">
                      <a:rPr lang="ja-JP" altLang="en-US" sz="1100" b="1" dirty="0"/>
                      <a:pPr>
                        <a:defRPr sz="1050">
                          <a:latin typeface="BIZ UDPゴシック" panose="020B0400000000000000" pitchFamily="50" charset="-128"/>
                          <a:ea typeface="BIZ UDPゴシック" panose="020B0400000000000000" pitchFamily="50" charset="-128"/>
                        </a:defRPr>
                      </a:pPr>
                      <a:t>[分類名]</a:t>
                    </a:fld>
                    <a:r>
                      <a:rPr lang="ja-JP" altLang="en-US" baseline="0" dirty="0"/>
                      <a:t>
</a:t>
                    </a:r>
                    <a:fld id="{38A9897D-611A-43D1-832E-50445E340E5F}" type="PERCENTAGE">
                      <a:rPr lang="en-US" altLang="ja-JP" b="1" baseline="0" dirty="0"/>
                      <a:pPr>
                        <a:defRPr sz="1050">
                          <a:latin typeface="BIZ UDPゴシック" panose="020B0400000000000000" pitchFamily="50" charset="-128"/>
                          <a:ea typeface="BIZ UDPゴシック" panose="020B0400000000000000" pitchFamily="50" charset="-128"/>
                        </a:defRPr>
                      </a:pPr>
                      <a:t>[パーセンテージ]</a:t>
                    </a:fld>
                    <a:endParaRPr lang="ja-JP" altLang="en-US" baseline="0" dirty="0"/>
                  </a:p>
                </c:rich>
              </c:tx>
              <c:numFmt formatCode="0.0%" sourceLinked="0"/>
              <c:spPr>
                <a:solidFill>
                  <a:sysClr val="window" lastClr="FFFFFF"/>
                </a:solidFill>
                <a:ln w="19050">
                  <a:solidFill>
                    <a:srgbClr val="FF0000"/>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3-A417-4745-89BB-49B34E4334C7}"/>
                </c:ext>
              </c:extLst>
            </c:dLbl>
            <c:dLbl>
              <c:idx val="2"/>
              <c:layout>
                <c:manualLayout>
                  <c:x val="-0.11605737199749359"/>
                  <c:y val="2.5502397776852669E-2"/>
                </c:manualLayout>
              </c:layout>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fld id="{9BAD5EBD-105B-40AE-B8BA-B6C3A9693A88}" type="CATEGORYNAME">
                      <a:rPr lang="ja-JP" altLang="en-US" sz="1000">
                        <a:latin typeface="BIZ UDPゴシック" panose="020B0400000000000000" pitchFamily="50" charset="-128"/>
                        <a:ea typeface="BIZ UDPゴシック" panose="020B0400000000000000" pitchFamily="50" charset="-128"/>
                      </a:rPr>
                      <a:pPr>
                        <a:defRPr sz="1000"/>
                      </a:pPr>
                      <a:t>[分類名]</a:t>
                    </a:fld>
                    <a:r>
                      <a:rPr lang="ja-JP" altLang="en-US" sz="1000" baseline="0" dirty="0">
                        <a:latin typeface="BIZ UDPゴシック" panose="020B0400000000000000" pitchFamily="50" charset="-128"/>
                        <a:ea typeface="BIZ UDPゴシック" panose="020B0400000000000000" pitchFamily="50" charset="-128"/>
                      </a:rPr>
                      <a:t>
</a:t>
                    </a:r>
                    <a:fld id="{3036211C-F9D3-447C-98D4-E6AD2E183928}" type="PERCENTAGE">
                      <a:rPr lang="en-US" altLang="ja-JP" sz="1000" baseline="0">
                        <a:latin typeface="BIZ UDPゴシック" panose="020B0400000000000000" pitchFamily="50" charset="-128"/>
                        <a:ea typeface="BIZ UDPゴシック" panose="020B0400000000000000" pitchFamily="50" charset="-128"/>
                      </a:rPr>
                      <a:pPr>
                        <a:defRPr sz="1000"/>
                      </a:pPr>
                      <a:t>[パーセンテージ]</a:t>
                    </a:fld>
                    <a:endParaRPr lang="ja-JP" altLang="en-US" sz="1000" baseline="0" dirty="0">
                      <a:latin typeface="BIZ UDPゴシック" panose="020B0400000000000000" pitchFamily="50" charset="-128"/>
                      <a:ea typeface="BIZ UDPゴシック" panose="020B0400000000000000" pitchFamily="50" charset="-128"/>
                    </a:endParaRPr>
                  </a:p>
                </c:rich>
              </c:tx>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1193603891500146"/>
                      <c:h val="0.21461653220946256"/>
                    </c:manualLayout>
                  </c15:layout>
                  <c15:dlblFieldTable/>
                  <c15:showDataLabelsRange val="0"/>
                </c:ext>
                <c:ext xmlns:c16="http://schemas.microsoft.com/office/drawing/2014/chart" uri="{C3380CC4-5D6E-409C-BE32-E72D297353CC}">
                  <c16:uniqueId val="{00000005-A417-4745-89BB-49B34E4334C7}"/>
                </c:ext>
              </c:extLst>
            </c:dLbl>
            <c:dLbl>
              <c:idx val="3"/>
              <c:layout>
                <c:manualLayout>
                  <c:x val="-4.1054588646459077E-2"/>
                  <c:y val="-6.4748084752085558E-2"/>
                </c:manualLayout>
              </c:layout>
              <c:tx>
                <c:rich>
                  <a:bodyPr/>
                  <a:lstStyle/>
                  <a:p>
                    <a:fld id="{04B8DC68-9E02-487B-B4BD-478BB87DB371}" type="CATEGORYNAME">
                      <a:rPr lang="ja-JP" altLang="en-US" sz="1050">
                        <a:latin typeface="BIZ UDPゴシック" panose="020B0400000000000000" pitchFamily="50" charset="-128"/>
                        <a:ea typeface="BIZ UDPゴシック" panose="020B0400000000000000" pitchFamily="50" charset="-128"/>
                      </a:rPr>
                      <a:pPr/>
                      <a:t>[分類名]</a:t>
                    </a:fld>
                    <a:r>
                      <a:rPr lang="ja-JP" altLang="en-US" sz="1050" baseline="0" dirty="0">
                        <a:latin typeface="BIZ UDPゴシック" panose="020B0400000000000000" pitchFamily="50" charset="-128"/>
                        <a:ea typeface="BIZ UDPゴシック" panose="020B0400000000000000" pitchFamily="50" charset="-128"/>
                      </a:rPr>
                      <a:t>
</a:t>
                    </a:r>
                    <a:fld id="{22EA1656-8A46-44F1-A294-4B5C9CCAC1F4}" type="PERCENTAGE">
                      <a:rPr lang="en-US" altLang="ja-JP" sz="1050" baseline="0">
                        <a:latin typeface="BIZ UDPゴシック" panose="020B0400000000000000" pitchFamily="50" charset="-128"/>
                        <a:ea typeface="BIZ UDPゴシック" panose="020B0400000000000000" pitchFamily="50" charset="-128"/>
                      </a:rPr>
                      <a:pPr/>
                      <a:t>[パーセンテージ]</a:t>
                    </a:fld>
                    <a:endParaRPr lang="ja-JP" altLang="en-US" sz="1050" baseline="0" dirty="0">
                      <a:latin typeface="BIZ UDPゴシック" panose="020B0400000000000000" pitchFamily="50" charset="-128"/>
                      <a:ea typeface="BIZ UDPゴシック" panose="020B0400000000000000" pitchFamily="50" charset="-128"/>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A417-4745-89BB-49B34E4334C7}"/>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GT!$C$152:$C$155</c:f>
              <c:strCache>
                <c:ptCount val="4"/>
                <c:pt idx="0">
                  <c:v>感じた</c:v>
                </c:pt>
                <c:pt idx="1">
                  <c:v>どちらかといえば感じた</c:v>
                </c:pt>
                <c:pt idx="2">
                  <c:v>あまり感じなかった</c:v>
                </c:pt>
                <c:pt idx="3">
                  <c:v>感じなかった</c:v>
                </c:pt>
              </c:strCache>
            </c:strRef>
          </c:cat>
          <c:val>
            <c:numRef>
              <c:f>GT!$F$152:$F$155</c:f>
              <c:numCache>
                <c:formatCode>0.0%</c:formatCode>
                <c:ptCount val="4"/>
                <c:pt idx="0">
                  <c:v>0.32299999999999995</c:v>
                </c:pt>
                <c:pt idx="1">
                  <c:v>0.47499999999999998</c:v>
                </c:pt>
                <c:pt idx="2">
                  <c:v>0.13100000000000001</c:v>
                </c:pt>
                <c:pt idx="3">
                  <c:v>7.0999999999999994E-2</c:v>
                </c:pt>
              </c:numCache>
            </c:numRef>
          </c:val>
          <c:extLst>
            <c:ext xmlns:c16="http://schemas.microsoft.com/office/drawing/2014/chart" uri="{C3380CC4-5D6E-409C-BE32-E72D297353CC}">
              <c16:uniqueId val="{00000008-A417-4745-89BB-49B34E4334C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'（修正）基本データ一覧'!$I$110</c:f>
              <c:strCache>
                <c:ptCount val="1"/>
                <c:pt idx="0">
                  <c:v>0～14歳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'（修正）基本データ一覧'!$J$108:$N$108</c:f>
              <c:strCache>
                <c:ptCount val="5"/>
                <c:pt idx="0">
                  <c:v>H30
（2018年）</c:v>
                </c:pt>
                <c:pt idx="1">
                  <c:v>R元
（2019年）</c:v>
                </c:pt>
                <c:pt idx="2">
                  <c:v>R2
（2020年）</c:v>
                </c:pt>
                <c:pt idx="3">
                  <c:v>R3
（2021年）</c:v>
                </c:pt>
                <c:pt idx="4">
                  <c:v>R4
（2022年）</c:v>
                </c:pt>
              </c:strCache>
            </c:strRef>
          </c:cat>
          <c:val>
            <c:numRef>
              <c:f>'（修正）基本データ一覧'!$J$110:$N$110</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20FA-4113-929D-BF961CC2E145}"/>
            </c:ext>
          </c:extLst>
        </c:ser>
        <c:ser>
          <c:idx val="2"/>
          <c:order val="1"/>
          <c:tx>
            <c:strRef>
              <c:f>'（修正）基本データ一覧'!$I$111</c:f>
              <c:strCache>
                <c:ptCount val="1"/>
                <c:pt idx="0">
                  <c:v>15～64歳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'（修正）基本データ一覧'!$J$108:$N$108</c:f>
              <c:strCache>
                <c:ptCount val="5"/>
                <c:pt idx="0">
                  <c:v>H30
（2018年）</c:v>
                </c:pt>
                <c:pt idx="1">
                  <c:v>R元
（2019年）</c:v>
                </c:pt>
                <c:pt idx="2">
                  <c:v>R2
（2020年）</c:v>
                </c:pt>
                <c:pt idx="3">
                  <c:v>R3
（2021年）</c:v>
                </c:pt>
                <c:pt idx="4">
                  <c:v>R4
（2022年）</c:v>
                </c:pt>
              </c:strCache>
            </c:strRef>
          </c:cat>
          <c:val>
            <c:numRef>
              <c:f>'（修正）基本データ一覧'!$J$111:$N$111</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20FA-4113-929D-BF961CC2E145}"/>
            </c:ext>
          </c:extLst>
        </c:ser>
        <c:ser>
          <c:idx val="3"/>
          <c:order val="2"/>
          <c:tx>
            <c:strRef>
              <c:f>'（修正）基本データ一覧'!$I$112</c:f>
              <c:strCache>
                <c:ptCount val="1"/>
                <c:pt idx="0">
                  <c:v>65歳以上</c:v>
                </c:pt>
              </c:strCache>
            </c:strRef>
          </c:tx>
          <c:spPr>
            <a:solidFill>
              <a:schemeClr val="accent4"/>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'（修正）基本データ一覧'!$J$108:$N$108</c:f>
              <c:strCache>
                <c:ptCount val="5"/>
                <c:pt idx="0">
                  <c:v>H30
（2018年）</c:v>
                </c:pt>
                <c:pt idx="1">
                  <c:v>R元
（2019年）</c:v>
                </c:pt>
                <c:pt idx="2">
                  <c:v>R2
（2020年）</c:v>
                </c:pt>
                <c:pt idx="3">
                  <c:v>R3
（2021年）</c:v>
                </c:pt>
                <c:pt idx="4">
                  <c:v>R4
（2022年）</c:v>
                </c:pt>
              </c:strCache>
            </c:strRef>
          </c:cat>
          <c:val>
            <c:numRef>
              <c:f>'（修正）基本データ一覧'!$J$112:$N$112</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20FA-4113-929D-BF961CC2E145}"/>
            </c:ext>
          </c:extLst>
        </c:ser>
        <c:ser>
          <c:idx val="0"/>
          <c:order val="3"/>
          <c:tx>
            <c:strRef>
              <c:f>'（修正）基本データ一覧'!$I$109</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'（修正）基本データ一覧'!$J$108:$N$108</c:f>
              <c:strCache>
                <c:ptCount val="5"/>
                <c:pt idx="0">
                  <c:v>H30
（2018年）</c:v>
                </c:pt>
                <c:pt idx="1">
                  <c:v>R元
（2019年）</c:v>
                </c:pt>
                <c:pt idx="2">
                  <c:v>R2
（2020年）</c:v>
                </c:pt>
                <c:pt idx="3">
                  <c:v>R3
（2021年）</c:v>
                </c:pt>
                <c:pt idx="4">
                  <c:v>R4
（2022年）</c:v>
                </c:pt>
              </c:strCache>
            </c:strRef>
          </c:cat>
          <c:val>
            <c:numRef>
              <c:f>'（修正）基本データ一覧'!$J$109:$N$109</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20FA-4113-929D-BF961CC2E145}"/>
            </c:ext>
          </c:extLst>
        </c:ser>
        <c:dLbls>
          <c:dLblPos val="inBase"/>
          <c:showLegendKey val="0"/>
          <c:showVal val="1"/>
          <c:showCatName val="0"/>
          <c:showSerName val="0"/>
          <c:showPercent val="0"/>
          <c:showBubbleSize val="0"/>
        </c:dLbls>
        <c:gapWidth val="150"/>
        <c:overlap val="100"/>
        <c:axId val="552801360"/>
        <c:axId val="552799392"/>
      </c:barChart>
      <c:catAx>
        <c:axId val="55280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2799392"/>
        <c:crosses val="autoZero"/>
        <c:auto val="1"/>
        <c:lblAlgn val="ctr"/>
        <c:lblOffset val="100"/>
        <c:noMultiLvlLbl val="0"/>
      </c:catAx>
      <c:valAx>
        <c:axId val="552799392"/>
        <c:scaling>
          <c:orientation val="minMax"/>
          <c:max val="18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2801360"/>
        <c:crosses val="autoZero"/>
        <c:crossBetween val="between"/>
        <c:majorUnit val="50000"/>
      </c:valAx>
      <c:spPr>
        <a:noFill/>
        <a:ln>
          <a:noFill/>
        </a:ln>
        <a:effectLst/>
      </c:spPr>
    </c:plotArea>
    <c:legend>
      <c:legendPos val="b"/>
      <c:layout/>
      <c:overlay val="0"/>
      <c:spPr>
        <a:noFill/>
        <a:ln>
          <a:noFill/>
        </a:ln>
        <a:effectLst/>
      </c:spPr>
      <c:txPr>
        <a:bodyPr rot="0" spcFirstLastPara="1" vertOverflow="ellipsis" vert="horz" wrap="square" anchor="ctr" anchorCtr="0"/>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62222222222237E-2"/>
          <c:y val="2.8787698412698414E-2"/>
          <c:w val="0.92129332381149442"/>
          <c:h val="0.85983812212219413"/>
        </c:manualLayout>
      </c:layout>
      <c:lineChart>
        <c:grouping val="standard"/>
        <c:varyColors val="0"/>
        <c:ser>
          <c:idx val="0"/>
          <c:order val="0"/>
          <c:tx>
            <c:strRef>
              <c:f>'(修正）課題データ一覧'!$J$26</c:f>
              <c:strCache>
                <c:ptCount val="1"/>
                <c:pt idx="0">
                  <c:v>全国</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'(修正）課題データ一覧'!$M$25:$O$25</c:f>
              <c:strCache>
                <c:ptCount val="3"/>
                <c:pt idx="0">
                  <c:v>H22
（2010年）</c:v>
                </c:pt>
                <c:pt idx="1">
                  <c:v>H27
（2015年）</c:v>
                </c:pt>
                <c:pt idx="2">
                  <c:v>R2
（2020年）</c:v>
                </c:pt>
              </c:strCache>
            </c:strRef>
          </c:cat>
          <c:val>
            <c:numRef>
              <c:f>'(修正）課題データ一覧'!$M$26:$O$26</c:f>
              <c:numCache>
                <c:formatCode>General</c:formatCode>
                <c:ptCount val="3"/>
                <c:pt idx="0">
                  <c:v>24.8</c:v>
                </c:pt>
                <c:pt idx="1">
                  <c:v>27.3</c:v>
                </c:pt>
                <c:pt idx="2">
                  <c:v>29.6</c:v>
                </c:pt>
              </c:numCache>
            </c:numRef>
          </c:val>
          <c:smooth val="0"/>
          <c:extLst>
            <c:ext xmlns:c16="http://schemas.microsoft.com/office/drawing/2014/chart" uri="{C3380CC4-5D6E-409C-BE32-E72D297353CC}">
              <c16:uniqueId val="{00000000-C51D-4604-8A61-8ACCA9D44027}"/>
            </c:ext>
          </c:extLst>
        </c:ser>
        <c:ser>
          <c:idx val="1"/>
          <c:order val="1"/>
          <c:tx>
            <c:strRef>
              <c:f>'(修正）課題データ一覧'!$J$27</c:f>
              <c:strCache>
                <c:ptCount val="1"/>
                <c:pt idx="0">
                  <c:v>大阪市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652887139107635E-2"/>
                  <c:y val="5.32753718285214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1D-4604-8A61-8ACCA9D44027}"/>
                </c:ext>
              </c:extLst>
            </c:dLbl>
            <c:dLbl>
              <c:idx val="1"/>
              <c:layout>
                <c:manualLayout>
                  <c:x val="-4.2986220472440946E-2"/>
                  <c:y val="7.64235199766695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1D-4604-8A61-8ACCA9D44027}"/>
                </c:ext>
              </c:extLst>
            </c:dLbl>
            <c:dLbl>
              <c:idx val="2"/>
              <c:layout>
                <c:manualLayout>
                  <c:x val="-4.8541776027996503E-2"/>
                  <c:y val="3.93864829396325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1D-4604-8A61-8ACCA9D4402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'(修正）課題データ一覧'!$M$25:$O$25</c:f>
              <c:strCache>
                <c:ptCount val="3"/>
                <c:pt idx="0">
                  <c:v>H22
（2010年）</c:v>
                </c:pt>
                <c:pt idx="1">
                  <c:v>H27
（2015年）</c:v>
                </c:pt>
                <c:pt idx="2">
                  <c:v>R2
（2020年）</c:v>
                </c:pt>
              </c:strCache>
            </c:strRef>
          </c:cat>
          <c:val>
            <c:numRef>
              <c:f>'(修正）課題データ一覧'!$M$27:$O$27</c:f>
              <c:numCache>
                <c:formatCode>General</c:formatCode>
                <c:ptCount val="3"/>
                <c:pt idx="0">
                  <c:v>41.1</c:v>
                </c:pt>
                <c:pt idx="1">
                  <c:v>42.4</c:v>
                </c:pt>
                <c:pt idx="2" formatCode="0.0">
                  <c:v>45</c:v>
                </c:pt>
              </c:numCache>
            </c:numRef>
          </c:val>
          <c:smooth val="0"/>
          <c:extLst>
            <c:ext xmlns:c16="http://schemas.microsoft.com/office/drawing/2014/chart" uri="{C3380CC4-5D6E-409C-BE32-E72D297353CC}">
              <c16:uniqueId val="{00000004-C51D-4604-8A61-8ACCA9D44027}"/>
            </c:ext>
          </c:extLst>
        </c:ser>
        <c:ser>
          <c:idx val="2"/>
          <c:order val="2"/>
          <c:tx>
            <c:strRef>
              <c:f>'(修正）課題データ一覧'!$J$28</c:f>
              <c:strCache>
                <c:ptCount val="1"/>
                <c:pt idx="0">
                  <c:v>住吉区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0208442694663192E-2"/>
                  <c:y val="-5.78357392825896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1D-4604-8A61-8ACCA9D44027}"/>
                </c:ext>
              </c:extLst>
            </c:dLbl>
            <c:dLbl>
              <c:idx val="1"/>
              <c:layout>
                <c:manualLayout>
                  <c:x val="-4.5763998250218721E-2"/>
                  <c:y val="-7.63542578011081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51D-4604-8A61-8ACCA9D44027}"/>
                </c:ext>
              </c:extLst>
            </c:dLbl>
            <c:dLbl>
              <c:idx val="2"/>
              <c:layout>
                <c:manualLayout>
                  <c:x val="-5.1319553805774278E-2"/>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1D-4604-8A61-8ACCA9D4402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'(修正）課題データ一覧'!$M$25:$O$25</c:f>
              <c:strCache>
                <c:ptCount val="3"/>
                <c:pt idx="0">
                  <c:v>H22
（2010年）</c:v>
                </c:pt>
                <c:pt idx="1">
                  <c:v>H27
（2015年）</c:v>
                </c:pt>
                <c:pt idx="2">
                  <c:v>R2
（2020年）</c:v>
                </c:pt>
              </c:strCache>
            </c:strRef>
          </c:cat>
          <c:val>
            <c:numRef>
              <c:f>'(修正）課題データ一覧'!$M$28:$O$28</c:f>
              <c:numCache>
                <c:formatCode>General</c:formatCode>
                <c:ptCount val="3"/>
                <c:pt idx="0">
                  <c:v>41.2</c:v>
                </c:pt>
                <c:pt idx="1">
                  <c:v>41.5</c:v>
                </c:pt>
                <c:pt idx="2">
                  <c:v>45.8</c:v>
                </c:pt>
              </c:numCache>
            </c:numRef>
          </c:val>
          <c:smooth val="0"/>
          <c:extLst>
            <c:ext xmlns:c16="http://schemas.microsoft.com/office/drawing/2014/chart" uri="{C3380CC4-5D6E-409C-BE32-E72D297353CC}">
              <c16:uniqueId val="{00000008-C51D-4604-8A61-8ACCA9D44027}"/>
            </c:ext>
          </c:extLst>
        </c:ser>
        <c:dLbls>
          <c:dLblPos val="t"/>
          <c:showLegendKey val="0"/>
          <c:showVal val="1"/>
          <c:showCatName val="0"/>
          <c:showSerName val="0"/>
          <c:showPercent val="0"/>
          <c:showBubbleSize val="0"/>
        </c:dLbls>
        <c:marker val="1"/>
        <c:smooth val="0"/>
        <c:axId val="570056536"/>
        <c:axId val="570061456"/>
      </c:lineChart>
      <c:catAx>
        <c:axId val="57005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0061456"/>
        <c:crosses val="autoZero"/>
        <c:auto val="1"/>
        <c:lblAlgn val="ctr"/>
        <c:lblOffset val="100"/>
        <c:noMultiLvlLbl val="0"/>
      </c:catAx>
      <c:valAx>
        <c:axId val="570061456"/>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0056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5"/>
          <c:order val="0"/>
          <c:tx>
            <c:strRef>
              <c:f>課題データ一覧!$J$65</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課題データ一覧!$K$65:$O$65</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8CD5-4994-849B-73E6C188A12B}"/>
            </c:ext>
          </c:extLst>
        </c:ser>
        <c:ser>
          <c:idx val="4"/>
          <c:order val="1"/>
          <c:tx>
            <c:strRef>
              <c:f>課題データ一覧!$J$64</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課題データ一覧!$K$64:$O$64</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8CD5-4994-849B-73E6C188A12B}"/>
            </c:ext>
          </c:extLst>
        </c:ser>
        <c:ser>
          <c:idx val="3"/>
          <c:order val="2"/>
          <c:tx>
            <c:strRef>
              <c:f>課題データ一覧!$J$63</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課題データ一覧!$K$63:$O$63</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8CD5-4994-849B-73E6C188A12B}"/>
            </c:ext>
          </c:extLst>
        </c:ser>
        <c:ser>
          <c:idx val="2"/>
          <c:order val="3"/>
          <c:tx>
            <c:strRef>
              <c:f>課題データ一覧!$J$62</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課題データ一覧!$K$62:$O$62</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8CD5-4994-849B-73E6C188A12B}"/>
            </c:ext>
          </c:extLst>
        </c:ser>
        <c:ser>
          <c:idx val="1"/>
          <c:order val="4"/>
          <c:tx>
            <c:strRef>
              <c:f>課題データ一覧!$J$61</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課題データ一覧!$K$61:$O$61</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8CD5-4994-849B-73E6C188A12B}"/>
            </c:ext>
          </c:extLst>
        </c:ser>
        <c:ser>
          <c:idx val="0"/>
          <c:order val="5"/>
          <c:tx>
            <c:strRef>
              <c:f>課題データ一覧!$J$60</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課題データ一覧!$K$59:$O$59</c:f>
              <c:strCache>
                <c:ptCount val="5"/>
                <c:pt idx="0">
                  <c:v>H30
（2018年）</c:v>
                </c:pt>
                <c:pt idx="1">
                  <c:v>R元
（2019年）</c:v>
                </c:pt>
                <c:pt idx="2">
                  <c:v>R2
（2020年）</c:v>
                </c:pt>
                <c:pt idx="3">
                  <c:v>R3
（2021年）</c:v>
                </c:pt>
                <c:pt idx="4">
                  <c:v>R4
（2022年）</c:v>
                </c:pt>
              </c:strCache>
            </c:strRef>
          </c:cat>
          <c:val>
            <c:numRef>
              <c:f>課題データ一覧!$K$60:$O$60</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8CD5-4994-849B-73E6C188A12B}"/>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課題データ一覧!$J$46</c:f>
              <c:strCache>
                <c:ptCount val="1"/>
                <c:pt idx="0">
                  <c:v>身体</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課題データ一覧!$K$42:$O$42</c:f>
              <c:strCache>
                <c:ptCount val="5"/>
                <c:pt idx="0">
                  <c:v>H30
（2018年）</c:v>
                </c:pt>
                <c:pt idx="1">
                  <c:v>R元
（2019年）</c:v>
                </c:pt>
                <c:pt idx="2">
                  <c:v>R2
（2020年）</c:v>
                </c:pt>
                <c:pt idx="3">
                  <c:v>R3
（2021年）</c:v>
                </c:pt>
                <c:pt idx="4">
                  <c:v>R4
（2022年）</c:v>
                </c:pt>
              </c:strCache>
            </c:strRef>
          </c:cat>
          <c:val>
            <c:numRef>
              <c:f>課題データ一覧!$K$46:$O$46</c:f>
              <c:numCache>
                <c:formatCode>#,##0_);[Red]\(#,##0\)</c:formatCode>
                <c:ptCount val="5"/>
                <c:pt idx="0">
                  <c:v>9874</c:v>
                </c:pt>
                <c:pt idx="1">
                  <c:v>9840</c:v>
                </c:pt>
                <c:pt idx="2">
                  <c:v>9847</c:v>
                </c:pt>
                <c:pt idx="3">
                  <c:v>9919</c:v>
                </c:pt>
                <c:pt idx="4">
                  <c:v>9938</c:v>
                </c:pt>
              </c:numCache>
            </c:numRef>
          </c:val>
          <c:extLst>
            <c:ext xmlns:c16="http://schemas.microsoft.com/office/drawing/2014/chart" uri="{C3380CC4-5D6E-409C-BE32-E72D297353CC}">
              <c16:uniqueId val="{00000000-38FE-42A8-B02B-3E0B68A2371D}"/>
            </c:ext>
          </c:extLst>
        </c:ser>
        <c:ser>
          <c:idx val="2"/>
          <c:order val="1"/>
          <c:tx>
            <c:strRef>
              <c:f>課題データ一覧!$J$45</c:f>
              <c:strCache>
                <c:ptCount val="1"/>
                <c:pt idx="0">
                  <c:v>療育</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課題データ一覧!$K$42:$O$42</c:f>
              <c:strCache>
                <c:ptCount val="5"/>
                <c:pt idx="0">
                  <c:v>H30
（2018年）</c:v>
                </c:pt>
                <c:pt idx="1">
                  <c:v>R元
（2019年）</c:v>
                </c:pt>
                <c:pt idx="2">
                  <c:v>R2
（2020年）</c:v>
                </c:pt>
                <c:pt idx="3">
                  <c:v>R3
（2021年）</c:v>
                </c:pt>
                <c:pt idx="4">
                  <c:v>R4
（2022年）</c:v>
                </c:pt>
              </c:strCache>
            </c:strRef>
          </c:cat>
          <c:val>
            <c:numRef>
              <c:f>課題データ一覧!$K$45:$O$45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38FE-42A8-B02B-3E0B68A2371D}"/>
            </c:ext>
          </c:extLst>
        </c:ser>
        <c:ser>
          <c:idx val="1"/>
          <c:order val="2"/>
          <c:tx>
            <c:strRef>
              <c:f>課題データ一覧!$J$44</c:f>
              <c:strCache>
                <c:ptCount val="1"/>
                <c:pt idx="0">
                  <c:v>精神</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課題データ一覧!$K$42:$O$42</c:f>
              <c:strCache>
                <c:ptCount val="5"/>
                <c:pt idx="0">
                  <c:v>H30
（2018年）</c:v>
                </c:pt>
                <c:pt idx="1">
                  <c:v>R元
（2019年）</c:v>
                </c:pt>
                <c:pt idx="2">
                  <c:v>R2
（2020年）</c:v>
                </c:pt>
                <c:pt idx="3">
                  <c:v>R3
（2021年）</c:v>
                </c:pt>
                <c:pt idx="4">
                  <c:v>R4
（2022年）</c:v>
                </c:pt>
              </c:strCache>
            </c:strRef>
          </c:cat>
          <c:val>
            <c:numRef>
              <c:f>課題データ一覧!$K$44:$O$44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38FE-42A8-B02B-3E0B68A2371D}"/>
            </c:ext>
          </c:extLst>
        </c:ser>
        <c:ser>
          <c:idx val="0"/>
          <c:order val="3"/>
          <c:tx>
            <c:strRef>
              <c:f>課題データ一覧!$J$43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課題データ一覧!$K$42:$O$42</c:f>
              <c:strCache>
                <c:ptCount val="5"/>
                <c:pt idx="0">
                  <c:v>H30
（2018年）</c:v>
                </c:pt>
                <c:pt idx="1">
                  <c:v>R元
（2019年）</c:v>
                </c:pt>
                <c:pt idx="2">
                  <c:v>R2
（2020年）</c:v>
                </c:pt>
                <c:pt idx="3">
                  <c:v>R3
（2021年）</c:v>
                </c:pt>
                <c:pt idx="4">
                  <c:v>R4
（2022年）</c:v>
                </c:pt>
              </c:strCache>
            </c:strRef>
          </c:cat>
          <c:val>
            <c:numRef>
              <c:f>課題データ一覧!$K$43:$O$43</c:f>
              <c:numCache>
                <c:formatCode>#,##0_);[Red]\(#,##0\)</c:formatCode>
                <c:ptCount val="5"/>
                <c:pt idx="0">
                  <c:v>14211</c:v>
                </c:pt>
                <c:pt idx="1">
                  <c:v>14447</c:v>
                </c:pt>
                <c:pt idx="2">
                  <c:v>14666</c:v>
                </c:pt>
                <c:pt idx="3">
                  <c:v>15006</c:v>
                </c:pt>
                <c:pt idx="4">
                  <c:v>15308</c:v>
                </c:pt>
              </c:numCache>
            </c:numRef>
          </c:val>
          <c:extLst>
            <c:ext xmlns:c16="http://schemas.microsoft.com/office/drawing/2014/chart" uri="{C3380CC4-5D6E-409C-BE32-E72D297353CC}">
              <c16:uniqueId val="{00000003-38FE-42A8-B02B-3E0B68A2371D}"/>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layout>
        <c:manualLayout>
          <c:xMode val="edge"/>
          <c:yMode val="edge"/>
          <c:x val="0.30827777777777776"/>
          <c:y val="0.88743518518518516"/>
          <c:w val="0.37780000000000002"/>
          <c:h val="6.8887566137566136E-2"/>
        </c:manualLayout>
      </c:layout>
      <c:overlay val="0"/>
      <c:spPr>
        <a:noFill/>
        <a:ln>
          <a:noFill/>
        </a:ln>
        <a:effectLst/>
      </c:spPr>
      <c:txPr>
        <a:bodyPr rot="0" spcFirstLastPara="1" vertOverflow="ellipsis" vert="horz" wrap="square" anchor="ctr" anchorCtr="1"/>
        <a:lstStyle/>
        <a:p>
          <a:pPr algn="just">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　（レク前修正）【とりまとめ】巻頭・巻末データ一覧.xlsx]2-②特定検診受診状況'!$A$3</c:f>
              <c:strCache>
                <c:ptCount val="1"/>
                <c:pt idx="0">
                  <c:v>国（市町村国保）</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8F6E-4A32-A0A1-FC541A25F39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（レク前修正）【とりまとめ】巻頭・巻末データ一覧.xlsx]2-②特定検診受診状況'!$B$2:$F$2</c:f>
              <c:strCache>
                <c:ptCount val="5"/>
                <c:pt idx="0">
                  <c:v>H30
（2018年）</c:v>
                </c:pt>
                <c:pt idx="1">
                  <c:v>R元
（2019年）</c:v>
                </c:pt>
                <c:pt idx="2">
                  <c:v>R2
（2020年）</c:v>
                </c:pt>
                <c:pt idx="3">
                  <c:v>R3
（2021年）</c:v>
                </c:pt>
                <c:pt idx="4">
                  <c:v>R4
（2022年）</c:v>
                </c:pt>
              </c:strCache>
            </c:strRef>
          </c:cat>
          <c:val>
            <c:numRef>
              <c:f>'[1-5　（レク前修正）【とりまとめ】巻頭・巻末データ一覧.xlsx]2-②特定検診受診状況'!$B$3:$F$3</c:f>
              <c:numCache>
                <c:formatCode>0.0</c:formatCode>
                <c:ptCount val="5"/>
                <c:pt idx="0" formatCode="General">
                  <c:v>37.9</c:v>
                </c:pt>
                <c:pt idx="1">
                  <c:v>38</c:v>
                </c:pt>
                <c:pt idx="2" formatCode="General">
                  <c:v>33.700000000000003</c:v>
                </c:pt>
                <c:pt idx="3" formatCode="General">
                  <c:v>36.4</c:v>
                </c:pt>
                <c:pt idx="4" formatCode="General">
                  <c:v>0</c:v>
                </c:pt>
              </c:numCache>
            </c:numRef>
          </c:val>
          <c:extLst>
            <c:ext xmlns:c16="http://schemas.microsoft.com/office/drawing/2014/chart" uri="{C3380CC4-5D6E-409C-BE32-E72D297353CC}">
              <c16:uniqueId val="{00000001-8F6E-4A32-A0A1-FC541A25F397}"/>
            </c:ext>
          </c:extLst>
        </c:ser>
        <c:ser>
          <c:idx val="1"/>
          <c:order val="1"/>
          <c:tx>
            <c:strRef>
              <c:f>'[1-5　（レク前修正）【とりまとめ】巻頭・巻末データ一覧.xlsx]2-②特定検診受診状況'!$A$4</c:f>
              <c:strCache>
                <c:ptCount val="1"/>
                <c:pt idx="0">
                  <c:v>大阪市</c:v>
                </c:pt>
              </c:strCache>
            </c:strRef>
          </c:tx>
          <c:spPr>
            <a:solidFill>
              <a:schemeClr val="accent2"/>
            </a:solidFill>
            <a:ln>
              <a:noFill/>
            </a:ln>
            <a:effectLst/>
          </c:spPr>
          <c:invertIfNegative val="0"/>
          <c:dLbls>
            <c:dLbl>
              <c:idx val="3"/>
              <c:layout>
                <c:manualLayout>
                  <c:x val="-2.4920582811980611E-3"/>
                  <c:y val="0.273315292778574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6E-4A32-A0A1-FC541A25F397}"/>
                </c:ext>
              </c:extLst>
            </c:dLbl>
            <c:dLbl>
              <c:idx val="4"/>
              <c:layout>
                <c:manualLayout>
                  <c:x val="-4.9841165623959391E-3"/>
                  <c:y val="0.279105160654122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F6E-4A32-A0A1-FC541A25F39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（レク前修正）【とりまとめ】巻頭・巻末データ一覧.xlsx]2-②特定検診受診状況'!$B$2:$F$2</c:f>
              <c:strCache>
                <c:ptCount val="5"/>
                <c:pt idx="0">
                  <c:v>H30
（2018年）</c:v>
                </c:pt>
                <c:pt idx="1">
                  <c:v>R元
（2019年）</c:v>
                </c:pt>
                <c:pt idx="2">
                  <c:v>R2
（2020年）</c:v>
                </c:pt>
                <c:pt idx="3">
                  <c:v>R3
（2021年）</c:v>
                </c:pt>
                <c:pt idx="4">
                  <c:v>R4
（2022年）</c:v>
                </c:pt>
              </c:strCache>
            </c:strRef>
          </c:cat>
          <c:val>
            <c:numRef>
              <c:f>'[1-5　（レク前修正）【とりまとめ】巻頭・巻末データ一覧.xlsx]2-②特定検診受診状況'!$B$4:$F$4</c:f>
              <c:numCache>
                <c:formatCode>General</c:formatCode>
                <c:ptCount val="5"/>
                <c:pt idx="0">
                  <c:v>23.1</c:v>
                </c:pt>
                <c:pt idx="1">
                  <c:v>22.3</c:v>
                </c:pt>
                <c:pt idx="2">
                  <c:v>20.6</c:v>
                </c:pt>
                <c:pt idx="3">
                  <c:v>22.8</c:v>
                </c:pt>
                <c:pt idx="4" formatCode="0.0">
                  <c:v>24</c:v>
                </c:pt>
              </c:numCache>
            </c:numRef>
          </c:val>
          <c:extLst>
            <c:ext xmlns:c16="http://schemas.microsoft.com/office/drawing/2014/chart" uri="{C3380CC4-5D6E-409C-BE32-E72D297353CC}">
              <c16:uniqueId val="{00000004-8F6E-4A32-A0A1-FC541A25F397}"/>
            </c:ext>
          </c:extLst>
        </c:ser>
        <c:ser>
          <c:idx val="2"/>
          <c:order val="2"/>
          <c:tx>
            <c:strRef>
              <c:f>'[1-5　（レク前修正）【とりまとめ】巻頭・巻末データ一覧.xlsx]2-②特定検診受診状況'!$A$5</c:f>
              <c:strCache>
                <c:ptCount val="1"/>
                <c:pt idx="0">
                  <c:v>住吉区</c:v>
                </c:pt>
              </c:strCache>
            </c:strRef>
          </c:tx>
          <c:spPr>
            <a:solidFill>
              <a:schemeClr val="accent3"/>
            </a:solidFill>
            <a:ln>
              <a:noFill/>
            </a:ln>
            <a:effectLst/>
          </c:spPr>
          <c:invertIfNegative val="0"/>
          <c:dLbls>
            <c:dLbl>
              <c:idx val="0"/>
              <c:layout>
                <c:manualLayout>
                  <c:x val="9.9682331247918782E-3"/>
                  <c:y val="0.2219403462640752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F6E-4A32-A0A1-FC541A25F397}"/>
                </c:ext>
              </c:extLst>
            </c:dLbl>
            <c:dLbl>
              <c:idx val="1"/>
              <c:layout>
                <c:manualLayout>
                  <c:x val="9.9682331247918782E-3"/>
                  <c:y val="0.2105853217800951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F6E-4A32-A0A1-FC541A25F397}"/>
                </c:ext>
              </c:extLst>
            </c:dLbl>
            <c:dLbl>
              <c:idx val="2"/>
              <c:layout>
                <c:manualLayout>
                  <c:x val="1.4952349687187819E-2"/>
                  <c:y val="0.218782842095703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F6E-4A32-A0A1-FC541A25F397}"/>
                </c:ext>
              </c:extLst>
            </c:dLbl>
            <c:dLbl>
              <c:idx val="3"/>
              <c:layout>
                <c:manualLayout>
                  <c:x val="0"/>
                  <c:y val="0.258525205742927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F6E-4A32-A0A1-FC541A25F397}"/>
                </c:ext>
              </c:extLst>
            </c:dLbl>
            <c:dLbl>
              <c:idx val="4"/>
              <c:layout>
                <c:manualLayout>
                  <c:x val="1.4952349687187819E-2"/>
                  <c:y val="0.238972660943338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F6E-4A32-A0A1-FC541A25F39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（レク前修正）【とりまとめ】巻頭・巻末データ一覧.xlsx]2-②特定検診受診状況'!$B$2:$F$2</c:f>
              <c:strCache>
                <c:ptCount val="5"/>
                <c:pt idx="0">
                  <c:v>H30
（2018年）</c:v>
                </c:pt>
                <c:pt idx="1">
                  <c:v>R元
（2019年）</c:v>
                </c:pt>
                <c:pt idx="2">
                  <c:v>R2
（2020年）</c:v>
                </c:pt>
                <c:pt idx="3">
                  <c:v>R3
（2021年）</c:v>
                </c:pt>
                <c:pt idx="4">
                  <c:v>R4
（2022年）</c:v>
                </c:pt>
              </c:strCache>
            </c:strRef>
          </c:cat>
          <c:val>
            <c:numRef>
              <c:f>'[1-5　（レク前修正）【とりまとめ】巻頭・巻末データ一覧.xlsx]2-②特定検診受診状況'!$B$5:$F$5</c:f>
              <c:numCache>
                <c:formatCode>General</c:formatCode>
                <c:ptCount val="5"/>
                <c:pt idx="0">
                  <c:v>25.4</c:v>
                </c:pt>
                <c:pt idx="1">
                  <c:v>24.8</c:v>
                </c:pt>
                <c:pt idx="2">
                  <c:v>22.7</c:v>
                </c:pt>
                <c:pt idx="3">
                  <c:v>24.8</c:v>
                </c:pt>
                <c:pt idx="4">
                  <c:v>26.3</c:v>
                </c:pt>
              </c:numCache>
            </c:numRef>
          </c:val>
          <c:extLst>
            <c:ext xmlns:c16="http://schemas.microsoft.com/office/drawing/2014/chart" uri="{C3380CC4-5D6E-409C-BE32-E72D297353CC}">
              <c16:uniqueId val="{0000000A-8F6E-4A32-A0A1-FC541A25F397}"/>
            </c:ext>
          </c:extLst>
        </c:ser>
        <c:dLbls>
          <c:dLblPos val="ctr"/>
          <c:showLegendKey val="0"/>
          <c:showVal val="1"/>
          <c:showCatName val="0"/>
          <c:showSerName val="0"/>
          <c:showPercent val="0"/>
          <c:showBubbleSize val="0"/>
        </c:dLbls>
        <c:gapWidth val="219"/>
        <c:overlap val="-27"/>
        <c:axId val="659374168"/>
        <c:axId val="659375152"/>
      </c:barChart>
      <c:catAx>
        <c:axId val="6593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59375152"/>
        <c:crosses val="autoZero"/>
        <c:auto val="1"/>
        <c:lblAlgn val="ctr"/>
        <c:lblOffset val="100"/>
        <c:noMultiLvlLbl val="0"/>
      </c:catAx>
      <c:valAx>
        <c:axId val="65937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59374168"/>
        <c:crosses val="autoZero"/>
        <c:crossBetween val="between"/>
      </c:valAx>
      <c:spPr>
        <a:noFill/>
        <a:ln>
          <a:noFill/>
        </a:ln>
        <a:effectLst/>
      </c:spPr>
    </c:plotArea>
    <c:legend>
      <c:legendPos val="b"/>
      <c:layout>
        <c:manualLayout>
          <c:xMode val="edge"/>
          <c:yMode val="edge"/>
          <c:x val="0.22932066666666664"/>
          <c:y val="0.90795873015873019"/>
          <c:w val="0.55829200000000001"/>
          <c:h val="5.50835978835978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'[1-5　（レク前修正）【とりまとめ】巻頭・巻末データ一覧.xlsx]2-⑤空家戸数'!$A$17</c:f>
              <c:strCache>
                <c:ptCount val="1"/>
                <c:pt idx="0">
                  <c:v>大阪市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（レク前修正）【とりまとめ】巻頭・巻末データ一覧.xlsx]2-⑤空家戸数'!$B$16:$E$16</c:f>
              <c:strCache>
                <c:ptCount val="4"/>
                <c:pt idx="0">
                  <c:v>H15
（2003年）</c:v>
                </c:pt>
                <c:pt idx="1">
                  <c:v>H20
（2008年）</c:v>
                </c:pt>
                <c:pt idx="2">
                  <c:v>H25
（2013年）</c:v>
                </c:pt>
                <c:pt idx="3">
                  <c:v>H30
（2018年）</c:v>
                </c:pt>
              </c:strCache>
            </c:strRef>
          </c:cat>
          <c:val>
            <c:numRef>
              <c:f>'[1-5　（レク前修正）【とりまとめ】巻頭・巻末データ一覧.xlsx]2-⑤空家戸数'!$B$17:$E$17</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985E-401F-9B7B-A12C4A1E4D6F}"/>
            </c:ext>
          </c:extLst>
        </c:ser>
        <c:ser>
          <c:idx val="1"/>
          <c:order val="1"/>
          <c:tx>
            <c:strRef>
              <c:f>'[1-5　（レク前修正）【とりまとめ】巻頭・巻末データ一覧.xlsx]2-⑤空家戸数'!$A$18</c:f>
              <c:strCache>
                <c:ptCount val="1"/>
                <c:pt idx="0">
                  <c:v>住吉区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　（レク前修正）【とりまとめ】巻頭・巻末データ一覧.xlsx]2-⑤空家戸数'!$B$16:$E$16</c:f>
              <c:strCache>
                <c:ptCount val="4"/>
                <c:pt idx="0">
                  <c:v>H15
（2003年）</c:v>
                </c:pt>
                <c:pt idx="1">
                  <c:v>H20
（2008年）</c:v>
                </c:pt>
                <c:pt idx="2">
                  <c:v>H25
（2013年）</c:v>
                </c:pt>
                <c:pt idx="3">
                  <c:v>H30
（2018年）</c:v>
                </c:pt>
              </c:strCache>
            </c:strRef>
          </c:cat>
          <c:val>
            <c:numRef>
              <c:f>'[1-5　（レク前修正）【とりまとめ】巻頭・巻末データ一覧.xlsx]2-⑤空家戸数'!$B$18:$E$18</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985E-401F-9B7B-A12C4A1E4D6F}"/>
            </c:ext>
          </c:extLst>
        </c:ser>
        <c:dLbls>
          <c:dLblPos val="t"/>
          <c:showLegendKey val="0"/>
          <c:showVal val="1"/>
          <c:showCatName val="0"/>
          <c:showSerName val="0"/>
          <c:showPercent val="0"/>
          <c:showBubbleSize val="0"/>
        </c:dLbls>
        <c:marker val="1"/>
        <c:smooth val="0"/>
        <c:axId val="485542272"/>
        <c:axId val="485537352"/>
      </c:lineChart>
      <c:catAx>
        <c:axId val="48554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85537352"/>
        <c:crosses val="autoZero"/>
        <c:auto val="1"/>
        <c:lblAlgn val="ctr"/>
        <c:lblOffset val="100"/>
        <c:noMultiLvlLbl val="0"/>
      </c:catAx>
      <c:valAx>
        <c:axId val="48553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85542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1F37027F-B592-4F87-BBDD-4B35703A281B}" type="datetimeFigureOut">
              <a:rPr kumimoji="1" lang="ja-JP" altLang="en-US" smtClean="0"/>
              <a:t>2023/8/17</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8F79A45A-44E9-4E55-B6CF-CDDD9D6D79DD}" type="datetimeFigureOut">
              <a:rPr kumimoji="1" lang="ja-JP" altLang="en-US" smtClean="0"/>
              <a:t>2023/8/17</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2023/8/17</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1.xml"/><Relationship Id="rId7" Type="http://schemas.openxmlformats.org/officeDocument/2006/relationships/hyperlink" Target="https://www.city.osaka.lg.jp/kikikanrishitsu/page/0000300892.html"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70480"/>
            <a:ext cx="9906000" cy="1325563"/>
          </a:xfrm>
        </p:spPr>
        <p:txBody>
          <a:bodyPr/>
          <a:lstStyle/>
          <a:p>
            <a:pPr algn="ctr"/>
            <a:r>
              <a:rPr kumimoji="1" lang="ja-JP" altLang="en-US" dirty="0">
                <a:latin typeface="BIZ UDPゴシック" panose="020B0400000000000000" pitchFamily="50" charset="-128"/>
                <a:ea typeface="BIZ UDPゴシック" panose="020B0400000000000000" pitchFamily="50" charset="-128"/>
              </a:rPr>
              <a:t>住吉区将来ビジョン</a:t>
            </a:r>
            <a:r>
              <a:rPr kumimoji="1" lang="en-US" altLang="ja-JP" dirty="0">
                <a:latin typeface="BIZ UDPゴシック" panose="020B0400000000000000" pitchFamily="50" charset="-128"/>
                <a:ea typeface="BIZ UDPゴシック" panose="020B0400000000000000" pitchFamily="50" charset="-128"/>
              </a:rPr>
              <a:t>2028</a:t>
            </a:r>
            <a:r>
              <a:rPr kumimoji="1" lang="ja-JP" altLang="en-US" dirty="0">
                <a:latin typeface="BIZ UDPゴシック" panose="020B0400000000000000" pitchFamily="50" charset="-128"/>
                <a:ea typeface="BIZ UDPゴシック" panose="020B0400000000000000" pitchFamily="50" charset="-128"/>
              </a:rPr>
              <a:t>（素案）</a:t>
            </a:r>
          </a:p>
        </p:txBody>
      </p:sp>
      <p:sp>
        <p:nvSpPr>
          <p:cNvPr id="4" name="タイトル 1"/>
          <p:cNvSpPr txBox="1">
            <a:spLocks/>
          </p:cNvSpPr>
          <p:nvPr/>
        </p:nvSpPr>
        <p:spPr>
          <a:xfrm>
            <a:off x="1" y="2293588"/>
            <a:ext cx="98897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～すみよいまち　“えーとこ住吉”～</a:t>
            </a:r>
          </a:p>
        </p:txBody>
      </p:sp>
      <p:sp>
        <p:nvSpPr>
          <p:cNvPr id="5" name="タイトル 1"/>
          <p:cNvSpPr txBox="1">
            <a:spLocks/>
          </p:cNvSpPr>
          <p:nvPr/>
        </p:nvSpPr>
        <p:spPr>
          <a:xfrm>
            <a:off x="0" y="5778000"/>
            <a:ext cx="9889758"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令和６（</a:t>
            </a:r>
            <a:r>
              <a:rPr lang="en-US" altLang="ja-JP" sz="3599" dirty="0">
                <a:latin typeface="BIZ UDPゴシック" panose="020B0400000000000000" pitchFamily="50" charset="-128"/>
                <a:ea typeface="BIZ UDPゴシック" panose="020B0400000000000000" pitchFamily="50" charset="-128"/>
              </a:rPr>
              <a:t>2024</a:t>
            </a:r>
            <a:r>
              <a:rPr lang="ja-JP" altLang="en-US" sz="3599" dirty="0">
                <a:latin typeface="BIZ UDPゴシック" panose="020B0400000000000000" pitchFamily="50" charset="-128"/>
                <a:ea typeface="BIZ UDPゴシック" panose="020B0400000000000000" pitchFamily="50" charset="-128"/>
              </a:rPr>
              <a:t>）年〇月</a:t>
            </a:r>
            <a:r>
              <a:rPr lang="ja-JP" altLang="en-US" sz="3599" dirty="0">
                <a:solidFill>
                  <a:srgbClr val="FF0000"/>
                </a:solidFill>
                <a:latin typeface="BIZ UDPゴシック" panose="020B0400000000000000" pitchFamily="50" charset="-128"/>
                <a:ea typeface="BIZ UDPゴシック" panose="020B0400000000000000" pitchFamily="50" charset="-128"/>
              </a:rPr>
              <a:t>　</a:t>
            </a:r>
            <a:r>
              <a:rPr lang="ja-JP" altLang="en-US" sz="3599" dirty="0">
                <a:latin typeface="BIZ UDPゴシック" panose="020B0400000000000000" pitchFamily="50" charset="-128"/>
                <a:ea typeface="BIZ UDPゴシック" panose="020B0400000000000000" pitchFamily="50" charset="-128"/>
              </a:rPr>
              <a:t>住吉区役所</a:t>
            </a:r>
          </a:p>
        </p:txBody>
      </p:sp>
    </p:spTree>
    <p:extLst>
      <p:ext uri="{BB962C8B-B14F-4D97-AF65-F5344CB8AC3E}">
        <p14:creationId xmlns:p14="http://schemas.microsoft.com/office/powerpoint/2010/main" val="36952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586836"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2953284"/>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「誰もが安心して暮らせるまちと感じる」と回答する割合（区民意識調査）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300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生きづらさを抱えた人々</a:t>
            </a:r>
            <a:r>
              <a:rPr lang="ja-JP" altLang="en-US" sz="2400" dirty="0">
                <a:latin typeface="BIZ UDPゴシック" panose="020B0400000000000000" pitchFamily="50" charset="-128"/>
                <a:ea typeface="BIZ UDPゴシック" panose="020B0400000000000000" pitchFamily="50" charset="-128"/>
              </a:rPr>
              <a:t>が孤立し、支援の網</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の目から漏れてしまう。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「何らかの健康づくりに取り組んでいる」と回答する割合（区民意識調査）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いつまでも健康を保ちいきいきと暮らせるよう、健康づくりのサポートや啓発、疾</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300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土づくりが必要である。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2953284"/>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151284"/>
            <a:ext cx="2700000" cy="1384995"/>
          </a:xfrm>
          <a:prstGeom prst="rect">
            <a:avLst/>
          </a:prstGeom>
        </p:spPr>
        <p:txBody>
          <a:bodyPr wrap="square" lIns="0" tIns="0" rIns="0" bIns="0" anchor="ctr" anchorCtr="0">
            <a:spAutoFit/>
          </a:bodyPr>
          <a:lstStyle/>
          <a:p>
            <a:r>
              <a:rPr lang="ja-JP" altLang="en-US" sz="1800" dirty="0">
                <a:solidFill>
                  <a:srgbClr val="FF0000"/>
                </a:solidFill>
                <a:latin typeface="BIZ UDPゴシック" panose="020B0400000000000000" pitchFamily="50" charset="-128"/>
                <a:ea typeface="BIZ UDPゴシック" panose="020B0400000000000000" pitchFamily="50" charset="-128"/>
              </a:rPr>
              <a:t>「地域の防災力が</a:t>
            </a:r>
            <a:r>
              <a:rPr lang="ja-JP" altLang="en-US" dirty="0">
                <a:solidFill>
                  <a:srgbClr val="FF0000"/>
                </a:solidFill>
                <a:latin typeface="BIZ UDPゴシック" panose="020B0400000000000000" pitchFamily="50" charset="-128"/>
                <a:ea typeface="BIZ UDPゴシック" panose="020B0400000000000000" pitchFamily="50" charset="-128"/>
              </a:rPr>
              <a:t>備わっている</a:t>
            </a:r>
            <a:r>
              <a:rPr lang="ja-JP" altLang="en-US" sz="1800" dirty="0">
                <a:solidFill>
                  <a:srgbClr val="FF0000"/>
                </a:solidFill>
                <a:latin typeface="BIZ UDPゴシック" panose="020B0400000000000000" pitchFamily="50" charset="-128"/>
                <a:ea typeface="BIZ UDPゴシック" panose="020B0400000000000000" pitchFamily="50" charset="-128"/>
              </a:rPr>
              <a:t>と感じる」と回答する割合（区民意識調査）</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住民や地域の防災意識が高く、地域の防災体制が整っており、災害時には要援護者等に必要な支援を行うことができる状態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51895"/>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300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きるよう、防災意識の更なる向上を図る</a:t>
            </a:r>
            <a:r>
              <a:rPr lang="ja-JP" altLang="en-US" sz="2200" dirty="0" err="1">
                <a:latin typeface="BIZ UDPゴシック" panose="020B0400000000000000" pitchFamily="50" charset="-128"/>
                <a:ea typeface="BIZ UDPゴシック" panose="020B0400000000000000" pitchFamily="50" charset="-128"/>
              </a:rPr>
              <a:t>必要があ</a:t>
            </a:r>
            <a:r>
              <a:rPr lang="en-US" altLang="ja-JP" sz="2200" dirty="0">
                <a:latin typeface="BIZ UDPゴシック" panose="020B0400000000000000" pitchFamily="50" charset="-128"/>
                <a:ea typeface="BIZ UDPゴシック" panose="020B0400000000000000" pitchFamily="50" charset="-128"/>
              </a:rPr>
              <a:t>   </a:t>
            </a: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る。</a:t>
            </a:r>
          </a:p>
        </p:txBody>
      </p:sp>
      <p:sp>
        <p:nvSpPr>
          <p:cNvPr id="21" name="右矢印 33">
            <a:extLst>
              <a:ext uri="{FF2B5EF4-FFF2-40B4-BE49-F238E27FC236}">
                <a16:creationId xmlns:a16="http://schemas.microsoft.com/office/drawing/2014/main" id="{D8E4AEFD-A426-BC9C-D9C6-D9A6062D8227}"/>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5AF35A59-564C-6B39-F196-01BCC9D807F8}"/>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300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2953284"/>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150000"/>
            <a:ext cx="2700000" cy="830997"/>
          </a:xfrm>
          <a:prstGeom prst="rect">
            <a:avLst/>
          </a:prstGeom>
        </p:spPr>
        <p:txBody>
          <a:bodyPr wrap="square" lIns="0" tIns="0" rIns="0" bIns="0" anchor="ctr"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「住吉区の治安が良いと感じている」と回答する割合（区民意識調査）</a:t>
            </a:r>
          </a:p>
        </p:txBody>
      </p:sp>
      <p:sp>
        <p:nvSpPr>
          <p:cNvPr id="15" name="正方形/長方形 14">
            <a:extLst>
              <a:ext uri="{FF2B5EF4-FFF2-40B4-BE49-F238E27FC236}">
                <a16:creationId xmlns:a16="http://schemas.microsoft.com/office/drawing/2014/main" id="{4B8CC842-E168-B746-7A9C-6278FBB3B354}"/>
              </a:ext>
            </a:extLst>
          </p:cNvPr>
          <p:cNvSpPr/>
          <p:nvPr/>
        </p:nvSpPr>
        <p:spPr>
          <a:xfrm>
            <a:off x="8240400" y="45756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300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700400" y="45396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C7D66811-13DE-5F6E-D182-A0CDCEFA0182}"/>
              </a:ext>
            </a:extLst>
          </p:cNvPr>
          <p:cNvSpPr/>
          <p:nvPr/>
        </p:nvSpPr>
        <p:spPr>
          <a:xfrm>
            <a:off x="8240400" y="4334400"/>
            <a:ext cx="1548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300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2953284"/>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2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連携し、所有者に対して働きかけを行う。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応を進める。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6084"/>
            <a:ext cx="6300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空家等の適正管理や利活用の促進を図り、特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定空家等の発生を未然に防止する</a:t>
            </a:r>
            <a:r>
              <a:rPr lang="ja-JP" altLang="en-US" sz="2400" dirty="0" err="1">
                <a:latin typeface="BIZ UDPゴシック" panose="020B0400000000000000" pitchFamily="50" charset="-128"/>
                <a:ea typeface="BIZ UDPゴシック" panose="020B0400000000000000" pitchFamily="50" charset="-128"/>
              </a:rPr>
              <a:t>必要があ</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「周辺の空家等の建物に対して、悩み、心配、不安などを感じている」と回答する割合（区民意識調査）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％以下</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6" name="正方形/長方形 35">
            <a:extLst>
              <a:ext uri="{FF2B5EF4-FFF2-40B4-BE49-F238E27FC236}">
                <a16:creationId xmlns:a16="http://schemas.microsoft.com/office/drawing/2014/main" id="{05240F2D-B948-6E9A-BC9E-FA3AFC1DB538}"/>
              </a:ext>
            </a:extLst>
          </p:cNvPr>
          <p:cNvSpPr/>
          <p:nvPr/>
        </p:nvSpPr>
        <p:spPr>
          <a:xfrm>
            <a:off x="8240400" y="4335684"/>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0884"/>
            <a:ext cx="923330"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2953284"/>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300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なげる体制を強化する必要がある。</a:t>
            </a:r>
          </a:p>
        </p:txBody>
      </p:sp>
      <p:sp>
        <p:nvSpPr>
          <p:cNvPr id="23" name="直角三角形 22"/>
          <p:cNvSpPr/>
          <p:nvPr/>
        </p:nvSpPr>
        <p:spPr>
          <a:xfrm rot="16200000">
            <a:off x="6955200" y="25176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2953284"/>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「子育てに関する悩みの相談先を知っている」と回答する子育て世帯の割合（区民意識調査）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685"/>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300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23330"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720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300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「不登校やひきこもり、ヤングケアラーなど支援が必要な人やその家族等が相談できる窓口や居場所があることを知っている」と回答する割合（区民意識調査）</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すべてのこどもや若者が将来の夢や目標を見出し、いきいきと取り組んでいる状態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300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状況など様々な要因により、不登校やひきこもり</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状態に陥っているこどもや若者が増加している。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23330"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2953284"/>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615553" cy="369332"/>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「学校・家庭・地域が連携して、こどもが育まれていると感じる」と回答する割合（区民意識調査）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300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園等の支援の充実が必要である。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2953284"/>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①区政への住民参画の推進</a:t>
            </a:r>
          </a:p>
        </p:txBody>
      </p:sp>
      <p:sp>
        <p:nvSpPr>
          <p:cNvPr id="9" name="正方形/長方形 8"/>
          <p:cNvSpPr/>
          <p:nvPr/>
        </p:nvSpPr>
        <p:spPr>
          <a:xfrm>
            <a:off x="511200" y="2946084"/>
            <a:ext cx="6300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sp>
        <p:nvSpPr>
          <p:cNvPr id="23" name="直角三角形 22"/>
          <p:cNvSpPr/>
          <p:nvPr/>
        </p:nvSpPr>
        <p:spPr>
          <a:xfrm rot="16200000">
            <a:off x="6955200" y="2503284"/>
            <a:ext cx="540000" cy="540000"/>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2953284"/>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「区役所が、様々な機会を通じて区民の意見やニーズを把握していると感じる」と回答する割合（市民局アンケート）</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3"/>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8240400" y="4335684"/>
            <a:ext cx="162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700400" y="4540884"/>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720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2772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ja-JP" altLang="en-US" sz="2400" dirty="0">
                <a:latin typeface="BIZ UDPゴシック" panose="020B0400000000000000" pitchFamily="50" charset="-128"/>
                <a:ea typeface="BIZ UDPゴシック" panose="020B0400000000000000" pitchFamily="50" charset="-128"/>
              </a:rPr>
              <a:t>活用促進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300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現状にある。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7686"/>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0" name="直角三角形 9">
            <a:extLst>
              <a:ext uri="{FF2B5EF4-FFF2-40B4-BE49-F238E27FC236}">
                <a16:creationId xmlns:a16="http://schemas.microsoft.com/office/drawing/2014/main" id="{444460DB-F030-7F66-5FD9-E3C56524E37F}"/>
              </a:ext>
            </a:extLst>
          </p:cNvPr>
          <p:cNvSpPr/>
          <p:nvPr/>
        </p:nvSpPr>
        <p:spPr>
          <a:xfrm rot="16200000">
            <a:off x="6955200" y="2503284"/>
            <a:ext cx="540000" cy="540000"/>
          </a:xfrm>
          <a:prstGeom prst="rtTriangle">
            <a:avLst/>
          </a:prstGeom>
          <a:solidFill>
            <a:srgbClr val="7030A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「区役所が、区民に身近な窓口として、適切に対応していると感じる」と回答する割合（市民局アンケート）</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8285929" y="4561478"/>
            <a:ext cx="1440000" cy="370800"/>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75</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8287201" y="432184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700401" y="4526762"/>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21284"/>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720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300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度が低く、活用が低調である。</a:t>
            </a:r>
          </a:p>
        </p:txBody>
      </p:sp>
      <p:sp>
        <p:nvSpPr>
          <p:cNvPr id="31" name="正方形/長方形 30"/>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2953284"/>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423033" y="2498889"/>
            <a:ext cx="5878641" cy="461665"/>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ＤＸとは、「デジタル・トランスフォーメーション」の略で、デジタル技術により、生活やビジネスモデルに変化を起こし、豊かで快適な生活を実現していくこと。</a:t>
            </a:r>
            <a:endParaRPr lang="ja-JP" altLang="en-US" sz="1200" dirty="0">
              <a:latin typeface="BIZ UDPゴシック" panose="020B0400000000000000" pitchFamily="50" charset="-128"/>
              <a:ea typeface="BIZ UDPゴシック" panose="020B0400000000000000" pitchFamily="50" charset="-128"/>
            </a:endParaRP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Tree>
    <p:extLst>
      <p:ext uri="{BB962C8B-B14F-4D97-AF65-F5344CB8AC3E}">
        <p14:creationId xmlns:p14="http://schemas.microsoft.com/office/powerpoint/2010/main" val="232587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7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r="5987"/>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114"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42857" y="992695"/>
            <a:ext cx="4564743"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247371" y="3723259"/>
            <a:ext cx="9405258" cy="2827697"/>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86817"/>
            <a:ext cx="3480120" cy="180000"/>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543999"/>
            <a:ext cx="3600345" cy="180000"/>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graphicFrame>
        <p:nvGraphicFramePr>
          <p:cNvPr id="13" name="グラフ 12"/>
          <p:cNvGraphicFramePr>
            <a:graphicFrameLocks/>
          </p:cNvGraphicFramePr>
          <p:nvPr>
            <p:extLst>
              <p:ext uri="{D42A27DB-BD31-4B8C-83A1-F6EECF244321}">
                <p14:modId xmlns:p14="http://schemas.microsoft.com/office/powerpoint/2010/main" val="3560047299"/>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6903" t="5561" r="31121" b="10704"/>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5"/>
          <a:stretch>
            <a:fillRect/>
          </a:stretch>
        </p:blipFill>
        <p:spPr>
          <a:xfrm>
            <a:off x="5334490" y="4219393"/>
            <a:ext cx="384081" cy="298730"/>
          </a:xfrm>
          <a:prstGeom prst="rect">
            <a:avLst/>
          </a:prstGeom>
        </p:spPr>
      </p:pic>
      <p:pic>
        <p:nvPicPr>
          <p:cNvPr id="23" name="図 22"/>
          <p:cNvPicPr>
            <a:picLocks noChangeAspect="1"/>
          </p:cNvPicPr>
          <p:nvPr/>
        </p:nvPicPr>
        <p:blipFill>
          <a:blip r:embed="rId6"/>
          <a:stretch>
            <a:fillRect/>
          </a:stretch>
        </p:blipFill>
        <p:spPr>
          <a:xfrm>
            <a:off x="5328393" y="4703869"/>
            <a:ext cx="390178" cy="292633"/>
          </a:xfrm>
          <a:prstGeom prst="rect">
            <a:avLst/>
          </a:prstGeom>
        </p:spPr>
      </p:pic>
      <p:pic>
        <p:nvPicPr>
          <p:cNvPr id="24" name="図 23"/>
          <p:cNvPicPr>
            <a:picLocks noChangeAspect="1"/>
          </p:cNvPicPr>
          <p:nvPr/>
        </p:nvPicPr>
        <p:blipFill>
          <a:blip r:embed="rId7"/>
          <a:stretch>
            <a:fillRect/>
          </a:stretch>
        </p:blipFill>
        <p:spPr>
          <a:xfrm>
            <a:off x="5328393" y="5175754"/>
            <a:ext cx="384081" cy="292633"/>
          </a:xfrm>
          <a:prstGeom prst="rect">
            <a:avLst/>
          </a:prstGeom>
        </p:spPr>
      </p:pic>
      <p:pic>
        <p:nvPicPr>
          <p:cNvPr id="25" name="図 24"/>
          <p:cNvPicPr>
            <a:picLocks noChangeAspect="1"/>
          </p:cNvPicPr>
          <p:nvPr/>
        </p:nvPicPr>
        <p:blipFill>
          <a:blip r:embed="rId8"/>
          <a:stretch>
            <a:fillRect/>
          </a:stretch>
        </p:blipFill>
        <p:spPr>
          <a:xfrm>
            <a:off x="5325344" y="5585930"/>
            <a:ext cx="390178" cy="292633"/>
          </a:xfrm>
          <a:prstGeom prst="rect">
            <a:avLst/>
          </a:prstGeom>
        </p:spPr>
      </p:pic>
      <p:pic>
        <p:nvPicPr>
          <p:cNvPr id="26" name="図 25"/>
          <p:cNvPicPr>
            <a:picLocks noChangeAspect="1"/>
          </p:cNvPicPr>
          <p:nvPr/>
        </p:nvPicPr>
        <p:blipFill>
          <a:blip r:embed="rId9"/>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705743356"/>
              </p:ext>
            </p:extLst>
          </p:nvPr>
        </p:nvGraphicFramePr>
        <p:xfrm>
          <a:off x="216000" y="304800"/>
          <a:ext cx="9000000" cy="284384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216000" y="5804244"/>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9226" y="6164244"/>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a:t>
            </a:r>
            <a:r>
              <a:rPr lang="ja-JP" altLang="en-US" sz="1600">
                <a:latin typeface="BIZ UDPゴシック" panose="020B0400000000000000" pitchFamily="50" charset="-128"/>
                <a:ea typeface="BIZ UDPゴシック" panose="020B0400000000000000" pitchFamily="50" charset="-128"/>
              </a:rPr>
              <a:t>が続いている</a:t>
            </a:r>
            <a:r>
              <a:rPr lang="ja-JP" altLang="en-US" sz="1600" dirty="0">
                <a:latin typeface="BIZ UDPゴシック" panose="020B0400000000000000" pitchFamily="50" charset="-128"/>
                <a:ea typeface="BIZ UDPゴシック" panose="020B0400000000000000" pitchFamily="50" charset="-128"/>
              </a:rPr>
              <a:t>。自然減が社会増を上回っているため、結果的に人口は減少傾向である。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住吉区の人口推移（年齢</a:t>
            </a:r>
            <a:r>
              <a:rPr kumimoji="1" lang="en-US" altLang="ja-JP" sz="2000" dirty="0">
                <a:latin typeface="BIZ UDPゴシック" panose="020B0400000000000000" pitchFamily="50" charset="-128"/>
                <a:ea typeface="BIZ UDPゴシック" panose="020B0400000000000000" pitchFamily="50" charset="-128"/>
              </a:rPr>
              <a:t>3</a:t>
            </a:r>
            <a:r>
              <a:rPr kumimoji="1" lang="ja-JP" altLang="en-US" sz="2000" dirty="0">
                <a:latin typeface="BIZ UDPゴシック" panose="020B0400000000000000" pitchFamily="50" charset="-128"/>
                <a:ea typeface="BIZ UDPゴシック" panose="020B0400000000000000" pitchFamily="50" charset="-128"/>
              </a:rPr>
              <a:t>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356244"/>
            <a:ext cx="324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住吉区の１年間の人口の動き</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日時点の数値</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pic>
        <p:nvPicPr>
          <p:cNvPr id="11" name="図 10"/>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37800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00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r>
                        <a:rPr lang="ja-JP" altLang="en-US" sz="1400" b="0" u="none" strike="noStrike" dirty="0">
                          <a:effectLst/>
                          <a:latin typeface="BIZ UDPゴシック" panose="020B0400000000000000" pitchFamily="50" charset="-128"/>
                          <a:ea typeface="BIZ UDPゴシック" panose="020B0400000000000000" pitchFamily="50" charset="-128"/>
                        </a:rPr>
                        <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480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1847332382"/>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2343092449"/>
              </p:ext>
            </p:extLst>
          </p:nvPr>
        </p:nvGraphicFramePr>
        <p:xfrm>
          <a:off x="4943420" y="1425903"/>
          <a:ext cx="486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4073152633"/>
              </p:ext>
            </p:extLst>
          </p:nvPr>
        </p:nvGraphicFramePr>
        <p:xfrm>
          <a:off x="216000" y="864000"/>
          <a:ext cx="450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下矢印吹き出し 13"/>
          <p:cNvSpPr/>
          <p:nvPr/>
        </p:nvSpPr>
        <p:spPr>
          <a:xfrm>
            <a:off x="766473" y="1400535"/>
            <a:ext cx="1134399" cy="482391"/>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dirty="0">
                <a:solidFill>
                  <a:schemeClr val="tx1"/>
                </a:solidFill>
              </a:rPr>
              <a:t>　　　　</a:t>
            </a:r>
            <a:endParaRPr kumimoji="1" lang="ja-JP" altLang="en-US" dirty="0">
              <a:solidFill>
                <a:schemeClr val="tx1"/>
              </a:solidFill>
            </a:endParaRPr>
          </a:p>
        </p:txBody>
      </p:sp>
      <p:cxnSp>
        <p:nvCxnSpPr>
          <p:cNvPr id="17" name="直線コネクタ 16"/>
          <p:cNvCxnSpPr/>
          <p:nvPr/>
        </p:nvCxnSpPr>
        <p:spPr>
          <a:xfrm>
            <a:off x="869153" y="1594441"/>
            <a:ext cx="464993"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0" name="フローチャート: 結合子 19"/>
          <p:cNvSpPr/>
          <p:nvPr/>
        </p:nvSpPr>
        <p:spPr>
          <a:xfrm>
            <a:off x="1075817" y="1551135"/>
            <a:ext cx="51666" cy="79824"/>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7" name="テキスト ボックス 26"/>
          <p:cNvSpPr txBox="1"/>
          <p:nvPr/>
        </p:nvSpPr>
        <p:spPr>
          <a:xfrm>
            <a:off x="1296809" y="1412635"/>
            <a:ext cx="82463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住吉区</a:t>
            </a:r>
          </a:p>
        </p:txBody>
      </p:sp>
      <p:sp>
        <p:nvSpPr>
          <p:cNvPr id="29" name="上矢印吹き出し 28"/>
          <p:cNvSpPr/>
          <p:nvPr/>
        </p:nvSpPr>
        <p:spPr>
          <a:xfrm>
            <a:off x="775490" y="2665048"/>
            <a:ext cx="1134399" cy="482391"/>
          </a:xfrm>
          <a:prstGeom prst="up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dirty="0">
                <a:solidFill>
                  <a:schemeClr val="tx1"/>
                </a:solidFill>
              </a:rPr>
              <a:t>　　　　</a:t>
            </a:r>
            <a:endParaRPr kumimoji="1" lang="ja-JP" altLang="en-US" dirty="0">
              <a:solidFill>
                <a:schemeClr val="tx1"/>
              </a:solidFill>
            </a:endParaRPr>
          </a:p>
        </p:txBody>
      </p:sp>
      <p:cxnSp>
        <p:nvCxnSpPr>
          <p:cNvPr id="30" name="直線コネクタ 29"/>
          <p:cNvCxnSpPr/>
          <p:nvPr/>
        </p:nvCxnSpPr>
        <p:spPr>
          <a:xfrm>
            <a:off x="875794" y="3025552"/>
            <a:ext cx="464993" cy="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31" name="フローチャート: 結合子 30"/>
          <p:cNvSpPr/>
          <p:nvPr/>
        </p:nvSpPr>
        <p:spPr>
          <a:xfrm>
            <a:off x="1082458" y="2982246"/>
            <a:ext cx="51666" cy="79824"/>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31"/>
          <p:cNvSpPr txBox="1"/>
          <p:nvPr/>
        </p:nvSpPr>
        <p:spPr>
          <a:xfrm>
            <a:off x="1291922" y="2851735"/>
            <a:ext cx="82463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大阪市</a:t>
            </a:r>
          </a:p>
        </p:txBody>
      </p:sp>
      <p:sp>
        <p:nvSpPr>
          <p:cNvPr id="33" name="下矢印吹き出し 32"/>
          <p:cNvSpPr/>
          <p:nvPr/>
        </p:nvSpPr>
        <p:spPr>
          <a:xfrm>
            <a:off x="709782" y="3849148"/>
            <a:ext cx="1134399" cy="482391"/>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dirty="0">
                <a:solidFill>
                  <a:schemeClr val="tx1"/>
                </a:solidFill>
              </a:rPr>
              <a:t>　　　　</a:t>
            </a:r>
            <a:endParaRPr kumimoji="1" lang="ja-JP" altLang="en-US" dirty="0">
              <a:solidFill>
                <a:schemeClr val="tx1"/>
              </a:solidFill>
            </a:endParaRPr>
          </a:p>
        </p:txBody>
      </p:sp>
      <p:cxnSp>
        <p:nvCxnSpPr>
          <p:cNvPr id="34" name="直線コネクタ 33"/>
          <p:cNvCxnSpPr/>
          <p:nvPr/>
        </p:nvCxnSpPr>
        <p:spPr>
          <a:xfrm>
            <a:off x="782607" y="4044672"/>
            <a:ext cx="464993" cy="1"/>
          </a:xfrm>
          <a:prstGeom prst="line">
            <a:avLst/>
          </a:prstGeom>
          <a:ln w="28575">
            <a:solidFill>
              <a:schemeClr val="accent3"/>
            </a:solidFill>
          </a:ln>
        </p:spPr>
        <p:style>
          <a:lnRef idx="1">
            <a:schemeClr val="accent2"/>
          </a:lnRef>
          <a:fillRef idx="0">
            <a:schemeClr val="accent2"/>
          </a:fillRef>
          <a:effectRef idx="0">
            <a:schemeClr val="accent2"/>
          </a:effectRef>
          <a:fontRef idx="minor">
            <a:schemeClr val="tx1"/>
          </a:fontRef>
        </p:style>
      </p:cxnSp>
      <p:sp>
        <p:nvSpPr>
          <p:cNvPr id="35" name="フローチャート: 結合子 34"/>
          <p:cNvSpPr/>
          <p:nvPr/>
        </p:nvSpPr>
        <p:spPr>
          <a:xfrm>
            <a:off x="989271" y="4001366"/>
            <a:ext cx="51666" cy="79824"/>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テキスト ボックス 35"/>
          <p:cNvSpPr txBox="1"/>
          <p:nvPr/>
        </p:nvSpPr>
        <p:spPr>
          <a:xfrm>
            <a:off x="1328648" y="3862866"/>
            <a:ext cx="82463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全国</a:t>
            </a:r>
          </a:p>
        </p:txBody>
      </p:sp>
      <p:sp>
        <p:nvSpPr>
          <p:cNvPr id="41" name="正方形/長方形 40"/>
          <p:cNvSpPr/>
          <p:nvPr/>
        </p:nvSpPr>
        <p:spPr>
          <a:xfrm>
            <a:off x="5148000" y="5945360"/>
            <a:ext cx="3780000" cy="169277"/>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graphicFrame>
        <p:nvGraphicFramePr>
          <p:cNvPr id="42" name="グラフ 41"/>
          <p:cNvGraphicFramePr>
            <a:graphicFrameLocks/>
          </p:cNvGraphicFramePr>
          <p:nvPr>
            <p:extLst>
              <p:ext uri="{D42A27DB-BD31-4B8C-83A1-F6EECF244321}">
                <p14:modId xmlns:p14="http://schemas.microsoft.com/office/powerpoint/2010/main" val="426197411"/>
              </p:ext>
            </p:extLst>
          </p:nvPr>
        </p:nvGraphicFramePr>
        <p:xfrm>
          <a:off x="5004000" y="864000"/>
          <a:ext cx="4643999"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440" y="4452667"/>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312087662"/>
              </p:ext>
            </p:extLst>
          </p:nvPr>
        </p:nvGraphicFramePr>
        <p:xfrm>
          <a:off x="122400" y="864522"/>
          <a:ext cx="4737600" cy="3780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graphicFrame>
        <p:nvGraphicFramePr>
          <p:cNvPr id="24" name="グラフ 23"/>
          <p:cNvGraphicFramePr>
            <a:graphicFrameLocks/>
          </p:cNvGraphicFramePr>
          <p:nvPr>
            <p:extLst>
              <p:ext uri="{D42A27DB-BD31-4B8C-83A1-F6EECF244321}">
                <p14:modId xmlns:p14="http://schemas.microsoft.com/office/powerpoint/2010/main" val="4146455443"/>
              </p:ext>
            </p:extLst>
          </p:nvPr>
        </p:nvGraphicFramePr>
        <p:xfrm>
          <a:off x="5040000" y="864000"/>
          <a:ext cx="4500000" cy="3780000"/>
        </p:xfrm>
        <a:graphic>
          <a:graphicData uri="http://schemas.openxmlformats.org/drawingml/2006/chart">
            <c:chart xmlns:c="http://schemas.openxmlformats.org/drawingml/2006/chart" xmlns:r="http://schemas.openxmlformats.org/officeDocument/2006/relationships" r:id="rId6"/>
          </a:graphicData>
        </a:graphic>
      </p:graphicFrame>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44000" y="5105216"/>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724512"/>
            <a:ext cx="32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7"/>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spTree>
    <p:controls>
      <mc:AlternateContent xmlns:mc="http://schemas.openxmlformats.org/markup-compatibility/2006">
        <mc:Choice xmlns:v="urn:schemas-microsoft-com:vml" Requires="v">
          <p:control spid="1028" name="BarCodeCtrl1" r:id="rId2" imgW="1008000" imgH="1008000"/>
        </mc:Choice>
        <mc:Fallback>
          <p:control name="BarCodeCtrl1" r:id="rId2" imgW="1008000" imgH="1008000">
            <p:pic>
              <p:nvPicPr>
                <p:cNvPr id="18" name="BarCodeCtrl1"/>
                <p:cNvPicPr>
                  <a:picLocks noChangeAspect="1" noChangeArrowheads="1" noChangeShapeType="1"/>
                </p:cNvPicPr>
                <p:nvPr/>
              </p:nvPicPr>
              <p:blipFill>
                <a:blip r:embed="rId8"/>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524131073"/>
              </p:ext>
            </p:extLst>
          </p:nvPr>
        </p:nvGraphicFramePr>
        <p:xfrm>
          <a:off x="144000" y="716533"/>
          <a:ext cx="32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3222230991"/>
              </p:ext>
            </p:extLst>
          </p:nvPr>
        </p:nvGraphicFramePr>
        <p:xfrm>
          <a:off x="3333600" y="716533"/>
          <a:ext cx="32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472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graphicFrame>
        <p:nvGraphicFramePr>
          <p:cNvPr id="27" name="グラフ 26"/>
          <p:cNvGraphicFramePr>
            <a:graphicFrameLocks/>
          </p:cNvGraphicFramePr>
          <p:nvPr>
            <p:extLst>
              <p:ext uri="{D42A27DB-BD31-4B8C-83A1-F6EECF244321}">
                <p14:modId xmlns:p14="http://schemas.microsoft.com/office/powerpoint/2010/main" val="241033246"/>
              </p:ext>
            </p:extLst>
          </p:nvPr>
        </p:nvGraphicFramePr>
        <p:xfrm>
          <a:off x="6472800" y="716533"/>
          <a:ext cx="324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6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52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latin typeface="BIZ UDPゴシック" panose="020B0400000000000000" pitchFamily="50" charset="-128"/>
                <a:ea typeface="BIZ UDPゴシック" panose="020B0400000000000000" pitchFamily="50" charset="-128"/>
              </a:rPr>
              <a:t>住吉区の特定空家等の</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33528"/>
            <a:ext cx="2700000" cy="507831"/>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650085"/>
            <a:ext cx="2700000" cy="507831"/>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84057258"/>
              </p:ext>
            </p:extLst>
          </p:nvPr>
        </p:nvGraphicFramePr>
        <p:xfrm>
          <a:off x="216000" y="540000"/>
          <a:ext cx="9000001" cy="1260000"/>
        </p:xfrm>
        <a:graphic>
          <a:graphicData uri="http://schemas.openxmlformats.org/drawingml/2006/table">
            <a:tbl>
              <a:tblPr>
                <a:tableStyleId>{5C22544A-7EE6-4342-B048-85BDC9FD1C3A}</a:tableStyleId>
              </a:tblPr>
              <a:tblGrid>
                <a:gridCol w="1449547">
                  <a:extLst>
                    <a:ext uri="{9D8B030D-6E8A-4147-A177-3AD203B41FA5}">
                      <a16:colId xmlns:a16="http://schemas.microsoft.com/office/drawing/2014/main" val="939395141"/>
                    </a:ext>
                  </a:extLst>
                </a:gridCol>
                <a:gridCol w="1519403">
                  <a:extLst>
                    <a:ext uri="{9D8B030D-6E8A-4147-A177-3AD203B41FA5}">
                      <a16:colId xmlns:a16="http://schemas.microsoft.com/office/drawing/2014/main" val="2165270803"/>
                    </a:ext>
                  </a:extLst>
                </a:gridCol>
                <a:gridCol w="1513583">
                  <a:extLst>
                    <a:ext uri="{9D8B030D-6E8A-4147-A177-3AD203B41FA5}">
                      <a16:colId xmlns:a16="http://schemas.microsoft.com/office/drawing/2014/main" val="390283669"/>
                    </a:ext>
                  </a:extLst>
                </a:gridCol>
                <a:gridCol w="1536870">
                  <a:extLst>
                    <a:ext uri="{9D8B030D-6E8A-4147-A177-3AD203B41FA5}">
                      <a16:colId xmlns:a16="http://schemas.microsoft.com/office/drawing/2014/main" val="1753678168"/>
                    </a:ext>
                  </a:extLst>
                </a:gridCol>
                <a:gridCol w="1490299">
                  <a:extLst>
                    <a:ext uri="{9D8B030D-6E8A-4147-A177-3AD203B41FA5}">
                      <a16:colId xmlns:a16="http://schemas.microsoft.com/office/drawing/2014/main" val="2575952367"/>
                    </a:ext>
                  </a:extLst>
                </a:gridCol>
                <a:gridCol w="1490299">
                  <a:extLst>
                    <a:ext uri="{9D8B030D-6E8A-4147-A177-3AD203B41FA5}">
                      <a16:colId xmlns:a16="http://schemas.microsoft.com/office/drawing/2014/main" val="3394583155"/>
                    </a:ext>
                  </a:extLst>
                </a:gridCol>
              </a:tblGrid>
              <a:tr h="73890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accent5">
                        <a:lumMod val="20000"/>
                        <a:lumOff val="80000"/>
                      </a:schemeClr>
                    </a:solidFill>
                  </a:tcPr>
                </a:tc>
                <a:tc>
                  <a:txBody>
                    <a:bodyPr/>
                    <a:lstStyle/>
                    <a:p>
                      <a:pPr algn="ctr" fontAlgn="ctr"/>
                      <a:r>
                        <a:rPr lang="en-US" sz="1400" u="none" strike="noStrike" dirty="0">
                          <a:effectLst/>
                          <a:latin typeface="BIZ UDPゴシック" panose="020B0400000000000000" pitchFamily="50" charset="-128"/>
                          <a:ea typeface="BIZ UDPゴシック" panose="020B0400000000000000" pitchFamily="50" charset="-128"/>
                        </a:rPr>
                        <a:t>H30</a:t>
                      </a:r>
                      <a:br>
                        <a:rPr lang="en-US" sz="1400" u="none" strike="noStrike" dirty="0">
                          <a:effectLst/>
                          <a:latin typeface="BIZ UDPゴシック" panose="020B0400000000000000" pitchFamily="50" charset="-128"/>
                          <a:ea typeface="BIZ UDPゴシック" panose="020B0400000000000000" pitchFamily="50" charset="-128"/>
                        </a:rPr>
                      </a:br>
                      <a:r>
                        <a:rPr lang="en-US" sz="1400" u="none" strike="noStrike" dirty="0">
                          <a:effectLst/>
                          <a:latin typeface="BIZ UDPゴシック" panose="020B0400000000000000" pitchFamily="50" charset="-128"/>
                          <a:ea typeface="BIZ UDPゴシック" panose="020B0400000000000000" pitchFamily="50" charset="-128"/>
                        </a:rPr>
                        <a:t>（2018</a:t>
                      </a:r>
                      <a:r>
                        <a:rPr lang="ja-JP" altLang="en-US" sz="1400" u="none" strike="noStrike" dirty="0">
                          <a:effectLst/>
                          <a:latin typeface="BIZ UDPゴシック" panose="020B0400000000000000" pitchFamily="50" charset="-128"/>
                          <a:ea typeface="BIZ UDPゴシック" panose="020B0400000000000000" pitchFamily="50" charset="-128"/>
                        </a:rPr>
                        <a:t>年）</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ctr" fontAlgn="ctr"/>
                      <a:r>
                        <a:rPr lang="en-US" sz="1400" u="none" strike="noStrike" dirty="0">
                          <a:effectLst/>
                          <a:latin typeface="BIZ UDPゴシック" panose="020B0400000000000000" pitchFamily="50" charset="-128"/>
                          <a:ea typeface="BIZ UDPゴシック" panose="020B0400000000000000" pitchFamily="50" charset="-128"/>
                        </a:rPr>
                        <a:t>R</a:t>
                      </a:r>
                      <a:r>
                        <a:rPr lang="ja-JP" altLang="en-US" sz="1400" u="none" strike="noStrike" dirty="0">
                          <a:effectLst/>
                          <a:latin typeface="BIZ UDPゴシック" panose="020B0400000000000000" pitchFamily="50" charset="-128"/>
                          <a:ea typeface="BIZ UDPゴシック" panose="020B0400000000000000" pitchFamily="50" charset="-128"/>
                        </a:rPr>
                        <a:t>元</a:t>
                      </a:r>
                      <a:br>
                        <a:rPr lang="ja-JP" altLang="en-US" sz="1400" u="none" strike="noStrike" dirty="0">
                          <a:effectLst/>
                          <a:latin typeface="BIZ UDPゴシック" panose="020B0400000000000000" pitchFamily="50" charset="-128"/>
                          <a:ea typeface="BIZ UDPゴシック" panose="020B0400000000000000" pitchFamily="50" charset="-128"/>
                        </a:rPr>
                      </a:br>
                      <a:r>
                        <a:rPr lang="ja-JP" altLang="en-US" sz="1400" u="none" strike="noStrike" dirty="0">
                          <a:effectLst/>
                          <a:latin typeface="BIZ UDPゴシック" panose="020B0400000000000000" pitchFamily="50" charset="-128"/>
                          <a:ea typeface="BIZ UDPゴシック" panose="020B0400000000000000" pitchFamily="50" charset="-128"/>
                        </a:rPr>
                        <a:t>（</a:t>
                      </a:r>
                      <a:r>
                        <a:rPr lang="en-US" altLang="ja-JP" sz="1400" u="none" strike="noStrike" dirty="0">
                          <a:effectLst/>
                          <a:latin typeface="BIZ UDPゴシック" panose="020B0400000000000000" pitchFamily="50" charset="-128"/>
                          <a:ea typeface="BIZ UDPゴシック" panose="020B0400000000000000" pitchFamily="50" charset="-128"/>
                        </a:rPr>
                        <a:t>2019</a:t>
                      </a:r>
                      <a:r>
                        <a:rPr lang="ja-JP" altLang="en-US" sz="1400" u="none" strike="noStrike" dirty="0">
                          <a:effectLst/>
                          <a:latin typeface="BIZ UDPゴシック" panose="020B0400000000000000" pitchFamily="50" charset="-128"/>
                          <a:ea typeface="BIZ UDPゴシック" panose="020B0400000000000000" pitchFamily="50" charset="-128"/>
                        </a:rPr>
                        <a:t>年）</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ctr" fontAlgn="ctr"/>
                      <a:r>
                        <a:rPr lang="en-US" sz="1400" u="none" strike="noStrike" dirty="0">
                          <a:effectLst/>
                          <a:latin typeface="BIZ UDPゴシック" panose="020B0400000000000000" pitchFamily="50" charset="-128"/>
                          <a:ea typeface="BIZ UDPゴシック" panose="020B0400000000000000" pitchFamily="50" charset="-128"/>
                        </a:rPr>
                        <a:t>R2</a:t>
                      </a:r>
                      <a:br>
                        <a:rPr lang="en-US" sz="1400" u="none" strike="noStrike" dirty="0">
                          <a:effectLst/>
                          <a:latin typeface="BIZ UDPゴシック" panose="020B0400000000000000" pitchFamily="50" charset="-128"/>
                          <a:ea typeface="BIZ UDPゴシック" panose="020B0400000000000000" pitchFamily="50" charset="-128"/>
                        </a:rPr>
                      </a:br>
                      <a:r>
                        <a:rPr lang="en-US" sz="1400" u="none" strike="noStrike" dirty="0">
                          <a:effectLst/>
                          <a:latin typeface="BIZ UDPゴシック" panose="020B0400000000000000" pitchFamily="50" charset="-128"/>
                          <a:ea typeface="BIZ UDPゴシック" panose="020B0400000000000000" pitchFamily="50" charset="-128"/>
                        </a:rPr>
                        <a:t>（2020</a:t>
                      </a:r>
                      <a:r>
                        <a:rPr lang="ja-JP" altLang="en-US" sz="1400" u="none" strike="noStrike" dirty="0">
                          <a:effectLst/>
                          <a:latin typeface="BIZ UDPゴシック" panose="020B0400000000000000" pitchFamily="50" charset="-128"/>
                          <a:ea typeface="BIZ UDPゴシック" panose="020B0400000000000000" pitchFamily="50" charset="-128"/>
                        </a:rPr>
                        <a:t>年）</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ctr" fontAlgn="ctr"/>
                      <a:r>
                        <a:rPr lang="en-US" sz="1400" u="none" strike="noStrike" dirty="0">
                          <a:effectLst/>
                          <a:latin typeface="BIZ UDPゴシック" panose="020B0400000000000000" pitchFamily="50" charset="-128"/>
                          <a:ea typeface="BIZ UDPゴシック" panose="020B0400000000000000" pitchFamily="50" charset="-128"/>
                        </a:rPr>
                        <a:t>R3</a:t>
                      </a:r>
                      <a:br>
                        <a:rPr lang="en-US" sz="1400" u="none" strike="noStrike" dirty="0">
                          <a:effectLst/>
                          <a:latin typeface="BIZ UDPゴシック" panose="020B0400000000000000" pitchFamily="50" charset="-128"/>
                          <a:ea typeface="BIZ UDPゴシック" panose="020B0400000000000000" pitchFamily="50" charset="-128"/>
                        </a:rPr>
                      </a:br>
                      <a:r>
                        <a:rPr lang="en-US" sz="1400" u="none" strike="noStrike" dirty="0">
                          <a:effectLst/>
                          <a:latin typeface="BIZ UDPゴシック" panose="020B0400000000000000" pitchFamily="50" charset="-128"/>
                          <a:ea typeface="BIZ UDPゴシック" panose="020B0400000000000000" pitchFamily="50" charset="-128"/>
                        </a:rPr>
                        <a:t>（2021</a:t>
                      </a:r>
                      <a:r>
                        <a:rPr lang="ja-JP" altLang="en-US" sz="1400" u="none" strike="noStrike" dirty="0">
                          <a:effectLst/>
                          <a:latin typeface="BIZ UDPゴシック" panose="020B0400000000000000" pitchFamily="50" charset="-128"/>
                          <a:ea typeface="BIZ UDPゴシック" panose="020B0400000000000000" pitchFamily="50" charset="-128"/>
                        </a:rPr>
                        <a:t>年）</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ctr" fontAlgn="ctr"/>
                      <a:r>
                        <a:rPr lang="en-US" sz="1400" u="none" strike="noStrike" dirty="0">
                          <a:effectLst/>
                          <a:latin typeface="BIZ UDPゴシック" panose="020B0400000000000000" pitchFamily="50" charset="-128"/>
                          <a:ea typeface="BIZ UDPゴシック" panose="020B0400000000000000" pitchFamily="50" charset="-128"/>
                        </a:rPr>
                        <a:t>R4</a:t>
                      </a:r>
                      <a:br>
                        <a:rPr lang="en-US" sz="1400" u="none" strike="noStrike" dirty="0">
                          <a:effectLst/>
                          <a:latin typeface="BIZ UDPゴシック" panose="020B0400000000000000" pitchFamily="50" charset="-128"/>
                          <a:ea typeface="BIZ UDPゴシック" panose="020B0400000000000000" pitchFamily="50" charset="-128"/>
                        </a:rPr>
                      </a:br>
                      <a:r>
                        <a:rPr lang="en-US" sz="1400" u="none" strike="noStrike" dirty="0">
                          <a:effectLst/>
                          <a:latin typeface="BIZ UDPゴシック" panose="020B0400000000000000" pitchFamily="50" charset="-128"/>
                          <a:ea typeface="BIZ UDPゴシック" panose="020B0400000000000000" pitchFamily="50" charset="-128"/>
                        </a:rPr>
                        <a:t>（2022</a:t>
                      </a:r>
                      <a:r>
                        <a:rPr lang="ja-JP" altLang="en-US" sz="1400" u="none" strike="noStrike" dirty="0">
                          <a:effectLst/>
                          <a:latin typeface="BIZ UDPゴシック" panose="020B0400000000000000" pitchFamily="50" charset="-128"/>
                          <a:ea typeface="BIZ UDPゴシック" panose="020B0400000000000000" pitchFamily="50" charset="-128"/>
                        </a:rPr>
                        <a:t>年）</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extLst>
                  <a:ext uri="{0D108BD9-81ED-4DB2-BD59-A6C34878D82A}">
                    <a16:rowId xmlns:a16="http://schemas.microsoft.com/office/drawing/2014/main" val="1337213057"/>
                  </a:ext>
                </a:extLst>
              </a:tr>
              <a:tr h="521100">
                <a:tc>
                  <a:txBody>
                    <a:bodyPr/>
                    <a:lstStyle/>
                    <a:p>
                      <a:pPr algn="ctr" fontAlgn="ctr"/>
                      <a:r>
                        <a:rPr lang="ja-JP" altLang="en-US" sz="1600" u="none" strike="noStrike" dirty="0">
                          <a:effectLst/>
                          <a:latin typeface="BIZ UDPゴシック" panose="020B0400000000000000" pitchFamily="50" charset="-128"/>
                          <a:ea typeface="BIZ UDPゴシック" panose="020B0400000000000000" pitchFamily="50" charset="-128"/>
                        </a:rPr>
                        <a:t>住吉区</a:t>
                      </a: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r" fontAlgn="ctr"/>
                      <a:r>
                        <a:rPr lang="en-US" altLang="ja-JP" sz="2000" u="none" strike="noStrike" dirty="0">
                          <a:effectLst/>
                          <a:latin typeface="BIZ UDPゴシック" panose="020B0400000000000000" pitchFamily="50" charset="-128"/>
                          <a:ea typeface="BIZ UDPゴシック" panose="020B0400000000000000" pitchFamily="50" charset="-128"/>
                        </a:rPr>
                        <a:t>6,964</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r" fontAlgn="ctr"/>
                      <a:r>
                        <a:rPr lang="en-US" altLang="ja-JP" sz="2000" u="none" strike="noStrike" dirty="0">
                          <a:effectLst/>
                          <a:latin typeface="BIZ UDPゴシック" panose="020B0400000000000000" pitchFamily="50" charset="-128"/>
                          <a:ea typeface="BIZ UDPゴシック" panose="020B0400000000000000" pitchFamily="50" charset="-128"/>
                        </a:rPr>
                        <a:t>6,755</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r" fontAlgn="ctr"/>
                      <a:r>
                        <a:rPr lang="en-US" altLang="ja-JP" sz="2000" u="none" strike="noStrike" dirty="0">
                          <a:effectLst/>
                          <a:latin typeface="BIZ UDPゴシック" panose="020B0400000000000000" pitchFamily="50" charset="-128"/>
                          <a:ea typeface="BIZ UDPゴシック" panose="020B0400000000000000" pitchFamily="50" charset="-128"/>
                        </a:rPr>
                        <a:t>6,169</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r" fontAlgn="ctr"/>
                      <a:r>
                        <a:rPr lang="en-US" altLang="ja-JP" sz="2000" u="none" strike="noStrike" dirty="0">
                          <a:effectLst/>
                          <a:latin typeface="BIZ UDPゴシック" panose="020B0400000000000000" pitchFamily="50" charset="-128"/>
                          <a:ea typeface="BIZ UDPゴシック" panose="020B0400000000000000" pitchFamily="50" charset="-128"/>
                        </a:rPr>
                        <a:t>6,445</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tc>
                  <a:txBody>
                    <a:bodyPr/>
                    <a:lstStyle/>
                    <a:p>
                      <a:pPr algn="r" fontAlgn="ctr"/>
                      <a:r>
                        <a:rPr lang="en-US" altLang="ja-JP" sz="2000" u="none" strike="noStrike" dirty="0">
                          <a:effectLst/>
                          <a:latin typeface="BIZ UDPゴシック" panose="020B0400000000000000" pitchFamily="50" charset="-128"/>
                          <a:ea typeface="BIZ UDPゴシック" panose="020B0400000000000000" pitchFamily="50" charset="-128"/>
                        </a:rPr>
                        <a:t>7,050</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solidFill>
                      <a:schemeClr val="accent5">
                        <a:lumMod val="20000"/>
                        <a:lumOff val="80000"/>
                      </a:schemeClr>
                    </a:solidFill>
                  </a:tcPr>
                </a:tc>
                <a:extLst>
                  <a:ext uri="{0D108BD9-81ED-4DB2-BD59-A6C34878D82A}">
                    <a16:rowId xmlns:a16="http://schemas.microsoft.com/office/drawing/2014/main" val="207880317"/>
                  </a:ext>
                </a:extLst>
              </a:tr>
            </a:tbl>
          </a:graphicData>
        </a:graphic>
      </p:graphicFrame>
      <p:sp>
        <p:nvSpPr>
          <p:cNvPr id="5" name="正方形/長方形 4"/>
          <p:cNvSpPr/>
          <p:nvPr/>
        </p:nvSpPr>
        <p:spPr>
          <a:xfrm>
            <a:off x="216000" y="1806214"/>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120000"/>
            <a:ext cx="4500000" cy="360000"/>
          </a:xfrm>
          <a:prstGeom prst="rect">
            <a:avLst/>
          </a:prstGeom>
        </p:spPr>
        <p:txBody>
          <a:bodyPr wrap="squar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784643"/>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635737"/>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130723"/>
            <a:ext cx="4500000" cy="338554"/>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552748"/>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716000"/>
            <a:ext cx="4680000" cy="1077218"/>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160000"/>
            <a:ext cx="4608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大阪市立小中学校における不登校数（人）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04000" y="2160000"/>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graphicFrame>
        <p:nvGraphicFramePr>
          <p:cNvPr id="17" name="グラフ 16">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1376013357"/>
              </p:ext>
            </p:extLst>
          </p:nvPr>
        </p:nvGraphicFramePr>
        <p:xfrm>
          <a:off x="146662" y="2519999"/>
          <a:ext cx="4638675" cy="3175507"/>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a:extLst>
              <a:ext uri="{FF2B5EF4-FFF2-40B4-BE49-F238E27FC236}">
                <a16:creationId xmlns:a16="http://schemas.microsoft.com/office/drawing/2014/main" id="{B679E1E2-9DC9-ADAE-C842-588E1634866C}"/>
              </a:ext>
            </a:extLst>
          </p:cNvPr>
          <p:cNvSpPr/>
          <p:nvPr/>
        </p:nvSpPr>
        <p:spPr>
          <a:xfrm>
            <a:off x="5040000" y="4392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6557361"/>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graphicFrame>
        <p:nvGraphicFramePr>
          <p:cNvPr id="13" name="グラフ 12"/>
          <p:cNvGraphicFramePr>
            <a:graphicFrameLocks/>
          </p:cNvGraphicFramePr>
          <p:nvPr>
            <p:extLst>
              <p:ext uri="{D42A27DB-BD31-4B8C-83A1-F6EECF244321}">
                <p14:modId xmlns:p14="http://schemas.microsoft.com/office/powerpoint/2010/main" val="1712342548"/>
              </p:ext>
            </p:extLst>
          </p:nvPr>
        </p:nvGraphicFramePr>
        <p:xfrm>
          <a:off x="215999" y="4037361"/>
          <a:ext cx="954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3320668"/>
            <a:ext cx="9540000" cy="738664"/>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9" y="813959"/>
            <a:ext cx="4572001"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8" name="グラフ 7">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796426565"/>
              </p:ext>
            </p:extLst>
          </p:nvPr>
        </p:nvGraphicFramePr>
        <p:xfrm>
          <a:off x="5048884" y="7020"/>
          <a:ext cx="4579210" cy="3313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ctr"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068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400" y="839983"/>
            <a:ext cx="3585771"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464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119782"/>
            <a:ext cx="7920000" cy="2548255"/>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663187"/>
            <a:ext cx="7920000" cy="1792605"/>
          </a:xfrm>
          <a:prstGeom prst="rect">
            <a:avLst/>
          </a:prstGeom>
          <a:noFill/>
          <a:ln>
            <a:noFill/>
          </a:ln>
        </p:spPr>
      </p:pic>
      <p:sp>
        <p:nvSpPr>
          <p:cNvPr id="11" name="正方形/長方形 10">
            <a:extLst>
              <a:ext uri="{FF2B5EF4-FFF2-40B4-BE49-F238E27FC236}">
                <a16:creationId xmlns:a16="http://schemas.microsoft.com/office/drawing/2014/main" id="{B679E1E2-9DC9-ADAE-C842-588E1634866C}"/>
              </a:ext>
            </a:extLst>
          </p:cNvPr>
          <p:cNvSpPr/>
          <p:nvPr/>
        </p:nvSpPr>
        <p:spPr>
          <a:xfrm>
            <a:off x="468000" y="1368000"/>
            <a:ext cx="269304" cy="161583"/>
          </a:xfrm>
          <a:prstGeom prst="rect">
            <a:avLst/>
          </a:prstGeom>
        </p:spPr>
        <p:txBody>
          <a:bodyPr wrap="none" lIns="0" tIns="0" rIns="0" bIns="0" anchor="ctr" anchorCtr="0">
            <a:spAutoFit/>
          </a:bodyPr>
          <a:lstStyle/>
          <a:p>
            <a:r>
              <a:rPr lang="ja-JP" altLang="en-US" sz="105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04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600000"/>
            <a:ext cx="8565064"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sp>
        <p:nvSpPr>
          <p:cNvPr id="6" name="テキスト ボックス 5">
            <a:extLst>
              <a:ext uri="{FF2B5EF4-FFF2-40B4-BE49-F238E27FC236}">
                <a16:creationId xmlns:a16="http://schemas.microsoft.com/office/drawing/2014/main" id="{9609B434-BCE8-9F09-CD83-5846549AB00C}"/>
              </a:ext>
            </a:extLst>
          </p:cNvPr>
          <p:cNvSpPr txBox="1"/>
          <p:nvPr/>
        </p:nvSpPr>
        <p:spPr>
          <a:xfrm>
            <a:off x="5040000" y="484580"/>
            <a:ext cx="4680000" cy="246221"/>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EA0E2354-FF72-0F88-8889-09DD23434A03}"/>
              </a:ext>
            </a:extLst>
          </p:cNvPr>
          <p:cNvSpPr txBox="1"/>
          <p:nvPr/>
        </p:nvSpPr>
        <p:spPr>
          <a:xfrm>
            <a:off x="5040000" y="4027998"/>
            <a:ext cx="4680000" cy="246221"/>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1563793655"/>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1057064"/>
            <a:ext cx="9720000" cy="2846933"/>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58295" y="4236176"/>
            <a:ext cx="9828000" cy="474489"/>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令和６年度（</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r>
              <a:rPr kumimoji="0" lang="ja-JP" altLang="en-US" sz="1600" dirty="0">
                <a:solidFill>
                  <a:prstClr val="black"/>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1</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4</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6320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①区政への住民参画の推進</a:t>
            </a:r>
          </a:p>
          <a:p>
            <a:r>
              <a:rPr lang="ja-JP" altLang="en-US" sz="2000" dirty="0">
                <a:latin typeface="BIZ UDゴシック" panose="020B0400000000000000" pitchFamily="49" charset="-128"/>
                <a:ea typeface="BIZ UDゴシック" panose="020B0400000000000000" pitchFamily="49" charset="-128"/>
              </a:rPr>
              <a:t>②窓口サービス向上・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ＤＸ活用促進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r="5987"/>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300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地域で実施されている様々な活動が、住民に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1527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「住んでいる地域において、様々な地域活動に気軽に参加できると感じる」と回答する割合（区民意識調査）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38662" y="4575299"/>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防災など住民の関心が高い取組や地域の魅力などを活用し、住民、 </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り、町会加入をはじめとする地域活動への参加につなげる。</a:t>
            </a:r>
          </a:p>
        </p:txBody>
      </p:sp>
      <p:sp>
        <p:nvSpPr>
          <p:cNvPr id="25" name="正方形/長方形 24"/>
          <p:cNvSpPr/>
          <p:nvPr/>
        </p:nvSpPr>
        <p:spPr>
          <a:xfrm>
            <a:off x="510682" y="2947413"/>
            <a:ext cx="6300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a:t>
            </a:r>
            <a:r>
              <a:rPr lang="ja-JP" altLang="en-US" sz="2400" dirty="0" err="1">
                <a:latin typeface="BIZ UDPゴシック" panose="020B0400000000000000" pitchFamily="50" charset="-128"/>
                <a:ea typeface="BIZ UDPゴシック" panose="020B0400000000000000" pitchFamily="50" charset="-128"/>
              </a:rPr>
              <a:t>つ</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821" y="454136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170" y="395582"/>
            <a:ext cx="864000" cy="864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8238662" y="43368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2954662"/>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300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「各団体により地域の特性や課題に応じた活動が進められていると感じる」と回答する割合（区民意識調査）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a:t>
            </a:r>
            <a:r>
              <a:rPr lang="ja-JP" altLang="en-US" sz="2400" dirty="0">
                <a:solidFill>
                  <a:srgbClr val="FF0000"/>
                </a:solidFill>
                <a:latin typeface="BIZ UDPゴシック" panose="020B0400000000000000" pitchFamily="50" charset="-128"/>
                <a:ea typeface="BIZ UDPゴシック" panose="020B0400000000000000" pitchFamily="50" charset="-128"/>
              </a:rPr>
              <a:t>財源確保</a:t>
            </a:r>
            <a:r>
              <a:rPr lang="ja-JP" altLang="en-US" sz="2400" dirty="0">
                <a:latin typeface="BIZ UDPゴシック" panose="020B0400000000000000" pitchFamily="50" charset="-128"/>
                <a:ea typeface="BIZ UDPゴシック" panose="020B0400000000000000" pitchFamily="50" charset="-128"/>
              </a:rPr>
              <a:t>、情報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300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8240400" y="4576884"/>
            <a:ext cx="1440000" cy="369332"/>
          </a:xfrm>
          <a:prstGeom prst="rect">
            <a:avLst/>
          </a:prstGeom>
        </p:spPr>
        <p:txBody>
          <a:bodyPr wrap="square" lIns="0" tIns="0" rIns="0" bIns="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8240400" y="4335684"/>
            <a:ext cx="1440000" cy="215444"/>
          </a:xfrm>
          <a:prstGeom prst="rect">
            <a:avLst/>
          </a:prstGeom>
        </p:spPr>
        <p:txBody>
          <a:bodyPr wrap="square" lIns="0" tIns="0" rIns="0" bIns="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cxnSp>
        <p:nvCxnSpPr>
          <p:cNvPr id="53" name="直線コネクタ 52"/>
          <p:cNvCxnSpPr/>
          <p:nvPr/>
        </p:nvCxnSpPr>
        <p:spPr>
          <a:xfrm>
            <a:off x="7707600" y="2954662"/>
            <a:ext cx="1260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8629" y="2954662"/>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151787"/>
            <a:ext cx="2700000" cy="1384995"/>
          </a:xfrm>
          <a:prstGeom prst="rect">
            <a:avLst/>
          </a:prstGeom>
        </p:spPr>
        <p:txBody>
          <a:bodyPr wrap="square" lIns="0" tIns="0" rIns="0" bIns="0" anchor="ctr"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大学・</a:t>
            </a:r>
            <a:r>
              <a:rPr lang="en-US" altLang="ja-JP" dirty="0">
                <a:solidFill>
                  <a:srgbClr val="FF0000"/>
                </a:solidFill>
                <a:latin typeface="BIZ UDPゴシック" panose="020B0400000000000000" pitchFamily="50" charset="-128"/>
                <a:ea typeface="BIZ UDPゴシック" panose="020B0400000000000000" pitchFamily="50" charset="-128"/>
              </a:rPr>
              <a:t>NPO</a:t>
            </a:r>
            <a:r>
              <a:rPr lang="ja-JP" altLang="en-US" dirty="0">
                <a:solidFill>
                  <a:srgbClr val="FF0000"/>
                </a:solidFill>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300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とどまっている。</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cxnSp>
        <p:nvCxnSpPr>
          <p:cNvPr id="58" name="直線コネクタ 57"/>
          <p:cNvCxnSpPr/>
          <p:nvPr/>
        </p:nvCxnSpPr>
        <p:spPr>
          <a:xfrm>
            <a:off x="7707600" y="2954662"/>
            <a:ext cx="12682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2954662"/>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行政と大学・ＮＰＯ・企業・個人等との新たな連携の実施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■行政や地域の課題解決に向けて、区から大学・ＮＰＯ・企業・個人等に積極的に働きかけ、まちづくりのパートナーとして新たな連携を実施し、継続して協働によるまちづくりを進めていく。</a:t>
            </a:r>
          </a:p>
        </p:txBody>
      </p:sp>
      <p:sp>
        <p:nvSpPr>
          <p:cNvPr id="53" name="正方形/長方形 52"/>
          <p:cNvSpPr/>
          <p:nvPr/>
        </p:nvSpPr>
        <p:spPr>
          <a:xfrm>
            <a:off x="511200" y="2946084"/>
            <a:ext cx="6300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握できておらず、民間の強みを区のまちづく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400" dirty="0" err="1">
                <a:latin typeface="BIZ UDPゴシック" panose="020B0400000000000000" pitchFamily="50" charset="-128"/>
                <a:ea typeface="BIZ UDPゴシック" panose="020B0400000000000000" pitchFamily="50" charset="-128"/>
              </a:rPr>
              <a:t>りに</a:t>
            </a:r>
            <a:r>
              <a:rPr lang="ja-JP" altLang="en-US" sz="2400" dirty="0">
                <a:latin typeface="BIZ UDPゴシック" panose="020B0400000000000000" pitchFamily="50" charset="-128"/>
                <a:ea typeface="BIZ UDPゴシック" panose="020B0400000000000000" pitchFamily="50" charset="-128"/>
              </a:rPr>
              <a:t>活かしきれていない。</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cxnSp>
        <p:nvCxnSpPr>
          <p:cNvPr id="58" name="直線コネクタ 57"/>
          <p:cNvCxnSpPr/>
          <p:nvPr/>
        </p:nvCxnSpPr>
        <p:spPr>
          <a:xfrm>
            <a:off x="7707600" y="2954662"/>
            <a:ext cx="12682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1080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8629" y="2954662"/>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ED45458E2E0904D9A61FFFBFA7BF389" ma:contentTypeVersion="6" ma:contentTypeDescription="新しいドキュメントを作成します。" ma:contentTypeScope="" ma:versionID="1d3e199933fa9749f5be6b4c6c32d9d4">
  <xsd:schema xmlns:xsd="http://www.w3.org/2001/XMLSchema" xmlns:xs="http://www.w3.org/2001/XMLSchema" xmlns:p="http://schemas.microsoft.com/office/2006/metadata/properties" xmlns:ns3="16ba1b62-6545-48de-908f-c7311e10d94b" xmlns:ns4="99570d40-9e7d-4f56-848a-ee2108674a4d" targetNamespace="http://schemas.microsoft.com/office/2006/metadata/properties" ma:root="true" ma:fieldsID="29fc493a5c3edfda1d58ccfb0f6e0fd6" ns3:_="" ns4:_="">
    <xsd:import namespace="16ba1b62-6545-48de-908f-c7311e10d94b"/>
    <xsd:import namespace="99570d40-9e7d-4f56-848a-ee2108674a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a1b62-6545-48de-908f-c7311e10d94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570d40-9e7d-4f56-848a-ee2108674a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9570d40-9e7d-4f56-848a-ee2108674a4d" xsi:nil="true"/>
  </documentManagement>
</p:properties>
</file>

<file path=customXml/itemProps1.xml><?xml version="1.0" encoding="utf-8"?>
<ds:datastoreItem xmlns:ds="http://schemas.openxmlformats.org/officeDocument/2006/customXml" ds:itemID="{D3DE5673-6A9F-4C02-9181-1DD3928770E1}">
  <ds:schemaRefs>
    <ds:schemaRef ds:uri="16ba1b62-6545-48de-908f-c7311e10d94b"/>
    <ds:schemaRef ds:uri="99570d40-9e7d-4f56-848a-ee2108674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48B5E5-F79C-4FDF-9526-33FFC3EF8DFC}">
  <ds:schemaRefs>
    <ds:schemaRef ds:uri="http://schemas.microsoft.com/sharepoint/v3/contenttype/forms"/>
  </ds:schemaRefs>
</ds:datastoreItem>
</file>

<file path=customXml/itemProps3.xml><?xml version="1.0" encoding="utf-8"?>
<ds:datastoreItem xmlns:ds="http://schemas.openxmlformats.org/officeDocument/2006/customXml" ds:itemID="{E7FCFBF8-FAB6-4BD0-8FCC-53E42BC81822}">
  <ds:schemaRefs>
    <ds:schemaRef ds:uri="99570d40-9e7d-4f56-848a-ee2108674a4d"/>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6ba1b62-6545-48de-908f-c7311e10d94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4447</TotalTime>
  <Words>5088</Words>
  <Application>Microsoft Office PowerPoint</Application>
  <PresentationFormat>A4 210 x 297 mm</PresentationFormat>
  <Paragraphs>601</Paragraphs>
  <Slides>34</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BIZ UDゴシック</vt:lpstr>
      <vt:lpstr>游ゴシック</vt:lpstr>
      <vt:lpstr>游ゴシック Light</vt:lpstr>
      <vt:lpstr>Arial</vt:lpstr>
      <vt:lpstr>Calibri</vt:lpstr>
      <vt:lpstr>Calibri Light</vt:lpstr>
      <vt:lpstr>Office テーマ</vt:lpstr>
      <vt:lpstr>住吉区将来ビジョン2028（素案）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宮崎　悠人</dc:creator>
  <cp:lastModifiedBy>尾崎　泉</cp:lastModifiedBy>
  <cp:revision>344</cp:revision>
  <cp:lastPrinted>2023-08-15T02:32:36Z</cp:lastPrinted>
  <dcterms:created xsi:type="dcterms:W3CDTF">2023-05-30T02:57:38Z</dcterms:created>
  <dcterms:modified xsi:type="dcterms:W3CDTF">2023-08-17T07:37:39Z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0x0101001ED45458E2E0904D9A61FFFBFA7BF389</vt:lpwstr>
  </property>
</Properties>
</file>