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57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C246A-33BD-7179-B376-C6B4D76B3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ED7A26-1BBE-29C6-CE2C-9B576CEED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2C4127-BE84-A801-5C3F-B5C9D926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101537-D523-3802-13FA-FF6F076C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9021FA-7C00-A2DA-07D6-C4F09A5F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9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291887-2DFC-FD4C-AF59-A3FDAF12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27F726-65A1-A859-B985-D2B264A21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4CE75-693F-E4D6-A0A4-22315636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184CFA-82E3-2DF6-858B-75D817AA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C44F38-64B1-701A-CAB4-86F616CE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24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343BEC-3B58-A2E0-9FE0-0AFC332E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5B9854-8F97-31ED-3E93-EC67FEECA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9256B-3D61-29B7-7210-DFBC56DE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3408F-14B3-2A5F-0A57-8F2DAC51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8A5F29-844A-8A22-A5D6-CAF4DDC0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2C980-C056-5D30-B23F-37652F27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E18E21-3EF3-A509-9A6E-E6285160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53E454-0A0D-0BA8-F3B0-EC48D844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A0C96A-BDB3-87AB-F4F2-143052D0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221ABA-A357-7C6D-430F-AD41D08F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172C07-B8DF-1E71-72BE-49BD127A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59C39E-E1FC-502F-F6F0-3AD0C296D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235B83-E147-719B-4BF6-757A71CC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6C5CD-21E8-75AE-9465-7AC1780C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B6EAAD-2D92-4A58-A8F1-617F8C8D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28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660E7-AE28-D460-D527-2D1AF47E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B21809-2600-6E03-2748-43F678775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3D1D7D-9AAC-4F0F-AD8F-2A5DFD01B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0483BA-932E-5E41-1052-E771EC03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B212D-79BB-FE49-11F0-749A66FC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27147E-EADD-CC0D-7751-204F60F4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9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0A47ED-A599-6193-5B59-07D609F0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03F096-9B15-69BA-F484-10DE3365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F6288A-DFCD-BF72-496B-B055D7F7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11643E4-C4EC-30A1-EF8B-4614DD0DC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868D56-8B0F-764D-2D27-236377C8B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C1B59D-E2B8-AAB5-47F9-D1BCFE94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CF5445-2B44-2F5F-51A8-994D98DE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7DA305-CFFA-5387-404C-91653B72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21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D8578-2F9A-9DE3-B3E3-230DE386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F8906A-EF14-AAA5-3EFC-E5FBA044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26523A-1E16-846A-0129-A3BF3CF2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72130A-83C0-2250-F145-94E25C6C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20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6EBEE4-48F9-F022-2816-D66AC180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50828A-A353-6443-467E-F61FEDEB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253E54-66BF-5A24-FEA3-D34E5112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1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6722E-163F-1407-D261-E1641799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86FB4-177C-7556-8052-AA0A00D0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C98907-420D-9A2B-0258-D95FCDDE2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77B2AB-9F73-B6D0-2C4B-2AAD907A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80969F-1FFF-490D-5149-22BA801C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D5B24C-4438-C717-7085-1B989A46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2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C1CDB-7334-3080-1781-B62B52B9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2BA38C1-4758-A9DF-2ACA-C17BA6A56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02A4DD-E4A9-611D-60E4-E87906DE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084A00-B442-8D8C-EF02-09017C52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6515B9-3FDD-D8F2-D8A4-DF810878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2D2E07-AD8B-79E0-72EC-B6A1B508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67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4A342C-75B3-AA2C-ADAB-08CEA753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B87C44-6189-3DDD-6DD4-72C71A188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94527D-BE98-3312-ED8D-BD53D457D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22B7-54AE-4C4E-A060-AB85C757F025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3F6DB9-7C96-2A0A-CFEB-01C733550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29C0BA-864A-6058-77F5-318F26CC5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0A8B-E71C-7F45-B133-6C0746C50B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手紙 が含まれている画像&#10;&#10;自動的に生成された説明">
            <a:extLst>
              <a:ext uri="{FF2B5EF4-FFF2-40B4-BE49-F238E27FC236}">
                <a16:creationId xmlns:a16="http://schemas.microsoft.com/office/drawing/2014/main" id="{47820850-E3F8-E5C5-744D-B9622C25A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186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3A85D2-C97C-5013-4E86-AA910883F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015D57-3E65-009C-2051-9B8B45206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D4300A5-7F24-9675-ADF3-4CE220E1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5AD388-203A-92D4-7F2A-7A8DF892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5ABBC2E9-E3E8-1B51-3789-C01F8D69E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528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AFC8C6-0D9B-DD5C-D8B8-9C3E42EA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EDF5FCF-BE7E-9766-134B-0307A19E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560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8CBE4E-E7A9-CE3F-B6E5-90B30EDE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75BDED12-0546-6533-831A-68DD66A21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315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B5EECD-7804-6F8B-5387-F55ED926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D858677D-B63B-875A-E311-CD7A18476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00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FCBA04-F755-A986-5A1B-ADE65397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コンテンツ プレースホルダー 8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83641DF-6205-9608-D6F7-FC5E628E3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648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0831D-8928-7BE0-CCBA-F5242354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ja-JP" altLang="en-US" b="0" i="0" u="none" strike="noStrike">
                <a:solidFill>
                  <a:srgbClr val="000000"/>
                </a:solidFill>
                <a:effectLst/>
              </a:rPr>
            </a:b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57AA6-4544-2B1E-4DB7-E1902B8E2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b="0" i="0" u="none" strike="noStrike">
              <a:solidFill>
                <a:srgbClr val="000000"/>
              </a:solidFill>
              <a:effectLst/>
            </a:endParaRPr>
          </a:p>
          <a:p>
            <a:endParaRPr lang="ja-JP" altLang="en-US" b="0" i="0" u="none" strike="noStrike">
              <a:solidFill>
                <a:srgbClr val="000000"/>
              </a:solidFill>
              <a:effectLst/>
            </a:endParaRPr>
          </a:p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21E95A-0F66-78D5-4A95-E1932D646BE1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ja-JP" altLang="en-US" b="0" i="0" u="none" strike="noStrike">
              <a:solidFill>
                <a:srgbClr val="000000"/>
              </a:solidFill>
              <a:effectLst/>
            </a:endParaRPr>
          </a:p>
        </p:txBody>
      </p:sp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ACF9EBA8-3D18-285A-FEDD-74E8AD9E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AFA0DB-2A14-98C4-1B5A-13B6D6FA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67" y="1471682"/>
            <a:ext cx="5943600" cy="41148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DAF96B-C50D-31A7-8562-D49167A4468A}"/>
              </a:ext>
            </a:extLst>
          </p:cNvPr>
          <p:cNvSpPr txBox="1"/>
          <p:nvPr/>
        </p:nvSpPr>
        <p:spPr>
          <a:xfrm>
            <a:off x="1279105" y="14042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216693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完成版</a:t>
            </a:r>
          </a:p>
        </p:txBody>
      </p:sp>
    </p:spTree>
    <p:extLst>
      <p:ext uri="{BB962C8B-B14F-4D97-AF65-F5344CB8AC3E}">
        <p14:creationId xmlns:p14="http://schemas.microsoft.com/office/powerpoint/2010/main" val="422784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0831D-8928-7BE0-CCBA-F5242354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ja-JP" altLang="en-US" b="0" i="0" u="none" strike="noStrike">
                <a:solidFill>
                  <a:srgbClr val="000000"/>
                </a:solidFill>
                <a:effectLst/>
              </a:rPr>
            </a:b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57AA6-4544-2B1E-4DB7-E1902B8E2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b="0" i="0" u="none" strike="noStrike">
              <a:solidFill>
                <a:srgbClr val="000000"/>
              </a:solidFill>
              <a:effectLst/>
            </a:endParaRPr>
          </a:p>
          <a:p>
            <a:endParaRPr lang="ja-JP" altLang="en-US" b="0" i="0" u="none" strike="noStrike">
              <a:solidFill>
                <a:srgbClr val="000000"/>
              </a:solidFill>
              <a:effectLst/>
            </a:endParaRPr>
          </a:p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21E95A-0F66-78D5-4A95-E1932D646BE1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ja-JP" altLang="en-US" b="0" i="0" u="none" strike="noStrike">
              <a:solidFill>
                <a:srgbClr val="000000"/>
              </a:solidFill>
              <a:effectLst/>
            </a:endParaRPr>
          </a:p>
        </p:txBody>
      </p:sp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ACF9EBA8-3D18-285A-FEDD-74E8AD9E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7E6E84-FF1E-4274-6D01-9F4E5A3BD140}"/>
              </a:ext>
            </a:extLst>
          </p:cNvPr>
          <p:cNvSpPr txBox="1"/>
          <p:nvPr/>
        </p:nvSpPr>
        <p:spPr>
          <a:xfrm>
            <a:off x="3490158" y="285075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216693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48982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ワイド画面</PresentationFormat>
  <Paragraphs>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Hiragino Maru Gothic ProN W4</vt:lpstr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2024-03-15T02:32:45Z</dcterms:created>
  <dcterms:modified xsi:type="dcterms:W3CDTF">2024-03-15T02:33:14Z</dcterms:modified>
</cp:coreProperties>
</file>