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0012"/>
    <a:srgbClr val="9F6598"/>
    <a:srgbClr val="006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9F1734-2131-0158-E95A-92E52166E2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B219BEE-FC7A-7544-98FE-BC27C046EA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F190F6-7477-F74A-5FFA-4B145F470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D01A-4D68-4FA4-9341-DB03C2CA61D3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C28D4B-1B2A-E86D-B396-80AB03D1F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B02D47-0569-7D19-7668-7711E530B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E292-97C1-48DD-A8EF-F1BEE93D88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693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D787A9-62E5-A193-4605-3D28A3A03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51C378-9B0E-5934-A40B-10F7929A66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794A2A-6F1E-CEAB-A265-6CC4502C4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D01A-4D68-4FA4-9341-DB03C2CA61D3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66892D-067D-20EC-41D6-8EEF89E60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E22FB8-7B71-B18B-67BC-24C0B0024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E292-97C1-48DD-A8EF-F1BEE93D88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480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8DA1388-F271-519F-6D25-CE1AB91FB7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514D35B-EC93-60C2-3C1B-9F3EE24025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00A3C6-761E-F838-A020-FAA8B8D21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D01A-4D68-4FA4-9341-DB03C2CA61D3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63579B-CC20-CA37-F9DB-CA1FEB63F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E6C12F-36C2-2009-6712-791C7CC2F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E292-97C1-48DD-A8EF-F1BEE93D88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574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07EE19-5FEC-654E-C167-9CC7497C1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BA7B07-5540-9EBD-0307-3DBA56A21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DA55E0-8265-EB99-AECB-5028F2FBE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D01A-4D68-4FA4-9341-DB03C2CA61D3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99A09F-7763-EB7F-CF10-C02593245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654434-FF1F-0419-D85A-15FB2C254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E292-97C1-48DD-A8EF-F1BEE93D88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902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57A76-5398-343E-DAC9-D038AB91A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F2E0B3-88BC-18CD-0A55-B9109B54A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1CD430-E4F3-A6D3-107D-6CA4DBD18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D01A-4D68-4FA4-9341-DB03C2CA61D3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2BC2DD-F80E-A1BE-3A17-16D7A477B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49F6EA-7A73-7598-9EEF-2F43D41B2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E292-97C1-48DD-A8EF-F1BEE93D88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469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979526-EF13-CFC7-306D-0F5DE53B7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97D549E-5C42-B8DD-D710-CDCFBF335A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92A62FD-437D-5BEF-0A66-906AFC265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0530A6A-6E4F-5DFE-E2B1-7A7DFBA2C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D01A-4D68-4FA4-9341-DB03C2CA61D3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3B797C6-23CA-D432-7F1D-4EDE167BD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F1E5456-E215-3EAF-2A41-963D4DD7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E292-97C1-48DD-A8EF-F1BEE93D88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6605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A11601-FE8B-E2C1-8BB1-B14BA4A14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0B680A-7C13-3067-E832-DCBA5AF76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3828040-442F-6931-0951-9CEFDBD0D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0F3C17A-1BA6-4B1E-46A6-4F5D0D8923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6200861-E014-E26F-62A8-126E7AEE8F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7DADABE-DC23-7139-75FD-AA2858549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D01A-4D68-4FA4-9341-DB03C2CA61D3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46A650B-AF60-E1B5-227B-39CDFA834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B1A278B-F6DF-12F0-54DA-7420D4B71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E292-97C1-48DD-A8EF-F1BEE93D88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826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5DC617-AFAD-1FA4-19E6-C74A1EDA6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07147C8-28A5-9F4A-E8B9-AD7081491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D01A-4D68-4FA4-9341-DB03C2CA61D3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1EAA3EB-3E10-79DF-B39E-8545C945D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E6B252D-D1CD-93F8-F2EF-1A26C737A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E292-97C1-48DD-A8EF-F1BEE93D88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7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1267279-EA22-F2F4-D323-D353DAA7B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D01A-4D68-4FA4-9341-DB03C2CA61D3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3DA818D-39B3-9D60-64AF-223A00E37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F0CBD6B-ED6B-CEE3-82B6-89BD16262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E292-97C1-48DD-A8EF-F1BEE93D88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076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8921D-78CD-FF31-6729-F540308C0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D5DF07E-2C9B-1052-566F-820623B94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5599EEE-ECB5-FF12-57F8-02023C7BF1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0815AF-B1A7-FEF6-9C3D-271269BA1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D01A-4D68-4FA4-9341-DB03C2CA61D3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7A8B480-D367-63A0-C57C-C9081A0C1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108A2E6-429B-1FF2-A87C-9E0241B2C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E292-97C1-48DD-A8EF-F1BEE93D88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6921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DF6AFE-B1B1-0E9D-14E5-5DE0D3E1B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B7BCC97-CE63-F98A-989F-8977EECAC4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F5EB5E9-FF79-9645-D1D2-E74999285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AE3DED5-42AA-0BFA-483E-8044280B0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D01A-4D68-4FA4-9341-DB03C2CA61D3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B737BE-615E-0D21-F7FA-1E1DA8BEC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3F9058-977C-A976-6923-EC6D4D236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0E292-97C1-48DD-A8EF-F1BEE93D88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690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8E85F4F-6C9E-3D45-2BC3-377BD84EA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CDCA0D9-28EF-B0CD-00DB-AC693E66D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8846C-F6B0-79B1-9869-FC75564419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DD01A-4D68-4FA4-9341-DB03C2CA61D3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C67864-6CD1-E28A-4390-87A6BD2864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0AD7B9-F4D6-7FE4-1100-1FE65921C0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0E292-97C1-48DD-A8EF-F1BEE93D88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11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E881FAFB-BBB0-22EA-CA9E-89F66CDE07EC}"/>
              </a:ext>
            </a:extLst>
          </p:cNvPr>
          <p:cNvCxnSpPr>
            <a:cxnSpLocks/>
          </p:cNvCxnSpPr>
          <p:nvPr/>
        </p:nvCxnSpPr>
        <p:spPr>
          <a:xfrm flipV="1">
            <a:off x="1330962" y="4376679"/>
            <a:ext cx="9118737" cy="829992"/>
          </a:xfrm>
          <a:prstGeom prst="line">
            <a:avLst/>
          </a:prstGeom>
          <a:ln w="63500" cmpd="thickThin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989A7D60-02F1-5A5A-6FC6-5C7803D820C5}"/>
              </a:ext>
            </a:extLst>
          </p:cNvPr>
          <p:cNvGrpSpPr/>
          <p:nvPr/>
        </p:nvGrpSpPr>
        <p:grpSpPr>
          <a:xfrm>
            <a:off x="575185" y="-687868"/>
            <a:ext cx="11678604" cy="4382964"/>
            <a:chOff x="-23539" y="-803623"/>
            <a:chExt cx="12857510" cy="4499810"/>
          </a:xfrm>
        </p:grpSpPr>
        <p:sp>
          <p:nvSpPr>
            <p:cNvPr id="8" name="タイトル 1">
              <a:extLst>
                <a:ext uri="{FF2B5EF4-FFF2-40B4-BE49-F238E27FC236}">
                  <a16:creationId xmlns:a16="http://schemas.microsoft.com/office/drawing/2014/main" id="{1E7C5036-4DFE-34A9-3B26-E319BF34F979}"/>
                </a:ext>
              </a:extLst>
            </p:cNvPr>
            <p:cNvSpPr txBox="1">
              <a:spLocks/>
            </p:cNvSpPr>
            <p:nvPr/>
          </p:nvSpPr>
          <p:spPr>
            <a:xfrm>
              <a:off x="327485" y="2412803"/>
              <a:ext cx="12506486" cy="881184"/>
            </a:xfrm>
            <a:prstGeom prst="rect">
              <a:avLst/>
            </a:prstGeom>
            <a:effectLst/>
          </p:spPr>
          <p:txBody>
            <a:bodyPr vert="horz" lIns="134413" tIns="67206" rIns="134413" bIns="67206" rtlCol="0" anchor="b">
              <a:noAutofit/>
            </a:bodyPr>
            <a:lstStyle>
              <a:lvl1pPr algn="r" defTabSz="457200" rtl="0" eaLnBrk="1" latinLnBrk="0" hangingPunct="1">
                <a:spcBef>
                  <a:spcPct val="0"/>
                </a:spcBef>
                <a:buNone/>
                <a:defRPr kumimoji="1" sz="6000" kern="1200" cap="none">
                  <a:ln w="3175" cmpd="sng"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+mj-ea"/>
                  <a:cs typeface="+mj-cs"/>
                </a:defRPr>
              </a:lvl1pPr>
              <a:lvl2pPr eaLnBrk="1" hangingPunct="1">
                <a:defRPr kumimoji="1">
                  <a:solidFill>
                    <a:schemeClr val="tx2"/>
                  </a:solidFill>
                </a:defRPr>
              </a:lvl2pPr>
              <a:lvl3pPr eaLnBrk="1" hangingPunct="1">
                <a:defRPr kumimoji="1">
                  <a:solidFill>
                    <a:schemeClr val="tx2"/>
                  </a:solidFill>
                </a:defRPr>
              </a:lvl3pPr>
              <a:lvl4pPr eaLnBrk="1" hangingPunct="1">
                <a:defRPr kumimoji="1">
                  <a:solidFill>
                    <a:schemeClr val="tx2"/>
                  </a:solidFill>
                </a:defRPr>
              </a:lvl4pPr>
              <a:lvl5pPr eaLnBrk="1" hangingPunct="1">
                <a:defRPr kumimoji="1">
                  <a:solidFill>
                    <a:schemeClr val="tx2"/>
                  </a:solidFill>
                </a:defRPr>
              </a:lvl5pPr>
              <a:lvl6pPr eaLnBrk="1" hangingPunct="1">
                <a:defRPr kumimoji="1">
                  <a:solidFill>
                    <a:schemeClr val="tx2"/>
                  </a:solidFill>
                </a:defRPr>
              </a:lvl6pPr>
              <a:lvl7pPr eaLnBrk="1" hangingPunct="1">
                <a:defRPr kumimoji="1">
                  <a:solidFill>
                    <a:schemeClr val="tx2"/>
                  </a:solidFill>
                </a:defRPr>
              </a:lvl7pPr>
              <a:lvl8pPr eaLnBrk="1" hangingPunct="1">
                <a:defRPr kumimoji="1">
                  <a:solidFill>
                    <a:schemeClr val="tx2"/>
                  </a:solidFill>
                </a:defRPr>
              </a:lvl8pPr>
              <a:lvl9pPr eaLnBrk="1" hangingPunct="1">
                <a:defRPr kumimoji="1">
                  <a:solidFill>
                    <a:schemeClr val="tx2"/>
                  </a:solidFill>
                </a:defRPr>
              </a:lvl9pPr>
            </a:lstStyle>
            <a:p>
              <a:pPr algn="ctr">
                <a:lnSpc>
                  <a:spcPts val="13618"/>
                </a:lnSpc>
              </a:pPr>
              <a:endParaRPr lang="ja-JP" altLang="en-US" sz="8000" b="1" dirty="0">
                <a:ln w="3175" cmpd="sng">
                  <a:solidFill>
                    <a:schemeClr val="tx1"/>
                  </a:solidFill>
                </a:ln>
                <a:solidFill>
                  <a:schemeClr val="bg1"/>
                </a:solidFill>
                <a:latin typeface="HGS明朝E" panose="02020900000000000000" pitchFamily="18" charset="-128"/>
                <a:ea typeface="HGS明朝E" panose="02020900000000000000" pitchFamily="18" charset="-128"/>
              </a:endParaRPr>
            </a:p>
          </p:txBody>
        </p:sp>
        <p:pic>
          <p:nvPicPr>
            <p:cNvPr id="6" name="図 5" descr="アイコン&#10;&#10;自動的に生成された説明">
              <a:extLst>
                <a:ext uri="{FF2B5EF4-FFF2-40B4-BE49-F238E27FC236}">
                  <a16:creationId xmlns:a16="http://schemas.microsoft.com/office/drawing/2014/main" id="{492C3ABE-7505-05C4-D4A1-03CD24ED0A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819735">
              <a:off x="-23539" y="-803623"/>
              <a:ext cx="4499810" cy="4499810"/>
            </a:xfrm>
            <a:prstGeom prst="rect">
              <a:avLst/>
            </a:prstGeom>
          </p:spPr>
        </p:pic>
      </p:grp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F03C554F-1352-1300-0E37-D59F44DB5201}"/>
              </a:ext>
            </a:extLst>
          </p:cNvPr>
          <p:cNvCxnSpPr>
            <a:cxnSpLocks/>
          </p:cNvCxnSpPr>
          <p:nvPr/>
        </p:nvCxnSpPr>
        <p:spPr>
          <a:xfrm flipV="1">
            <a:off x="1450545" y="3035589"/>
            <a:ext cx="8712688" cy="821845"/>
          </a:xfrm>
          <a:prstGeom prst="line">
            <a:avLst/>
          </a:prstGeom>
          <a:ln w="63500" cmpd="thickThin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E31F5731-07FB-9A9B-FF8A-67DC0057CB13}"/>
              </a:ext>
            </a:extLst>
          </p:cNvPr>
          <p:cNvSpPr/>
          <p:nvPr/>
        </p:nvSpPr>
        <p:spPr>
          <a:xfrm>
            <a:off x="46079" y="0"/>
            <a:ext cx="242264" cy="6858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C89A40AB-7B59-9E99-DB6C-D971AA6A4F50}"/>
              </a:ext>
            </a:extLst>
          </p:cNvPr>
          <p:cNvSpPr/>
          <p:nvPr/>
        </p:nvSpPr>
        <p:spPr>
          <a:xfrm>
            <a:off x="11887224" y="-8679"/>
            <a:ext cx="231381" cy="6858000"/>
          </a:xfrm>
          <a:prstGeom prst="rect">
            <a:avLst/>
          </a:prstGeom>
          <a:solidFill>
            <a:srgbClr val="E6001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C34CD457-51D2-7BB3-D48F-B68929EC07AB}"/>
              </a:ext>
            </a:extLst>
          </p:cNvPr>
          <p:cNvSpPr/>
          <p:nvPr/>
        </p:nvSpPr>
        <p:spPr>
          <a:xfrm>
            <a:off x="387549" y="0"/>
            <a:ext cx="242263" cy="6858000"/>
          </a:xfrm>
          <a:prstGeom prst="rect">
            <a:avLst/>
          </a:prstGeom>
          <a:solidFill>
            <a:srgbClr val="E6001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D944915E-B5DF-86E3-687D-13C2E332EAED}"/>
              </a:ext>
            </a:extLst>
          </p:cNvPr>
          <p:cNvSpPr/>
          <p:nvPr/>
        </p:nvSpPr>
        <p:spPr>
          <a:xfrm>
            <a:off x="11579189" y="-8679"/>
            <a:ext cx="242610" cy="686667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C684F7B0-5A36-F701-A058-D59B5817A4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4704" y="1995038"/>
            <a:ext cx="3600000" cy="5400000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70DEA87-837E-5059-4D04-4B66E75C815E}"/>
              </a:ext>
            </a:extLst>
          </p:cNvPr>
          <p:cNvSpPr txBox="1"/>
          <p:nvPr/>
        </p:nvSpPr>
        <p:spPr>
          <a:xfrm rot="21274433">
            <a:off x="1436170" y="2019391"/>
            <a:ext cx="8869512" cy="277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6100" b="1" dirty="0">
                <a:solidFill>
                  <a:srgbClr val="FF0000"/>
                </a:solidFill>
              </a:rPr>
              <a:t>み</a:t>
            </a:r>
            <a:r>
              <a:rPr kumimoji="1" lang="ja-JP" altLang="en-US" sz="6100" b="1" dirty="0">
                <a:solidFill>
                  <a:srgbClr val="002060"/>
                </a:solidFill>
              </a:rPr>
              <a:t>ん</a:t>
            </a:r>
            <a:r>
              <a:rPr kumimoji="1" lang="ja-JP" altLang="en-US" sz="6100" b="1" dirty="0">
                <a:solidFill>
                  <a:srgbClr val="FF0000"/>
                </a:solidFill>
              </a:rPr>
              <a:t>な</a:t>
            </a:r>
            <a:r>
              <a:rPr kumimoji="1" lang="ja-JP" altLang="en-US" sz="6100" b="1" dirty="0">
                <a:solidFill>
                  <a:srgbClr val="002060"/>
                </a:solidFill>
              </a:rPr>
              <a:t>で</a:t>
            </a:r>
            <a:r>
              <a:rPr kumimoji="1" lang="ja-JP" altLang="en-US" sz="6100" b="1" dirty="0">
                <a:solidFill>
                  <a:srgbClr val="FF0000"/>
                </a:solidFill>
              </a:rPr>
              <a:t>大</a:t>
            </a:r>
            <a:r>
              <a:rPr kumimoji="1" lang="ja-JP" altLang="en-US" sz="6100" b="1" dirty="0">
                <a:solidFill>
                  <a:srgbClr val="002060"/>
                </a:solidFill>
              </a:rPr>
              <a:t>阪</a:t>
            </a:r>
            <a:r>
              <a:rPr kumimoji="1" lang="ja-JP" altLang="en-US" sz="6100" b="1" dirty="0">
                <a:solidFill>
                  <a:srgbClr val="FF0000"/>
                </a:solidFill>
              </a:rPr>
              <a:t>・</a:t>
            </a:r>
            <a:r>
              <a:rPr kumimoji="1" lang="ja-JP" altLang="en-US" sz="6100" b="1" dirty="0">
                <a:solidFill>
                  <a:srgbClr val="002060"/>
                </a:solidFill>
              </a:rPr>
              <a:t>関</a:t>
            </a:r>
            <a:r>
              <a:rPr kumimoji="1" lang="ja-JP" altLang="en-US" sz="6100" b="1" dirty="0">
                <a:solidFill>
                  <a:srgbClr val="FF0000"/>
                </a:solidFill>
              </a:rPr>
              <a:t>西</a:t>
            </a:r>
            <a:r>
              <a:rPr kumimoji="1" lang="ja-JP" altLang="en-US" sz="6100" b="1" dirty="0">
                <a:solidFill>
                  <a:srgbClr val="002060"/>
                </a:solidFill>
              </a:rPr>
              <a:t>万</a:t>
            </a:r>
            <a:r>
              <a:rPr kumimoji="1" lang="ja-JP" altLang="en-US" sz="6100" b="1" dirty="0">
                <a:solidFill>
                  <a:srgbClr val="FF0000"/>
                </a:solidFill>
              </a:rPr>
              <a:t>博</a:t>
            </a:r>
            <a:r>
              <a:rPr kumimoji="1" lang="ja-JP" altLang="en-US" sz="6100" b="1" dirty="0">
                <a:solidFill>
                  <a:srgbClr val="002060"/>
                </a:solidFill>
              </a:rPr>
              <a:t>　　　　を</a:t>
            </a:r>
            <a:r>
              <a:rPr kumimoji="1" lang="ja-JP" altLang="en-US" sz="6100" b="1" dirty="0">
                <a:solidFill>
                  <a:srgbClr val="E60012"/>
                </a:solidFill>
              </a:rPr>
              <a:t>盛</a:t>
            </a:r>
            <a:r>
              <a:rPr kumimoji="1" lang="ja-JP" altLang="en-US" sz="6100" b="1" dirty="0">
                <a:solidFill>
                  <a:srgbClr val="002060"/>
                </a:solidFill>
              </a:rPr>
              <a:t>り</a:t>
            </a:r>
            <a:r>
              <a:rPr kumimoji="1" lang="ja-JP" altLang="en-US" sz="6100" b="1" dirty="0">
                <a:solidFill>
                  <a:srgbClr val="E60012"/>
                </a:solidFill>
              </a:rPr>
              <a:t>上</a:t>
            </a:r>
            <a:r>
              <a:rPr kumimoji="1" lang="ja-JP" altLang="en-US" sz="6100" b="1" dirty="0">
                <a:solidFill>
                  <a:srgbClr val="002060"/>
                </a:solidFill>
              </a:rPr>
              <a:t>げ</a:t>
            </a:r>
            <a:r>
              <a:rPr kumimoji="1" lang="ja-JP" altLang="en-US" sz="6100" b="1" dirty="0">
                <a:solidFill>
                  <a:srgbClr val="E60012"/>
                </a:solidFill>
              </a:rPr>
              <a:t>ま</a:t>
            </a:r>
            <a:r>
              <a:rPr kumimoji="1" lang="ja-JP" altLang="en-US" sz="6100" b="1" dirty="0">
                <a:solidFill>
                  <a:srgbClr val="002060"/>
                </a:solidFill>
              </a:rPr>
              <a:t>し</a:t>
            </a:r>
            <a:r>
              <a:rPr kumimoji="1" lang="ja-JP" altLang="en-US" sz="6100" b="1" dirty="0">
                <a:solidFill>
                  <a:srgbClr val="E60012"/>
                </a:solidFill>
              </a:rPr>
              <a:t>ょ</a:t>
            </a:r>
            <a:r>
              <a:rPr kumimoji="1" lang="ja-JP" altLang="en-US" sz="6100" b="1" dirty="0">
                <a:solidFill>
                  <a:srgbClr val="002060"/>
                </a:solidFill>
              </a:rPr>
              <a:t>う</a:t>
            </a:r>
            <a:r>
              <a:rPr kumimoji="1" lang="en-US" altLang="ja-JP" sz="6100" b="1" dirty="0">
                <a:solidFill>
                  <a:srgbClr val="E60012"/>
                </a:solidFill>
              </a:rPr>
              <a:t>‼</a:t>
            </a:r>
            <a:endParaRPr kumimoji="1" lang="ja-JP" altLang="en-US" sz="6100" b="1" dirty="0">
              <a:solidFill>
                <a:srgbClr val="E600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391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9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HGS明朝E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花和　大輔</dc:creator>
  <cp:lastModifiedBy>梅﨑　久美子</cp:lastModifiedBy>
  <cp:revision>14</cp:revision>
  <cp:lastPrinted>2024-09-30T02:46:29Z</cp:lastPrinted>
  <dcterms:created xsi:type="dcterms:W3CDTF">2023-10-18T06:15:45Z</dcterms:created>
  <dcterms:modified xsi:type="dcterms:W3CDTF">2024-09-30T03:15:02Z</dcterms:modified>
</cp:coreProperties>
</file>