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3"/>
  </p:notesMasterIdLst>
  <p:sldIdLst>
    <p:sldId id="268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AC97"/>
    <a:srgbClr val="00823B"/>
    <a:srgbClr val="A4E2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88" autoAdjust="0"/>
    <p:restoredTop sz="94197" autoAdjust="0"/>
  </p:normalViewPr>
  <p:slideViewPr>
    <p:cSldViewPr>
      <p:cViewPr varScale="1">
        <p:scale>
          <a:sx n="66" d="100"/>
          <a:sy n="66" d="100"/>
        </p:scale>
        <p:origin x="173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18830" cy="493316"/>
          </a:xfrm>
          <a:prstGeom prst="rect">
            <a:avLst/>
          </a:prstGeom>
        </p:spPr>
        <p:txBody>
          <a:bodyPr vert="horz" lIns="90630" tIns="45315" rIns="90630" bIns="453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6" y="1"/>
            <a:ext cx="2918830" cy="493316"/>
          </a:xfrm>
          <a:prstGeom prst="rect">
            <a:avLst/>
          </a:prstGeom>
        </p:spPr>
        <p:txBody>
          <a:bodyPr vert="horz" lIns="90630" tIns="45315" rIns="90630" bIns="45315" rtlCol="0"/>
          <a:lstStyle>
            <a:lvl1pPr algn="r">
              <a:defRPr sz="1200"/>
            </a:lvl1pPr>
          </a:lstStyle>
          <a:p>
            <a:fld id="{579DD001-9E12-4AC4-AF5F-DE6925D4ABB6}" type="datetimeFigureOut">
              <a:rPr kumimoji="1" lang="ja-JP" altLang="en-US" smtClean="0"/>
              <a:pPr/>
              <a:t>2018/10/3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0" tIns="45315" rIns="90630" bIns="4531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630" tIns="45315" rIns="90630" bIns="4531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" y="9371287"/>
            <a:ext cx="2918830" cy="493316"/>
          </a:xfrm>
          <a:prstGeom prst="rect">
            <a:avLst/>
          </a:prstGeom>
        </p:spPr>
        <p:txBody>
          <a:bodyPr vert="horz" lIns="90630" tIns="45315" rIns="90630" bIns="453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6" y="9371287"/>
            <a:ext cx="2918830" cy="493316"/>
          </a:xfrm>
          <a:prstGeom prst="rect">
            <a:avLst/>
          </a:prstGeom>
        </p:spPr>
        <p:txBody>
          <a:bodyPr vert="horz" lIns="90630" tIns="45315" rIns="90630" bIns="45315" rtlCol="0" anchor="b"/>
          <a:lstStyle>
            <a:lvl1pPr algn="r">
              <a:defRPr sz="1200"/>
            </a:lvl1pPr>
          </a:lstStyle>
          <a:p>
            <a:fld id="{5A277B60-9183-4926-8AC2-7832DEE476C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355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Arial" pitchFamily="34" charset="0"/>
              <a:ea typeface="ＤＦＧ華康ゴシック体W3" pitchFamily="50" charset="-128"/>
            </a:endParaRPr>
          </a:p>
        </p:txBody>
      </p:sp>
      <p:sp>
        <p:nvSpPr>
          <p:cNvPr id="8196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621513"/>
            <a:fld id="{A7F58139-3B87-4A99-A049-73792FD0937B}" type="slidenum">
              <a:rPr lang="en-US" altLang="ja-JP" smtClean="0">
                <a:latin typeface="Arial" pitchFamily="34" charset="0"/>
              </a:rPr>
              <a:pPr defTabSz="621513"/>
              <a:t>1</a:t>
            </a:fld>
            <a:endParaRPr lang="en-US" altLang="ja-JP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754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B08B-3715-4AB1-9FD0-CA94BD6E8919}" type="datetime1">
              <a:rPr kumimoji="1" lang="ja-JP" altLang="en-US" smtClean="0"/>
              <a:pPr/>
              <a:t>2018/10/3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2446-8FFF-4511-8F4F-06747B2F01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0A2E3-549C-49BC-9AA0-76A2972A8CEA}" type="datetime1">
              <a:rPr kumimoji="1" lang="ja-JP" altLang="en-US" smtClean="0"/>
              <a:pPr/>
              <a:t>2018/10/3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2446-8FFF-4511-8F4F-06747B2F01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1B78B-9D37-4123-AF9D-8F1F7D3603BE}" type="datetime1">
              <a:rPr kumimoji="1" lang="ja-JP" altLang="en-US" smtClean="0"/>
              <a:pPr/>
              <a:t>2018/10/3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2446-8FFF-4511-8F4F-06747B2F01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3370-ECC9-4236-AA2F-FD8116BFF60A}" type="datetime1">
              <a:rPr kumimoji="1" lang="ja-JP" altLang="en-US" smtClean="0"/>
              <a:pPr/>
              <a:t>2018/10/3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2446-8FFF-4511-8F4F-06747B2F01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8768-58EF-4026-80BB-7551205C697A}" type="datetime1">
              <a:rPr kumimoji="1" lang="ja-JP" altLang="en-US" smtClean="0"/>
              <a:pPr/>
              <a:t>2018/10/3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2446-8FFF-4511-8F4F-06747B2F01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802B-BF64-43D6-AAF6-F0B411752DA2}" type="datetime1">
              <a:rPr kumimoji="1" lang="ja-JP" altLang="en-US" smtClean="0"/>
              <a:pPr/>
              <a:t>2018/10/3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2446-8FFF-4511-8F4F-06747B2F01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D168-E570-4C2B-90A5-587852D1DA7B}" type="datetime1">
              <a:rPr kumimoji="1" lang="ja-JP" altLang="en-US" smtClean="0"/>
              <a:pPr/>
              <a:t>2018/10/3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2446-8FFF-4511-8F4F-06747B2F01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D1D63-A1EA-4826-8D56-AE7D8CF3CEEE}" type="datetime1">
              <a:rPr kumimoji="1" lang="ja-JP" altLang="en-US" smtClean="0"/>
              <a:pPr/>
              <a:t>2018/10/3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2446-8FFF-4511-8F4F-06747B2F01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B249-1463-4731-A87A-0B012E04BB07}" type="datetime1">
              <a:rPr kumimoji="1" lang="ja-JP" altLang="en-US" smtClean="0"/>
              <a:pPr/>
              <a:t>2018/10/3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2446-8FFF-4511-8F4F-06747B2F01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9332-D91E-4398-9918-8535C7FD65EA}" type="datetime1">
              <a:rPr kumimoji="1" lang="ja-JP" altLang="en-US" smtClean="0"/>
              <a:pPr/>
              <a:t>2018/10/3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2446-8FFF-4511-8F4F-06747B2F01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0BD4E-B584-4FA7-992B-3B4158B7BD0A}" type="datetime1">
              <a:rPr kumimoji="1" lang="ja-JP" altLang="en-US" smtClean="0"/>
              <a:pPr/>
              <a:t>2018/10/3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72446-8FFF-4511-8F4F-06747B2F01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6AFAD-807B-4C66-8C97-A2BF89D1AE5B}" type="datetime1">
              <a:rPr kumimoji="1" lang="ja-JP" altLang="en-US" smtClean="0"/>
              <a:pPr/>
              <a:t>2018/10/3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72446-8FFF-4511-8F4F-06747B2F019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 l="61" r="339"/>
          <a:stretch>
            <a:fillRect/>
          </a:stretch>
        </p:blipFill>
        <p:spPr bwMode="auto">
          <a:xfrm>
            <a:off x="271463" y="836613"/>
            <a:ext cx="8685212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グループ化 158"/>
          <p:cNvGrpSpPr>
            <a:grpSpLocks/>
          </p:cNvGrpSpPr>
          <p:nvPr/>
        </p:nvGrpSpPr>
        <p:grpSpPr bwMode="auto">
          <a:xfrm>
            <a:off x="387350" y="3917950"/>
            <a:ext cx="2008188" cy="423863"/>
            <a:chOff x="5662609" y="6019800"/>
            <a:chExt cx="2049466" cy="409577"/>
          </a:xfrm>
        </p:grpSpPr>
        <p:sp>
          <p:nvSpPr>
            <p:cNvPr id="6229" name="正方形/長方形 155"/>
            <p:cNvSpPr>
              <a:spLocks noChangeArrowheads="1"/>
            </p:cNvSpPr>
            <p:nvPr/>
          </p:nvSpPr>
          <p:spPr bwMode="auto">
            <a:xfrm>
              <a:off x="5662609" y="6019800"/>
              <a:ext cx="1814515" cy="409577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 sz="2800"/>
            </a:p>
          </p:txBody>
        </p:sp>
        <p:pic>
          <p:nvPicPr>
            <p:cNvPr id="6230" name="Picture 2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765800" y="6046922"/>
              <a:ext cx="264432" cy="370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31" name="Picture 2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124472" y="6212267"/>
              <a:ext cx="1145380" cy="105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232" name="Text Box 17"/>
            <p:cNvSpPr txBox="1">
              <a:spLocks noChangeArrowheads="1"/>
            </p:cNvSpPr>
            <p:nvPr/>
          </p:nvSpPr>
          <p:spPr bwMode="auto">
            <a:xfrm>
              <a:off x="6016377" y="6047730"/>
              <a:ext cx="209798" cy="208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ja-JP" sz="800">
                  <a:latin typeface="小塚ゴシック Pro L" pitchFamily="34" charset="-128"/>
                  <a:ea typeface="小塚ゴシック Pro L" pitchFamily="34" charset="-128"/>
                </a:rPr>
                <a:t>0</a:t>
              </a:r>
              <a:endParaRPr lang="ja-JP" altLang="en-US" sz="800">
                <a:latin typeface="小塚ゴシック Pro L" pitchFamily="34" charset="-128"/>
                <a:ea typeface="小塚ゴシック Pro L" pitchFamily="34" charset="-128"/>
              </a:endParaRPr>
            </a:p>
          </p:txBody>
        </p:sp>
        <p:sp>
          <p:nvSpPr>
            <p:cNvPr id="6233" name="Text Box 17"/>
            <p:cNvSpPr txBox="1">
              <a:spLocks noChangeArrowheads="1"/>
            </p:cNvSpPr>
            <p:nvPr/>
          </p:nvSpPr>
          <p:spPr bwMode="auto">
            <a:xfrm>
              <a:off x="7040883" y="6047730"/>
              <a:ext cx="671192" cy="208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ja-JP" sz="800">
                  <a:latin typeface="小塚ゴシック Pro L" pitchFamily="34" charset="-128"/>
                  <a:ea typeface="小塚ゴシック Pro L" pitchFamily="34" charset="-128"/>
                </a:rPr>
                <a:t>200(m)</a:t>
              </a:r>
              <a:endParaRPr lang="ja-JP" altLang="en-US" sz="800">
                <a:latin typeface="小塚ゴシック Pro L" pitchFamily="34" charset="-128"/>
                <a:ea typeface="小塚ゴシック Pro L" pitchFamily="34" charset="-128"/>
              </a:endParaRPr>
            </a:p>
          </p:txBody>
        </p:sp>
      </p:grpSp>
      <p:sp>
        <p:nvSpPr>
          <p:cNvPr id="162" name="Text Box 117"/>
          <p:cNvSpPr txBox="1">
            <a:spLocks noChangeArrowheads="1"/>
          </p:cNvSpPr>
          <p:nvPr/>
        </p:nvSpPr>
        <p:spPr bwMode="auto">
          <a:xfrm>
            <a:off x="6516216" y="1700808"/>
            <a:ext cx="788987" cy="92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ja-JP" altLang="en-US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小塚ゴシック Pro L" pitchFamily="34" charset="-128"/>
                <a:ea typeface="小塚ゴシック Pro L" pitchFamily="34" charset="-128"/>
              </a:rPr>
              <a:t>中之島四季の丘 </a:t>
            </a:r>
            <a:endParaRPr lang="ja-JP" altLang="en-US" sz="600" dirty="0">
              <a:latin typeface="小塚ゴシック Pro L" pitchFamily="34" charset="-128"/>
              <a:ea typeface="小塚ゴシック Pro L" pitchFamily="34" charset="-128"/>
            </a:endParaRPr>
          </a:p>
        </p:txBody>
      </p:sp>
      <p:sp>
        <p:nvSpPr>
          <p:cNvPr id="6151" name="フリーフォーム 171"/>
          <p:cNvSpPr>
            <a:spLocks/>
          </p:cNvSpPr>
          <p:nvPr/>
        </p:nvSpPr>
        <p:spPr bwMode="auto">
          <a:xfrm>
            <a:off x="694690" y="1653540"/>
            <a:ext cx="8328025" cy="1503363"/>
          </a:xfrm>
          <a:custGeom>
            <a:avLst/>
            <a:gdLst>
              <a:gd name="T0" fmla="*/ 0 w 8503255"/>
              <a:gd name="T1" fmla="*/ 2048648 h 1452424"/>
              <a:gd name="T2" fmla="*/ 271204 w 8503255"/>
              <a:gd name="T3" fmla="*/ 1827167 h 1452424"/>
              <a:gd name="T4" fmla="*/ 1230299 w 8503255"/>
              <a:gd name="T5" fmla="*/ 1088239 h 1452424"/>
              <a:gd name="T6" fmla="*/ 2220328 w 8503255"/>
              <a:gd name="T7" fmla="*/ 389618 h 1452424"/>
              <a:gd name="T8" fmla="*/ 2668935 w 8503255"/>
              <a:gd name="T9" fmla="*/ 134351 h 1452424"/>
              <a:gd name="T10" fmla="*/ 3024731 w 8503255"/>
              <a:gd name="T11" fmla="*/ 40309 h 1452424"/>
              <a:gd name="T12" fmla="*/ 3705377 w 8503255"/>
              <a:gd name="T13" fmla="*/ 13437 h 1452424"/>
              <a:gd name="T14" fmla="*/ 4362818 w 8503255"/>
              <a:gd name="T15" fmla="*/ 120916 h 1452424"/>
              <a:gd name="T16" fmla="*/ 5167220 w 8503255"/>
              <a:gd name="T17" fmla="*/ 550836 h 1452424"/>
              <a:gd name="T18" fmla="*/ 6056697 w 8503255"/>
              <a:gd name="T19" fmla="*/ 1182283 h 1452424"/>
              <a:gd name="T20" fmla="*/ 6776014 w 8503255"/>
              <a:gd name="T21" fmla="*/ 1706253 h 1452424"/>
              <a:gd name="T22" fmla="*/ 6830159 w 8503255"/>
              <a:gd name="T23" fmla="*/ 1733121 h 145242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503255"/>
              <a:gd name="T37" fmla="*/ 0 h 1452424"/>
              <a:gd name="T38" fmla="*/ 8503255 w 8503255"/>
              <a:gd name="T39" fmla="*/ 1452424 h 145242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8503255" h="1452424">
                <a:moveTo>
                  <a:pt x="0" y="1452424"/>
                </a:moveTo>
                <a:lnTo>
                  <a:pt x="333980" y="1295400"/>
                </a:lnTo>
                <a:lnTo>
                  <a:pt x="1515080" y="771525"/>
                </a:lnTo>
                <a:cubicBezTo>
                  <a:pt x="1915130" y="601663"/>
                  <a:pt x="2439005" y="388938"/>
                  <a:pt x="2734280" y="276225"/>
                </a:cubicBezTo>
                <a:cubicBezTo>
                  <a:pt x="3029555" y="163513"/>
                  <a:pt x="3121630" y="136525"/>
                  <a:pt x="3286730" y="95250"/>
                </a:cubicBezTo>
                <a:cubicBezTo>
                  <a:pt x="3451830" y="53975"/>
                  <a:pt x="3512155" y="42862"/>
                  <a:pt x="3724880" y="28575"/>
                </a:cubicBezTo>
                <a:cubicBezTo>
                  <a:pt x="3937605" y="14288"/>
                  <a:pt x="4288443" y="0"/>
                  <a:pt x="4563080" y="9525"/>
                </a:cubicBezTo>
                <a:cubicBezTo>
                  <a:pt x="4837717" y="19050"/>
                  <a:pt x="5072668" y="22225"/>
                  <a:pt x="5372705" y="85725"/>
                </a:cubicBezTo>
                <a:cubicBezTo>
                  <a:pt x="5672743" y="149225"/>
                  <a:pt x="6015643" y="265113"/>
                  <a:pt x="6363305" y="390525"/>
                </a:cubicBezTo>
                <a:cubicBezTo>
                  <a:pt x="6710967" y="515937"/>
                  <a:pt x="7458680" y="838200"/>
                  <a:pt x="7458680" y="838200"/>
                </a:cubicBezTo>
                <a:lnTo>
                  <a:pt x="8344505" y="1209675"/>
                </a:lnTo>
                <a:cubicBezTo>
                  <a:pt x="8503255" y="1274762"/>
                  <a:pt x="8457217" y="1251743"/>
                  <a:pt x="8411180" y="1228725"/>
                </a:cubicBezTo>
              </a:path>
            </a:pathLst>
          </a:custGeom>
          <a:noFill/>
          <a:ln w="19050">
            <a:solidFill>
              <a:srgbClr val="3366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52" name="フリーフォーム 184"/>
          <p:cNvSpPr>
            <a:spLocks/>
          </p:cNvSpPr>
          <p:nvPr/>
        </p:nvSpPr>
        <p:spPr bwMode="auto">
          <a:xfrm>
            <a:off x="6884143" y="3071813"/>
            <a:ext cx="1218407" cy="250825"/>
          </a:xfrm>
          <a:custGeom>
            <a:avLst/>
            <a:gdLst>
              <a:gd name="T0" fmla="*/ 936854 w 1187450"/>
              <a:gd name="T1" fmla="*/ 368858 h 242358"/>
              <a:gd name="T2" fmla="*/ 721426 w 1187450"/>
              <a:gd name="T3" fmla="*/ 204566 h 242358"/>
              <a:gd name="T4" fmla="*/ 415823 w 1187450"/>
              <a:gd name="T5" fmla="*/ 30602 h 242358"/>
              <a:gd name="T6" fmla="*/ 170336 w 1187450"/>
              <a:gd name="T7" fmla="*/ 20938 h 242358"/>
              <a:gd name="T8" fmla="*/ 0 w 1187450"/>
              <a:gd name="T9" fmla="*/ 117584 h 2423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87450"/>
              <a:gd name="T16" fmla="*/ 0 h 242358"/>
              <a:gd name="T17" fmla="*/ 1187450 w 1187450"/>
              <a:gd name="T18" fmla="*/ 242358 h 2423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87450" h="242358">
                <a:moveTo>
                  <a:pt x="1187450" y="242358"/>
                </a:moveTo>
                <a:cubicBezTo>
                  <a:pt x="1105958" y="206904"/>
                  <a:pt x="1024467" y="171450"/>
                  <a:pt x="914400" y="134408"/>
                </a:cubicBezTo>
                <a:cubicBezTo>
                  <a:pt x="804333" y="97366"/>
                  <a:pt x="643467" y="40216"/>
                  <a:pt x="527050" y="20108"/>
                </a:cubicBezTo>
                <a:cubicBezTo>
                  <a:pt x="410633" y="0"/>
                  <a:pt x="303742" y="4233"/>
                  <a:pt x="215900" y="13758"/>
                </a:cubicBezTo>
                <a:cubicBezTo>
                  <a:pt x="128058" y="23283"/>
                  <a:pt x="64029" y="50270"/>
                  <a:pt x="0" y="77258"/>
                </a:cubicBezTo>
              </a:path>
            </a:pathLst>
          </a:custGeom>
          <a:noFill/>
          <a:ln w="19050">
            <a:solidFill>
              <a:srgbClr val="3366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53" name="Text Box 117"/>
          <p:cNvSpPr txBox="1">
            <a:spLocks noChangeArrowheads="1"/>
          </p:cNvSpPr>
          <p:nvPr/>
        </p:nvSpPr>
        <p:spPr bwMode="auto">
          <a:xfrm>
            <a:off x="5878524" y="2884496"/>
            <a:ext cx="473075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ja-JP" altLang="en-US" sz="500" dirty="0">
                <a:latin typeface="小塚ゴシック Pro L" pitchFamily="34" charset="-128"/>
                <a:ea typeface="小塚ゴシック Pro L" pitchFamily="34" charset="-128"/>
              </a:rPr>
              <a:t>国際美術館</a:t>
            </a:r>
          </a:p>
        </p:txBody>
      </p:sp>
      <p:sp>
        <p:nvSpPr>
          <p:cNvPr id="6154" name="Text Box 117"/>
          <p:cNvSpPr txBox="1">
            <a:spLocks noChangeArrowheads="1"/>
          </p:cNvSpPr>
          <p:nvPr/>
        </p:nvSpPr>
        <p:spPr bwMode="auto">
          <a:xfrm>
            <a:off x="5629275" y="2994025"/>
            <a:ext cx="330200" cy="8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ja-JP" altLang="en-US" sz="500" dirty="0">
                <a:latin typeface="小塚ゴシック Pro L" pitchFamily="34" charset="-128"/>
                <a:ea typeface="小塚ゴシック Pro L" pitchFamily="34" charset="-128"/>
              </a:rPr>
              <a:t>科学館</a:t>
            </a:r>
          </a:p>
        </p:txBody>
      </p:sp>
      <p:sp>
        <p:nvSpPr>
          <p:cNvPr id="6170" name="フリーフォーム 178"/>
          <p:cNvSpPr>
            <a:spLocks/>
          </p:cNvSpPr>
          <p:nvPr/>
        </p:nvSpPr>
        <p:spPr bwMode="auto">
          <a:xfrm>
            <a:off x="914400" y="3532188"/>
            <a:ext cx="2024063" cy="101600"/>
          </a:xfrm>
          <a:custGeom>
            <a:avLst/>
            <a:gdLst>
              <a:gd name="T0" fmla="*/ 0 w 2066925"/>
              <a:gd name="T1" fmla="*/ 134721 h 98425"/>
              <a:gd name="T2" fmla="*/ 607728 w 2066925"/>
              <a:gd name="T3" fmla="*/ 117337 h 98425"/>
              <a:gd name="T4" fmla="*/ 1145925 w 2066925"/>
              <a:gd name="T5" fmla="*/ 86915 h 98425"/>
              <a:gd name="T6" fmla="*/ 1539916 w 2066925"/>
              <a:gd name="T7" fmla="*/ 47805 h 98425"/>
              <a:gd name="T8" fmla="*/ 1676396 w 2066925"/>
              <a:gd name="T9" fmla="*/ 0 h 984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6925"/>
              <a:gd name="T16" fmla="*/ 0 h 98425"/>
              <a:gd name="T17" fmla="*/ 2066925 w 2066925"/>
              <a:gd name="T18" fmla="*/ 98425 h 984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6925" h="98425">
                <a:moveTo>
                  <a:pt x="0" y="98425"/>
                </a:moveTo>
                <a:lnTo>
                  <a:pt x="749300" y="85725"/>
                </a:lnTo>
                <a:lnTo>
                  <a:pt x="1412875" y="63500"/>
                </a:lnTo>
                <a:cubicBezTo>
                  <a:pt x="1604433" y="55033"/>
                  <a:pt x="1789642" y="45508"/>
                  <a:pt x="1898650" y="34925"/>
                </a:cubicBezTo>
                <a:cubicBezTo>
                  <a:pt x="2007658" y="24342"/>
                  <a:pt x="2066925" y="0"/>
                  <a:pt x="2066925" y="0"/>
                </a:cubicBezTo>
              </a:path>
            </a:pathLst>
          </a:custGeom>
          <a:noFill/>
          <a:ln w="19050">
            <a:solidFill>
              <a:srgbClr val="3366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71" name="フリーフォーム 114"/>
          <p:cNvSpPr>
            <a:spLocks/>
          </p:cNvSpPr>
          <p:nvPr/>
        </p:nvSpPr>
        <p:spPr bwMode="auto">
          <a:xfrm>
            <a:off x="1544638" y="3082925"/>
            <a:ext cx="307975" cy="182563"/>
          </a:xfrm>
          <a:custGeom>
            <a:avLst/>
            <a:gdLst>
              <a:gd name="T0" fmla="*/ 0 w 300037"/>
              <a:gd name="T1" fmla="*/ 10520 h 176212"/>
              <a:gd name="T2" fmla="*/ 5590 w 300037"/>
              <a:gd name="T3" fmla="*/ 259513 h 176212"/>
              <a:gd name="T4" fmla="*/ 352329 w 300037"/>
              <a:gd name="T5" fmla="*/ 245484 h 176212"/>
              <a:gd name="T6" fmla="*/ 338349 w 300037"/>
              <a:gd name="T7" fmla="*/ 0 h 176212"/>
              <a:gd name="T8" fmla="*/ 0 w 300037"/>
              <a:gd name="T9" fmla="*/ 10520 h 1762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037"/>
              <a:gd name="T16" fmla="*/ 0 h 176212"/>
              <a:gd name="T17" fmla="*/ 300037 w 300037"/>
              <a:gd name="T18" fmla="*/ 176212 h 1762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037" h="176212">
                <a:moveTo>
                  <a:pt x="0" y="7143"/>
                </a:moveTo>
                <a:lnTo>
                  <a:pt x="4762" y="176212"/>
                </a:lnTo>
                <a:lnTo>
                  <a:pt x="300037" y="166687"/>
                </a:lnTo>
                <a:lnTo>
                  <a:pt x="288131" y="0"/>
                </a:lnTo>
                <a:lnTo>
                  <a:pt x="0" y="7143"/>
                </a:lnTo>
                <a:close/>
              </a:path>
            </a:pathLst>
          </a:custGeom>
          <a:solidFill>
            <a:srgbClr val="3399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72" name="正方形/長方形 115"/>
          <p:cNvSpPr>
            <a:spLocks noChangeArrowheads="1"/>
          </p:cNvSpPr>
          <p:nvPr/>
        </p:nvSpPr>
        <p:spPr bwMode="auto">
          <a:xfrm rot="-210665">
            <a:off x="1831975" y="3143250"/>
            <a:ext cx="285750" cy="46038"/>
          </a:xfrm>
          <a:prstGeom prst="rect">
            <a:avLst/>
          </a:prstGeom>
          <a:solidFill>
            <a:srgbClr val="339966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/>
          </a:p>
        </p:txBody>
      </p:sp>
      <p:sp>
        <p:nvSpPr>
          <p:cNvPr id="6173" name="正方形/長方形 116"/>
          <p:cNvSpPr>
            <a:spLocks noChangeArrowheads="1"/>
          </p:cNvSpPr>
          <p:nvPr/>
        </p:nvSpPr>
        <p:spPr bwMode="auto">
          <a:xfrm rot="-1289111">
            <a:off x="2773363" y="2878138"/>
            <a:ext cx="474662" cy="63500"/>
          </a:xfrm>
          <a:prstGeom prst="rect">
            <a:avLst/>
          </a:prstGeom>
          <a:solidFill>
            <a:srgbClr val="339966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/>
          </a:p>
        </p:txBody>
      </p:sp>
      <p:sp>
        <p:nvSpPr>
          <p:cNvPr id="6175" name="正方形/長方形 118"/>
          <p:cNvSpPr>
            <a:spLocks noChangeArrowheads="1"/>
          </p:cNvSpPr>
          <p:nvPr/>
        </p:nvSpPr>
        <p:spPr bwMode="auto">
          <a:xfrm rot="-326678">
            <a:off x="3249613" y="2895600"/>
            <a:ext cx="193675" cy="36513"/>
          </a:xfrm>
          <a:prstGeom prst="rect">
            <a:avLst/>
          </a:prstGeom>
          <a:solidFill>
            <a:srgbClr val="339966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/>
          </a:p>
        </p:txBody>
      </p:sp>
      <p:sp>
        <p:nvSpPr>
          <p:cNvPr id="6176" name="正方形/長方形 120"/>
          <p:cNvSpPr>
            <a:spLocks noChangeArrowheads="1"/>
          </p:cNvSpPr>
          <p:nvPr/>
        </p:nvSpPr>
        <p:spPr bwMode="auto">
          <a:xfrm rot="-7173184">
            <a:off x="3171032" y="2853531"/>
            <a:ext cx="134938" cy="34925"/>
          </a:xfrm>
          <a:prstGeom prst="rect">
            <a:avLst/>
          </a:prstGeom>
          <a:solidFill>
            <a:srgbClr val="339966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/>
          </a:p>
        </p:txBody>
      </p:sp>
      <p:sp>
        <p:nvSpPr>
          <p:cNvPr id="6177" name="正方形/長方形 115"/>
          <p:cNvSpPr>
            <a:spLocks noChangeArrowheads="1"/>
          </p:cNvSpPr>
          <p:nvPr/>
        </p:nvSpPr>
        <p:spPr bwMode="auto">
          <a:xfrm rot="11720924">
            <a:off x="6700471" y="2889264"/>
            <a:ext cx="176047" cy="45719"/>
          </a:xfrm>
          <a:prstGeom prst="rect">
            <a:avLst/>
          </a:prstGeom>
          <a:solidFill>
            <a:srgbClr val="00B05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6181" name="Text Box 117"/>
          <p:cNvSpPr txBox="1">
            <a:spLocks noChangeArrowheads="1"/>
          </p:cNvSpPr>
          <p:nvPr/>
        </p:nvSpPr>
        <p:spPr bwMode="auto">
          <a:xfrm>
            <a:off x="6372200" y="2280171"/>
            <a:ext cx="7921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ja-JP" altLang="en-US" sz="500" dirty="0">
                <a:latin typeface="小塚ゴシック Pro L" pitchFamily="34" charset="-128"/>
                <a:ea typeface="小塚ゴシック Pro L" pitchFamily="34" charset="-128"/>
              </a:rPr>
              <a:t>ダイビル本館</a:t>
            </a:r>
            <a:endParaRPr lang="en-US" altLang="ja-JP" sz="500" dirty="0">
              <a:latin typeface="小塚ゴシック Pro L" pitchFamily="34" charset="-128"/>
              <a:ea typeface="小塚ゴシック Pro L" pitchFamily="34" charset="-128"/>
            </a:endParaRPr>
          </a:p>
        </p:txBody>
      </p:sp>
      <p:sp>
        <p:nvSpPr>
          <p:cNvPr id="6182" name="フリーフォーム 126"/>
          <p:cNvSpPr>
            <a:spLocks/>
          </p:cNvSpPr>
          <p:nvPr/>
        </p:nvSpPr>
        <p:spPr bwMode="auto">
          <a:xfrm rot="6490198">
            <a:off x="6497659" y="2284773"/>
            <a:ext cx="120035" cy="244554"/>
          </a:xfrm>
          <a:custGeom>
            <a:avLst/>
            <a:gdLst>
              <a:gd name="T0" fmla="*/ 10163 w 158750"/>
              <a:gd name="T1" fmla="*/ 3077 h 333375"/>
              <a:gd name="T2" fmla="*/ 40652 w 158750"/>
              <a:gd name="T3" fmla="*/ 0 h 333375"/>
              <a:gd name="T4" fmla="*/ 127038 w 158750"/>
              <a:gd name="T5" fmla="*/ 3334 h 333375"/>
              <a:gd name="T6" fmla="*/ 119417 w 158750"/>
              <a:gd name="T7" fmla="*/ 26929 h 333375"/>
              <a:gd name="T8" fmla="*/ 0 w 158750"/>
              <a:gd name="T9" fmla="*/ 26160 h 333375"/>
              <a:gd name="T10" fmla="*/ 10163 w 158750"/>
              <a:gd name="T11" fmla="*/ 3077 h 33337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8750"/>
              <a:gd name="T19" fmla="*/ 0 h 333375"/>
              <a:gd name="T20" fmla="*/ 158750 w 158750"/>
              <a:gd name="T21" fmla="*/ 333375 h 333375"/>
              <a:gd name="connsiteX0" fmla="*/ 12700 w 158750"/>
              <a:gd name="connsiteY0" fmla="*/ 0 h 295275"/>
              <a:gd name="connsiteX1" fmla="*/ 78963 w 158750"/>
              <a:gd name="connsiteY1" fmla="*/ 5053 h 295275"/>
              <a:gd name="connsiteX2" fmla="*/ 158750 w 158750"/>
              <a:gd name="connsiteY2" fmla="*/ 3175 h 295275"/>
              <a:gd name="connsiteX3" fmla="*/ 149225 w 158750"/>
              <a:gd name="connsiteY3" fmla="*/ 295275 h 295275"/>
              <a:gd name="connsiteX4" fmla="*/ 0 w 158750"/>
              <a:gd name="connsiteY4" fmla="*/ 285750 h 295275"/>
              <a:gd name="connsiteX5" fmla="*/ 12700 w 158750"/>
              <a:gd name="connsiteY5" fmla="*/ 0 h 29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8750" h="295275">
                <a:moveTo>
                  <a:pt x="12700" y="0"/>
                </a:moveTo>
                <a:lnTo>
                  <a:pt x="78963" y="5053"/>
                </a:lnTo>
                <a:lnTo>
                  <a:pt x="158750" y="3175"/>
                </a:lnTo>
                <a:lnTo>
                  <a:pt x="149225" y="295275"/>
                </a:lnTo>
                <a:lnTo>
                  <a:pt x="0" y="285750"/>
                </a:lnTo>
                <a:lnTo>
                  <a:pt x="12700" y="0"/>
                </a:lnTo>
                <a:close/>
              </a:path>
            </a:pathLst>
          </a:cu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83" name="Text Box 117"/>
          <p:cNvSpPr txBox="1">
            <a:spLocks noChangeArrowheads="1"/>
          </p:cNvSpPr>
          <p:nvPr/>
        </p:nvSpPr>
        <p:spPr bwMode="auto">
          <a:xfrm>
            <a:off x="6388100" y="2555875"/>
            <a:ext cx="369888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ja-JP" altLang="en-US" sz="500">
                <a:latin typeface="小塚ゴシック Pro L" pitchFamily="34" charset="-128"/>
                <a:ea typeface="小塚ゴシック Pro L" pitchFamily="34" charset="-128"/>
              </a:rPr>
              <a:t>関電ビル</a:t>
            </a:r>
          </a:p>
        </p:txBody>
      </p:sp>
      <p:sp>
        <p:nvSpPr>
          <p:cNvPr id="6192" name="Text Box 117"/>
          <p:cNvSpPr txBox="1">
            <a:spLocks noChangeArrowheads="1"/>
          </p:cNvSpPr>
          <p:nvPr/>
        </p:nvSpPr>
        <p:spPr bwMode="auto">
          <a:xfrm>
            <a:off x="2657475" y="2557463"/>
            <a:ext cx="5461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ja-JP" altLang="en-US" sz="500">
                <a:latin typeface="小塚ゴシック Pro L" pitchFamily="34" charset="-128"/>
                <a:ea typeface="小塚ゴシック Pro L" pitchFamily="34" charset="-128"/>
              </a:rPr>
              <a:t>大阪国際</a:t>
            </a:r>
            <a:endParaRPr lang="en-US" altLang="ja-JP" sz="500">
              <a:latin typeface="小塚ゴシック Pro L" pitchFamily="34" charset="-128"/>
              <a:ea typeface="小塚ゴシック Pro L" pitchFamily="34" charset="-128"/>
            </a:endParaRPr>
          </a:p>
          <a:p>
            <a:pPr algn="ctr" eaLnBrk="0" hangingPunct="0"/>
            <a:r>
              <a:rPr lang="ja-JP" altLang="en-US" sz="500">
                <a:latin typeface="小塚ゴシック Pro L" pitchFamily="34" charset="-128"/>
                <a:ea typeface="小塚ゴシック Pro L" pitchFamily="34" charset="-128"/>
              </a:rPr>
              <a:t>会議場</a:t>
            </a:r>
          </a:p>
        </p:txBody>
      </p:sp>
      <p:sp>
        <p:nvSpPr>
          <p:cNvPr id="6193" name="Text Box 117"/>
          <p:cNvSpPr txBox="1">
            <a:spLocks noChangeArrowheads="1"/>
          </p:cNvSpPr>
          <p:nvPr/>
        </p:nvSpPr>
        <p:spPr bwMode="auto">
          <a:xfrm>
            <a:off x="1711325" y="2855913"/>
            <a:ext cx="5461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ja-JP" altLang="en-US" sz="400" dirty="0">
                <a:latin typeface="小塚ゴシック Pro L" pitchFamily="34" charset="-128"/>
                <a:ea typeface="小塚ゴシック Pro L" pitchFamily="34" charset="-128"/>
              </a:rPr>
              <a:t>中之島</a:t>
            </a:r>
            <a:endParaRPr lang="en-US" altLang="ja-JP" sz="400" dirty="0">
              <a:latin typeface="小塚ゴシック Pro L" pitchFamily="34" charset="-128"/>
              <a:ea typeface="小塚ゴシック Pro L" pitchFamily="34" charset="-128"/>
            </a:endParaRPr>
          </a:p>
          <a:p>
            <a:pPr algn="ctr" eaLnBrk="0" hangingPunct="0"/>
            <a:r>
              <a:rPr lang="ja-JP" altLang="en-US" sz="400" dirty="0">
                <a:latin typeface="小塚ゴシック Pro L" pitchFamily="34" charset="-128"/>
                <a:ea typeface="小塚ゴシック Pro L" pitchFamily="34" charset="-128"/>
              </a:rPr>
              <a:t>インテス</a:t>
            </a:r>
          </a:p>
        </p:txBody>
      </p:sp>
      <p:sp>
        <p:nvSpPr>
          <p:cNvPr id="6194" name="Text Box 117"/>
          <p:cNvSpPr txBox="1">
            <a:spLocks noChangeArrowheads="1"/>
          </p:cNvSpPr>
          <p:nvPr/>
        </p:nvSpPr>
        <p:spPr bwMode="auto">
          <a:xfrm>
            <a:off x="5003800" y="1557338"/>
            <a:ext cx="10080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ja-JP" altLang="en-US" sz="500" dirty="0">
                <a:latin typeface="小塚ゴシック Pro L" pitchFamily="34" charset="-128"/>
                <a:ea typeface="小塚ゴシック Pro L" pitchFamily="34" charset="-128"/>
              </a:rPr>
              <a:t>中之島歩行者専用道１号線</a:t>
            </a:r>
          </a:p>
        </p:txBody>
      </p:sp>
      <p:sp>
        <p:nvSpPr>
          <p:cNvPr id="6195" name="Text Box 117"/>
          <p:cNvSpPr txBox="1">
            <a:spLocks noChangeArrowheads="1"/>
          </p:cNvSpPr>
          <p:nvPr/>
        </p:nvSpPr>
        <p:spPr bwMode="auto">
          <a:xfrm>
            <a:off x="4891088" y="3538538"/>
            <a:ext cx="904875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ja-JP" altLang="en-US" sz="500">
                <a:latin typeface="小塚ゴシック Pro L" pitchFamily="34" charset="-128"/>
                <a:ea typeface="小塚ゴシック Pro L" pitchFamily="34" charset="-128"/>
              </a:rPr>
              <a:t>中之島歩行者専用道２号線</a:t>
            </a:r>
          </a:p>
        </p:txBody>
      </p:sp>
      <p:sp>
        <p:nvSpPr>
          <p:cNvPr id="79" name="フリーフォーム 78"/>
          <p:cNvSpPr/>
          <p:nvPr/>
        </p:nvSpPr>
        <p:spPr>
          <a:xfrm>
            <a:off x="5246643" y="1837013"/>
            <a:ext cx="532652" cy="887138"/>
          </a:xfrm>
          <a:custGeom>
            <a:avLst/>
            <a:gdLst>
              <a:gd name="connsiteX0" fmla="*/ 0 w 628650"/>
              <a:gd name="connsiteY0" fmla="*/ 273050 h 704850"/>
              <a:gd name="connsiteX1" fmla="*/ 584200 w 628650"/>
              <a:gd name="connsiteY1" fmla="*/ 266700 h 704850"/>
              <a:gd name="connsiteX2" fmla="*/ 584200 w 628650"/>
              <a:gd name="connsiteY2" fmla="*/ 0 h 704850"/>
              <a:gd name="connsiteX3" fmla="*/ 628650 w 628650"/>
              <a:gd name="connsiteY3" fmla="*/ 6350 h 704850"/>
              <a:gd name="connsiteX4" fmla="*/ 596900 w 628650"/>
              <a:gd name="connsiteY4" fmla="*/ 666750 h 704850"/>
              <a:gd name="connsiteX5" fmla="*/ 6350 w 628650"/>
              <a:gd name="connsiteY5" fmla="*/ 704850 h 704850"/>
              <a:gd name="connsiteX6" fmla="*/ 0 w 628650"/>
              <a:gd name="connsiteY6" fmla="*/ 273050 h 704850"/>
              <a:gd name="connsiteX0" fmla="*/ 0 w 620431"/>
              <a:gd name="connsiteY0" fmla="*/ 273050 h 704850"/>
              <a:gd name="connsiteX1" fmla="*/ 584200 w 620431"/>
              <a:gd name="connsiteY1" fmla="*/ 266700 h 704850"/>
              <a:gd name="connsiteX2" fmla="*/ 584200 w 620431"/>
              <a:gd name="connsiteY2" fmla="*/ 0 h 704850"/>
              <a:gd name="connsiteX3" fmla="*/ 620431 w 620431"/>
              <a:gd name="connsiteY3" fmla="*/ 6144 h 704850"/>
              <a:gd name="connsiteX4" fmla="*/ 596900 w 620431"/>
              <a:gd name="connsiteY4" fmla="*/ 666750 h 704850"/>
              <a:gd name="connsiteX5" fmla="*/ 6350 w 620431"/>
              <a:gd name="connsiteY5" fmla="*/ 704850 h 704850"/>
              <a:gd name="connsiteX6" fmla="*/ 0 w 620431"/>
              <a:gd name="connsiteY6" fmla="*/ 273050 h 704850"/>
              <a:gd name="connsiteX0" fmla="*/ 0 w 620431"/>
              <a:gd name="connsiteY0" fmla="*/ 273050 h 701959"/>
              <a:gd name="connsiteX1" fmla="*/ 584200 w 620431"/>
              <a:gd name="connsiteY1" fmla="*/ 266700 h 701959"/>
              <a:gd name="connsiteX2" fmla="*/ 584200 w 620431"/>
              <a:gd name="connsiteY2" fmla="*/ 0 h 701959"/>
              <a:gd name="connsiteX3" fmla="*/ 620431 w 620431"/>
              <a:gd name="connsiteY3" fmla="*/ 6144 h 701959"/>
              <a:gd name="connsiteX4" fmla="*/ 596900 w 620431"/>
              <a:gd name="connsiteY4" fmla="*/ 666750 h 701959"/>
              <a:gd name="connsiteX5" fmla="*/ 20351 w 620431"/>
              <a:gd name="connsiteY5" fmla="*/ 701959 h 701959"/>
              <a:gd name="connsiteX6" fmla="*/ 0 w 620431"/>
              <a:gd name="connsiteY6" fmla="*/ 273050 h 701959"/>
              <a:gd name="connsiteX0" fmla="*/ 3201 w 602197"/>
              <a:gd name="connsiteY0" fmla="*/ 285895 h 701959"/>
              <a:gd name="connsiteX1" fmla="*/ 565966 w 602197"/>
              <a:gd name="connsiteY1" fmla="*/ 266700 h 701959"/>
              <a:gd name="connsiteX2" fmla="*/ 565966 w 602197"/>
              <a:gd name="connsiteY2" fmla="*/ 0 h 701959"/>
              <a:gd name="connsiteX3" fmla="*/ 602197 w 602197"/>
              <a:gd name="connsiteY3" fmla="*/ 6144 h 701959"/>
              <a:gd name="connsiteX4" fmla="*/ 578666 w 602197"/>
              <a:gd name="connsiteY4" fmla="*/ 666750 h 701959"/>
              <a:gd name="connsiteX5" fmla="*/ 2117 w 602197"/>
              <a:gd name="connsiteY5" fmla="*/ 701959 h 701959"/>
              <a:gd name="connsiteX6" fmla="*/ 3201 w 602197"/>
              <a:gd name="connsiteY6" fmla="*/ 285895 h 701959"/>
              <a:gd name="connsiteX0" fmla="*/ 3201 w 602197"/>
              <a:gd name="connsiteY0" fmla="*/ 279751 h 695815"/>
              <a:gd name="connsiteX1" fmla="*/ 565966 w 602197"/>
              <a:gd name="connsiteY1" fmla="*/ 260556 h 695815"/>
              <a:gd name="connsiteX2" fmla="*/ 572615 w 602197"/>
              <a:gd name="connsiteY2" fmla="*/ 1084 h 695815"/>
              <a:gd name="connsiteX3" fmla="*/ 602197 w 602197"/>
              <a:gd name="connsiteY3" fmla="*/ 0 h 695815"/>
              <a:gd name="connsiteX4" fmla="*/ 578666 w 602197"/>
              <a:gd name="connsiteY4" fmla="*/ 660606 h 695815"/>
              <a:gd name="connsiteX5" fmla="*/ 2117 w 602197"/>
              <a:gd name="connsiteY5" fmla="*/ 695815 h 695815"/>
              <a:gd name="connsiteX6" fmla="*/ 3201 w 602197"/>
              <a:gd name="connsiteY6" fmla="*/ 279751 h 695815"/>
              <a:gd name="connsiteX0" fmla="*/ 3201 w 602197"/>
              <a:gd name="connsiteY0" fmla="*/ 279751 h 867878"/>
              <a:gd name="connsiteX1" fmla="*/ 565966 w 602197"/>
              <a:gd name="connsiteY1" fmla="*/ 260556 h 867878"/>
              <a:gd name="connsiteX2" fmla="*/ 572615 w 602197"/>
              <a:gd name="connsiteY2" fmla="*/ 1084 h 867878"/>
              <a:gd name="connsiteX3" fmla="*/ 602197 w 602197"/>
              <a:gd name="connsiteY3" fmla="*/ 0 h 867878"/>
              <a:gd name="connsiteX4" fmla="*/ 567283 w 602197"/>
              <a:gd name="connsiteY4" fmla="*/ 832485 h 867878"/>
              <a:gd name="connsiteX5" fmla="*/ 578666 w 602197"/>
              <a:gd name="connsiteY5" fmla="*/ 660606 h 867878"/>
              <a:gd name="connsiteX6" fmla="*/ 2117 w 602197"/>
              <a:gd name="connsiteY6" fmla="*/ 695815 h 867878"/>
              <a:gd name="connsiteX7" fmla="*/ 3201 w 602197"/>
              <a:gd name="connsiteY7" fmla="*/ 279751 h 867878"/>
              <a:gd name="connsiteX0" fmla="*/ 3201 w 840352"/>
              <a:gd name="connsiteY0" fmla="*/ 279751 h 867878"/>
              <a:gd name="connsiteX1" fmla="*/ 565966 w 840352"/>
              <a:gd name="connsiteY1" fmla="*/ 260556 h 867878"/>
              <a:gd name="connsiteX2" fmla="*/ 572615 w 840352"/>
              <a:gd name="connsiteY2" fmla="*/ 1084 h 867878"/>
              <a:gd name="connsiteX3" fmla="*/ 602197 w 840352"/>
              <a:gd name="connsiteY3" fmla="*/ 0 h 867878"/>
              <a:gd name="connsiteX4" fmla="*/ 567283 w 840352"/>
              <a:gd name="connsiteY4" fmla="*/ 832485 h 867878"/>
              <a:gd name="connsiteX5" fmla="*/ 578666 w 840352"/>
              <a:gd name="connsiteY5" fmla="*/ 660606 h 867878"/>
              <a:gd name="connsiteX6" fmla="*/ 2117 w 840352"/>
              <a:gd name="connsiteY6" fmla="*/ 695815 h 867878"/>
              <a:gd name="connsiteX7" fmla="*/ 3201 w 840352"/>
              <a:gd name="connsiteY7" fmla="*/ 279751 h 867878"/>
              <a:gd name="connsiteX0" fmla="*/ 3201 w 695176"/>
              <a:gd name="connsiteY0" fmla="*/ 279751 h 867878"/>
              <a:gd name="connsiteX1" fmla="*/ 565966 w 695176"/>
              <a:gd name="connsiteY1" fmla="*/ 260556 h 867878"/>
              <a:gd name="connsiteX2" fmla="*/ 572615 w 695176"/>
              <a:gd name="connsiteY2" fmla="*/ 1084 h 867878"/>
              <a:gd name="connsiteX3" fmla="*/ 602197 w 695176"/>
              <a:gd name="connsiteY3" fmla="*/ 0 h 867878"/>
              <a:gd name="connsiteX4" fmla="*/ 689357 w 695176"/>
              <a:gd name="connsiteY4" fmla="*/ 621149 h 867878"/>
              <a:gd name="connsiteX5" fmla="*/ 567283 w 695176"/>
              <a:gd name="connsiteY5" fmla="*/ 832485 h 867878"/>
              <a:gd name="connsiteX6" fmla="*/ 578666 w 695176"/>
              <a:gd name="connsiteY6" fmla="*/ 660606 h 867878"/>
              <a:gd name="connsiteX7" fmla="*/ 2117 w 695176"/>
              <a:gd name="connsiteY7" fmla="*/ 695815 h 867878"/>
              <a:gd name="connsiteX8" fmla="*/ 3201 w 695176"/>
              <a:gd name="connsiteY8" fmla="*/ 279751 h 867878"/>
              <a:gd name="connsiteX0" fmla="*/ 3201 w 799149"/>
              <a:gd name="connsiteY0" fmla="*/ 279751 h 965895"/>
              <a:gd name="connsiteX1" fmla="*/ 565966 w 799149"/>
              <a:gd name="connsiteY1" fmla="*/ 260556 h 965895"/>
              <a:gd name="connsiteX2" fmla="*/ 572615 w 799149"/>
              <a:gd name="connsiteY2" fmla="*/ 1084 h 965895"/>
              <a:gd name="connsiteX3" fmla="*/ 602197 w 799149"/>
              <a:gd name="connsiteY3" fmla="*/ 0 h 965895"/>
              <a:gd name="connsiteX4" fmla="*/ 793330 w 799149"/>
              <a:gd name="connsiteY4" fmla="*/ 827148 h 965895"/>
              <a:gd name="connsiteX5" fmla="*/ 567283 w 799149"/>
              <a:gd name="connsiteY5" fmla="*/ 832485 h 965895"/>
              <a:gd name="connsiteX6" fmla="*/ 578666 w 799149"/>
              <a:gd name="connsiteY6" fmla="*/ 660606 h 965895"/>
              <a:gd name="connsiteX7" fmla="*/ 2117 w 799149"/>
              <a:gd name="connsiteY7" fmla="*/ 695815 h 965895"/>
              <a:gd name="connsiteX8" fmla="*/ 3201 w 799149"/>
              <a:gd name="connsiteY8" fmla="*/ 279751 h 965895"/>
              <a:gd name="connsiteX0" fmla="*/ 3201 w 799949"/>
              <a:gd name="connsiteY0" fmla="*/ 279751 h 971613"/>
              <a:gd name="connsiteX1" fmla="*/ 565966 w 799949"/>
              <a:gd name="connsiteY1" fmla="*/ 260556 h 971613"/>
              <a:gd name="connsiteX2" fmla="*/ 572615 w 799949"/>
              <a:gd name="connsiteY2" fmla="*/ 1084 h 971613"/>
              <a:gd name="connsiteX3" fmla="*/ 602197 w 799949"/>
              <a:gd name="connsiteY3" fmla="*/ 0 h 971613"/>
              <a:gd name="connsiteX4" fmla="*/ 793330 w 799949"/>
              <a:gd name="connsiteY4" fmla="*/ 827148 h 971613"/>
              <a:gd name="connsiteX5" fmla="*/ 562480 w 799949"/>
              <a:gd name="connsiteY5" fmla="*/ 866789 h 971613"/>
              <a:gd name="connsiteX6" fmla="*/ 578666 w 799949"/>
              <a:gd name="connsiteY6" fmla="*/ 660606 h 971613"/>
              <a:gd name="connsiteX7" fmla="*/ 2117 w 799949"/>
              <a:gd name="connsiteY7" fmla="*/ 695815 h 971613"/>
              <a:gd name="connsiteX8" fmla="*/ 3201 w 799949"/>
              <a:gd name="connsiteY8" fmla="*/ 279751 h 971613"/>
              <a:gd name="connsiteX0" fmla="*/ 3201 w 799949"/>
              <a:gd name="connsiteY0" fmla="*/ 279751 h 902182"/>
              <a:gd name="connsiteX1" fmla="*/ 565966 w 799949"/>
              <a:gd name="connsiteY1" fmla="*/ 260556 h 902182"/>
              <a:gd name="connsiteX2" fmla="*/ 572615 w 799949"/>
              <a:gd name="connsiteY2" fmla="*/ 1084 h 902182"/>
              <a:gd name="connsiteX3" fmla="*/ 602197 w 799949"/>
              <a:gd name="connsiteY3" fmla="*/ 0 h 902182"/>
              <a:gd name="connsiteX4" fmla="*/ 793330 w 799949"/>
              <a:gd name="connsiteY4" fmla="*/ 827148 h 902182"/>
              <a:gd name="connsiteX5" fmla="*/ 562480 w 799949"/>
              <a:gd name="connsiteY5" fmla="*/ 866789 h 902182"/>
              <a:gd name="connsiteX6" fmla="*/ 578666 w 799949"/>
              <a:gd name="connsiteY6" fmla="*/ 660606 h 902182"/>
              <a:gd name="connsiteX7" fmla="*/ 2117 w 799949"/>
              <a:gd name="connsiteY7" fmla="*/ 695815 h 902182"/>
              <a:gd name="connsiteX8" fmla="*/ 3201 w 799949"/>
              <a:gd name="connsiteY8" fmla="*/ 279751 h 902182"/>
              <a:gd name="connsiteX0" fmla="*/ 3201 w 785514"/>
              <a:gd name="connsiteY0" fmla="*/ 279751 h 902182"/>
              <a:gd name="connsiteX1" fmla="*/ 565966 w 785514"/>
              <a:gd name="connsiteY1" fmla="*/ 260556 h 902182"/>
              <a:gd name="connsiteX2" fmla="*/ 572615 w 785514"/>
              <a:gd name="connsiteY2" fmla="*/ 1084 h 902182"/>
              <a:gd name="connsiteX3" fmla="*/ 602197 w 785514"/>
              <a:gd name="connsiteY3" fmla="*/ 0 h 902182"/>
              <a:gd name="connsiteX4" fmla="*/ 778895 w 785514"/>
              <a:gd name="connsiteY4" fmla="*/ 882675 h 902182"/>
              <a:gd name="connsiteX5" fmla="*/ 562480 w 785514"/>
              <a:gd name="connsiteY5" fmla="*/ 866789 h 902182"/>
              <a:gd name="connsiteX6" fmla="*/ 578666 w 785514"/>
              <a:gd name="connsiteY6" fmla="*/ 660606 h 902182"/>
              <a:gd name="connsiteX7" fmla="*/ 2117 w 785514"/>
              <a:gd name="connsiteY7" fmla="*/ 695815 h 902182"/>
              <a:gd name="connsiteX8" fmla="*/ 3201 w 785514"/>
              <a:gd name="connsiteY8" fmla="*/ 279751 h 902182"/>
              <a:gd name="connsiteX0" fmla="*/ 3201 w 785514"/>
              <a:gd name="connsiteY0" fmla="*/ 279751 h 895480"/>
              <a:gd name="connsiteX1" fmla="*/ 565966 w 785514"/>
              <a:gd name="connsiteY1" fmla="*/ 260556 h 895480"/>
              <a:gd name="connsiteX2" fmla="*/ 572615 w 785514"/>
              <a:gd name="connsiteY2" fmla="*/ 1084 h 895480"/>
              <a:gd name="connsiteX3" fmla="*/ 602197 w 785514"/>
              <a:gd name="connsiteY3" fmla="*/ 0 h 895480"/>
              <a:gd name="connsiteX4" fmla="*/ 778895 w 785514"/>
              <a:gd name="connsiteY4" fmla="*/ 882675 h 895480"/>
              <a:gd name="connsiteX5" fmla="*/ 583229 w 785514"/>
              <a:gd name="connsiteY5" fmla="*/ 860087 h 895480"/>
              <a:gd name="connsiteX6" fmla="*/ 578666 w 785514"/>
              <a:gd name="connsiteY6" fmla="*/ 660606 h 895480"/>
              <a:gd name="connsiteX7" fmla="*/ 2117 w 785514"/>
              <a:gd name="connsiteY7" fmla="*/ 695815 h 895480"/>
              <a:gd name="connsiteX8" fmla="*/ 3201 w 785514"/>
              <a:gd name="connsiteY8" fmla="*/ 279751 h 895480"/>
              <a:gd name="connsiteX0" fmla="*/ 3201 w 785514"/>
              <a:gd name="connsiteY0" fmla="*/ 279751 h 910721"/>
              <a:gd name="connsiteX1" fmla="*/ 565966 w 785514"/>
              <a:gd name="connsiteY1" fmla="*/ 260556 h 910721"/>
              <a:gd name="connsiteX2" fmla="*/ 572615 w 785514"/>
              <a:gd name="connsiteY2" fmla="*/ 1084 h 910721"/>
              <a:gd name="connsiteX3" fmla="*/ 602197 w 785514"/>
              <a:gd name="connsiteY3" fmla="*/ 0 h 910721"/>
              <a:gd name="connsiteX4" fmla="*/ 778895 w 785514"/>
              <a:gd name="connsiteY4" fmla="*/ 882675 h 910721"/>
              <a:gd name="connsiteX5" fmla="*/ 572880 w 785514"/>
              <a:gd name="connsiteY5" fmla="*/ 875328 h 910721"/>
              <a:gd name="connsiteX6" fmla="*/ 578666 w 785514"/>
              <a:gd name="connsiteY6" fmla="*/ 660606 h 910721"/>
              <a:gd name="connsiteX7" fmla="*/ 2117 w 785514"/>
              <a:gd name="connsiteY7" fmla="*/ 695815 h 910721"/>
              <a:gd name="connsiteX8" fmla="*/ 3201 w 785514"/>
              <a:gd name="connsiteY8" fmla="*/ 279751 h 910721"/>
              <a:gd name="connsiteX0" fmla="*/ 3201 w 785514"/>
              <a:gd name="connsiteY0" fmla="*/ 279751 h 910721"/>
              <a:gd name="connsiteX1" fmla="*/ 565966 w 785514"/>
              <a:gd name="connsiteY1" fmla="*/ 260556 h 910721"/>
              <a:gd name="connsiteX2" fmla="*/ 572615 w 785514"/>
              <a:gd name="connsiteY2" fmla="*/ 1084 h 910721"/>
              <a:gd name="connsiteX3" fmla="*/ 602197 w 785514"/>
              <a:gd name="connsiteY3" fmla="*/ 0 h 910721"/>
              <a:gd name="connsiteX4" fmla="*/ 778895 w 785514"/>
              <a:gd name="connsiteY4" fmla="*/ 882675 h 910721"/>
              <a:gd name="connsiteX5" fmla="*/ 572880 w 785514"/>
              <a:gd name="connsiteY5" fmla="*/ 875328 h 910721"/>
              <a:gd name="connsiteX6" fmla="*/ 577825 w 785514"/>
              <a:gd name="connsiteY6" fmla="*/ 672794 h 910721"/>
              <a:gd name="connsiteX7" fmla="*/ 2117 w 785514"/>
              <a:gd name="connsiteY7" fmla="*/ 695815 h 910721"/>
              <a:gd name="connsiteX8" fmla="*/ 3201 w 785514"/>
              <a:gd name="connsiteY8" fmla="*/ 279751 h 910721"/>
              <a:gd name="connsiteX0" fmla="*/ 3201 w 785514"/>
              <a:gd name="connsiteY0" fmla="*/ 278667 h 909637"/>
              <a:gd name="connsiteX1" fmla="*/ 565966 w 785514"/>
              <a:gd name="connsiteY1" fmla="*/ 259472 h 909637"/>
              <a:gd name="connsiteX2" fmla="*/ 572615 w 785514"/>
              <a:gd name="connsiteY2" fmla="*/ 0 h 909637"/>
              <a:gd name="connsiteX3" fmla="*/ 658406 w 785514"/>
              <a:gd name="connsiteY3" fmla="*/ 1944 h 909637"/>
              <a:gd name="connsiteX4" fmla="*/ 778895 w 785514"/>
              <a:gd name="connsiteY4" fmla="*/ 881591 h 909637"/>
              <a:gd name="connsiteX5" fmla="*/ 572880 w 785514"/>
              <a:gd name="connsiteY5" fmla="*/ 874244 h 909637"/>
              <a:gd name="connsiteX6" fmla="*/ 577825 w 785514"/>
              <a:gd name="connsiteY6" fmla="*/ 671710 h 909637"/>
              <a:gd name="connsiteX7" fmla="*/ 2117 w 785514"/>
              <a:gd name="connsiteY7" fmla="*/ 694731 h 909637"/>
              <a:gd name="connsiteX8" fmla="*/ 3201 w 785514"/>
              <a:gd name="connsiteY8" fmla="*/ 278667 h 909637"/>
              <a:gd name="connsiteX0" fmla="*/ 3201 w 797119"/>
              <a:gd name="connsiteY0" fmla="*/ 278667 h 909637"/>
              <a:gd name="connsiteX1" fmla="*/ 565966 w 797119"/>
              <a:gd name="connsiteY1" fmla="*/ 259472 h 909637"/>
              <a:gd name="connsiteX2" fmla="*/ 572615 w 797119"/>
              <a:gd name="connsiteY2" fmla="*/ 0 h 909637"/>
              <a:gd name="connsiteX3" fmla="*/ 658406 w 797119"/>
              <a:gd name="connsiteY3" fmla="*/ 1944 h 909637"/>
              <a:gd name="connsiteX4" fmla="*/ 655111 w 797119"/>
              <a:gd name="connsiteY4" fmla="*/ 282534 h 909637"/>
              <a:gd name="connsiteX5" fmla="*/ 778895 w 797119"/>
              <a:gd name="connsiteY5" fmla="*/ 881591 h 909637"/>
              <a:gd name="connsiteX6" fmla="*/ 572880 w 797119"/>
              <a:gd name="connsiteY6" fmla="*/ 874244 h 909637"/>
              <a:gd name="connsiteX7" fmla="*/ 577825 w 797119"/>
              <a:gd name="connsiteY7" fmla="*/ 671710 h 909637"/>
              <a:gd name="connsiteX8" fmla="*/ 2117 w 797119"/>
              <a:gd name="connsiteY8" fmla="*/ 694731 h 909637"/>
              <a:gd name="connsiteX9" fmla="*/ 3201 w 797119"/>
              <a:gd name="connsiteY9" fmla="*/ 278667 h 909637"/>
              <a:gd name="connsiteX0" fmla="*/ 3201 w 797119"/>
              <a:gd name="connsiteY0" fmla="*/ 278667 h 909637"/>
              <a:gd name="connsiteX1" fmla="*/ 565966 w 797119"/>
              <a:gd name="connsiteY1" fmla="*/ 259472 h 909637"/>
              <a:gd name="connsiteX2" fmla="*/ 572615 w 797119"/>
              <a:gd name="connsiteY2" fmla="*/ 0 h 909637"/>
              <a:gd name="connsiteX3" fmla="*/ 658406 w 797119"/>
              <a:gd name="connsiteY3" fmla="*/ 1944 h 909637"/>
              <a:gd name="connsiteX4" fmla="*/ 655110 w 797119"/>
              <a:gd name="connsiteY4" fmla="*/ 210475 h 909637"/>
              <a:gd name="connsiteX5" fmla="*/ 778895 w 797119"/>
              <a:gd name="connsiteY5" fmla="*/ 881591 h 909637"/>
              <a:gd name="connsiteX6" fmla="*/ 572880 w 797119"/>
              <a:gd name="connsiteY6" fmla="*/ 874244 h 909637"/>
              <a:gd name="connsiteX7" fmla="*/ 577825 w 797119"/>
              <a:gd name="connsiteY7" fmla="*/ 671710 h 909637"/>
              <a:gd name="connsiteX8" fmla="*/ 2117 w 797119"/>
              <a:gd name="connsiteY8" fmla="*/ 694731 h 909637"/>
              <a:gd name="connsiteX9" fmla="*/ 3201 w 797119"/>
              <a:gd name="connsiteY9" fmla="*/ 278667 h 909637"/>
              <a:gd name="connsiteX0" fmla="*/ 3201 w 797119"/>
              <a:gd name="connsiteY0" fmla="*/ 278667 h 909637"/>
              <a:gd name="connsiteX1" fmla="*/ 565966 w 797119"/>
              <a:gd name="connsiteY1" fmla="*/ 259472 h 909637"/>
              <a:gd name="connsiteX2" fmla="*/ 572615 w 797119"/>
              <a:gd name="connsiteY2" fmla="*/ 0 h 909637"/>
              <a:gd name="connsiteX3" fmla="*/ 658406 w 797119"/>
              <a:gd name="connsiteY3" fmla="*/ 1944 h 909637"/>
              <a:gd name="connsiteX4" fmla="*/ 655110 w 797119"/>
              <a:gd name="connsiteY4" fmla="*/ 210475 h 909637"/>
              <a:gd name="connsiteX5" fmla="*/ 778895 w 797119"/>
              <a:gd name="connsiteY5" fmla="*/ 881591 h 909637"/>
              <a:gd name="connsiteX6" fmla="*/ 572880 w 797119"/>
              <a:gd name="connsiteY6" fmla="*/ 874244 h 909637"/>
              <a:gd name="connsiteX7" fmla="*/ 577825 w 797119"/>
              <a:gd name="connsiteY7" fmla="*/ 671710 h 909637"/>
              <a:gd name="connsiteX8" fmla="*/ 2117 w 797119"/>
              <a:gd name="connsiteY8" fmla="*/ 694731 h 909637"/>
              <a:gd name="connsiteX9" fmla="*/ 3201 w 797119"/>
              <a:gd name="connsiteY9" fmla="*/ 278667 h 909637"/>
              <a:gd name="connsiteX0" fmla="*/ 3201 w 797515"/>
              <a:gd name="connsiteY0" fmla="*/ 278667 h 909637"/>
              <a:gd name="connsiteX1" fmla="*/ 565966 w 797515"/>
              <a:gd name="connsiteY1" fmla="*/ 259472 h 909637"/>
              <a:gd name="connsiteX2" fmla="*/ 572615 w 797515"/>
              <a:gd name="connsiteY2" fmla="*/ 0 h 909637"/>
              <a:gd name="connsiteX3" fmla="*/ 658406 w 797515"/>
              <a:gd name="connsiteY3" fmla="*/ 1944 h 909637"/>
              <a:gd name="connsiteX4" fmla="*/ 655110 w 797515"/>
              <a:gd name="connsiteY4" fmla="*/ 210475 h 909637"/>
              <a:gd name="connsiteX5" fmla="*/ 684602 w 797515"/>
              <a:gd name="connsiteY5" fmla="*/ 357149 h 909637"/>
              <a:gd name="connsiteX6" fmla="*/ 778895 w 797515"/>
              <a:gd name="connsiteY6" fmla="*/ 881591 h 909637"/>
              <a:gd name="connsiteX7" fmla="*/ 572880 w 797515"/>
              <a:gd name="connsiteY7" fmla="*/ 874244 h 909637"/>
              <a:gd name="connsiteX8" fmla="*/ 577825 w 797515"/>
              <a:gd name="connsiteY8" fmla="*/ 671710 h 909637"/>
              <a:gd name="connsiteX9" fmla="*/ 2117 w 797515"/>
              <a:gd name="connsiteY9" fmla="*/ 694731 h 909637"/>
              <a:gd name="connsiteX10" fmla="*/ 3201 w 797515"/>
              <a:gd name="connsiteY10" fmla="*/ 278667 h 909637"/>
              <a:gd name="connsiteX0" fmla="*/ 3201 w 829809"/>
              <a:gd name="connsiteY0" fmla="*/ 278667 h 909637"/>
              <a:gd name="connsiteX1" fmla="*/ 565966 w 829809"/>
              <a:gd name="connsiteY1" fmla="*/ 259472 h 909637"/>
              <a:gd name="connsiteX2" fmla="*/ 572615 w 829809"/>
              <a:gd name="connsiteY2" fmla="*/ 0 h 909637"/>
              <a:gd name="connsiteX3" fmla="*/ 658406 w 829809"/>
              <a:gd name="connsiteY3" fmla="*/ 1944 h 909637"/>
              <a:gd name="connsiteX4" fmla="*/ 655110 w 829809"/>
              <a:gd name="connsiteY4" fmla="*/ 210475 h 909637"/>
              <a:gd name="connsiteX5" fmla="*/ 809178 w 829809"/>
              <a:gd name="connsiteY5" fmla="*/ 269154 h 909637"/>
              <a:gd name="connsiteX6" fmla="*/ 778895 w 829809"/>
              <a:gd name="connsiteY6" fmla="*/ 881591 h 909637"/>
              <a:gd name="connsiteX7" fmla="*/ 572880 w 829809"/>
              <a:gd name="connsiteY7" fmla="*/ 874244 h 909637"/>
              <a:gd name="connsiteX8" fmla="*/ 577825 w 829809"/>
              <a:gd name="connsiteY8" fmla="*/ 671710 h 909637"/>
              <a:gd name="connsiteX9" fmla="*/ 2117 w 829809"/>
              <a:gd name="connsiteY9" fmla="*/ 694731 h 909637"/>
              <a:gd name="connsiteX10" fmla="*/ 3201 w 829809"/>
              <a:gd name="connsiteY10" fmla="*/ 278667 h 909637"/>
              <a:gd name="connsiteX0" fmla="*/ 3201 w 829809"/>
              <a:gd name="connsiteY0" fmla="*/ 278667 h 909637"/>
              <a:gd name="connsiteX1" fmla="*/ 565966 w 829809"/>
              <a:gd name="connsiteY1" fmla="*/ 259472 h 909637"/>
              <a:gd name="connsiteX2" fmla="*/ 572615 w 829809"/>
              <a:gd name="connsiteY2" fmla="*/ 0 h 909637"/>
              <a:gd name="connsiteX3" fmla="*/ 658406 w 829809"/>
              <a:gd name="connsiteY3" fmla="*/ 1944 h 909637"/>
              <a:gd name="connsiteX4" fmla="*/ 655110 w 829809"/>
              <a:gd name="connsiteY4" fmla="*/ 210475 h 909637"/>
              <a:gd name="connsiteX5" fmla="*/ 809178 w 829809"/>
              <a:gd name="connsiteY5" fmla="*/ 269154 h 909637"/>
              <a:gd name="connsiteX6" fmla="*/ 778895 w 829809"/>
              <a:gd name="connsiteY6" fmla="*/ 881591 h 909637"/>
              <a:gd name="connsiteX7" fmla="*/ 572880 w 829809"/>
              <a:gd name="connsiteY7" fmla="*/ 874244 h 909637"/>
              <a:gd name="connsiteX8" fmla="*/ 577825 w 829809"/>
              <a:gd name="connsiteY8" fmla="*/ 671710 h 909637"/>
              <a:gd name="connsiteX9" fmla="*/ 2117 w 829809"/>
              <a:gd name="connsiteY9" fmla="*/ 694731 h 909637"/>
              <a:gd name="connsiteX10" fmla="*/ 3201 w 829809"/>
              <a:gd name="connsiteY10" fmla="*/ 278667 h 909637"/>
              <a:gd name="connsiteX0" fmla="*/ 3201 w 805865"/>
              <a:gd name="connsiteY0" fmla="*/ 278667 h 909637"/>
              <a:gd name="connsiteX1" fmla="*/ 565966 w 805865"/>
              <a:gd name="connsiteY1" fmla="*/ 259472 h 909637"/>
              <a:gd name="connsiteX2" fmla="*/ 572615 w 805865"/>
              <a:gd name="connsiteY2" fmla="*/ 0 h 909637"/>
              <a:gd name="connsiteX3" fmla="*/ 658406 w 805865"/>
              <a:gd name="connsiteY3" fmla="*/ 1944 h 909637"/>
              <a:gd name="connsiteX4" fmla="*/ 655110 w 805865"/>
              <a:gd name="connsiteY4" fmla="*/ 210475 h 909637"/>
              <a:gd name="connsiteX5" fmla="*/ 785234 w 805865"/>
              <a:gd name="connsiteY5" fmla="*/ 222240 h 909637"/>
              <a:gd name="connsiteX6" fmla="*/ 778895 w 805865"/>
              <a:gd name="connsiteY6" fmla="*/ 881591 h 909637"/>
              <a:gd name="connsiteX7" fmla="*/ 572880 w 805865"/>
              <a:gd name="connsiteY7" fmla="*/ 874244 h 909637"/>
              <a:gd name="connsiteX8" fmla="*/ 577825 w 805865"/>
              <a:gd name="connsiteY8" fmla="*/ 671710 h 909637"/>
              <a:gd name="connsiteX9" fmla="*/ 2117 w 805865"/>
              <a:gd name="connsiteY9" fmla="*/ 694731 h 909637"/>
              <a:gd name="connsiteX10" fmla="*/ 3201 w 805865"/>
              <a:gd name="connsiteY10" fmla="*/ 278667 h 909637"/>
              <a:gd name="connsiteX0" fmla="*/ 3201 w 785234"/>
              <a:gd name="connsiteY0" fmla="*/ 278667 h 909637"/>
              <a:gd name="connsiteX1" fmla="*/ 565966 w 785234"/>
              <a:gd name="connsiteY1" fmla="*/ 259472 h 909637"/>
              <a:gd name="connsiteX2" fmla="*/ 572615 w 785234"/>
              <a:gd name="connsiteY2" fmla="*/ 0 h 909637"/>
              <a:gd name="connsiteX3" fmla="*/ 658406 w 785234"/>
              <a:gd name="connsiteY3" fmla="*/ 1944 h 909637"/>
              <a:gd name="connsiteX4" fmla="*/ 655110 w 785234"/>
              <a:gd name="connsiteY4" fmla="*/ 210475 h 909637"/>
              <a:gd name="connsiteX5" fmla="*/ 785234 w 785234"/>
              <a:gd name="connsiteY5" fmla="*/ 222240 h 909637"/>
              <a:gd name="connsiteX6" fmla="*/ 778895 w 785234"/>
              <a:gd name="connsiteY6" fmla="*/ 881591 h 909637"/>
              <a:gd name="connsiteX7" fmla="*/ 572880 w 785234"/>
              <a:gd name="connsiteY7" fmla="*/ 874244 h 909637"/>
              <a:gd name="connsiteX8" fmla="*/ 577825 w 785234"/>
              <a:gd name="connsiteY8" fmla="*/ 671710 h 909637"/>
              <a:gd name="connsiteX9" fmla="*/ 2117 w 785234"/>
              <a:gd name="connsiteY9" fmla="*/ 694731 h 909637"/>
              <a:gd name="connsiteX10" fmla="*/ 3201 w 785234"/>
              <a:gd name="connsiteY10" fmla="*/ 278667 h 909637"/>
              <a:gd name="connsiteX0" fmla="*/ 1593 w 783626"/>
              <a:gd name="connsiteY0" fmla="*/ 276723 h 879647"/>
              <a:gd name="connsiteX1" fmla="*/ 564358 w 783626"/>
              <a:gd name="connsiteY1" fmla="*/ 257528 h 879647"/>
              <a:gd name="connsiteX2" fmla="*/ 656798 w 783626"/>
              <a:gd name="connsiteY2" fmla="*/ 0 h 879647"/>
              <a:gd name="connsiteX3" fmla="*/ 653502 w 783626"/>
              <a:gd name="connsiteY3" fmla="*/ 208531 h 879647"/>
              <a:gd name="connsiteX4" fmla="*/ 783626 w 783626"/>
              <a:gd name="connsiteY4" fmla="*/ 220296 h 879647"/>
              <a:gd name="connsiteX5" fmla="*/ 777287 w 783626"/>
              <a:gd name="connsiteY5" fmla="*/ 879647 h 879647"/>
              <a:gd name="connsiteX6" fmla="*/ 571272 w 783626"/>
              <a:gd name="connsiteY6" fmla="*/ 872300 h 879647"/>
              <a:gd name="connsiteX7" fmla="*/ 576217 w 783626"/>
              <a:gd name="connsiteY7" fmla="*/ 669766 h 879647"/>
              <a:gd name="connsiteX8" fmla="*/ 509 w 783626"/>
              <a:gd name="connsiteY8" fmla="*/ 692787 h 879647"/>
              <a:gd name="connsiteX9" fmla="*/ 1593 w 783626"/>
              <a:gd name="connsiteY9" fmla="*/ 276723 h 879647"/>
              <a:gd name="connsiteX0" fmla="*/ 1593 w 783626"/>
              <a:gd name="connsiteY0" fmla="*/ 68192 h 671116"/>
              <a:gd name="connsiteX1" fmla="*/ 564358 w 783626"/>
              <a:gd name="connsiteY1" fmla="*/ 48997 h 671116"/>
              <a:gd name="connsiteX2" fmla="*/ 653502 w 783626"/>
              <a:gd name="connsiteY2" fmla="*/ 0 h 671116"/>
              <a:gd name="connsiteX3" fmla="*/ 783626 w 783626"/>
              <a:gd name="connsiteY3" fmla="*/ 11765 h 671116"/>
              <a:gd name="connsiteX4" fmla="*/ 777287 w 783626"/>
              <a:gd name="connsiteY4" fmla="*/ 671116 h 671116"/>
              <a:gd name="connsiteX5" fmla="*/ 571272 w 783626"/>
              <a:gd name="connsiteY5" fmla="*/ 663769 h 671116"/>
              <a:gd name="connsiteX6" fmla="*/ 576217 w 783626"/>
              <a:gd name="connsiteY6" fmla="*/ 461235 h 671116"/>
              <a:gd name="connsiteX7" fmla="*/ 509 w 783626"/>
              <a:gd name="connsiteY7" fmla="*/ 484256 h 671116"/>
              <a:gd name="connsiteX8" fmla="*/ 1593 w 783626"/>
              <a:gd name="connsiteY8" fmla="*/ 68192 h 671116"/>
              <a:gd name="connsiteX0" fmla="*/ 1593 w 783626"/>
              <a:gd name="connsiteY0" fmla="*/ 56427 h 659351"/>
              <a:gd name="connsiteX1" fmla="*/ 564358 w 783626"/>
              <a:gd name="connsiteY1" fmla="*/ 37232 h 659351"/>
              <a:gd name="connsiteX2" fmla="*/ 586944 w 783626"/>
              <a:gd name="connsiteY2" fmla="*/ 43043 h 659351"/>
              <a:gd name="connsiteX3" fmla="*/ 783626 w 783626"/>
              <a:gd name="connsiteY3" fmla="*/ 0 h 659351"/>
              <a:gd name="connsiteX4" fmla="*/ 777287 w 783626"/>
              <a:gd name="connsiteY4" fmla="*/ 659351 h 659351"/>
              <a:gd name="connsiteX5" fmla="*/ 571272 w 783626"/>
              <a:gd name="connsiteY5" fmla="*/ 652004 h 659351"/>
              <a:gd name="connsiteX6" fmla="*/ 576217 w 783626"/>
              <a:gd name="connsiteY6" fmla="*/ 449470 h 659351"/>
              <a:gd name="connsiteX7" fmla="*/ 509 w 783626"/>
              <a:gd name="connsiteY7" fmla="*/ 472491 h 659351"/>
              <a:gd name="connsiteX8" fmla="*/ 1593 w 783626"/>
              <a:gd name="connsiteY8" fmla="*/ 56427 h 659351"/>
              <a:gd name="connsiteX0" fmla="*/ 1593 w 783626"/>
              <a:gd name="connsiteY0" fmla="*/ 56427 h 659351"/>
              <a:gd name="connsiteX1" fmla="*/ 586944 w 783626"/>
              <a:gd name="connsiteY1" fmla="*/ 43043 h 659351"/>
              <a:gd name="connsiteX2" fmla="*/ 783626 w 783626"/>
              <a:gd name="connsiteY2" fmla="*/ 0 h 659351"/>
              <a:gd name="connsiteX3" fmla="*/ 777287 w 783626"/>
              <a:gd name="connsiteY3" fmla="*/ 659351 h 659351"/>
              <a:gd name="connsiteX4" fmla="*/ 571272 w 783626"/>
              <a:gd name="connsiteY4" fmla="*/ 652004 h 659351"/>
              <a:gd name="connsiteX5" fmla="*/ 576217 w 783626"/>
              <a:gd name="connsiteY5" fmla="*/ 449470 h 659351"/>
              <a:gd name="connsiteX6" fmla="*/ 509 w 783626"/>
              <a:gd name="connsiteY6" fmla="*/ 472491 h 659351"/>
              <a:gd name="connsiteX7" fmla="*/ 1593 w 783626"/>
              <a:gd name="connsiteY7" fmla="*/ 56427 h 659351"/>
              <a:gd name="connsiteX0" fmla="*/ 1593 w 777287"/>
              <a:gd name="connsiteY0" fmla="*/ 13384 h 616308"/>
              <a:gd name="connsiteX1" fmla="*/ 586944 w 777287"/>
              <a:gd name="connsiteY1" fmla="*/ 0 h 616308"/>
              <a:gd name="connsiteX2" fmla="*/ 777287 w 777287"/>
              <a:gd name="connsiteY2" fmla="*/ 616308 h 616308"/>
              <a:gd name="connsiteX3" fmla="*/ 571272 w 777287"/>
              <a:gd name="connsiteY3" fmla="*/ 608961 h 616308"/>
              <a:gd name="connsiteX4" fmla="*/ 576217 w 777287"/>
              <a:gd name="connsiteY4" fmla="*/ 406427 h 616308"/>
              <a:gd name="connsiteX5" fmla="*/ 509 w 777287"/>
              <a:gd name="connsiteY5" fmla="*/ 429448 h 616308"/>
              <a:gd name="connsiteX6" fmla="*/ 1593 w 777287"/>
              <a:gd name="connsiteY6" fmla="*/ 13384 h 616308"/>
              <a:gd name="connsiteX0" fmla="*/ 1593 w 586944"/>
              <a:gd name="connsiteY0" fmla="*/ 13384 h 612131"/>
              <a:gd name="connsiteX1" fmla="*/ 586944 w 586944"/>
              <a:gd name="connsiteY1" fmla="*/ 0 h 612131"/>
              <a:gd name="connsiteX2" fmla="*/ 571272 w 586944"/>
              <a:gd name="connsiteY2" fmla="*/ 608961 h 612131"/>
              <a:gd name="connsiteX3" fmla="*/ 576217 w 586944"/>
              <a:gd name="connsiteY3" fmla="*/ 406427 h 612131"/>
              <a:gd name="connsiteX4" fmla="*/ 509 w 586944"/>
              <a:gd name="connsiteY4" fmla="*/ 429448 h 612131"/>
              <a:gd name="connsiteX5" fmla="*/ 1593 w 586944"/>
              <a:gd name="connsiteY5" fmla="*/ 13384 h 612131"/>
              <a:gd name="connsiteX0" fmla="*/ 1593 w 586944"/>
              <a:gd name="connsiteY0" fmla="*/ 13384 h 429448"/>
              <a:gd name="connsiteX1" fmla="*/ 586944 w 586944"/>
              <a:gd name="connsiteY1" fmla="*/ 0 h 429448"/>
              <a:gd name="connsiteX2" fmla="*/ 576217 w 586944"/>
              <a:gd name="connsiteY2" fmla="*/ 406427 h 429448"/>
              <a:gd name="connsiteX3" fmla="*/ 509 w 586944"/>
              <a:gd name="connsiteY3" fmla="*/ 429448 h 429448"/>
              <a:gd name="connsiteX4" fmla="*/ 1593 w 586944"/>
              <a:gd name="connsiteY4" fmla="*/ 13384 h 429448"/>
              <a:gd name="connsiteX0" fmla="*/ 1593 w 695731"/>
              <a:gd name="connsiteY0" fmla="*/ 292187 h 708251"/>
              <a:gd name="connsiteX1" fmla="*/ 695731 w 695731"/>
              <a:gd name="connsiteY1" fmla="*/ 0 h 708251"/>
              <a:gd name="connsiteX2" fmla="*/ 576217 w 695731"/>
              <a:gd name="connsiteY2" fmla="*/ 685230 h 708251"/>
              <a:gd name="connsiteX3" fmla="*/ 509 w 695731"/>
              <a:gd name="connsiteY3" fmla="*/ 708251 h 708251"/>
              <a:gd name="connsiteX4" fmla="*/ 1593 w 695731"/>
              <a:gd name="connsiteY4" fmla="*/ 292187 h 708251"/>
              <a:gd name="connsiteX0" fmla="*/ 1593 w 695731"/>
              <a:gd name="connsiteY0" fmla="*/ 292187 h 708251"/>
              <a:gd name="connsiteX1" fmla="*/ 604698 w 695731"/>
              <a:gd name="connsiteY1" fmla="*/ 1314 h 708251"/>
              <a:gd name="connsiteX2" fmla="*/ 695731 w 695731"/>
              <a:gd name="connsiteY2" fmla="*/ 0 h 708251"/>
              <a:gd name="connsiteX3" fmla="*/ 576217 w 695731"/>
              <a:gd name="connsiteY3" fmla="*/ 685230 h 708251"/>
              <a:gd name="connsiteX4" fmla="*/ 509 w 695731"/>
              <a:gd name="connsiteY4" fmla="*/ 708251 h 708251"/>
              <a:gd name="connsiteX5" fmla="*/ 1593 w 695731"/>
              <a:gd name="connsiteY5" fmla="*/ 292187 h 708251"/>
              <a:gd name="connsiteX0" fmla="*/ 1593 w 695731"/>
              <a:gd name="connsiteY0" fmla="*/ 292187 h 708251"/>
              <a:gd name="connsiteX1" fmla="*/ 576494 w 695731"/>
              <a:gd name="connsiteY1" fmla="*/ 268202 h 708251"/>
              <a:gd name="connsiteX2" fmla="*/ 604698 w 695731"/>
              <a:gd name="connsiteY2" fmla="*/ 1314 h 708251"/>
              <a:gd name="connsiteX3" fmla="*/ 695731 w 695731"/>
              <a:gd name="connsiteY3" fmla="*/ 0 h 708251"/>
              <a:gd name="connsiteX4" fmla="*/ 576217 w 695731"/>
              <a:gd name="connsiteY4" fmla="*/ 685230 h 708251"/>
              <a:gd name="connsiteX5" fmla="*/ 509 w 695731"/>
              <a:gd name="connsiteY5" fmla="*/ 708251 h 708251"/>
              <a:gd name="connsiteX6" fmla="*/ 1593 w 695731"/>
              <a:gd name="connsiteY6" fmla="*/ 292187 h 708251"/>
              <a:gd name="connsiteX0" fmla="*/ 1593 w 695731"/>
              <a:gd name="connsiteY0" fmla="*/ 292187 h 708251"/>
              <a:gd name="connsiteX1" fmla="*/ 576494 w 695731"/>
              <a:gd name="connsiteY1" fmla="*/ 268202 h 708251"/>
              <a:gd name="connsiteX2" fmla="*/ 604698 w 695731"/>
              <a:gd name="connsiteY2" fmla="*/ 1314 h 708251"/>
              <a:gd name="connsiteX3" fmla="*/ 695731 w 695731"/>
              <a:gd name="connsiteY3" fmla="*/ 0 h 708251"/>
              <a:gd name="connsiteX4" fmla="*/ 576217 w 695731"/>
              <a:gd name="connsiteY4" fmla="*/ 685230 h 708251"/>
              <a:gd name="connsiteX5" fmla="*/ 509 w 695731"/>
              <a:gd name="connsiteY5" fmla="*/ 708251 h 708251"/>
              <a:gd name="connsiteX6" fmla="*/ 1593 w 695731"/>
              <a:gd name="connsiteY6" fmla="*/ 292187 h 708251"/>
              <a:gd name="connsiteX0" fmla="*/ 1593 w 695731"/>
              <a:gd name="connsiteY0" fmla="*/ 292187 h 708251"/>
              <a:gd name="connsiteX1" fmla="*/ 576494 w 695731"/>
              <a:gd name="connsiteY1" fmla="*/ 268202 h 708251"/>
              <a:gd name="connsiteX2" fmla="*/ 604698 w 695731"/>
              <a:gd name="connsiteY2" fmla="*/ 1314 h 708251"/>
              <a:gd name="connsiteX3" fmla="*/ 695731 w 695731"/>
              <a:gd name="connsiteY3" fmla="*/ 0 h 708251"/>
              <a:gd name="connsiteX4" fmla="*/ 576217 w 695731"/>
              <a:gd name="connsiteY4" fmla="*/ 685230 h 708251"/>
              <a:gd name="connsiteX5" fmla="*/ 509 w 695731"/>
              <a:gd name="connsiteY5" fmla="*/ 708251 h 708251"/>
              <a:gd name="connsiteX6" fmla="*/ 1593 w 695731"/>
              <a:gd name="connsiteY6" fmla="*/ 292187 h 708251"/>
              <a:gd name="connsiteX0" fmla="*/ 13350 w 695401"/>
              <a:gd name="connsiteY0" fmla="*/ 282656 h 708251"/>
              <a:gd name="connsiteX1" fmla="*/ 576164 w 695401"/>
              <a:gd name="connsiteY1" fmla="*/ 268202 h 708251"/>
              <a:gd name="connsiteX2" fmla="*/ 604368 w 695401"/>
              <a:gd name="connsiteY2" fmla="*/ 1314 h 708251"/>
              <a:gd name="connsiteX3" fmla="*/ 695401 w 695401"/>
              <a:gd name="connsiteY3" fmla="*/ 0 h 708251"/>
              <a:gd name="connsiteX4" fmla="*/ 575887 w 695401"/>
              <a:gd name="connsiteY4" fmla="*/ 685230 h 708251"/>
              <a:gd name="connsiteX5" fmla="*/ 179 w 695401"/>
              <a:gd name="connsiteY5" fmla="*/ 708251 h 708251"/>
              <a:gd name="connsiteX6" fmla="*/ 13350 w 695401"/>
              <a:gd name="connsiteY6" fmla="*/ 282656 h 708251"/>
              <a:gd name="connsiteX0" fmla="*/ 13350 w 704819"/>
              <a:gd name="connsiteY0" fmla="*/ 282656 h 708251"/>
              <a:gd name="connsiteX1" fmla="*/ 576164 w 704819"/>
              <a:gd name="connsiteY1" fmla="*/ 268202 h 708251"/>
              <a:gd name="connsiteX2" fmla="*/ 604368 w 704819"/>
              <a:gd name="connsiteY2" fmla="*/ 1314 h 708251"/>
              <a:gd name="connsiteX3" fmla="*/ 695401 w 704819"/>
              <a:gd name="connsiteY3" fmla="*/ 0 h 708251"/>
              <a:gd name="connsiteX4" fmla="*/ 704819 w 704819"/>
              <a:gd name="connsiteY4" fmla="*/ 220559 h 708251"/>
              <a:gd name="connsiteX5" fmla="*/ 179 w 704819"/>
              <a:gd name="connsiteY5" fmla="*/ 708251 h 708251"/>
              <a:gd name="connsiteX6" fmla="*/ 13350 w 704819"/>
              <a:gd name="connsiteY6" fmla="*/ 282656 h 708251"/>
              <a:gd name="connsiteX0" fmla="*/ 13350 w 711518"/>
              <a:gd name="connsiteY0" fmla="*/ 282656 h 708251"/>
              <a:gd name="connsiteX1" fmla="*/ 576164 w 711518"/>
              <a:gd name="connsiteY1" fmla="*/ 268202 h 708251"/>
              <a:gd name="connsiteX2" fmla="*/ 604368 w 711518"/>
              <a:gd name="connsiteY2" fmla="*/ 1314 h 708251"/>
              <a:gd name="connsiteX3" fmla="*/ 711518 w 711518"/>
              <a:gd name="connsiteY3" fmla="*/ 0 h 708251"/>
              <a:gd name="connsiteX4" fmla="*/ 704819 w 711518"/>
              <a:gd name="connsiteY4" fmla="*/ 220559 h 708251"/>
              <a:gd name="connsiteX5" fmla="*/ 179 w 711518"/>
              <a:gd name="connsiteY5" fmla="*/ 708251 h 708251"/>
              <a:gd name="connsiteX6" fmla="*/ 13350 w 711518"/>
              <a:gd name="connsiteY6" fmla="*/ 282656 h 708251"/>
              <a:gd name="connsiteX0" fmla="*/ 13350 w 918231"/>
              <a:gd name="connsiteY0" fmla="*/ 282656 h 708251"/>
              <a:gd name="connsiteX1" fmla="*/ 576164 w 918231"/>
              <a:gd name="connsiteY1" fmla="*/ 268202 h 708251"/>
              <a:gd name="connsiteX2" fmla="*/ 604368 w 918231"/>
              <a:gd name="connsiteY2" fmla="*/ 1314 h 708251"/>
              <a:gd name="connsiteX3" fmla="*/ 711518 w 918231"/>
              <a:gd name="connsiteY3" fmla="*/ 0 h 708251"/>
              <a:gd name="connsiteX4" fmla="*/ 704819 w 918231"/>
              <a:gd name="connsiteY4" fmla="*/ 220559 h 708251"/>
              <a:gd name="connsiteX5" fmla="*/ 914610 w 918231"/>
              <a:gd name="connsiteY5" fmla="*/ 237224 h 708251"/>
              <a:gd name="connsiteX6" fmla="*/ 179 w 918231"/>
              <a:gd name="connsiteY6" fmla="*/ 708251 h 708251"/>
              <a:gd name="connsiteX7" fmla="*/ 13350 w 918231"/>
              <a:gd name="connsiteY7" fmla="*/ 282656 h 708251"/>
              <a:gd name="connsiteX0" fmla="*/ 13350 w 914610"/>
              <a:gd name="connsiteY0" fmla="*/ 282656 h 708251"/>
              <a:gd name="connsiteX1" fmla="*/ 576164 w 914610"/>
              <a:gd name="connsiteY1" fmla="*/ 268202 h 708251"/>
              <a:gd name="connsiteX2" fmla="*/ 604368 w 914610"/>
              <a:gd name="connsiteY2" fmla="*/ 1314 h 708251"/>
              <a:gd name="connsiteX3" fmla="*/ 711518 w 914610"/>
              <a:gd name="connsiteY3" fmla="*/ 0 h 708251"/>
              <a:gd name="connsiteX4" fmla="*/ 704819 w 914610"/>
              <a:gd name="connsiteY4" fmla="*/ 220559 h 708251"/>
              <a:gd name="connsiteX5" fmla="*/ 914610 w 914610"/>
              <a:gd name="connsiteY5" fmla="*/ 237224 h 708251"/>
              <a:gd name="connsiteX6" fmla="*/ 179 w 914610"/>
              <a:gd name="connsiteY6" fmla="*/ 708251 h 708251"/>
              <a:gd name="connsiteX7" fmla="*/ 13350 w 914610"/>
              <a:gd name="connsiteY7" fmla="*/ 282656 h 708251"/>
              <a:gd name="connsiteX0" fmla="*/ 13350 w 914610"/>
              <a:gd name="connsiteY0" fmla="*/ 282656 h 708251"/>
              <a:gd name="connsiteX1" fmla="*/ 576164 w 914610"/>
              <a:gd name="connsiteY1" fmla="*/ 268202 h 708251"/>
              <a:gd name="connsiteX2" fmla="*/ 604368 w 914610"/>
              <a:gd name="connsiteY2" fmla="*/ 1314 h 708251"/>
              <a:gd name="connsiteX3" fmla="*/ 711518 w 914610"/>
              <a:gd name="connsiteY3" fmla="*/ 0 h 708251"/>
              <a:gd name="connsiteX4" fmla="*/ 716907 w 914610"/>
              <a:gd name="connsiteY4" fmla="*/ 237240 h 708251"/>
              <a:gd name="connsiteX5" fmla="*/ 914610 w 914610"/>
              <a:gd name="connsiteY5" fmla="*/ 237224 h 708251"/>
              <a:gd name="connsiteX6" fmla="*/ 179 w 914610"/>
              <a:gd name="connsiteY6" fmla="*/ 708251 h 708251"/>
              <a:gd name="connsiteX7" fmla="*/ 13350 w 914610"/>
              <a:gd name="connsiteY7" fmla="*/ 282656 h 708251"/>
              <a:gd name="connsiteX0" fmla="*/ 13350 w 940376"/>
              <a:gd name="connsiteY0" fmla="*/ 282656 h 887762"/>
              <a:gd name="connsiteX1" fmla="*/ 576164 w 940376"/>
              <a:gd name="connsiteY1" fmla="*/ 268202 h 887762"/>
              <a:gd name="connsiteX2" fmla="*/ 604368 w 940376"/>
              <a:gd name="connsiteY2" fmla="*/ 1314 h 887762"/>
              <a:gd name="connsiteX3" fmla="*/ 711518 w 940376"/>
              <a:gd name="connsiteY3" fmla="*/ 0 h 887762"/>
              <a:gd name="connsiteX4" fmla="*/ 716907 w 940376"/>
              <a:gd name="connsiteY4" fmla="*/ 237240 h 887762"/>
              <a:gd name="connsiteX5" fmla="*/ 914610 w 940376"/>
              <a:gd name="connsiteY5" fmla="*/ 237224 h 887762"/>
              <a:gd name="connsiteX6" fmla="*/ 898492 w 940376"/>
              <a:gd name="connsiteY6" fmla="*/ 887762 h 887762"/>
              <a:gd name="connsiteX7" fmla="*/ 179 w 940376"/>
              <a:gd name="connsiteY7" fmla="*/ 708251 h 887762"/>
              <a:gd name="connsiteX8" fmla="*/ 13350 w 940376"/>
              <a:gd name="connsiteY8" fmla="*/ 282656 h 887762"/>
              <a:gd name="connsiteX0" fmla="*/ 13350 w 914610"/>
              <a:gd name="connsiteY0" fmla="*/ 282656 h 887762"/>
              <a:gd name="connsiteX1" fmla="*/ 576164 w 914610"/>
              <a:gd name="connsiteY1" fmla="*/ 268202 h 887762"/>
              <a:gd name="connsiteX2" fmla="*/ 604368 w 914610"/>
              <a:gd name="connsiteY2" fmla="*/ 1314 h 887762"/>
              <a:gd name="connsiteX3" fmla="*/ 711518 w 914610"/>
              <a:gd name="connsiteY3" fmla="*/ 0 h 887762"/>
              <a:gd name="connsiteX4" fmla="*/ 716907 w 914610"/>
              <a:gd name="connsiteY4" fmla="*/ 237240 h 887762"/>
              <a:gd name="connsiteX5" fmla="*/ 914610 w 914610"/>
              <a:gd name="connsiteY5" fmla="*/ 237224 h 887762"/>
              <a:gd name="connsiteX6" fmla="*/ 898492 w 914610"/>
              <a:gd name="connsiteY6" fmla="*/ 887762 h 887762"/>
              <a:gd name="connsiteX7" fmla="*/ 179 w 914610"/>
              <a:gd name="connsiteY7" fmla="*/ 708251 h 887762"/>
              <a:gd name="connsiteX8" fmla="*/ 13350 w 914610"/>
              <a:gd name="connsiteY8" fmla="*/ 282656 h 887762"/>
              <a:gd name="connsiteX0" fmla="*/ 13350 w 914610"/>
              <a:gd name="connsiteY0" fmla="*/ 282656 h 896474"/>
              <a:gd name="connsiteX1" fmla="*/ 576164 w 914610"/>
              <a:gd name="connsiteY1" fmla="*/ 268202 h 896474"/>
              <a:gd name="connsiteX2" fmla="*/ 604368 w 914610"/>
              <a:gd name="connsiteY2" fmla="*/ 1314 h 896474"/>
              <a:gd name="connsiteX3" fmla="*/ 711518 w 914610"/>
              <a:gd name="connsiteY3" fmla="*/ 0 h 896474"/>
              <a:gd name="connsiteX4" fmla="*/ 716907 w 914610"/>
              <a:gd name="connsiteY4" fmla="*/ 237240 h 896474"/>
              <a:gd name="connsiteX5" fmla="*/ 914610 w 914610"/>
              <a:gd name="connsiteY5" fmla="*/ 237224 h 896474"/>
              <a:gd name="connsiteX6" fmla="*/ 898492 w 914610"/>
              <a:gd name="connsiteY6" fmla="*/ 887762 h 896474"/>
              <a:gd name="connsiteX7" fmla="*/ 580190 w 914610"/>
              <a:gd name="connsiteY7" fmla="*/ 887761 h 896474"/>
              <a:gd name="connsiteX8" fmla="*/ 179 w 914610"/>
              <a:gd name="connsiteY8" fmla="*/ 708251 h 896474"/>
              <a:gd name="connsiteX9" fmla="*/ 13350 w 914610"/>
              <a:gd name="connsiteY9" fmla="*/ 282656 h 896474"/>
              <a:gd name="connsiteX0" fmla="*/ 13350 w 914610"/>
              <a:gd name="connsiteY0" fmla="*/ 282656 h 947617"/>
              <a:gd name="connsiteX1" fmla="*/ 576164 w 914610"/>
              <a:gd name="connsiteY1" fmla="*/ 268202 h 947617"/>
              <a:gd name="connsiteX2" fmla="*/ 604368 w 914610"/>
              <a:gd name="connsiteY2" fmla="*/ 1314 h 947617"/>
              <a:gd name="connsiteX3" fmla="*/ 711518 w 914610"/>
              <a:gd name="connsiteY3" fmla="*/ 0 h 947617"/>
              <a:gd name="connsiteX4" fmla="*/ 716907 w 914610"/>
              <a:gd name="connsiteY4" fmla="*/ 237240 h 947617"/>
              <a:gd name="connsiteX5" fmla="*/ 914610 w 914610"/>
              <a:gd name="connsiteY5" fmla="*/ 237224 h 947617"/>
              <a:gd name="connsiteX6" fmla="*/ 898492 w 914610"/>
              <a:gd name="connsiteY6" fmla="*/ 887762 h 947617"/>
              <a:gd name="connsiteX7" fmla="*/ 580190 w 914610"/>
              <a:gd name="connsiteY7" fmla="*/ 887761 h 947617"/>
              <a:gd name="connsiteX8" fmla="*/ 179 w 914610"/>
              <a:gd name="connsiteY8" fmla="*/ 708251 h 947617"/>
              <a:gd name="connsiteX9" fmla="*/ 13350 w 914610"/>
              <a:gd name="connsiteY9" fmla="*/ 282656 h 947617"/>
              <a:gd name="connsiteX0" fmla="*/ 13350 w 914610"/>
              <a:gd name="connsiteY0" fmla="*/ 282656 h 887762"/>
              <a:gd name="connsiteX1" fmla="*/ 576164 w 914610"/>
              <a:gd name="connsiteY1" fmla="*/ 268202 h 887762"/>
              <a:gd name="connsiteX2" fmla="*/ 604368 w 914610"/>
              <a:gd name="connsiteY2" fmla="*/ 1314 h 887762"/>
              <a:gd name="connsiteX3" fmla="*/ 711518 w 914610"/>
              <a:gd name="connsiteY3" fmla="*/ 0 h 887762"/>
              <a:gd name="connsiteX4" fmla="*/ 716907 w 914610"/>
              <a:gd name="connsiteY4" fmla="*/ 237240 h 887762"/>
              <a:gd name="connsiteX5" fmla="*/ 914610 w 914610"/>
              <a:gd name="connsiteY5" fmla="*/ 237224 h 887762"/>
              <a:gd name="connsiteX6" fmla="*/ 898492 w 914610"/>
              <a:gd name="connsiteY6" fmla="*/ 887762 h 887762"/>
              <a:gd name="connsiteX7" fmla="*/ 580190 w 914610"/>
              <a:gd name="connsiteY7" fmla="*/ 887761 h 887762"/>
              <a:gd name="connsiteX8" fmla="*/ 179 w 914610"/>
              <a:gd name="connsiteY8" fmla="*/ 708251 h 887762"/>
              <a:gd name="connsiteX9" fmla="*/ 13350 w 914610"/>
              <a:gd name="connsiteY9" fmla="*/ 282656 h 887762"/>
              <a:gd name="connsiteX0" fmla="*/ 13350 w 914610"/>
              <a:gd name="connsiteY0" fmla="*/ 282656 h 902588"/>
              <a:gd name="connsiteX1" fmla="*/ 576164 w 914610"/>
              <a:gd name="connsiteY1" fmla="*/ 268202 h 902588"/>
              <a:gd name="connsiteX2" fmla="*/ 604368 w 914610"/>
              <a:gd name="connsiteY2" fmla="*/ 1314 h 902588"/>
              <a:gd name="connsiteX3" fmla="*/ 711518 w 914610"/>
              <a:gd name="connsiteY3" fmla="*/ 0 h 902588"/>
              <a:gd name="connsiteX4" fmla="*/ 716907 w 914610"/>
              <a:gd name="connsiteY4" fmla="*/ 237240 h 902588"/>
              <a:gd name="connsiteX5" fmla="*/ 914610 w 914610"/>
              <a:gd name="connsiteY5" fmla="*/ 237224 h 902588"/>
              <a:gd name="connsiteX6" fmla="*/ 898492 w 914610"/>
              <a:gd name="connsiteY6" fmla="*/ 887762 h 902588"/>
              <a:gd name="connsiteX7" fmla="*/ 580190 w 914610"/>
              <a:gd name="connsiteY7" fmla="*/ 887761 h 902588"/>
              <a:gd name="connsiteX8" fmla="*/ 572133 w 914610"/>
              <a:gd name="connsiteY8" fmla="*/ 687595 h 902588"/>
              <a:gd name="connsiteX9" fmla="*/ 179 w 914610"/>
              <a:gd name="connsiteY9" fmla="*/ 708251 h 902588"/>
              <a:gd name="connsiteX10" fmla="*/ 13350 w 914610"/>
              <a:gd name="connsiteY10" fmla="*/ 282656 h 902588"/>
              <a:gd name="connsiteX0" fmla="*/ 13350 w 914610"/>
              <a:gd name="connsiteY0" fmla="*/ 282656 h 902588"/>
              <a:gd name="connsiteX1" fmla="*/ 576164 w 914610"/>
              <a:gd name="connsiteY1" fmla="*/ 268202 h 902588"/>
              <a:gd name="connsiteX2" fmla="*/ 604368 w 914610"/>
              <a:gd name="connsiteY2" fmla="*/ 1314 h 902588"/>
              <a:gd name="connsiteX3" fmla="*/ 711518 w 914610"/>
              <a:gd name="connsiteY3" fmla="*/ 0 h 902588"/>
              <a:gd name="connsiteX4" fmla="*/ 716907 w 914610"/>
              <a:gd name="connsiteY4" fmla="*/ 237240 h 902588"/>
              <a:gd name="connsiteX5" fmla="*/ 914610 w 914610"/>
              <a:gd name="connsiteY5" fmla="*/ 237224 h 902588"/>
              <a:gd name="connsiteX6" fmla="*/ 898492 w 914610"/>
              <a:gd name="connsiteY6" fmla="*/ 887762 h 902588"/>
              <a:gd name="connsiteX7" fmla="*/ 580190 w 914610"/>
              <a:gd name="connsiteY7" fmla="*/ 887761 h 902588"/>
              <a:gd name="connsiteX8" fmla="*/ 572133 w 914610"/>
              <a:gd name="connsiteY8" fmla="*/ 687595 h 902588"/>
              <a:gd name="connsiteX9" fmla="*/ 179 w 914610"/>
              <a:gd name="connsiteY9" fmla="*/ 708251 h 902588"/>
              <a:gd name="connsiteX10" fmla="*/ 13350 w 914610"/>
              <a:gd name="connsiteY10" fmla="*/ 282656 h 902588"/>
              <a:gd name="connsiteX0" fmla="*/ 13350 w 914610"/>
              <a:gd name="connsiteY0" fmla="*/ 282656 h 887762"/>
              <a:gd name="connsiteX1" fmla="*/ 576164 w 914610"/>
              <a:gd name="connsiteY1" fmla="*/ 268202 h 887762"/>
              <a:gd name="connsiteX2" fmla="*/ 604368 w 914610"/>
              <a:gd name="connsiteY2" fmla="*/ 1314 h 887762"/>
              <a:gd name="connsiteX3" fmla="*/ 711518 w 914610"/>
              <a:gd name="connsiteY3" fmla="*/ 0 h 887762"/>
              <a:gd name="connsiteX4" fmla="*/ 716907 w 914610"/>
              <a:gd name="connsiteY4" fmla="*/ 237240 h 887762"/>
              <a:gd name="connsiteX5" fmla="*/ 914610 w 914610"/>
              <a:gd name="connsiteY5" fmla="*/ 237224 h 887762"/>
              <a:gd name="connsiteX6" fmla="*/ 898492 w 914610"/>
              <a:gd name="connsiteY6" fmla="*/ 887762 h 887762"/>
              <a:gd name="connsiteX7" fmla="*/ 580190 w 914610"/>
              <a:gd name="connsiteY7" fmla="*/ 887761 h 887762"/>
              <a:gd name="connsiteX8" fmla="*/ 572133 w 914610"/>
              <a:gd name="connsiteY8" fmla="*/ 687595 h 887762"/>
              <a:gd name="connsiteX9" fmla="*/ 179 w 914610"/>
              <a:gd name="connsiteY9" fmla="*/ 708251 h 887762"/>
              <a:gd name="connsiteX10" fmla="*/ 13350 w 914610"/>
              <a:gd name="connsiteY10" fmla="*/ 282656 h 887762"/>
              <a:gd name="connsiteX0" fmla="*/ 0 w 901260"/>
              <a:gd name="connsiteY0" fmla="*/ 282656 h 887762"/>
              <a:gd name="connsiteX1" fmla="*/ 562814 w 901260"/>
              <a:gd name="connsiteY1" fmla="*/ 268202 h 887762"/>
              <a:gd name="connsiteX2" fmla="*/ 591018 w 901260"/>
              <a:gd name="connsiteY2" fmla="*/ 1314 h 887762"/>
              <a:gd name="connsiteX3" fmla="*/ 698168 w 901260"/>
              <a:gd name="connsiteY3" fmla="*/ 0 h 887762"/>
              <a:gd name="connsiteX4" fmla="*/ 703557 w 901260"/>
              <a:gd name="connsiteY4" fmla="*/ 237240 h 887762"/>
              <a:gd name="connsiteX5" fmla="*/ 901260 w 901260"/>
              <a:gd name="connsiteY5" fmla="*/ 237224 h 887762"/>
              <a:gd name="connsiteX6" fmla="*/ 885142 w 901260"/>
              <a:gd name="connsiteY6" fmla="*/ 887762 h 887762"/>
              <a:gd name="connsiteX7" fmla="*/ 566840 w 901260"/>
              <a:gd name="connsiteY7" fmla="*/ 887761 h 887762"/>
              <a:gd name="connsiteX8" fmla="*/ 558783 w 901260"/>
              <a:gd name="connsiteY8" fmla="*/ 687595 h 887762"/>
              <a:gd name="connsiteX9" fmla="*/ 2946 w 901260"/>
              <a:gd name="connsiteY9" fmla="*/ 689187 h 887762"/>
              <a:gd name="connsiteX10" fmla="*/ 0 w 901260"/>
              <a:gd name="connsiteY10" fmla="*/ 282656 h 887762"/>
              <a:gd name="connsiteX0" fmla="*/ 0 w 901260"/>
              <a:gd name="connsiteY0" fmla="*/ 282656 h 887762"/>
              <a:gd name="connsiteX1" fmla="*/ 584303 w 901260"/>
              <a:gd name="connsiteY1" fmla="*/ 268202 h 887762"/>
              <a:gd name="connsiteX2" fmla="*/ 591018 w 901260"/>
              <a:gd name="connsiteY2" fmla="*/ 1314 h 887762"/>
              <a:gd name="connsiteX3" fmla="*/ 698168 w 901260"/>
              <a:gd name="connsiteY3" fmla="*/ 0 h 887762"/>
              <a:gd name="connsiteX4" fmla="*/ 703557 w 901260"/>
              <a:gd name="connsiteY4" fmla="*/ 237240 h 887762"/>
              <a:gd name="connsiteX5" fmla="*/ 901260 w 901260"/>
              <a:gd name="connsiteY5" fmla="*/ 237224 h 887762"/>
              <a:gd name="connsiteX6" fmla="*/ 885142 w 901260"/>
              <a:gd name="connsiteY6" fmla="*/ 887762 h 887762"/>
              <a:gd name="connsiteX7" fmla="*/ 566840 w 901260"/>
              <a:gd name="connsiteY7" fmla="*/ 887761 h 887762"/>
              <a:gd name="connsiteX8" fmla="*/ 558783 w 901260"/>
              <a:gd name="connsiteY8" fmla="*/ 687595 h 887762"/>
              <a:gd name="connsiteX9" fmla="*/ 2946 w 901260"/>
              <a:gd name="connsiteY9" fmla="*/ 689187 h 887762"/>
              <a:gd name="connsiteX10" fmla="*/ 0 w 901260"/>
              <a:gd name="connsiteY10" fmla="*/ 282656 h 887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01260" h="887762">
                <a:moveTo>
                  <a:pt x="0" y="282656"/>
                </a:moveTo>
                <a:lnTo>
                  <a:pt x="584303" y="268202"/>
                </a:lnTo>
                <a:lnTo>
                  <a:pt x="591018" y="1314"/>
                </a:lnTo>
                <a:lnTo>
                  <a:pt x="698168" y="0"/>
                </a:lnTo>
                <a:lnTo>
                  <a:pt x="703557" y="237240"/>
                </a:lnTo>
                <a:lnTo>
                  <a:pt x="901260" y="237224"/>
                </a:lnTo>
                <a:lnTo>
                  <a:pt x="885142" y="887762"/>
                </a:lnTo>
                <a:lnTo>
                  <a:pt x="566840" y="887761"/>
                </a:lnTo>
                <a:lnTo>
                  <a:pt x="558783" y="687595"/>
                </a:lnTo>
                <a:lnTo>
                  <a:pt x="2946" y="689187"/>
                </a:lnTo>
                <a:cubicBezTo>
                  <a:pt x="829" y="545254"/>
                  <a:pt x="2117" y="426589"/>
                  <a:pt x="0" y="282656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99" name="フリーフォーム 134"/>
          <p:cNvSpPr>
            <a:spLocks/>
          </p:cNvSpPr>
          <p:nvPr/>
        </p:nvSpPr>
        <p:spPr bwMode="auto">
          <a:xfrm>
            <a:off x="2124075" y="2984500"/>
            <a:ext cx="661988" cy="182563"/>
          </a:xfrm>
          <a:custGeom>
            <a:avLst/>
            <a:gdLst>
              <a:gd name="T0" fmla="*/ 535000 w 676275"/>
              <a:gd name="T1" fmla="*/ 0 h 176212"/>
              <a:gd name="T2" fmla="*/ 398111 w 676275"/>
              <a:gd name="T3" fmla="*/ 116888 h 176212"/>
              <a:gd name="T4" fmla="*/ 203450 w 676275"/>
              <a:gd name="T5" fmla="*/ 224434 h 176212"/>
              <a:gd name="T6" fmla="*/ 0 w 676275"/>
              <a:gd name="T7" fmla="*/ 259498 h 176212"/>
              <a:gd name="T8" fmla="*/ 0 60000 65536"/>
              <a:gd name="T9" fmla="*/ 0 60000 65536"/>
              <a:gd name="T10" fmla="*/ 0 60000 65536"/>
              <a:gd name="T11" fmla="*/ 0 60000 65536"/>
              <a:gd name="T12" fmla="*/ 0 w 676275"/>
              <a:gd name="T13" fmla="*/ 0 h 176212"/>
              <a:gd name="T14" fmla="*/ 676275 w 676275"/>
              <a:gd name="T15" fmla="*/ 176212 h 1762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6275" h="176212">
                <a:moveTo>
                  <a:pt x="676275" y="0"/>
                </a:moveTo>
                <a:cubicBezTo>
                  <a:pt x="646906" y="39687"/>
                  <a:pt x="573088" y="53975"/>
                  <a:pt x="503238" y="79375"/>
                </a:cubicBezTo>
                <a:cubicBezTo>
                  <a:pt x="433388" y="104775"/>
                  <a:pt x="341048" y="136261"/>
                  <a:pt x="257175" y="152400"/>
                </a:cubicBezTo>
                <a:cubicBezTo>
                  <a:pt x="173302" y="168539"/>
                  <a:pt x="0" y="176212"/>
                  <a:pt x="0" y="176212"/>
                </a:cubicBezTo>
              </a:path>
            </a:pathLst>
          </a:custGeom>
          <a:noFill/>
          <a:ln w="152400" cap="rnd" cmpd="sng">
            <a:solidFill>
              <a:srgbClr val="FBAC97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04" name="Text Box 117"/>
          <p:cNvSpPr txBox="1">
            <a:spLocks noChangeArrowheads="1"/>
          </p:cNvSpPr>
          <p:nvPr/>
        </p:nvSpPr>
        <p:spPr bwMode="auto">
          <a:xfrm>
            <a:off x="5831781" y="2338388"/>
            <a:ext cx="473075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ja-JP" altLang="en-US" sz="500" dirty="0" smtClean="0">
                <a:latin typeface="小塚ゴシック Pro L" pitchFamily="34" charset="-128"/>
                <a:ea typeface="小塚ゴシック Pro L" pitchFamily="34" charset="-128"/>
              </a:rPr>
              <a:t>新美術館用地</a:t>
            </a:r>
            <a:endParaRPr lang="ja-JP" altLang="en-US" sz="500" dirty="0">
              <a:latin typeface="小塚ゴシック Pro L" pitchFamily="34" charset="-128"/>
              <a:ea typeface="小塚ゴシック Pro L" pitchFamily="34" charset="-128"/>
            </a:endParaRPr>
          </a:p>
        </p:txBody>
      </p:sp>
      <p:sp>
        <p:nvSpPr>
          <p:cNvPr id="6207" name="Text Box 117"/>
          <p:cNvSpPr txBox="1">
            <a:spLocks noChangeArrowheads="1"/>
          </p:cNvSpPr>
          <p:nvPr/>
        </p:nvSpPr>
        <p:spPr bwMode="auto">
          <a:xfrm>
            <a:off x="7848436" y="2801419"/>
            <a:ext cx="382146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ja-JP" altLang="en-US" sz="500" dirty="0" smtClean="0">
                <a:latin typeface="小塚ゴシック Pro L" pitchFamily="34" charset="-128"/>
                <a:ea typeface="小塚ゴシック Pro L" pitchFamily="34" charset="-128"/>
              </a:rPr>
              <a:t>中之島フェスティバルタワー・ウエスト</a:t>
            </a:r>
            <a:endParaRPr lang="en-US" altLang="ja-JP" sz="500" dirty="0">
              <a:latin typeface="小塚ゴシック Pro L" pitchFamily="34" charset="-128"/>
              <a:ea typeface="小塚ゴシック Pro L" pitchFamily="34" charset="-128"/>
            </a:endParaRPr>
          </a:p>
        </p:txBody>
      </p:sp>
      <p:sp>
        <p:nvSpPr>
          <p:cNvPr id="6208" name="Text Box 117"/>
          <p:cNvSpPr txBox="1">
            <a:spLocks noChangeArrowheads="1"/>
          </p:cNvSpPr>
          <p:nvPr/>
        </p:nvSpPr>
        <p:spPr bwMode="auto">
          <a:xfrm>
            <a:off x="3341688" y="2443163"/>
            <a:ext cx="6889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ja-JP" altLang="en-US" sz="500" dirty="0" smtClean="0">
                <a:latin typeface="小塚ゴシック Pro L" pitchFamily="34" charset="-128"/>
                <a:ea typeface="小塚ゴシック Pro L" pitchFamily="34" charset="-128"/>
              </a:rPr>
              <a:t>リーガロイヤルホテル</a:t>
            </a:r>
            <a:endParaRPr lang="en-US" altLang="ja-JP" sz="500" dirty="0">
              <a:latin typeface="小塚ゴシック Pro L" pitchFamily="34" charset="-128"/>
              <a:ea typeface="小塚ゴシック Pro L" pitchFamily="34" charset="-128"/>
            </a:endParaRPr>
          </a:p>
        </p:txBody>
      </p:sp>
      <p:sp>
        <p:nvSpPr>
          <p:cNvPr id="6221" name="Rectangle 196"/>
          <p:cNvSpPr>
            <a:spLocks noChangeArrowheads="1"/>
          </p:cNvSpPr>
          <p:nvPr/>
        </p:nvSpPr>
        <p:spPr bwMode="auto">
          <a:xfrm>
            <a:off x="6156176" y="4912593"/>
            <a:ext cx="2509649" cy="1252711"/>
          </a:xfrm>
          <a:prstGeom prst="rect">
            <a:avLst/>
          </a:prstGeom>
          <a:solidFill>
            <a:schemeClr val="bg1"/>
          </a:solidFill>
          <a:ln w="9525">
            <a:solidFill>
              <a:srgbClr val="33333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2800"/>
          </a:p>
        </p:txBody>
      </p:sp>
      <p:sp>
        <p:nvSpPr>
          <p:cNvPr id="6222" name="Text Box 197"/>
          <p:cNvSpPr txBox="1">
            <a:spLocks noChangeArrowheads="1"/>
          </p:cNvSpPr>
          <p:nvPr/>
        </p:nvSpPr>
        <p:spPr bwMode="auto">
          <a:xfrm>
            <a:off x="6364999" y="4960819"/>
            <a:ext cx="803775" cy="13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ja-JP" altLang="en-US" sz="900">
                <a:latin typeface="小塚ゴシック Pro L" pitchFamily="34" charset="-128"/>
                <a:ea typeface="小塚ゴシック Pro L" pitchFamily="34" charset="-128"/>
              </a:rPr>
              <a:t>凡例</a:t>
            </a:r>
          </a:p>
        </p:txBody>
      </p:sp>
      <p:sp>
        <p:nvSpPr>
          <p:cNvPr id="6223" name="Text Box 198"/>
          <p:cNvSpPr txBox="1">
            <a:spLocks noChangeArrowheads="1"/>
          </p:cNvSpPr>
          <p:nvPr/>
        </p:nvSpPr>
        <p:spPr bwMode="auto">
          <a:xfrm>
            <a:off x="6623078" y="5124649"/>
            <a:ext cx="2243528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ja-JP" altLang="en-US" sz="900" dirty="0" smtClean="0">
                <a:latin typeface="小塚ゴシック Pro L" pitchFamily="34" charset="-128"/>
                <a:ea typeface="小塚ゴシック Pro L" pitchFamily="34" charset="-128"/>
              </a:rPr>
              <a:t>歩行者ネットワーク（整備済み）</a:t>
            </a:r>
            <a:endParaRPr lang="ja-JP" altLang="en-US" sz="900" dirty="0">
              <a:latin typeface="小塚ゴシック Pro L" pitchFamily="34" charset="-128"/>
              <a:ea typeface="小塚ゴシック Pro L" pitchFamily="34" charset="-128"/>
            </a:endParaRPr>
          </a:p>
          <a:p>
            <a:pPr eaLnBrk="0" hangingPunct="0"/>
            <a:r>
              <a:rPr lang="ja-JP" altLang="en-US" sz="900" dirty="0" smtClean="0">
                <a:latin typeface="小塚ゴシック Pro L" pitchFamily="34" charset="-128"/>
                <a:ea typeface="小塚ゴシック Pro L" pitchFamily="34" charset="-128"/>
              </a:rPr>
              <a:t>歩行者ネットワーク（計画中）</a:t>
            </a:r>
            <a:endParaRPr lang="en-US" altLang="ja-JP" sz="900" dirty="0">
              <a:latin typeface="小塚ゴシック Pro L" pitchFamily="34" charset="-128"/>
              <a:ea typeface="小塚ゴシック Pro L" pitchFamily="34" charset="-128"/>
            </a:endParaRPr>
          </a:p>
          <a:p>
            <a:pPr eaLnBrk="0" hangingPunct="0"/>
            <a:r>
              <a:rPr lang="ja-JP" altLang="en-US" sz="900" dirty="0" smtClean="0">
                <a:latin typeface="小塚ゴシック Pro L" pitchFamily="34" charset="-128"/>
                <a:ea typeface="小塚ゴシック Pro L" pitchFamily="34" charset="-128"/>
              </a:rPr>
              <a:t>歩行者ネットワーク（想定）</a:t>
            </a:r>
            <a:endParaRPr lang="ja-JP" altLang="en-US" sz="900" dirty="0">
              <a:latin typeface="小塚ゴシック Pro L" pitchFamily="34" charset="-128"/>
              <a:ea typeface="小塚ゴシック Pro L" pitchFamily="34" charset="-128"/>
            </a:endParaRPr>
          </a:p>
          <a:p>
            <a:pPr eaLnBrk="0" hangingPunct="0"/>
            <a:r>
              <a:rPr lang="ja-JP" altLang="en-US" sz="900" dirty="0" smtClean="0">
                <a:latin typeface="小塚ゴシック Pro L" pitchFamily="34" charset="-128"/>
                <a:ea typeface="小塚ゴシック Pro L" pitchFamily="34" charset="-128"/>
              </a:rPr>
              <a:t>中之島歩行者専用道（整備済み）</a:t>
            </a:r>
            <a:endParaRPr lang="en-US" altLang="ja-JP" sz="900" dirty="0">
              <a:latin typeface="小塚ゴシック Pro L" pitchFamily="34" charset="-128"/>
              <a:ea typeface="小塚ゴシック Pro L" pitchFamily="34" charset="-128"/>
            </a:endParaRPr>
          </a:p>
          <a:p>
            <a:pPr eaLnBrk="0" hangingPunct="0"/>
            <a:r>
              <a:rPr lang="ja-JP" altLang="en-US" sz="900" dirty="0" smtClean="0">
                <a:latin typeface="小塚ゴシック Pro L" pitchFamily="34" charset="-128"/>
                <a:ea typeface="小塚ゴシック Pro L" pitchFamily="34" charset="-128"/>
              </a:rPr>
              <a:t>中之島歩行者専用道（未整備）</a:t>
            </a:r>
            <a:endParaRPr lang="en-US" altLang="ja-JP" sz="900" dirty="0" smtClean="0">
              <a:latin typeface="小塚ゴシック Pro L" pitchFamily="34" charset="-128"/>
              <a:ea typeface="小塚ゴシック Pro L" pitchFamily="34" charset="-128"/>
            </a:endParaRPr>
          </a:p>
          <a:p>
            <a:pPr eaLnBrk="0" hangingPunct="0"/>
            <a:r>
              <a:rPr lang="ja-JP" altLang="en-US" sz="900" dirty="0" smtClean="0">
                <a:latin typeface="小塚ゴシック Pro L" pitchFamily="34" charset="-128"/>
                <a:ea typeface="小塚ゴシック Pro L" pitchFamily="34" charset="-128"/>
              </a:rPr>
              <a:t>京阪中之島線</a:t>
            </a:r>
            <a:endParaRPr lang="en-US" altLang="ja-JP" sz="900" dirty="0">
              <a:latin typeface="小塚ゴシック Pro L" pitchFamily="34" charset="-128"/>
              <a:ea typeface="小塚ゴシック Pro L" pitchFamily="34" charset="-128"/>
            </a:endParaRPr>
          </a:p>
          <a:p>
            <a:pPr eaLnBrk="0" hangingPunct="0"/>
            <a:r>
              <a:rPr lang="ja-JP" altLang="en-US" sz="900" dirty="0" smtClean="0">
                <a:latin typeface="小塚ゴシック Pro L" pitchFamily="34" charset="-128"/>
                <a:ea typeface="小塚ゴシック Pro L" pitchFamily="34" charset="-128"/>
              </a:rPr>
              <a:t>対象地</a:t>
            </a:r>
            <a:endParaRPr lang="en-US" altLang="ja-JP" sz="900" dirty="0">
              <a:latin typeface="小塚ゴシック Pro L" pitchFamily="34" charset="-128"/>
              <a:ea typeface="小塚ゴシック Pro L" pitchFamily="34" charset="-128"/>
            </a:endParaRPr>
          </a:p>
        </p:txBody>
      </p:sp>
      <p:sp>
        <p:nvSpPr>
          <p:cNvPr id="6224" name="Rectangle 199"/>
          <p:cNvSpPr>
            <a:spLocks noChangeArrowheads="1"/>
          </p:cNvSpPr>
          <p:nvPr/>
        </p:nvSpPr>
        <p:spPr bwMode="auto">
          <a:xfrm>
            <a:off x="6274826" y="5125871"/>
            <a:ext cx="253414" cy="71882"/>
          </a:xfrm>
          <a:prstGeom prst="rect">
            <a:avLst/>
          </a:prstGeom>
          <a:solidFill>
            <a:srgbClr val="339966"/>
          </a:solidFill>
          <a:ln w="635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ja-JP" altLang="en-US" sz="2800"/>
          </a:p>
        </p:txBody>
      </p:sp>
      <p:sp>
        <p:nvSpPr>
          <p:cNvPr id="6225" name="Line 201"/>
          <p:cNvSpPr>
            <a:spLocks noChangeShapeType="1"/>
          </p:cNvSpPr>
          <p:nvPr/>
        </p:nvSpPr>
        <p:spPr bwMode="auto">
          <a:xfrm>
            <a:off x="6305920" y="5473273"/>
            <a:ext cx="255091" cy="0"/>
          </a:xfrm>
          <a:prstGeom prst="line">
            <a:avLst/>
          </a:prstGeom>
          <a:noFill/>
          <a:ln w="44450" cap="rnd">
            <a:solidFill>
              <a:srgbClr val="FBAC97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26" name="Line 202"/>
          <p:cNvSpPr>
            <a:spLocks noChangeShapeType="1"/>
          </p:cNvSpPr>
          <p:nvPr/>
        </p:nvSpPr>
        <p:spPr bwMode="auto">
          <a:xfrm>
            <a:off x="6274827" y="5589240"/>
            <a:ext cx="273626" cy="0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28" name="Line 202"/>
          <p:cNvSpPr>
            <a:spLocks noChangeShapeType="1"/>
          </p:cNvSpPr>
          <p:nvPr/>
        </p:nvSpPr>
        <p:spPr bwMode="auto">
          <a:xfrm>
            <a:off x="6274827" y="5725216"/>
            <a:ext cx="273626" cy="0"/>
          </a:xfrm>
          <a:prstGeom prst="line">
            <a:avLst/>
          </a:prstGeom>
          <a:noFill/>
          <a:ln w="31750">
            <a:solidFill>
              <a:srgbClr val="3366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" name="Rectangle 199"/>
          <p:cNvSpPr>
            <a:spLocks noChangeArrowheads="1"/>
          </p:cNvSpPr>
          <p:nvPr/>
        </p:nvSpPr>
        <p:spPr bwMode="auto">
          <a:xfrm>
            <a:off x="6353866" y="5274393"/>
            <a:ext cx="36000" cy="71882"/>
          </a:xfrm>
          <a:prstGeom prst="rect">
            <a:avLst/>
          </a:prstGeom>
          <a:solidFill>
            <a:srgbClr val="339966"/>
          </a:solidFill>
          <a:ln w="635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ja-JP" altLang="en-US" sz="2800"/>
          </a:p>
        </p:txBody>
      </p:sp>
      <p:sp>
        <p:nvSpPr>
          <p:cNvPr id="94" name="Rectangle 199"/>
          <p:cNvSpPr>
            <a:spLocks noChangeArrowheads="1"/>
          </p:cNvSpPr>
          <p:nvPr/>
        </p:nvSpPr>
        <p:spPr bwMode="auto">
          <a:xfrm>
            <a:off x="6278982" y="5277716"/>
            <a:ext cx="36000" cy="71882"/>
          </a:xfrm>
          <a:prstGeom prst="rect">
            <a:avLst/>
          </a:prstGeom>
          <a:solidFill>
            <a:srgbClr val="339966"/>
          </a:solidFill>
          <a:ln w="635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ja-JP" altLang="en-US" sz="2800"/>
          </a:p>
        </p:txBody>
      </p:sp>
      <p:sp>
        <p:nvSpPr>
          <p:cNvPr id="95" name="Rectangle 199"/>
          <p:cNvSpPr>
            <a:spLocks noChangeArrowheads="1"/>
          </p:cNvSpPr>
          <p:nvPr/>
        </p:nvSpPr>
        <p:spPr bwMode="auto">
          <a:xfrm>
            <a:off x="6496990" y="5277716"/>
            <a:ext cx="36000" cy="71882"/>
          </a:xfrm>
          <a:prstGeom prst="rect">
            <a:avLst/>
          </a:prstGeom>
          <a:solidFill>
            <a:srgbClr val="339966"/>
          </a:solidFill>
          <a:ln w="635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ja-JP" altLang="en-US" sz="2800"/>
          </a:p>
        </p:txBody>
      </p:sp>
      <p:sp>
        <p:nvSpPr>
          <p:cNvPr id="96" name="Rectangle 199"/>
          <p:cNvSpPr>
            <a:spLocks noChangeArrowheads="1"/>
          </p:cNvSpPr>
          <p:nvPr/>
        </p:nvSpPr>
        <p:spPr bwMode="auto">
          <a:xfrm>
            <a:off x="6433267" y="5277716"/>
            <a:ext cx="36000" cy="71882"/>
          </a:xfrm>
          <a:prstGeom prst="rect">
            <a:avLst/>
          </a:prstGeom>
          <a:solidFill>
            <a:srgbClr val="339966"/>
          </a:solidFill>
          <a:ln w="635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ja-JP" altLang="en-US" sz="2800"/>
          </a:p>
        </p:txBody>
      </p:sp>
      <p:sp>
        <p:nvSpPr>
          <p:cNvPr id="114" name="Line 202"/>
          <p:cNvSpPr>
            <a:spLocks noChangeShapeType="1"/>
          </p:cNvSpPr>
          <p:nvPr/>
        </p:nvSpPr>
        <p:spPr bwMode="auto">
          <a:xfrm>
            <a:off x="6274827" y="5842716"/>
            <a:ext cx="273626" cy="0"/>
          </a:xfrm>
          <a:prstGeom prst="line">
            <a:avLst/>
          </a:prstGeom>
          <a:noFill/>
          <a:ln w="19050">
            <a:solidFill>
              <a:srgbClr val="FFC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2000"/>
          </a:p>
        </p:txBody>
      </p:sp>
      <p:sp>
        <p:nvSpPr>
          <p:cNvPr id="97" name="正方形/長方形 96"/>
          <p:cNvSpPr/>
          <p:nvPr/>
        </p:nvSpPr>
        <p:spPr>
          <a:xfrm>
            <a:off x="6283747" y="5941811"/>
            <a:ext cx="252412" cy="71437"/>
          </a:xfrm>
          <a:prstGeom prst="rect">
            <a:avLst/>
          </a:prstGeom>
          <a:solidFill>
            <a:schemeClr val="accent1">
              <a:alpha val="50000"/>
            </a:schemeClr>
          </a:solidFill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10" name="Text Box 117"/>
          <p:cNvSpPr txBox="1">
            <a:spLocks noChangeArrowheads="1"/>
          </p:cNvSpPr>
          <p:nvPr/>
        </p:nvSpPr>
        <p:spPr bwMode="auto">
          <a:xfrm>
            <a:off x="7018338" y="2492375"/>
            <a:ext cx="369887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ja-JP" altLang="en-US" sz="500" dirty="0">
                <a:latin typeface="小塚ゴシック Pro L" pitchFamily="34" charset="-128"/>
                <a:ea typeface="小塚ゴシック Pro L" pitchFamily="34" charset="-128"/>
              </a:rPr>
              <a:t>中之島</a:t>
            </a:r>
            <a:endParaRPr lang="en-US" altLang="ja-JP" sz="500" dirty="0">
              <a:latin typeface="小塚ゴシック Pro L" pitchFamily="34" charset="-128"/>
              <a:ea typeface="小塚ゴシック Pro L" pitchFamily="34" charset="-128"/>
            </a:endParaRPr>
          </a:p>
          <a:p>
            <a:pPr eaLnBrk="0" hangingPunct="0"/>
            <a:r>
              <a:rPr lang="ja-JP" altLang="en-US" sz="500" dirty="0">
                <a:latin typeface="小塚ゴシック Pro L" pitchFamily="34" charset="-128"/>
                <a:ea typeface="小塚ゴシック Pro L" pitchFamily="34" charset="-128"/>
              </a:rPr>
              <a:t>ダイビル</a:t>
            </a:r>
          </a:p>
        </p:txBody>
      </p:sp>
      <p:sp>
        <p:nvSpPr>
          <p:cNvPr id="6211" name="フリーフォーム 181"/>
          <p:cNvSpPr>
            <a:spLocks/>
          </p:cNvSpPr>
          <p:nvPr/>
        </p:nvSpPr>
        <p:spPr bwMode="auto">
          <a:xfrm>
            <a:off x="2957513" y="3178174"/>
            <a:ext cx="3846735" cy="358775"/>
          </a:xfrm>
          <a:custGeom>
            <a:avLst/>
            <a:gdLst>
              <a:gd name="T0" fmla="*/ 3205150 w 4025900"/>
              <a:gd name="T1" fmla="*/ 0 h 366183"/>
              <a:gd name="T2" fmla="*/ 2947323 w 4025900"/>
              <a:gd name="T3" fmla="*/ 125230 h 366183"/>
              <a:gd name="T4" fmla="*/ 2578275 w 4025900"/>
              <a:gd name="T5" fmla="*/ 240831 h 366183"/>
              <a:gd name="T6" fmla="*/ 1966566 w 4025900"/>
              <a:gd name="T7" fmla="*/ 433495 h 366183"/>
              <a:gd name="T8" fmla="*/ 1455968 w 4025900"/>
              <a:gd name="T9" fmla="*/ 481661 h 366183"/>
              <a:gd name="T10" fmla="*/ 687541 w 4025900"/>
              <a:gd name="T11" fmla="*/ 500926 h 366183"/>
              <a:gd name="T12" fmla="*/ 166830 w 4025900"/>
              <a:gd name="T13" fmla="*/ 549094 h 366183"/>
              <a:gd name="T14" fmla="*/ 0 w 4025900"/>
              <a:gd name="T15" fmla="*/ 539456 h 3661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025900"/>
              <a:gd name="T25" fmla="*/ 0 h 366183"/>
              <a:gd name="T26" fmla="*/ 4025900 w 4025900"/>
              <a:gd name="T27" fmla="*/ 366183 h 3661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025900" h="366183">
                <a:moveTo>
                  <a:pt x="4025900" y="0"/>
                </a:moveTo>
                <a:cubicBezTo>
                  <a:pt x="3929591" y="28046"/>
                  <a:pt x="3833283" y="56092"/>
                  <a:pt x="3702050" y="82550"/>
                </a:cubicBezTo>
                <a:cubicBezTo>
                  <a:pt x="3570817" y="109008"/>
                  <a:pt x="3238500" y="158750"/>
                  <a:pt x="3238500" y="158750"/>
                </a:cubicBezTo>
                <a:cubicBezTo>
                  <a:pt x="3033183" y="192617"/>
                  <a:pt x="2705100" y="259292"/>
                  <a:pt x="2470150" y="285750"/>
                </a:cubicBezTo>
                <a:cubicBezTo>
                  <a:pt x="2235200" y="312208"/>
                  <a:pt x="2096558" y="310092"/>
                  <a:pt x="1828800" y="317500"/>
                </a:cubicBezTo>
                <a:cubicBezTo>
                  <a:pt x="1561042" y="324908"/>
                  <a:pt x="1133475" y="322792"/>
                  <a:pt x="863600" y="330200"/>
                </a:cubicBezTo>
                <a:cubicBezTo>
                  <a:pt x="593725" y="337608"/>
                  <a:pt x="353483" y="357717"/>
                  <a:pt x="209550" y="361950"/>
                </a:cubicBezTo>
                <a:cubicBezTo>
                  <a:pt x="65617" y="366183"/>
                  <a:pt x="32808" y="360891"/>
                  <a:pt x="0" y="355600"/>
                </a:cubicBezTo>
              </a:path>
            </a:pathLst>
          </a:custGeom>
          <a:noFill/>
          <a:ln w="38100">
            <a:solidFill>
              <a:srgbClr val="3366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12" name="Text Box 117"/>
          <p:cNvSpPr txBox="1">
            <a:spLocks noChangeArrowheads="1"/>
          </p:cNvSpPr>
          <p:nvPr/>
        </p:nvSpPr>
        <p:spPr bwMode="auto">
          <a:xfrm>
            <a:off x="7251700" y="2643188"/>
            <a:ext cx="369888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ja-JP" altLang="en-US" sz="400">
                <a:latin typeface="小塚ゴシック Pro L" pitchFamily="34" charset="-128"/>
                <a:ea typeface="小塚ゴシック Pro L" pitchFamily="34" charset="-128"/>
              </a:rPr>
              <a:t>中之島</a:t>
            </a:r>
            <a:endParaRPr lang="en-US" altLang="ja-JP" sz="400">
              <a:latin typeface="小塚ゴシック Pro L" pitchFamily="34" charset="-128"/>
              <a:ea typeface="小塚ゴシック Pro L" pitchFamily="34" charset="-128"/>
            </a:endParaRPr>
          </a:p>
          <a:p>
            <a:pPr eaLnBrk="0" hangingPunct="0"/>
            <a:r>
              <a:rPr lang="ja-JP" altLang="en-US" sz="400">
                <a:latin typeface="小塚ゴシック Pro L" pitchFamily="34" charset="-128"/>
                <a:ea typeface="小塚ゴシック Pro L" pitchFamily="34" charset="-128"/>
              </a:rPr>
              <a:t>三井ビル</a:t>
            </a:r>
          </a:p>
        </p:txBody>
      </p:sp>
      <p:sp>
        <p:nvSpPr>
          <p:cNvPr id="6213" name="Text Box 117"/>
          <p:cNvSpPr txBox="1">
            <a:spLocks noChangeArrowheads="1"/>
          </p:cNvSpPr>
          <p:nvPr/>
        </p:nvSpPr>
        <p:spPr bwMode="auto">
          <a:xfrm>
            <a:off x="7502525" y="2714625"/>
            <a:ext cx="36988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ja-JP" altLang="en-US" sz="400" dirty="0">
                <a:latin typeface="小塚ゴシック Pro L" pitchFamily="34" charset="-128"/>
                <a:ea typeface="小塚ゴシック Pro L" pitchFamily="34" charset="-128"/>
              </a:rPr>
              <a:t>住友中之島</a:t>
            </a:r>
            <a:endParaRPr lang="en-US" altLang="ja-JP" sz="400" dirty="0">
              <a:latin typeface="小塚ゴシック Pro L" pitchFamily="34" charset="-128"/>
              <a:ea typeface="小塚ゴシック Pro L" pitchFamily="34" charset="-128"/>
            </a:endParaRPr>
          </a:p>
          <a:p>
            <a:pPr eaLnBrk="0" hangingPunct="0"/>
            <a:r>
              <a:rPr lang="ja-JP" altLang="en-US" sz="400" dirty="0" smtClean="0">
                <a:latin typeface="小塚ゴシック Pro L" pitchFamily="34" charset="-128"/>
                <a:ea typeface="小塚ゴシック Pro L" pitchFamily="34" charset="-128"/>
              </a:rPr>
              <a:t>ビル</a:t>
            </a:r>
            <a:endParaRPr lang="en-US" altLang="ja-JP" sz="400" dirty="0">
              <a:latin typeface="小塚ゴシック Pro L" pitchFamily="34" charset="-128"/>
              <a:ea typeface="小塚ゴシック Pro L" pitchFamily="34" charset="-128"/>
            </a:endParaRPr>
          </a:p>
        </p:txBody>
      </p:sp>
      <p:sp>
        <p:nvSpPr>
          <p:cNvPr id="6214" name="Text Box 117"/>
          <p:cNvSpPr txBox="1">
            <a:spLocks noChangeArrowheads="1"/>
          </p:cNvSpPr>
          <p:nvPr/>
        </p:nvSpPr>
        <p:spPr bwMode="auto">
          <a:xfrm>
            <a:off x="8350250" y="3132138"/>
            <a:ext cx="503238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ja-JP" altLang="en-US" sz="500">
                <a:latin typeface="小塚ゴシック Pro L" pitchFamily="34" charset="-128"/>
                <a:ea typeface="小塚ゴシック Pro L" pitchFamily="34" charset="-128"/>
              </a:rPr>
              <a:t>中之島フェス</a:t>
            </a:r>
            <a:endParaRPr lang="en-US" altLang="ja-JP" sz="500">
              <a:latin typeface="小塚ゴシック Pro L" pitchFamily="34" charset="-128"/>
              <a:ea typeface="小塚ゴシック Pro L" pitchFamily="34" charset="-128"/>
            </a:endParaRPr>
          </a:p>
          <a:p>
            <a:pPr eaLnBrk="0" hangingPunct="0"/>
            <a:r>
              <a:rPr lang="ja-JP" altLang="en-US" sz="500">
                <a:latin typeface="小塚ゴシック Pro L" pitchFamily="34" charset="-128"/>
                <a:ea typeface="小塚ゴシック Pro L" pitchFamily="34" charset="-128"/>
              </a:rPr>
              <a:t>ティバルタワー</a:t>
            </a:r>
          </a:p>
        </p:txBody>
      </p:sp>
      <p:sp>
        <p:nvSpPr>
          <p:cNvPr id="6216" name="Text Box 117"/>
          <p:cNvSpPr txBox="1">
            <a:spLocks noChangeArrowheads="1"/>
          </p:cNvSpPr>
          <p:nvPr/>
        </p:nvSpPr>
        <p:spPr bwMode="auto">
          <a:xfrm>
            <a:off x="6243638" y="2990850"/>
            <a:ext cx="369887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ja-JP" altLang="en-US" sz="400" dirty="0" smtClean="0">
                <a:latin typeface="小塚ゴシック Pro L" pitchFamily="34" charset="-128"/>
                <a:ea typeface="小塚ゴシック Pro L" pitchFamily="34" charset="-128"/>
              </a:rPr>
              <a:t>グランスイート</a:t>
            </a:r>
            <a:endParaRPr lang="en-US" altLang="ja-JP" sz="400" dirty="0" smtClean="0">
              <a:latin typeface="小塚ゴシック Pro L" pitchFamily="34" charset="-128"/>
              <a:ea typeface="小塚ゴシック Pro L" pitchFamily="34" charset="-128"/>
            </a:endParaRPr>
          </a:p>
          <a:p>
            <a:pPr eaLnBrk="0" hangingPunct="0"/>
            <a:r>
              <a:rPr lang="ja-JP" altLang="en-US" sz="400" dirty="0" smtClean="0">
                <a:latin typeface="小塚ゴシック Pro L" pitchFamily="34" charset="-128"/>
                <a:ea typeface="小塚ゴシック Pro L" pitchFamily="34" charset="-128"/>
              </a:rPr>
              <a:t>中之島</a:t>
            </a:r>
            <a:r>
              <a:rPr lang="ja-JP" altLang="en-US" sz="400" dirty="0">
                <a:latin typeface="小塚ゴシック Pro L" pitchFamily="34" charset="-128"/>
                <a:ea typeface="小塚ゴシック Pro L" pitchFamily="34" charset="-128"/>
              </a:rPr>
              <a:t>タワー</a:t>
            </a:r>
          </a:p>
        </p:txBody>
      </p:sp>
      <p:sp>
        <p:nvSpPr>
          <p:cNvPr id="6217" name="Text Box 117"/>
          <p:cNvSpPr txBox="1">
            <a:spLocks noChangeArrowheads="1"/>
          </p:cNvSpPr>
          <p:nvPr/>
        </p:nvSpPr>
        <p:spPr bwMode="auto">
          <a:xfrm>
            <a:off x="1489075" y="2892425"/>
            <a:ext cx="5461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ja-JP" altLang="en-US" sz="400" dirty="0">
                <a:latin typeface="小塚ゴシック Pro L" pitchFamily="34" charset="-128"/>
                <a:ea typeface="小塚ゴシック Pro L" pitchFamily="34" charset="-128"/>
              </a:rPr>
              <a:t>中之島</a:t>
            </a:r>
            <a:endParaRPr lang="en-US" altLang="ja-JP" sz="400" dirty="0">
              <a:latin typeface="小塚ゴシック Pro L" pitchFamily="34" charset="-128"/>
              <a:ea typeface="小塚ゴシック Pro L" pitchFamily="34" charset="-128"/>
            </a:endParaRPr>
          </a:p>
          <a:p>
            <a:pPr algn="ctr" eaLnBrk="0" hangingPunct="0"/>
            <a:r>
              <a:rPr lang="ja-JP" altLang="en-US" sz="400" dirty="0">
                <a:latin typeface="小塚ゴシック Pro L" pitchFamily="34" charset="-128"/>
                <a:ea typeface="小塚ゴシック Pro L" pitchFamily="34" charset="-128"/>
              </a:rPr>
              <a:t>プラザ</a:t>
            </a:r>
          </a:p>
        </p:txBody>
      </p:sp>
      <p:sp>
        <p:nvSpPr>
          <p:cNvPr id="6218" name="Text Box 117"/>
          <p:cNvSpPr txBox="1">
            <a:spLocks noChangeArrowheads="1"/>
          </p:cNvSpPr>
          <p:nvPr/>
        </p:nvSpPr>
        <p:spPr bwMode="auto">
          <a:xfrm>
            <a:off x="8755063" y="3284538"/>
            <a:ext cx="280987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ja-JP" altLang="en-US" sz="400">
                <a:latin typeface="小塚ゴシック Pro L" pitchFamily="34" charset="-128"/>
                <a:ea typeface="小塚ゴシック Pro L" pitchFamily="34" charset="-128"/>
              </a:rPr>
              <a:t>大阪三井</a:t>
            </a:r>
            <a:endParaRPr lang="en-US" altLang="ja-JP" sz="400">
              <a:latin typeface="小塚ゴシック Pro L" pitchFamily="34" charset="-128"/>
              <a:ea typeface="小塚ゴシック Pro L" pitchFamily="34" charset="-128"/>
            </a:endParaRPr>
          </a:p>
          <a:p>
            <a:pPr eaLnBrk="0" hangingPunct="0"/>
            <a:r>
              <a:rPr lang="ja-JP" altLang="en-US" sz="400">
                <a:latin typeface="小塚ゴシック Pro L" pitchFamily="34" charset="-128"/>
                <a:ea typeface="小塚ゴシック Pro L" pitchFamily="34" charset="-128"/>
              </a:rPr>
              <a:t>物産ビル</a:t>
            </a:r>
          </a:p>
        </p:txBody>
      </p:sp>
      <p:grpSp>
        <p:nvGrpSpPr>
          <p:cNvPr id="208" name="グループ化 207"/>
          <p:cNvGrpSpPr/>
          <p:nvPr/>
        </p:nvGrpSpPr>
        <p:grpSpPr>
          <a:xfrm>
            <a:off x="6774432" y="2567502"/>
            <a:ext cx="56357" cy="87057"/>
            <a:chOff x="6771257" y="2573852"/>
            <a:chExt cx="56357" cy="87057"/>
          </a:xfrm>
          <a:solidFill>
            <a:srgbClr val="00823B"/>
          </a:solidFill>
        </p:grpSpPr>
        <p:sp>
          <p:nvSpPr>
            <p:cNvPr id="6178" name="正方形/長方形 115"/>
            <p:cNvSpPr>
              <a:spLocks noChangeArrowheads="1"/>
            </p:cNvSpPr>
            <p:nvPr/>
          </p:nvSpPr>
          <p:spPr bwMode="auto">
            <a:xfrm rot="-4435852">
              <a:off x="6801152" y="2565389"/>
              <a:ext cx="18000" cy="34925"/>
            </a:xfrm>
            <a:prstGeom prst="rect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 sz="2800">
                <a:latin typeface="ＤＦＧ華康ゴシック体W5" pitchFamily="50" charset="-128"/>
                <a:ea typeface="ＤＦＧ華康ゴシック体W5" pitchFamily="50" charset="-128"/>
              </a:endParaRPr>
            </a:p>
          </p:txBody>
        </p:sp>
        <p:sp>
          <p:nvSpPr>
            <p:cNvPr id="98" name="正方形/長方形 115"/>
            <p:cNvSpPr>
              <a:spLocks noChangeArrowheads="1"/>
            </p:cNvSpPr>
            <p:nvPr/>
          </p:nvSpPr>
          <p:spPr bwMode="auto">
            <a:xfrm rot="-4435852">
              <a:off x="6791627" y="2598727"/>
              <a:ext cx="18000" cy="34925"/>
            </a:xfrm>
            <a:prstGeom prst="rect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 sz="2800">
                <a:latin typeface="ＤＦＧ華康ゴシック体W5" pitchFamily="50" charset="-128"/>
                <a:ea typeface="ＤＦＧ華康ゴシック体W5" pitchFamily="50" charset="-128"/>
              </a:endParaRPr>
            </a:p>
          </p:txBody>
        </p:sp>
        <p:sp>
          <p:nvSpPr>
            <p:cNvPr id="99" name="正方形/長方形 115"/>
            <p:cNvSpPr>
              <a:spLocks noChangeArrowheads="1"/>
            </p:cNvSpPr>
            <p:nvPr/>
          </p:nvSpPr>
          <p:spPr bwMode="auto">
            <a:xfrm rot="-4435852">
              <a:off x="6779720" y="2634446"/>
              <a:ext cx="18000" cy="34925"/>
            </a:xfrm>
            <a:prstGeom prst="rect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 sz="2800">
                <a:latin typeface="ＤＦＧ華康ゴシック体W5" pitchFamily="50" charset="-128"/>
                <a:ea typeface="ＤＦＧ華康ゴシック体W5" pitchFamily="50" charset="-128"/>
              </a:endParaRPr>
            </a:p>
          </p:txBody>
        </p:sp>
      </p:grpSp>
      <p:sp>
        <p:nvSpPr>
          <p:cNvPr id="100" name="正方形/長方形 115"/>
          <p:cNvSpPr>
            <a:spLocks noChangeArrowheads="1"/>
          </p:cNvSpPr>
          <p:nvPr/>
        </p:nvSpPr>
        <p:spPr bwMode="auto">
          <a:xfrm rot="-4435852">
            <a:off x="6770195" y="2667784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01" name="正方形/長方形 115"/>
          <p:cNvSpPr>
            <a:spLocks noChangeArrowheads="1"/>
          </p:cNvSpPr>
          <p:nvPr/>
        </p:nvSpPr>
        <p:spPr bwMode="auto">
          <a:xfrm rot="-4435852">
            <a:off x="6760671" y="2701120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02" name="正方形/長方形 115"/>
          <p:cNvSpPr>
            <a:spLocks noChangeArrowheads="1"/>
          </p:cNvSpPr>
          <p:nvPr/>
        </p:nvSpPr>
        <p:spPr bwMode="auto">
          <a:xfrm rot="-4435852">
            <a:off x="6751146" y="2734458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03" name="正方形/長方形 115"/>
          <p:cNvSpPr>
            <a:spLocks noChangeArrowheads="1"/>
          </p:cNvSpPr>
          <p:nvPr/>
        </p:nvSpPr>
        <p:spPr bwMode="auto">
          <a:xfrm rot="-4435852">
            <a:off x="6739239" y="2770177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04" name="正方形/長方形 115"/>
          <p:cNvSpPr>
            <a:spLocks noChangeArrowheads="1"/>
          </p:cNvSpPr>
          <p:nvPr/>
        </p:nvSpPr>
        <p:spPr bwMode="auto">
          <a:xfrm rot="-4435852">
            <a:off x="6695454" y="2832137"/>
            <a:ext cx="72000" cy="34925"/>
          </a:xfrm>
          <a:prstGeom prst="rect">
            <a:avLst/>
          </a:prstGeom>
          <a:solidFill>
            <a:srgbClr val="00B05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0" name="フリーフォーム 109"/>
          <p:cNvSpPr/>
          <p:nvPr/>
        </p:nvSpPr>
        <p:spPr>
          <a:xfrm>
            <a:off x="2771800" y="1727200"/>
            <a:ext cx="6204560" cy="1305560"/>
          </a:xfrm>
          <a:custGeom>
            <a:avLst/>
            <a:gdLst>
              <a:gd name="connsiteX0" fmla="*/ 0 w 6225540"/>
              <a:gd name="connsiteY0" fmla="*/ 533400 h 1272540"/>
              <a:gd name="connsiteX1" fmla="*/ 1493520 w 6225540"/>
              <a:gd name="connsiteY1" fmla="*/ 0 h 1272540"/>
              <a:gd name="connsiteX2" fmla="*/ 2827020 w 6225540"/>
              <a:gd name="connsiteY2" fmla="*/ 7620 h 1272540"/>
              <a:gd name="connsiteX3" fmla="*/ 3855720 w 6225540"/>
              <a:gd name="connsiteY3" fmla="*/ 243840 h 1272540"/>
              <a:gd name="connsiteX4" fmla="*/ 6225540 w 6225540"/>
              <a:gd name="connsiteY4" fmla="*/ 1272540 h 1272540"/>
              <a:gd name="connsiteX0" fmla="*/ 0 w 6225540"/>
              <a:gd name="connsiteY0" fmla="*/ 533400 h 1272540"/>
              <a:gd name="connsiteX1" fmla="*/ 741060 w 6225540"/>
              <a:gd name="connsiteY1" fmla="*/ 228620 h 1272540"/>
              <a:gd name="connsiteX2" fmla="*/ 1493520 w 6225540"/>
              <a:gd name="connsiteY2" fmla="*/ 0 h 1272540"/>
              <a:gd name="connsiteX3" fmla="*/ 2827020 w 6225540"/>
              <a:gd name="connsiteY3" fmla="*/ 7620 h 1272540"/>
              <a:gd name="connsiteX4" fmla="*/ 3855720 w 6225540"/>
              <a:gd name="connsiteY4" fmla="*/ 243840 h 1272540"/>
              <a:gd name="connsiteX5" fmla="*/ 6225540 w 6225540"/>
              <a:gd name="connsiteY5" fmla="*/ 1272540 h 1272540"/>
              <a:gd name="connsiteX0" fmla="*/ 0 w 6225540"/>
              <a:gd name="connsiteY0" fmla="*/ 570233 h 1309373"/>
              <a:gd name="connsiteX1" fmla="*/ 741060 w 6225540"/>
              <a:gd name="connsiteY1" fmla="*/ 265453 h 1309373"/>
              <a:gd name="connsiteX2" fmla="*/ 1493520 w 6225540"/>
              <a:gd name="connsiteY2" fmla="*/ 36833 h 1309373"/>
              <a:gd name="connsiteX3" fmla="*/ 2827020 w 6225540"/>
              <a:gd name="connsiteY3" fmla="*/ 44453 h 1309373"/>
              <a:gd name="connsiteX4" fmla="*/ 3855720 w 6225540"/>
              <a:gd name="connsiteY4" fmla="*/ 280673 h 1309373"/>
              <a:gd name="connsiteX5" fmla="*/ 6225540 w 6225540"/>
              <a:gd name="connsiteY5" fmla="*/ 1309373 h 1309373"/>
              <a:gd name="connsiteX0" fmla="*/ 0 w 6225540"/>
              <a:gd name="connsiteY0" fmla="*/ 570233 h 1309373"/>
              <a:gd name="connsiteX1" fmla="*/ 741060 w 6225540"/>
              <a:gd name="connsiteY1" fmla="*/ 265453 h 1309373"/>
              <a:gd name="connsiteX2" fmla="*/ 1493520 w 6225540"/>
              <a:gd name="connsiteY2" fmla="*/ 36833 h 1309373"/>
              <a:gd name="connsiteX3" fmla="*/ 2827020 w 6225540"/>
              <a:gd name="connsiteY3" fmla="*/ 44453 h 1309373"/>
              <a:gd name="connsiteX4" fmla="*/ 3855720 w 6225540"/>
              <a:gd name="connsiteY4" fmla="*/ 280673 h 1309373"/>
              <a:gd name="connsiteX5" fmla="*/ 6225540 w 6225540"/>
              <a:gd name="connsiteY5" fmla="*/ 1309373 h 1309373"/>
              <a:gd name="connsiteX0" fmla="*/ 0 w 6204560"/>
              <a:gd name="connsiteY0" fmla="*/ 553486 h 1309373"/>
              <a:gd name="connsiteX1" fmla="*/ 720080 w 6204560"/>
              <a:gd name="connsiteY1" fmla="*/ 265453 h 1309373"/>
              <a:gd name="connsiteX2" fmla="*/ 1472540 w 6204560"/>
              <a:gd name="connsiteY2" fmla="*/ 36833 h 1309373"/>
              <a:gd name="connsiteX3" fmla="*/ 2806040 w 6204560"/>
              <a:gd name="connsiteY3" fmla="*/ 44453 h 1309373"/>
              <a:gd name="connsiteX4" fmla="*/ 3834740 w 6204560"/>
              <a:gd name="connsiteY4" fmla="*/ 280673 h 1309373"/>
              <a:gd name="connsiteX5" fmla="*/ 6204560 w 6204560"/>
              <a:gd name="connsiteY5" fmla="*/ 1309373 h 1309373"/>
              <a:gd name="connsiteX0" fmla="*/ 0 w 6204560"/>
              <a:gd name="connsiteY0" fmla="*/ 549673 h 1305560"/>
              <a:gd name="connsiteX1" fmla="*/ 720080 w 6204560"/>
              <a:gd name="connsiteY1" fmla="*/ 261640 h 1305560"/>
              <a:gd name="connsiteX2" fmla="*/ 1443072 w 6204560"/>
              <a:gd name="connsiteY2" fmla="*/ 57254 h 1305560"/>
              <a:gd name="connsiteX3" fmla="*/ 2806040 w 6204560"/>
              <a:gd name="connsiteY3" fmla="*/ 40640 h 1305560"/>
              <a:gd name="connsiteX4" fmla="*/ 3834740 w 6204560"/>
              <a:gd name="connsiteY4" fmla="*/ 276860 h 1305560"/>
              <a:gd name="connsiteX5" fmla="*/ 6204560 w 6204560"/>
              <a:gd name="connsiteY5" fmla="*/ 1305560 h 1305560"/>
              <a:gd name="connsiteX0" fmla="*/ 0 w 6204560"/>
              <a:gd name="connsiteY0" fmla="*/ 549673 h 1305560"/>
              <a:gd name="connsiteX1" fmla="*/ 727050 w 6204560"/>
              <a:gd name="connsiteY1" fmla="*/ 276225 h 1305560"/>
              <a:gd name="connsiteX2" fmla="*/ 1443072 w 6204560"/>
              <a:gd name="connsiteY2" fmla="*/ 57254 h 1305560"/>
              <a:gd name="connsiteX3" fmla="*/ 2806040 w 6204560"/>
              <a:gd name="connsiteY3" fmla="*/ 40640 h 1305560"/>
              <a:gd name="connsiteX4" fmla="*/ 3834740 w 6204560"/>
              <a:gd name="connsiteY4" fmla="*/ 276860 h 1305560"/>
              <a:gd name="connsiteX5" fmla="*/ 6204560 w 6204560"/>
              <a:gd name="connsiteY5" fmla="*/ 1305560 h 1305560"/>
              <a:gd name="connsiteX0" fmla="*/ 0 w 6204560"/>
              <a:gd name="connsiteY0" fmla="*/ 549673 h 1305560"/>
              <a:gd name="connsiteX1" fmla="*/ 727050 w 6204560"/>
              <a:gd name="connsiteY1" fmla="*/ 276225 h 1305560"/>
              <a:gd name="connsiteX2" fmla="*/ 1443072 w 6204560"/>
              <a:gd name="connsiteY2" fmla="*/ 57254 h 1305560"/>
              <a:gd name="connsiteX3" fmla="*/ 2806040 w 6204560"/>
              <a:gd name="connsiteY3" fmla="*/ 40640 h 1305560"/>
              <a:gd name="connsiteX4" fmla="*/ 3834740 w 6204560"/>
              <a:gd name="connsiteY4" fmla="*/ 276860 h 1305560"/>
              <a:gd name="connsiteX5" fmla="*/ 6204560 w 6204560"/>
              <a:gd name="connsiteY5" fmla="*/ 1305560 h 130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04560" h="1305560">
                <a:moveTo>
                  <a:pt x="0" y="549673"/>
                </a:moveTo>
                <a:lnTo>
                  <a:pt x="727050" y="276225"/>
                </a:lnTo>
                <a:cubicBezTo>
                  <a:pt x="975970" y="187325"/>
                  <a:pt x="1096574" y="96518"/>
                  <a:pt x="1443072" y="57254"/>
                </a:cubicBezTo>
                <a:cubicBezTo>
                  <a:pt x="1789570" y="17990"/>
                  <a:pt x="2412340" y="0"/>
                  <a:pt x="2806040" y="40640"/>
                </a:cubicBezTo>
                <a:cubicBezTo>
                  <a:pt x="3204651" y="77241"/>
                  <a:pt x="3268320" y="66040"/>
                  <a:pt x="3834740" y="276860"/>
                </a:cubicBezTo>
                <a:lnTo>
                  <a:pt x="6204560" y="1305560"/>
                </a:lnTo>
              </a:path>
            </a:pathLst>
          </a:cu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フリーフォーム 110"/>
          <p:cNvSpPr/>
          <p:nvPr/>
        </p:nvSpPr>
        <p:spPr>
          <a:xfrm rot="60000">
            <a:off x="7251177" y="2301359"/>
            <a:ext cx="1035959" cy="414765"/>
          </a:xfrm>
          <a:custGeom>
            <a:avLst/>
            <a:gdLst>
              <a:gd name="connsiteX0" fmla="*/ 914400 w 914400"/>
              <a:gd name="connsiteY0" fmla="*/ 371475 h 371475"/>
              <a:gd name="connsiteX1" fmla="*/ 0 w 914400"/>
              <a:gd name="connsiteY1" fmla="*/ 0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" h="371475">
                <a:moveTo>
                  <a:pt x="914400" y="371475"/>
                </a:moveTo>
                <a:lnTo>
                  <a:pt x="0" y="0"/>
                </a:lnTo>
              </a:path>
            </a:pathLst>
          </a:cu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フリーフォーム 111"/>
          <p:cNvSpPr/>
          <p:nvPr/>
        </p:nvSpPr>
        <p:spPr>
          <a:xfrm rot="19500000">
            <a:off x="2760224" y="1719505"/>
            <a:ext cx="1815864" cy="608106"/>
          </a:xfrm>
          <a:custGeom>
            <a:avLst/>
            <a:gdLst>
              <a:gd name="connsiteX0" fmla="*/ 914400 w 914400"/>
              <a:gd name="connsiteY0" fmla="*/ 371475 h 371475"/>
              <a:gd name="connsiteX1" fmla="*/ 0 w 914400"/>
              <a:gd name="connsiteY1" fmla="*/ 0 h 371475"/>
              <a:gd name="connsiteX0" fmla="*/ 914400 w 914400"/>
              <a:gd name="connsiteY0" fmla="*/ 371475 h 371475"/>
              <a:gd name="connsiteX1" fmla="*/ 437246 w 914400"/>
              <a:gd name="connsiteY1" fmla="*/ 151486 h 371475"/>
              <a:gd name="connsiteX2" fmla="*/ 0 w 914400"/>
              <a:gd name="connsiteY2" fmla="*/ 0 h 371475"/>
              <a:gd name="connsiteX0" fmla="*/ 914400 w 914400"/>
              <a:gd name="connsiteY0" fmla="*/ 371475 h 371475"/>
              <a:gd name="connsiteX1" fmla="*/ 0 w 914400"/>
              <a:gd name="connsiteY1" fmla="*/ 0 h 371475"/>
              <a:gd name="connsiteX0" fmla="*/ 914400 w 914400"/>
              <a:gd name="connsiteY0" fmla="*/ 580436 h 580436"/>
              <a:gd name="connsiteX1" fmla="*/ 423102 w 914400"/>
              <a:gd name="connsiteY1" fmla="*/ 0 h 580436"/>
              <a:gd name="connsiteX2" fmla="*/ 0 w 914400"/>
              <a:gd name="connsiteY2" fmla="*/ 208961 h 580436"/>
              <a:gd name="connsiteX0" fmla="*/ 914400 w 914400"/>
              <a:gd name="connsiteY0" fmla="*/ 371475 h 371475"/>
              <a:gd name="connsiteX1" fmla="*/ 0 w 914400"/>
              <a:gd name="connsiteY1" fmla="*/ 0 h 371475"/>
              <a:gd name="connsiteX0" fmla="*/ 883577 w 883577"/>
              <a:gd name="connsiteY0" fmla="*/ 345650 h 345650"/>
              <a:gd name="connsiteX1" fmla="*/ 0 w 883577"/>
              <a:gd name="connsiteY1" fmla="*/ 0 h 345650"/>
              <a:gd name="connsiteX0" fmla="*/ 877954 w 877954"/>
              <a:gd name="connsiteY0" fmla="*/ 332018 h 332018"/>
              <a:gd name="connsiteX1" fmla="*/ 0 w 877954"/>
              <a:gd name="connsiteY1" fmla="*/ 0 h 332018"/>
              <a:gd name="connsiteX0" fmla="*/ 880381 w 880381"/>
              <a:gd name="connsiteY0" fmla="*/ 322849 h 322849"/>
              <a:gd name="connsiteX1" fmla="*/ 0 w 880381"/>
              <a:gd name="connsiteY1" fmla="*/ 0 h 322849"/>
              <a:gd name="connsiteX0" fmla="*/ 880381 w 1238251"/>
              <a:gd name="connsiteY0" fmla="*/ 322849 h 618186"/>
              <a:gd name="connsiteX1" fmla="*/ 1238117 w 1238251"/>
              <a:gd name="connsiteY1" fmla="*/ 617081 h 618186"/>
              <a:gd name="connsiteX2" fmla="*/ 0 w 1238251"/>
              <a:gd name="connsiteY2" fmla="*/ 0 h 618186"/>
              <a:gd name="connsiteX0" fmla="*/ 1238117 w 1238117"/>
              <a:gd name="connsiteY0" fmla="*/ 617081 h 617081"/>
              <a:gd name="connsiteX1" fmla="*/ 0 w 1238117"/>
              <a:gd name="connsiteY1" fmla="*/ 0 h 617081"/>
              <a:gd name="connsiteX0" fmla="*/ 1238117 w 1238117"/>
              <a:gd name="connsiteY0" fmla="*/ 617081 h 617081"/>
              <a:gd name="connsiteX1" fmla="*/ 732382 w 1238117"/>
              <a:gd name="connsiteY1" fmla="*/ 253637 h 617081"/>
              <a:gd name="connsiteX2" fmla="*/ 0 w 1238117"/>
              <a:gd name="connsiteY2" fmla="*/ 0 h 617081"/>
              <a:gd name="connsiteX0" fmla="*/ 1238117 w 1238117"/>
              <a:gd name="connsiteY0" fmla="*/ 617081 h 617081"/>
              <a:gd name="connsiteX1" fmla="*/ 0 w 1238117"/>
              <a:gd name="connsiteY1" fmla="*/ 0 h 617081"/>
              <a:gd name="connsiteX0" fmla="*/ 1238117 w 1238117"/>
              <a:gd name="connsiteY0" fmla="*/ 617081 h 617081"/>
              <a:gd name="connsiteX1" fmla="*/ 624044 w 1238117"/>
              <a:gd name="connsiteY1" fmla="*/ 313043 h 617081"/>
              <a:gd name="connsiteX2" fmla="*/ 0 w 1238117"/>
              <a:gd name="connsiteY2" fmla="*/ 0 h 617081"/>
              <a:gd name="connsiteX0" fmla="*/ 1238117 w 1238117"/>
              <a:gd name="connsiteY0" fmla="*/ 617081 h 617081"/>
              <a:gd name="connsiteX1" fmla="*/ 663505 w 1238117"/>
              <a:gd name="connsiteY1" fmla="*/ 298412 h 617081"/>
              <a:gd name="connsiteX2" fmla="*/ 0 w 1238117"/>
              <a:gd name="connsiteY2" fmla="*/ 0 h 617081"/>
              <a:gd name="connsiteX0" fmla="*/ 1238117 w 1238117"/>
              <a:gd name="connsiteY0" fmla="*/ 617081 h 617081"/>
              <a:gd name="connsiteX1" fmla="*/ 663505 w 1238117"/>
              <a:gd name="connsiteY1" fmla="*/ 298412 h 617081"/>
              <a:gd name="connsiteX2" fmla="*/ 0 w 1238117"/>
              <a:gd name="connsiteY2" fmla="*/ 0 h 617081"/>
              <a:gd name="connsiteX0" fmla="*/ 1238117 w 1238117"/>
              <a:gd name="connsiteY0" fmla="*/ 617081 h 617081"/>
              <a:gd name="connsiteX1" fmla="*/ 692041 w 1238117"/>
              <a:gd name="connsiteY1" fmla="*/ 239427 h 617081"/>
              <a:gd name="connsiteX2" fmla="*/ 0 w 1238117"/>
              <a:gd name="connsiteY2" fmla="*/ 0 h 617081"/>
              <a:gd name="connsiteX0" fmla="*/ 1238117 w 1238117"/>
              <a:gd name="connsiteY0" fmla="*/ 617081 h 617081"/>
              <a:gd name="connsiteX1" fmla="*/ 692041 w 1238117"/>
              <a:gd name="connsiteY1" fmla="*/ 239427 h 617081"/>
              <a:gd name="connsiteX2" fmla="*/ 0 w 1238117"/>
              <a:gd name="connsiteY2" fmla="*/ 0 h 617081"/>
              <a:gd name="connsiteX0" fmla="*/ 1238117 w 1238117"/>
              <a:gd name="connsiteY0" fmla="*/ 617081 h 617081"/>
              <a:gd name="connsiteX1" fmla="*/ 692041 w 1238117"/>
              <a:gd name="connsiteY1" fmla="*/ 239427 h 617081"/>
              <a:gd name="connsiteX2" fmla="*/ 0 w 1238117"/>
              <a:gd name="connsiteY2" fmla="*/ 0 h 617081"/>
              <a:gd name="connsiteX0" fmla="*/ 1238117 w 1238117"/>
              <a:gd name="connsiteY0" fmla="*/ 617081 h 617081"/>
              <a:gd name="connsiteX1" fmla="*/ 692041 w 1238117"/>
              <a:gd name="connsiteY1" fmla="*/ 239427 h 617081"/>
              <a:gd name="connsiteX2" fmla="*/ 0 w 1238117"/>
              <a:gd name="connsiteY2" fmla="*/ 0 h 617081"/>
              <a:gd name="connsiteX0" fmla="*/ 1238117 w 1238117"/>
              <a:gd name="connsiteY0" fmla="*/ 617081 h 617081"/>
              <a:gd name="connsiteX1" fmla="*/ 692041 w 1238117"/>
              <a:gd name="connsiteY1" fmla="*/ 239427 h 617081"/>
              <a:gd name="connsiteX2" fmla="*/ 0 w 1238117"/>
              <a:gd name="connsiteY2" fmla="*/ 0 h 617081"/>
              <a:gd name="connsiteX0" fmla="*/ 1247207 w 1247207"/>
              <a:gd name="connsiteY0" fmla="*/ 589987 h 589987"/>
              <a:gd name="connsiteX1" fmla="*/ 692041 w 1247207"/>
              <a:gd name="connsiteY1" fmla="*/ 239427 h 589987"/>
              <a:gd name="connsiteX2" fmla="*/ 0 w 1247207"/>
              <a:gd name="connsiteY2" fmla="*/ 0 h 589987"/>
              <a:gd name="connsiteX0" fmla="*/ 1254318 w 1254318"/>
              <a:gd name="connsiteY0" fmla="*/ 591894 h 591894"/>
              <a:gd name="connsiteX1" fmla="*/ 692041 w 1254318"/>
              <a:gd name="connsiteY1" fmla="*/ 239427 h 591894"/>
              <a:gd name="connsiteX2" fmla="*/ 0 w 1254318"/>
              <a:gd name="connsiteY2" fmla="*/ 0 h 591894"/>
              <a:gd name="connsiteX0" fmla="*/ 1254318 w 1254318"/>
              <a:gd name="connsiteY0" fmla="*/ 591894 h 591894"/>
              <a:gd name="connsiteX1" fmla="*/ 927011 w 1254318"/>
              <a:gd name="connsiteY1" fmla="*/ 346853 h 591894"/>
              <a:gd name="connsiteX2" fmla="*/ 0 w 1254318"/>
              <a:gd name="connsiteY2" fmla="*/ 0 h 591894"/>
              <a:gd name="connsiteX0" fmla="*/ 1254318 w 1254318"/>
              <a:gd name="connsiteY0" fmla="*/ 591894 h 591894"/>
              <a:gd name="connsiteX1" fmla="*/ 927011 w 1254318"/>
              <a:gd name="connsiteY1" fmla="*/ 346853 h 591894"/>
              <a:gd name="connsiteX2" fmla="*/ 0 w 1254318"/>
              <a:gd name="connsiteY2" fmla="*/ 0 h 591894"/>
              <a:gd name="connsiteX0" fmla="*/ 1254318 w 1254318"/>
              <a:gd name="connsiteY0" fmla="*/ 591894 h 591894"/>
              <a:gd name="connsiteX1" fmla="*/ 927011 w 1254318"/>
              <a:gd name="connsiteY1" fmla="*/ 346853 h 591894"/>
              <a:gd name="connsiteX2" fmla="*/ 0 w 1254318"/>
              <a:gd name="connsiteY2" fmla="*/ 0 h 591894"/>
              <a:gd name="connsiteX0" fmla="*/ 1254318 w 1254318"/>
              <a:gd name="connsiteY0" fmla="*/ 591894 h 591894"/>
              <a:gd name="connsiteX1" fmla="*/ 927011 w 1254318"/>
              <a:gd name="connsiteY1" fmla="*/ 346853 h 591894"/>
              <a:gd name="connsiteX2" fmla="*/ 0 w 1254318"/>
              <a:gd name="connsiteY2" fmla="*/ 0 h 591894"/>
              <a:gd name="connsiteX0" fmla="*/ 1254318 w 1254318"/>
              <a:gd name="connsiteY0" fmla="*/ 591894 h 591894"/>
              <a:gd name="connsiteX1" fmla="*/ 927011 w 1254318"/>
              <a:gd name="connsiteY1" fmla="*/ 346853 h 591894"/>
              <a:gd name="connsiteX2" fmla="*/ 0 w 1254318"/>
              <a:gd name="connsiteY2" fmla="*/ 0 h 591894"/>
              <a:gd name="connsiteX0" fmla="*/ 1254508 w 1254508"/>
              <a:gd name="connsiteY0" fmla="*/ 608106 h 608106"/>
              <a:gd name="connsiteX1" fmla="*/ 927011 w 1254508"/>
              <a:gd name="connsiteY1" fmla="*/ 346853 h 608106"/>
              <a:gd name="connsiteX2" fmla="*/ 0 w 1254508"/>
              <a:gd name="connsiteY2" fmla="*/ 0 h 608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54508" h="608106">
                <a:moveTo>
                  <a:pt x="1254508" y="608106"/>
                </a:moveTo>
                <a:cubicBezTo>
                  <a:pt x="1085696" y="450584"/>
                  <a:pt x="1159619" y="480489"/>
                  <a:pt x="927011" y="346853"/>
                </a:cubicBezTo>
                <a:lnTo>
                  <a:pt x="0" y="0"/>
                </a:lnTo>
              </a:path>
            </a:pathLst>
          </a:cu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Text Box 117"/>
          <p:cNvSpPr txBox="1">
            <a:spLocks noChangeArrowheads="1"/>
          </p:cNvSpPr>
          <p:nvPr/>
        </p:nvSpPr>
        <p:spPr bwMode="auto">
          <a:xfrm rot="20419613">
            <a:off x="3197510" y="1936292"/>
            <a:ext cx="10080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ja-JP" altLang="en-US" sz="500" dirty="0" smtClean="0">
                <a:latin typeface="小塚ゴシック Pro L" pitchFamily="34" charset="-128"/>
                <a:ea typeface="小塚ゴシック Pro L" pitchFamily="34" charset="-128"/>
              </a:rPr>
              <a:t>中之島駅</a:t>
            </a:r>
            <a:endParaRPr lang="ja-JP" altLang="en-US" sz="500" dirty="0">
              <a:latin typeface="小塚ゴシック Pro L" pitchFamily="34" charset="-128"/>
              <a:ea typeface="小塚ゴシック Pro L" pitchFamily="34" charset="-128"/>
            </a:endParaRPr>
          </a:p>
        </p:txBody>
      </p:sp>
      <p:sp>
        <p:nvSpPr>
          <p:cNvPr id="116" name="Text Box 117"/>
          <p:cNvSpPr txBox="1">
            <a:spLocks noChangeArrowheads="1"/>
          </p:cNvSpPr>
          <p:nvPr/>
        </p:nvSpPr>
        <p:spPr bwMode="auto">
          <a:xfrm rot="1338158">
            <a:off x="7331755" y="2508184"/>
            <a:ext cx="10080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ja-JP" altLang="en-US" sz="500" dirty="0" smtClean="0">
                <a:latin typeface="小塚ゴシック Pro L" pitchFamily="34" charset="-128"/>
                <a:ea typeface="小塚ゴシック Pro L" pitchFamily="34" charset="-128"/>
              </a:rPr>
              <a:t>渡辺橋駅</a:t>
            </a:r>
            <a:endParaRPr lang="ja-JP" altLang="en-US" sz="500" dirty="0">
              <a:latin typeface="小塚ゴシック Pro L" pitchFamily="34" charset="-128"/>
              <a:ea typeface="小塚ゴシック Pro L" pitchFamily="34" charset="-128"/>
            </a:endParaRPr>
          </a:p>
        </p:txBody>
      </p:sp>
      <p:sp>
        <p:nvSpPr>
          <p:cNvPr id="213" name="正方形/長方形 115"/>
          <p:cNvSpPr>
            <a:spLocks noChangeArrowheads="1"/>
          </p:cNvSpPr>
          <p:nvPr/>
        </p:nvSpPr>
        <p:spPr bwMode="auto">
          <a:xfrm rot="10800000">
            <a:off x="6288931" y="2120131"/>
            <a:ext cx="144463" cy="34925"/>
          </a:xfrm>
          <a:prstGeom prst="rect">
            <a:avLst/>
          </a:prstGeom>
          <a:solidFill>
            <a:srgbClr val="00B05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214" name="正方形/長方形 115"/>
          <p:cNvSpPr>
            <a:spLocks noChangeArrowheads="1"/>
          </p:cNvSpPr>
          <p:nvPr/>
        </p:nvSpPr>
        <p:spPr bwMode="auto">
          <a:xfrm rot="4589114">
            <a:off x="6336447" y="2234413"/>
            <a:ext cx="275392" cy="45719"/>
          </a:xfrm>
          <a:prstGeom prst="rect">
            <a:avLst/>
          </a:prstGeom>
          <a:solidFill>
            <a:srgbClr val="00B05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215" name="正方形/長方形 115"/>
          <p:cNvSpPr>
            <a:spLocks noChangeArrowheads="1"/>
          </p:cNvSpPr>
          <p:nvPr/>
        </p:nvSpPr>
        <p:spPr bwMode="auto">
          <a:xfrm rot="11980583">
            <a:off x="6630745" y="2504241"/>
            <a:ext cx="370155" cy="45719"/>
          </a:xfrm>
          <a:prstGeom prst="rect">
            <a:avLst/>
          </a:prstGeom>
          <a:solidFill>
            <a:srgbClr val="00B05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216" name="正方形/長方形 115"/>
          <p:cNvSpPr>
            <a:spLocks noChangeArrowheads="1"/>
          </p:cNvSpPr>
          <p:nvPr/>
        </p:nvSpPr>
        <p:spPr bwMode="auto">
          <a:xfrm rot="16200000">
            <a:off x="6724940" y="3018739"/>
            <a:ext cx="260451" cy="45719"/>
          </a:xfrm>
          <a:prstGeom prst="rect">
            <a:avLst/>
          </a:prstGeom>
          <a:solidFill>
            <a:srgbClr val="00B05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6191" name="Text Box 117"/>
          <p:cNvSpPr txBox="1">
            <a:spLocks noChangeArrowheads="1"/>
          </p:cNvSpPr>
          <p:nvPr/>
        </p:nvSpPr>
        <p:spPr bwMode="auto">
          <a:xfrm>
            <a:off x="6516216" y="2924944"/>
            <a:ext cx="5889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ja-JP" altLang="en-US" sz="400" dirty="0" smtClean="0">
                <a:latin typeface="小塚ゴシック Pro L" pitchFamily="34" charset="-128"/>
                <a:ea typeface="小塚ゴシック Pro L" pitchFamily="34" charset="-128"/>
              </a:rPr>
              <a:t>三井ガーデンホテル</a:t>
            </a:r>
            <a:endParaRPr lang="en-US" altLang="ja-JP" sz="400" dirty="0" smtClean="0">
              <a:latin typeface="小塚ゴシック Pro L" pitchFamily="34" charset="-128"/>
              <a:ea typeface="小塚ゴシック Pro L" pitchFamily="34" charset="-128"/>
            </a:endParaRPr>
          </a:p>
          <a:p>
            <a:pPr algn="ctr" eaLnBrk="0" hangingPunct="0"/>
            <a:r>
              <a:rPr lang="ja-JP" altLang="en-US" sz="400" dirty="0" smtClean="0">
                <a:latin typeface="小塚ゴシック Pro L" pitchFamily="34" charset="-128"/>
                <a:ea typeface="小塚ゴシック Pro L" pitchFamily="34" charset="-128"/>
              </a:rPr>
              <a:t>プレミア</a:t>
            </a:r>
            <a:endParaRPr lang="en-US" altLang="ja-JP" sz="400" dirty="0">
              <a:latin typeface="小塚ゴシック Pro L" pitchFamily="34" charset="-128"/>
              <a:ea typeface="小塚ゴシック Pro L" pitchFamily="34" charset="-128"/>
            </a:endParaRPr>
          </a:p>
        </p:txBody>
      </p:sp>
      <p:sp>
        <p:nvSpPr>
          <p:cNvPr id="6184" name="Line 190"/>
          <p:cNvSpPr>
            <a:spLocks noChangeShapeType="1"/>
          </p:cNvSpPr>
          <p:nvPr/>
        </p:nvSpPr>
        <p:spPr bwMode="auto">
          <a:xfrm flipH="1">
            <a:off x="6372198" y="1772815"/>
            <a:ext cx="144017" cy="288033"/>
          </a:xfrm>
          <a:prstGeom prst="line">
            <a:avLst/>
          </a:prstGeom>
          <a:noFill/>
          <a:ln w="9525">
            <a:solidFill>
              <a:srgbClr val="333333"/>
            </a:solidFill>
            <a:round/>
            <a:headEnd/>
            <a:tailEnd type="oval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85" name="正方形/長方形 115"/>
          <p:cNvSpPr>
            <a:spLocks noChangeArrowheads="1"/>
          </p:cNvSpPr>
          <p:nvPr/>
        </p:nvSpPr>
        <p:spPr bwMode="auto">
          <a:xfrm rot="6873803">
            <a:off x="6364872" y="1985274"/>
            <a:ext cx="275392" cy="45719"/>
          </a:xfrm>
          <a:prstGeom prst="rect">
            <a:avLst/>
          </a:prstGeom>
          <a:solidFill>
            <a:srgbClr val="00B05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218" name="Text Box 117"/>
          <p:cNvSpPr txBox="1">
            <a:spLocks noChangeArrowheads="1"/>
          </p:cNvSpPr>
          <p:nvPr/>
        </p:nvSpPr>
        <p:spPr bwMode="auto">
          <a:xfrm>
            <a:off x="5685461" y="1893017"/>
            <a:ext cx="122384" cy="258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ja-JP" altLang="en-US" sz="500" dirty="0" smtClean="0">
                <a:latin typeface="小塚ゴシック Pro L" pitchFamily="34" charset="-128"/>
                <a:ea typeface="小塚ゴシック Pro L" pitchFamily="34" charset="-128"/>
              </a:rPr>
              <a:t>阪大</a:t>
            </a:r>
            <a:endParaRPr lang="ja-JP" altLang="en-US" sz="500" dirty="0">
              <a:latin typeface="小塚ゴシック Pro L" pitchFamily="34" charset="-128"/>
              <a:ea typeface="小塚ゴシック Pro L" pitchFamily="34" charset="-128"/>
            </a:endParaRPr>
          </a:p>
        </p:txBody>
      </p:sp>
      <p:sp>
        <p:nvSpPr>
          <p:cNvPr id="219" name="テキスト ボックス 218"/>
          <p:cNvSpPr txBox="1"/>
          <p:nvPr/>
        </p:nvSpPr>
        <p:spPr>
          <a:xfrm>
            <a:off x="238386" y="302486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中之島西部地区の</a:t>
            </a:r>
            <a:r>
              <a:rPr lang="ja-JP" altLang="en-US" sz="1400" dirty="0" smtClean="0"/>
              <a:t>歩行者ネットワーク等の公共空間の整備について</a:t>
            </a:r>
            <a:endParaRPr kumimoji="1" lang="ja-JP" altLang="en-US" sz="1400" dirty="0"/>
          </a:p>
        </p:txBody>
      </p:sp>
      <p:sp>
        <p:nvSpPr>
          <p:cNvPr id="207" name="Text Box 117"/>
          <p:cNvSpPr txBox="1">
            <a:spLocks noChangeArrowheads="1"/>
          </p:cNvSpPr>
          <p:nvPr/>
        </p:nvSpPr>
        <p:spPr bwMode="auto">
          <a:xfrm>
            <a:off x="2987824" y="3212976"/>
            <a:ext cx="330200" cy="8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ja-JP" altLang="en-US" sz="500" dirty="0" smtClean="0">
                <a:latin typeface="小塚ゴシック Pro L" pitchFamily="34" charset="-128"/>
                <a:ea typeface="小塚ゴシック Pro L" pitchFamily="34" charset="-128"/>
              </a:rPr>
              <a:t>住友病院</a:t>
            </a:r>
            <a:endParaRPr lang="ja-JP" altLang="en-US" sz="500" dirty="0">
              <a:latin typeface="小塚ゴシック Pro L" pitchFamily="34" charset="-128"/>
              <a:ea typeface="小塚ゴシック Pro L" pitchFamily="34" charset="-128"/>
            </a:endParaRPr>
          </a:p>
        </p:txBody>
      </p:sp>
      <p:sp>
        <p:nvSpPr>
          <p:cNvPr id="209" name="Text Box 117"/>
          <p:cNvSpPr txBox="1">
            <a:spLocks noChangeArrowheads="1"/>
          </p:cNvSpPr>
          <p:nvPr/>
        </p:nvSpPr>
        <p:spPr bwMode="auto">
          <a:xfrm>
            <a:off x="4355976" y="1916832"/>
            <a:ext cx="473075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en-US" altLang="ja-JP" sz="500" dirty="0" smtClean="0">
                <a:latin typeface="小塚ゴシック Pro L" pitchFamily="34" charset="-128"/>
                <a:ea typeface="小塚ゴシック Pro L" pitchFamily="34" charset="-128"/>
              </a:rPr>
              <a:t>NTT</a:t>
            </a:r>
          </a:p>
          <a:p>
            <a:pPr algn="ctr" eaLnBrk="0" hangingPunct="0"/>
            <a:r>
              <a:rPr lang="ja-JP" altLang="en-US" sz="500" dirty="0" smtClean="0">
                <a:latin typeface="小塚ゴシック Pro L" pitchFamily="34" charset="-128"/>
                <a:ea typeface="小塚ゴシック Pro L" pitchFamily="34" charset="-128"/>
              </a:rPr>
              <a:t>中之島ビル</a:t>
            </a:r>
            <a:endParaRPr lang="ja-JP" altLang="en-US" sz="500" dirty="0">
              <a:latin typeface="小塚ゴシック Pro L" pitchFamily="34" charset="-128"/>
              <a:ea typeface="小塚ゴシック Pro L" pitchFamily="34" charset="-128"/>
            </a:endParaRPr>
          </a:p>
        </p:txBody>
      </p:sp>
      <p:sp>
        <p:nvSpPr>
          <p:cNvPr id="210" name="Text Box 117"/>
          <p:cNvSpPr txBox="1">
            <a:spLocks noChangeArrowheads="1"/>
          </p:cNvSpPr>
          <p:nvPr/>
        </p:nvSpPr>
        <p:spPr bwMode="auto">
          <a:xfrm>
            <a:off x="1145580" y="3288283"/>
            <a:ext cx="5461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ja-JP" altLang="en-US" sz="400" dirty="0">
                <a:latin typeface="小塚ゴシック Pro L" pitchFamily="34" charset="-128"/>
                <a:ea typeface="小塚ゴシック Pro L" pitchFamily="34" charset="-128"/>
              </a:rPr>
              <a:t>中之島</a:t>
            </a:r>
            <a:endParaRPr lang="en-US" altLang="ja-JP" sz="400" dirty="0">
              <a:latin typeface="小塚ゴシック Pro L" pitchFamily="34" charset="-128"/>
              <a:ea typeface="小塚ゴシック Pro L" pitchFamily="34" charset="-128"/>
            </a:endParaRPr>
          </a:p>
          <a:p>
            <a:pPr algn="ctr" eaLnBrk="0" hangingPunct="0"/>
            <a:r>
              <a:rPr lang="ja-JP" altLang="en-US" sz="400" dirty="0" smtClean="0">
                <a:latin typeface="小塚ゴシック Pro L" pitchFamily="34" charset="-128"/>
                <a:ea typeface="小塚ゴシック Pro L" pitchFamily="34" charset="-128"/>
              </a:rPr>
              <a:t>センタービル</a:t>
            </a:r>
            <a:endParaRPr lang="ja-JP" altLang="en-US" sz="400" dirty="0">
              <a:latin typeface="小塚ゴシック Pro L" pitchFamily="34" charset="-128"/>
              <a:ea typeface="小塚ゴシック Pro L" pitchFamily="34" charset="-128"/>
            </a:endParaRPr>
          </a:p>
        </p:txBody>
      </p:sp>
      <p:sp>
        <p:nvSpPr>
          <p:cNvPr id="6200" name="フリーフォーム 134"/>
          <p:cNvSpPr>
            <a:spLocks/>
          </p:cNvSpPr>
          <p:nvPr/>
        </p:nvSpPr>
        <p:spPr bwMode="auto">
          <a:xfrm>
            <a:off x="3455988" y="2246629"/>
            <a:ext cx="2231702" cy="644210"/>
          </a:xfrm>
          <a:custGeom>
            <a:avLst/>
            <a:gdLst>
              <a:gd name="T0" fmla="*/ 2147483647 w 676275"/>
              <a:gd name="T1" fmla="*/ 0 h 161798"/>
              <a:gd name="T2" fmla="*/ 2147483647 w 676275"/>
              <a:gd name="T3" fmla="*/ 2147483647 h 161798"/>
              <a:gd name="T4" fmla="*/ 2147483647 w 676275"/>
              <a:gd name="T5" fmla="*/ 2147483647 h 161798"/>
              <a:gd name="T6" fmla="*/ 0 w 676275"/>
              <a:gd name="T7" fmla="*/ 2147483647 h 161798"/>
              <a:gd name="T8" fmla="*/ 0 60000 65536"/>
              <a:gd name="T9" fmla="*/ 0 60000 65536"/>
              <a:gd name="T10" fmla="*/ 0 60000 65536"/>
              <a:gd name="T11" fmla="*/ 0 60000 65536"/>
              <a:gd name="T12" fmla="*/ 0 w 676275"/>
              <a:gd name="T13" fmla="*/ 0 h 161798"/>
              <a:gd name="T14" fmla="*/ 676275 w 676275"/>
              <a:gd name="T15" fmla="*/ 161798 h 161798"/>
              <a:gd name="connsiteX0" fmla="*/ 676275 w 676275"/>
              <a:gd name="connsiteY0" fmla="*/ 0 h 161798"/>
              <a:gd name="connsiteX1" fmla="*/ 478147 w 676275"/>
              <a:gd name="connsiteY1" fmla="*/ 11022 h 161798"/>
              <a:gd name="connsiteX2" fmla="*/ 294756 w 676275"/>
              <a:gd name="connsiteY2" fmla="*/ 64493 h 161798"/>
              <a:gd name="connsiteX3" fmla="*/ 0 w 676275"/>
              <a:gd name="connsiteY3" fmla="*/ 161798 h 161798"/>
              <a:gd name="connsiteX0" fmla="*/ 676275 w 676275"/>
              <a:gd name="connsiteY0" fmla="*/ 0 h 161798"/>
              <a:gd name="connsiteX1" fmla="*/ 502857 w 676275"/>
              <a:gd name="connsiteY1" fmla="*/ 21498 h 161798"/>
              <a:gd name="connsiteX2" fmla="*/ 294756 w 676275"/>
              <a:gd name="connsiteY2" fmla="*/ 64493 h 161798"/>
              <a:gd name="connsiteX3" fmla="*/ 0 w 676275"/>
              <a:gd name="connsiteY3" fmla="*/ 161798 h 161798"/>
              <a:gd name="connsiteX0" fmla="*/ 676275 w 676275"/>
              <a:gd name="connsiteY0" fmla="*/ 0 h 161798"/>
              <a:gd name="connsiteX1" fmla="*/ 502857 w 676275"/>
              <a:gd name="connsiteY1" fmla="*/ 21498 h 161798"/>
              <a:gd name="connsiteX2" fmla="*/ 294756 w 676275"/>
              <a:gd name="connsiteY2" fmla="*/ 85990 h 161798"/>
              <a:gd name="connsiteX3" fmla="*/ 0 w 676275"/>
              <a:gd name="connsiteY3" fmla="*/ 161798 h 161798"/>
              <a:gd name="connsiteX0" fmla="*/ 676275 w 676275"/>
              <a:gd name="connsiteY0" fmla="*/ 0 h 161798"/>
              <a:gd name="connsiteX1" fmla="*/ 535247 w 676275"/>
              <a:gd name="connsiteY1" fmla="*/ 21039 h 161798"/>
              <a:gd name="connsiteX2" fmla="*/ 294756 w 676275"/>
              <a:gd name="connsiteY2" fmla="*/ 85990 h 161798"/>
              <a:gd name="connsiteX3" fmla="*/ 0 w 676275"/>
              <a:gd name="connsiteY3" fmla="*/ 161798 h 161798"/>
              <a:gd name="connsiteX0" fmla="*/ 676275 w 690700"/>
              <a:gd name="connsiteY0" fmla="*/ 18302 h 180100"/>
              <a:gd name="connsiteX1" fmla="*/ 667195 w 690700"/>
              <a:gd name="connsiteY1" fmla="*/ 3506 h 180100"/>
              <a:gd name="connsiteX2" fmla="*/ 535247 w 690700"/>
              <a:gd name="connsiteY2" fmla="*/ 39341 h 180100"/>
              <a:gd name="connsiteX3" fmla="*/ 294756 w 690700"/>
              <a:gd name="connsiteY3" fmla="*/ 104292 h 180100"/>
              <a:gd name="connsiteX4" fmla="*/ 0 w 690700"/>
              <a:gd name="connsiteY4" fmla="*/ 180100 h 180100"/>
              <a:gd name="connsiteX0" fmla="*/ 676275 w 689683"/>
              <a:gd name="connsiteY0" fmla="*/ 24349 h 186147"/>
              <a:gd name="connsiteX1" fmla="*/ 667195 w 689683"/>
              <a:gd name="connsiteY1" fmla="*/ 9553 h 186147"/>
              <a:gd name="connsiteX2" fmla="*/ 541347 w 689683"/>
              <a:gd name="connsiteY2" fmla="*/ 81669 h 186147"/>
              <a:gd name="connsiteX3" fmla="*/ 294756 w 689683"/>
              <a:gd name="connsiteY3" fmla="*/ 110339 h 186147"/>
              <a:gd name="connsiteX4" fmla="*/ 0 w 689683"/>
              <a:gd name="connsiteY4" fmla="*/ 186147 h 186147"/>
              <a:gd name="connsiteX0" fmla="*/ 676275 w 689683"/>
              <a:gd name="connsiteY0" fmla="*/ 24349 h 186147"/>
              <a:gd name="connsiteX1" fmla="*/ 667195 w 689683"/>
              <a:gd name="connsiteY1" fmla="*/ 9553 h 186147"/>
              <a:gd name="connsiteX2" fmla="*/ 541347 w 689683"/>
              <a:gd name="connsiteY2" fmla="*/ 81669 h 186147"/>
              <a:gd name="connsiteX3" fmla="*/ 317318 w 689683"/>
              <a:gd name="connsiteY3" fmla="*/ 138385 h 186147"/>
              <a:gd name="connsiteX4" fmla="*/ 0 w 689683"/>
              <a:gd name="connsiteY4" fmla="*/ 186147 h 186147"/>
              <a:gd name="connsiteX0" fmla="*/ 676275 w 713188"/>
              <a:gd name="connsiteY0" fmla="*/ 8950 h 170748"/>
              <a:gd name="connsiteX1" fmla="*/ 690700 w 713188"/>
              <a:gd name="connsiteY1" fmla="*/ 9553 h 170748"/>
              <a:gd name="connsiteX2" fmla="*/ 541347 w 713188"/>
              <a:gd name="connsiteY2" fmla="*/ 66270 h 170748"/>
              <a:gd name="connsiteX3" fmla="*/ 317318 w 713188"/>
              <a:gd name="connsiteY3" fmla="*/ 122986 h 170748"/>
              <a:gd name="connsiteX4" fmla="*/ 0 w 713188"/>
              <a:gd name="connsiteY4" fmla="*/ 170748 h 170748"/>
              <a:gd name="connsiteX0" fmla="*/ 676275 w 716020"/>
              <a:gd name="connsiteY0" fmla="*/ 8441 h 170239"/>
              <a:gd name="connsiteX1" fmla="*/ 690700 w 716020"/>
              <a:gd name="connsiteY1" fmla="*/ 9044 h 170239"/>
              <a:gd name="connsiteX2" fmla="*/ 524357 w 716020"/>
              <a:gd name="connsiteY2" fmla="*/ 62707 h 170239"/>
              <a:gd name="connsiteX3" fmla="*/ 317318 w 716020"/>
              <a:gd name="connsiteY3" fmla="*/ 122477 h 170239"/>
              <a:gd name="connsiteX4" fmla="*/ 0 w 716020"/>
              <a:gd name="connsiteY4" fmla="*/ 170239 h 170239"/>
              <a:gd name="connsiteX0" fmla="*/ 676275 w 719263"/>
              <a:gd name="connsiteY0" fmla="*/ 8141 h 169939"/>
              <a:gd name="connsiteX1" fmla="*/ 690700 w 719263"/>
              <a:gd name="connsiteY1" fmla="*/ 8744 h 169939"/>
              <a:gd name="connsiteX2" fmla="*/ 504897 w 719263"/>
              <a:gd name="connsiteY2" fmla="*/ 60603 h 169939"/>
              <a:gd name="connsiteX3" fmla="*/ 317318 w 719263"/>
              <a:gd name="connsiteY3" fmla="*/ 122177 h 169939"/>
              <a:gd name="connsiteX4" fmla="*/ 0 w 719263"/>
              <a:gd name="connsiteY4" fmla="*/ 169939 h 169939"/>
              <a:gd name="connsiteX0" fmla="*/ 676275 w 1479804"/>
              <a:gd name="connsiteY0" fmla="*/ 45756 h 207554"/>
              <a:gd name="connsiteX1" fmla="*/ 1451241 w 1479804"/>
              <a:gd name="connsiteY1" fmla="*/ 8744 h 207554"/>
              <a:gd name="connsiteX2" fmla="*/ 504897 w 1479804"/>
              <a:gd name="connsiteY2" fmla="*/ 98218 h 207554"/>
              <a:gd name="connsiteX3" fmla="*/ 317318 w 1479804"/>
              <a:gd name="connsiteY3" fmla="*/ 159792 h 207554"/>
              <a:gd name="connsiteX4" fmla="*/ 0 w 1479804"/>
              <a:gd name="connsiteY4" fmla="*/ 207554 h 207554"/>
              <a:gd name="connsiteX0" fmla="*/ 1451241 w 1451241"/>
              <a:gd name="connsiteY0" fmla="*/ 0 h 198810"/>
              <a:gd name="connsiteX1" fmla="*/ 504897 w 1451241"/>
              <a:gd name="connsiteY1" fmla="*/ 89474 h 198810"/>
              <a:gd name="connsiteX2" fmla="*/ 317318 w 1451241"/>
              <a:gd name="connsiteY2" fmla="*/ 151048 h 198810"/>
              <a:gd name="connsiteX3" fmla="*/ 0 w 1451241"/>
              <a:gd name="connsiteY3" fmla="*/ 198810 h 198810"/>
              <a:gd name="connsiteX0" fmla="*/ 1451241 w 1451241"/>
              <a:gd name="connsiteY0" fmla="*/ 0 h 198810"/>
              <a:gd name="connsiteX1" fmla="*/ 317318 w 1451241"/>
              <a:gd name="connsiteY1" fmla="*/ 151048 h 198810"/>
              <a:gd name="connsiteX2" fmla="*/ 0 w 1451241"/>
              <a:gd name="connsiteY2" fmla="*/ 198810 h 198810"/>
              <a:gd name="connsiteX0" fmla="*/ 1451241 w 1451241"/>
              <a:gd name="connsiteY0" fmla="*/ 0 h 198810"/>
              <a:gd name="connsiteX1" fmla="*/ 609966 w 1451241"/>
              <a:gd name="connsiteY1" fmla="*/ 90027 h 198810"/>
              <a:gd name="connsiteX2" fmla="*/ 0 w 1451241"/>
              <a:gd name="connsiteY2" fmla="*/ 198810 h 198810"/>
              <a:gd name="connsiteX0" fmla="*/ 1436526 w 1436526"/>
              <a:gd name="connsiteY0" fmla="*/ 0 h 213998"/>
              <a:gd name="connsiteX1" fmla="*/ 609966 w 1436526"/>
              <a:gd name="connsiteY1" fmla="*/ 105215 h 213998"/>
              <a:gd name="connsiteX2" fmla="*/ 0 w 1436526"/>
              <a:gd name="connsiteY2" fmla="*/ 213998 h 213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6526" h="213998">
                <a:moveTo>
                  <a:pt x="1436526" y="0"/>
                </a:moveTo>
                <a:lnTo>
                  <a:pt x="609966" y="105215"/>
                </a:lnTo>
                <a:lnTo>
                  <a:pt x="0" y="213998"/>
                </a:lnTo>
              </a:path>
            </a:pathLst>
          </a:custGeom>
          <a:noFill/>
          <a:ln w="152400" cap="rnd" cmpd="sng">
            <a:solidFill>
              <a:srgbClr val="FBAC97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06" name="Text Box 117"/>
          <p:cNvSpPr txBox="1">
            <a:spLocks noChangeArrowheads="1"/>
          </p:cNvSpPr>
          <p:nvPr/>
        </p:nvSpPr>
        <p:spPr bwMode="auto">
          <a:xfrm>
            <a:off x="4286250" y="2560638"/>
            <a:ext cx="473075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ja-JP" altLang="en-US" sz="500" dirty="0">
                <a:latin typeface="小塚ゴシック Pro L" pitchFamily="34" charset="-128"/>
                <a:ea typeface="小塚ゴシック Pro L" pitchFamily="34" charset="-128"/>
              </a:rPr>
              <a:t>扇町高校跡地</a:t>
            </a: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8290677" y="184694"/>
            <a:ext cx="66717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 smtClean="0"/>
              <a:t>別添７</a:t>
            </a:r>
            <a:endParaRPr kumimoji="1" lang="ja-JP" altLang="en-US" sz="1400" dirty="0"/>
          </a:p>
        </p:txBody>
      </p:sp>
      <p:sp>
        <p:nvSpPr>
          <p:cNvPr id="6205" name="Text Box 117"/>
          <p:cNvSpPr txBox="1">
            <a:spLocks noChangeArrowheads="1"/>
          </p:cNvSpPr>
          <p:nvPr/>
        </p:nvSpPr>
        <p:spPr bwMode="auto">
          <a:xfrm>
            <a:off x="5016826" y="2142871"/>
            <a:ext cx="576263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ja-JP" altLang="en-US" sz="500" dirty="0" smtClean="0">
                <a:latin typeface="小塚ゴシック Pro L" pitchFamily="34" charset="-128"/>
                <a:ea typeface="小塚ゴシック Pro L" pitchFamily="34" charset="-128"/>
              </a:rPr>
              <a:t>中之島</a:t>
            </a:r>
            <a:r>
              <a:rPr lang="en-US" altLang="ja-JP" sz="500" dirty="0" smtClean="0">
                <a:latin typeface="小塚ゴシック Pro L" pitchFamily="34" charset="-128"/>
                <a:ea typeface="小塚ゴシック Pro L" pitchFamily="34" charset="-128"/>
              </a:rPr>
              <a:t>4</a:t>
            </a:r>
            <a:r>
              <a:rPr lang="ja-JP" altLang="en-US" sz="500" dirty="0" smtClean="0">
                <a:latin typeface="小塚ゴシック Pro L" pitchFamily="34" charset="-128"/>
                <a:ea typeface="小塚ゴシック Pro L" pitchFamily="34" charset="-128"/>
              </a:rPr>
              <a:t>丁目市有地</a:t>
            </a:r>
            <a:endParaRPr lang="en-US" altLang="ja-JP" sz="500" dirty="0" smtClean="0">
              <a:latin typeface="小塚ゴシック Pro L" pitchFamily="34" charset="-128"/>
              <a:ea typeface="小塚ゴシック Pro L" pitchFamily="34" charset="-128"/>
            </a:endParaRPr>
          </a:p>
          <a:p>
            <a:pPr algn="ctr" eaLnBrk="0" hangingPunct="0"/>
            <a:r>
              <a:rPr lang="ja-JP" altLang="en-US" sz="500" dirty="0" smtClean="0">
                <a:latin typeface="小塚ゴシック Pro L" pitchFamily="34" charset="-128"/>
                <a:ea typeface="小塚ゴシック Pro L" pitchFamily="34" charset="-128"/>
              </a:rPr>
              <a:t>（対象地）</a:t>
            </a:r>
            <a:endParaRPr lang="ja-JP" altLang="en-US" sz="500" dirty="0">
              <a:latin typeface="小塚ゴシック Pro L" pitchFamily="34" charset="-128"/>
              <a:ea typeface="小塚ゴシック Pro L" pitchFamily="34" charset="-128"/>
            </a:endParaRPr>
          </a:p>
        </p:txBody>
      </p:sp>
      <p:sp>
        <p:nvSpPr>
          <p:cNvPr id="105" name="正方形/長方形 115"/>
          <p:cNvSpPr>
            <a:spLocks noChangeArrowheads="1"/>
          </p:cNvSpPr>
          <p:nvPr/>
        </p:nvSpPr>
        <p:spPr bwMode="auto">
          <a:xfrm rot="5400000">
            <a:off x="5969747" y="2242688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06" name="正方形/長方形 115"/>
          <p:cNvSpPr>
            <a:spLocks noChangeArrowheads="1"/>
          </p:cNvSpPr>
          <p:nvPr/>
        </p:nvSpPr>
        <p:spPr bwMode="auto">
          <a:xfrm rot="5400000">
            <a:off x="5969747" y="2275761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07" name="正方形/長方形 115"/>
          <p:cNvSpPr>
            <a:spLocks noChangeArrowheads="1"/>
          </p:cNvSpPr>
          <p:nvPr/>
        </p:nvSpPr>
        <p:spPr bwMode="auto">
          <a:xfrm rot="5400000">
            <a:off x="5969747" y="2206606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08" name="正方形/長方形 115"/>
          <p:cNvSpPr>
            <a:spLocks noChangeArrowheads="1"/>
          </p:cNvSpPr>
          <p:nvPr/>
        </p:nvSpPr>
        <p:spPr bwMode="auto">
          <a:xfrm rot="5400000">
            <a:off x="5969769" y="2306924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20" name="正方形/長方形 115"/>
          <p:cNvSpPr>
            <a:spLocks noChangeArrowheads="1"/>
          </p:cNvSpPr>
          <p:nvPr/>
        </p:nvSpPr>
        <p:spPr bwMode="auto">
          <a:xfrm rot="5400000">
            <a:off x="5972150" y="2414321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21" name="正方形/長方形 115"/>
          <p:cNvSpPr>
            <a:spLocks noChangeArrowheads="1"/>
          </p:cNvSpPr>
          <p:nvPr/>
        </p:nvSpPr>
        <p:spPr bwMode="auto">
          <a:xfrm rot="5400000">
            <a:off x="5970318" y="2445490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22" name="正方形/長方形 115"/>
          <p:cNvSpPr>
            <a:spLocks noChangeArrowheads="1"/>
          </p:cNvSpPr>
          <p:nvPr/>
        </p:nvSpPr>
        <p:spPr bwMode="auto">
          <a:xfrm rot="5400000">
            <a:off x="5970044" y="2478825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23" name="正方形/長方形 115"/>
          <p:cNvSpPr>
            <a:spLocks noChangeArrowheads="1"/>
          </p:cNvSpPr>
          <p:nvPr/>
        </p:nvSpPr>
        <p:spPr bwMode="auto">
          <a:xfrm rot="5400000">
            <a:off x="5970044" y="2507488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24" name="正方形/長方形 115"/>
          <p:cNvSpPr>
            <a:spLocks noChangeArrowheads="1"/>
          </p:cNvSpPr>
          <p:nvPr/>
        </p:nvSpPr>
        <p:spPr bwMode="auto">
          <a:xfrm rot="5400000">
            <a:off x="5970318" y="2539363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25" name="正方形/長方形 115"/>
          <p:cNvSpPr>
            <a:spLocks noChangeArrowheads="1"/>
          </p:cNvSpPr>
          <p:nvPr/>
        </p:nvSpPr>
        <p:spPr bwMode="auto">
          <a:xfrm rot="5400000">
            <a:off x="5971191" y="2570728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26" name="正方形/長方形 115"/>
          <p:cNvSpPr>
            <a:spLocks noChangeArrowheads="1"/>
          </p:cNvSpPr>
          <p:nvPr/>
        </p:nvSpPr>
        <p:spPr bwMode="auto">
          <a:xfrm rot="5400000">
            <a:off x="5972149" y="2603691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27" name="正方形/長方形 115"/>
          <p:cNvSpPr>
            <a:spLocks noChangeArrowheads="1"/>
          </p:cNvSpPr>
          <p:nvPr/>
        </p:nvSpPr>
        <p:spPr bwMode="auto">
          <a:xfrm rot="5400000">
            <a:off x="5970622" y="2632484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28" name="正方形/長方形 115"/>
          <p:cNvSpPr>
            <a:spLocks noChangeArrowheads="1"/>
          </p:cNvSpPr>
          <p:nvPr/>
        </p:nvSpPr>
        <p:spPr bwMode="auto">
          <a:xfrm rot="5400000">
            <a:off x="5972128" y="2661454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29" name="正方形/長方形 115"/>
          <p:cNvSpPr>
            <a:spLocks noChangeArrowheads="1"/>
          </p:cNvSpPr>
          <p:nvPr/>
        </p:nvSpPr>
        <p:spPr bwMode="auto">
          <a:xfrm rot="5400000">
            <a:off x="5972425" y="2689600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30" name="正方形/長方形 115"/>
          <p:cNvSpPr>
            <a:spLocks noChangeArrowheads="1"/>
          </p:cNvSpPr>
          <p:nvPr/>
        </p:nvSpPr>
        <p:spPr bwMode="auto">
          <a:xfrm rot="5400000">
            <a:off x="5973258" y="2722244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31" name="正方形/長方形 115"/>
          <p:cNvSpPr>
            <a:spLocks noChangeArrowheads="1"/>
          </p:cNvSpPr>
          <p:nvPr/>
        </p:nvSpPr>
        <p:spPr bwMode="auto">
          <a:xfrm rot="5400000">
            <a:off x="5974509" y="2749068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32" name="正方形/長方形 115"/>
          <p:cNvSpPr>
            <a:spLocks noChangeArrowheads="1"/>
          </p:cNvSpPr>
          <p:nvPr/>
        </p:nvSpPr>
        <p:spPr bwMode="auto">
          <a:xfrm rot="10800000">
            <a:off x="5973490" y="2172948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33" name="正方形/長方形 115"/>
          <p:cNvSpPr>
            <a:spLocks noChangeArrowheads="1"/>
          </p:cNvSpPr>
          <p:nvPr/>
        </p:nvSpPr>
        <p:spPr bwMode="auto">
          <a:xfrm rot="10800000">
            <a:off x="5943688" y="2172868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34" name="正方形/長方形 115"/>
          <p:cNvSpPr>
            <a:spLocks noChangeArrowheads="1"/>
          </p:cNvSpPr>
          <p:nvPr/>
        </p:nvSpPr>
        <p:spPr bwMode="auto">
          <a:xfrm rot="10800000">
            <a:off x="5917043" y="2170907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35" name="正方形/長方形 115"/>
          <p:cNvSpPr>
            <a:spLocks noChangeArrowheads="1"/>
          </p:cNvSpPr>
          <p:nvPr/>
        </p:nvSpPr>
        <p:spPr bwMode="auto">
          <a:xfrm rot="10800000">
            <a:off x="6007637" y="2173339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36" name="正方形/長方形 115"/>
          <p:cNvSpPr>
            <a:spLocks noChangeArrowheads="1"/>
          </p:cNvSpPr>
          <p:nvPr/>
        </p:nvSpPr>
        <p:spPr bwMode="auto">
          <a:xfrm rot="10800000">
            <a:off x="6038324" y="2171715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37" name="正方形/長方形 115"/>
          <p:cNvSpPr>
            <a:spLocks noChangeArrowheads="1"/>
          </p:cNvSpPr>
          <p:nvPr/>
        </p:nvSpPr>
        <p:spPr bwMode="auto">
          <a:xfrm rot="10800000">
            <a:off x="5891018" y="2170907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38" name="正方形/長方形 115"/>
          <p:cNvSpPr>
            <a:spLocks noChangeArrowheads="1"/>
          </p:cNvSpPr>
          <p:nvPr/>
        </p:nvSpPr>
        <p:spPr bwMode="auto">
          <a:xfrm rot="10800000">
            <a:off x="5861001" y="2170907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39" name="正方形/長方形 115"/>
          <p:cNvSpPr>
            <a:spLocks noChangeArrowheads="1"/>
          </p:cNvSpPr>
          <p:nvPr/>
        </p:nvSpPr>
        <p:spPr bwMode="auto">
          <a:xfrm rot="10800000">
            <a:off x="5830622" y="2169796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40" name="正方形/長方形 115"/>
          <p:cNvSpPr>
            <a:spLocks noChangeArrowheads="1"/>
          </p:cNvSpPr>
          <p:nvPr/>
        </p:nvSpPr>
        <p:spPr bwMode="auto">
          <a:xfrm rot="10800000">
            <a:off x="6070350" y="2172177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41" name="正方形/長方形 115"/>
          <p:cNvSpPr>
            <a:spLocks noChangeArrowheads="1"/>
          </p:cNvSpPr>
          <p:nvPr/>
        </p:nvSpPr>
        <p:spPr bwMode="auto">
          <a:xfrm rot="10800000">
            <a:off x="6103216" y="2170954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42" name="正方形/長方形 115"/>
          <p:cNvSpPr>
            <a:spLocks noChangeArrowheads="1"/>
          </p:cNvSpPr>
          <p:nvPr/>
        </p:nvSpPr>
        <p:spPr bwMode="auto">
          <a:xfrm rot="10800000">
            <a:off x="5799468" y="2170299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43" name="正方形/長方形 115"/>
          <p:cNvSpPr>
            <a:spLocks noChangeArrowheads="1"/>
          </p:cNvSpPr>
          <p:nvPr/>
        </p:nvSpPr>
        <p:spPr bwMode="auto">
          <a:xfrm rot="10800000">
            <a:off x="5769756" y="2169796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44" name="正方形/長方形 115"/>
          <p:cNvSpPr>
            <a:spLocks noChangeArrowheads="1"/>
          </p:cNvSpPr>
          <p:nvPr/>
        </p:nvSpPr>
        <p:spPr bwMode="auto">
          <a:xfrm rot="10800000">
            <a:off x="6138904" y="2169796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45" name="正方形/長方形 115"/>
          <p:cNvSpPr>
            <a:spLocks noChangeArrowheads="1"/>
          </p:cNvSpPr>
          <p:nvPr/>
        </p:nvSpPr>
        <p:spPr bwMode="auto">
          <a:xfrm rot="10800000">
            <a:off x="6175141" y="2169023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46" name="正方形/長方形 115"/>
          <p:cNvSpPr>
            <a:spLocks noChangeArrowheads="1"/>
          </p:cNvSpPr>
          <p:nvPr/>
        </p:nvSpPr>
        <p:spPr bwMode="auto">
          <a:xfrm rot="10800000">
            <a:off x="6175094" y="2119023"/>
            <a:ext cx="18000" cy="72000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47" name="正方形/長方形 115"/>
          <p:cNvSpPr>
            <a:spLocks noChangeArrowheads="1"/>
          </p:cNvSpPr>
          <p:nvPr/>
        </p:nvSpPr>
        <p:spPr bwMode="auto">
          <a:xfrm rot="10800000">
            <a:off x="6261388" y="2120951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48" name="正方形/長方形 115"/>
          <p:cNvSpPr>
            <a:spLocks noChangeArrowheads="1"/>
          </p:cNvSpPr>
          <p:nvPr/>
        </p:nvSpPr>
        <p:spPr bwMode="auto">
          <a:xfrm rot="10800000">
            <a:off x="6228543" y="2119339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49" name="正方形/長方形 115"/>
          <p:cNvSpPr>
            <a:spLocks noChangeArrowheads="1"/>
          </p:cNvSpPr>
          <p:nvPr/>
        </p:nvSpPr>
        <p:spPr bwMode="auto">
          <a:xfrm rot="10800000">
            <a:off x="6202702" y="2118569"/>
            <a:ext cx="18000" cy="34925"/>
          </a:xfrm>
          <a:prstGeom prst="rect">
            <a:avLst/>
          </a:prstGeom>
          <a:solidFill>
            <a:srgbClr val="00823B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ja-JP" altLang="en-US" sz="2800"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52400" cap="rnd" cmpd="sng">
          <a:solidFill>
            <a:srgbClr val="FBAC97"/>
          </a:solidFill>
          <a:prstDash val="sysDot"/>
          <a:round/>
          <a:headEnd type="none" w="sm" len="sm"/>
          <a:tailEnd type="none" w="sm" len="sm"/>
        </a:ln>
      </a:spPr>
      <a:bodyPr/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画面に合わせる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ＤＦＧ華康ゴシック体W3</vt:lpstr>
      <vt:lpstr>ＤＦＧ華康ゴシック体W5</vt:lpstr>
      <vt:lpstr>ＭＳ Ｐゴシック</vt:lpstr>
      <vt:lpstr>小塚ゴシック Pro L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2018-09-29T02:30:18Z</dcterms:created>
  <dcterms:modified xsi:type="dcterms:W3CDTF">2018-10-03T07:32:41Z</dcterms:modified>
</cp:coreProperties>
</file>