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147379362" r:id="rId3"/>
  </p:sldIdLst>
  <p:sldSz cx="9144000" cy="6858000" type="screen4x3"/>
  <p:notesSz cx="6797675" cy="99266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共通" id="{A6241FD0-24CE-42F6-B2CF-0D359D981C91}">
          <p14:sldIdLst>
            <p14:sldId id="2147379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FF0000"/>
    <a:srgbClr val="FF6600"/>
    <a:srgbClr val="0000CC"/>
    <a:srgbClr val="FFCDC1"/>
    <a:srgbClr val="F73131"/>
    <a:srgbClr val="006600"/>
    <a:srgbClr val="FFFF00"/>
    <a:srgbClr val="FF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7418" autoAdjust="0"/>
  </p:normalViewPr>
  <p:slideViewPr>
    <p:cSldViewPr>
      <p:cViewPr varScale="1">
        <p:scale>
          <a:sx n="67" d="100"/>
          <a:sy n="67" d="100"/>
        </p:scale>
        <p:origin x="150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8/10/relationships/authors" Target="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" y="1"/>
            <a:ext cx="2922350" cy="45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0" tIns="46050" rIns="92100" bIns="46050" numCol="1" anchor="t" anchorCtr="0" compatLnSpc="1">
            <a:prstTxWarp prst="textNoShape">
              <a:avLst/>
            </a:prstTxWarp>
          </a:bodyPr>
          <a:lstStyle>
            <a:lvl1pPr defTabSz="921081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1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45198" y="1"/>
            <a:ext cx="2922349" cy="45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0" tIns="46050" rIns="92100" bIns="46050" numCol="1" anchor="t" anchorCtr="0" compatLnSpc="1">
            <a:prstTxWarp prst="textNoShape">
              <a:avLst/>
            </a:prstTxWarp>
          </a:bodyPr>
          <a:lstStyle>
            <a:lvl1pPr algn="r" defTabSz="921081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0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" y="9430386"/>
            <a:ext cx="2922350" cy="45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0" tIns="46050" rIns="92100" bIns="46050" numCol="1" anchor="b" anchorCtr="0" compatLnSpc="1">
            <a:prstTxWarp prst="textNoShape">
              <a:avLst/>
            </a:prstTxWarp>
          </a:bodyPr>
          <a:lstStyle>
            <a:lvl1pPr defTabSz="921081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1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45198" y="9430386"/>
            <a:ext cx="2922349" cy="45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0" tIns="46050" rIns="92100" bIns="46050" numCol="1" anchor="b" anchorCtr="0" compatLnSpc="1">
            <a:prstTxWarp prst="textNoShape">
              <a:avLst/>
            </a:prstTxWarp>
          </a:bodyPr>
          <a:lstStyle>
            <a:lvl1pPr algn="r" defTabSz="921081" eaLnBrk="1" hangingPunct="1">
              <a:defRPr sz="1200"/>
            </a:lvl1pPr>
          </a:lstStyle>
          <a:p>
            <a:pPr>
              <a:defRPr/>
            </a:pPr>
            <a:fld id="{4B53F7E7-4D7A-4BA0-8145-D9EED7F0E6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4796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0" tIns="46050" rIns="92100" bIns="46050" numCol="1" anchor="t" anchorCtr="0" compatLnSpc="1">
            <a:prstTxWarp prst="textNoShape">
              <a:avLst/>
            </a:prstTxWarp>
          </a:bodyPr>
          <a:lstStyle>
            <a:lvl1pPr defTabSz="921081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12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0" tIns="46050" rIns="92100" bIns="46050" numCol="1" anchor="t" anchorCtr="0" compatLnSpc="1">
            <a:prstTxWarp prst="textNoShape">
              <a:avLst/>
            </a:prstTxWarp>
          </a:bodyPr>
          <a:lstStyle>
            <a:lvl1pPr algn="r" defTabSz="921081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1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4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8658" y="4715193"/>
            <a:ext cx="5440360" cy="4467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0" tIns="46050" rIns="92100" bIns="460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1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0" tIns="46050" rIns="92100" bIns="46050" numCol="1" anchor="b" anchorCtr="0" compatLnSpc="1">
            <a:prstTxWarp prst="textNoShape">
              <a:avLst/>
            </a:prstTxWarp>
          </a:bodyPr>
          <a:lstStyle>
            <a:lvl1pPr defTabSz="921081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1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0" tIns="46050" rIns="92100" bIns="46050" numCol="1" anchor="b" anchorCtr="0" compatLnSpc="1">
            <a:prstTxWarp prst="textNoShape">
              <a:avLst/>
            </a:prstTxWarp>
          </a:bodyPr>
          <a:lstStyle>
            <a:lvl1pPr algn="r" defTabSz="921081" eaLnBrk="1" hangingPunct="1">
              <a:defRPr sz="1200"/>
            </a:lvl1pPr>
          </a:lstStyle>
          <a:p>
            <a:pPr>
              <a:defRPr/>
            </a:pPr>
            <a:fld id="{6CB5B19B-2A7B-4820-A495-7EA32EFCE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4819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5029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03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FCEB3-C420-400D-9DF3-AABFEA07EB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74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4B9A6-F962-47BE-A435-95FB34C964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044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1A7B6-14F3-4207-B043-8CD2B4D48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2316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D15BD-F2C0-2052-4C31-D50B1BF1BD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3AF593-440E-EEAA-6B2A-26FAEFE59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EE07F-BE87-5301-66B2-BE156D678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1DA0C-E0A3-ABB9-4114-2500B241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09719-5EA0-1686-874A-DE9A4673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A5B751-25C4-46CC-8F2B-2AFF10021099}" type="slidenum">
              <a:rPr lang="ja-JP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43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0751B-34C4-41F7-9A42-B8AF861495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78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9F343-E9CF-4B4F-B1F2-5AE56531BE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06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189A7-C794-42E5-B514-19BD8B9D7F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0844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135CE-EC53-4CC2-8921-63B1DF7CEF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000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8E426-13D8-4731-800B-C6CA3BC2C7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394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7AC06-2987-4D3C-B767-74FF378237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645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E220E-741E-4C4E-AF44-E2074EF01C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894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880E6-BF27-4B64-B1E8-768BD1D51D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51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FD9BB62-D0E4-4F2F-9365-A85B5DD33C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46" tIns="45676" rIns="91346" bIns="456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10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46" tIns="45676" rIns="91346" bIns="456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2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346" tIns="45676" rIns="91346" bIns="45676" rtlCol="0" anchor="ctr"/>
          <a:lstStyle>
            <a:lvl1pPr algn="l" eaLnBrk="1" hangingPunct="1">
              <a:defRPr sz="1108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/>
          </a:p>
        </p:txBody>
      </p:sp>
      <p:sp>
        <p:nvSpPr>
          <p:cNvPr id="1103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346" tIns="45676" rIns="91346" bIns="45676" rtlCol="0" anchor="ctr"/>
          <a:lstStyle>
            <a:lvl1pPr algn="ctr" eaLnBrk="1" hangingPunct="1">
              <a:defRPr sz="1108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/>
          </a:p>
        </p:txBody>
      </p:sp>
      <p:sp>
        <p:nvSpPr>
          <p:cNvPr id="110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wrap="square" lIns="91346" tIns="45676" rIns="91346" bIns="4567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8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A5B751-25C4-46CC-8F2B-2AFF10021099}" type="slidenum">
              <a:rPr lang="ja-JP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6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842613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42613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defTabSz="842613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defTabSz="842613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defTabSz="842613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22039" algn="ctr" defTabSz="842613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844078" algn="ctr" defTabSz="842613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266117" algn="ctr" defTabSz="842613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688155" algn="ctr" defTabSz="842613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15064" indent="-315064" algn="l" defTabSz="842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4348" indent="-262310" algn="l" defTabSz="842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3632" indent="-209555" algn="l" defTabSz="842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4205" indent="-209555" algn="l" defTabSz="842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6244" indent="-209555" algn="l" defTabSz="842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18873" indent="-210806" algn="l" defTabSz="843227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0485" indent="-210806" algn="l" defTabSz="843227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2097" indent="-210806" algn="l" defTabSz="843227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3708" indent="-210806" algn="l" defTabSz="843227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322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614" algn="l" defTabSz="84322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227" algn="l" defTabSz="84322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4838" algn="l" defTabSz="84322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6453" algn="l" defTabSz="84322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8063" algn="l" defTabSz="84322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29676" algn="l" defTabSz="84322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1289" algn="l" defTabSz="84322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2906" algn="l" defTabSz="84322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正方形/長方形 4"/>
          <p:cNvSpPr/>
          <p:nvPr/>
        </p:nvSpPr>
        <p:spPr>
          <a:xfrm>
            <a:off x="0" y="0"/>
            <a:ext cx="9144000" cy="576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運行管理体制</a:t>
            </a:r>
            <a:r>
              <a:rPr kumimoji="0" lang="ja-JP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graphicFrame>
        <p:nvGraphicFramePr>
          <p:cNvPr id="3075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212221"/>
              </p:ext>
            </p:extLst>
          </p:nvPr>
        </p:nvGraphicFramePr>
        <p:xfrm>
          <a:off x="251522" y="1133062"/>
          <a:ext cx="8640958" cy="5464290"/>
        </p:xfrm>
        <a:graphic>
          <a:graphicData uri="http://schemas.openxmlformats.org/drawingml/2006/table">
            <a:tbl>
              <a:tblPr/>
              <a:tblGrid>
                <a:gridCol w="188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8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1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8128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提案事業者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9232" marR="19232" marT="19232" marB="1923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44450" indent="127000">
                        <a:spcAft>
                          <a:spcPts val="0"/>
                        </a:spcAft>
                      </a:pP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3403" marR="334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4040">
                <a:tc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事業における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R="44450" indent="127000"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代表者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の連絡先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9232" marR="19232" marT="19232" marB="1923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14300" marR="44450" indent="-114300">
                        <a:spcAft>
                          <a:spcPts val="0"/>
                        </a:spcAft>
                      </a:pPr>
                      <a:r>
                        <a:rPr lang="ja-JP" altLang="en-US" sz="1200" i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zh-CN" altLang="en-US" sz="1200" i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所在地：</a:t>
                      </a:r>
                      <a:endParaRPr lang="en-US" altLang="zh-CN" sz="1200" i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14300" marR="44450" indent="-114300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担当部課（部署）：</a:t>
                      </a:r>
                    </a:p>
                    <a:p>
                      <a:pPr marL="114300" marR="44450" indent="-114300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連絡先（連絡先担当者名）：</a:t>
                      </a:r>
                      <a:endParaRPr lang="ja-JP" altLang="en-US" sz="1200" i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14300" marR="44450" indent="-114300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電話番号：</a:t>
                      </a:r>
                      <a:endParaRPr lang="en-US" altLang="ja-JP" sz="1200" i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3403" marR="334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664">
                <a:tc rowSpan="8">
                  <a:txBody>
                    <a:bodyPr/>
                    <a:lstStyle/>
                    <a:p>
                      <a:pPr marR="44450" indent="127000"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運送事業者</a:t>
                      </a:r>
                      <a:endParaRPr lang="ja-JP" altLang="en-US" sz="1200" i="1" kern="100" dirty="0"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9232" marR="19232" marT="19232" marB="19232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事業者名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代表者名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提案事業者との関係性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94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例）〇〇交通株式会社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例）〇〇〇〇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例）委託先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子会社　　など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6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6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6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6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532088"/>
                  </a:ext>
                </a:extLst>
              </a:tr>
              <a:tr h="4546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ja-JP" sz="1200" kern="1200" dirty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266080"/>
                  </a:ext>
                </a:extLst>
              </a:tr>
              <a:tr h="4546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076" name="テキスト ボックス 1"/>
          <p:cNvSpPr txBox="1"/>
          <p:nvPr/>
        </p:nvSpPr>
        <p:spPr>
          <a:xfrm>
            <a:off x="7062680" y="620688"/>
            <a:ext cx="2087744" cy="287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時点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EB8BF9A-2D3F-9105-48B2-F97037879C1A}"/>
              </a:ext>
            </a:extLst>
          </p:cNvPr>
          <p:cNvSpPr/>
          <p:nvPr/>
        </p:nvSpPr>
        <p:spPr>
          <a:xfrm>
            <a:off x="7812360" y="-285090"/>
            <a:ext cx="122413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050" dirty="0"/>
              <a:t>（様式２）</a:t>
            </a:r>
          </a:p>
        </p:txBody>
      </p:sp>
    </p:spTree>
    <p:extLst>
      <p:ext uri="{BB962C8B-B14F-4D97-AF65-F5344CB8AC3E}">
        <p14:creationId xmlns:p14="http://schemas.microsoft.com/office/powerpoint/2010/main" val="313660462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wrap="none">
        <a:spAutoFit/>
      </a:bodyPr>
      <a:lstStyle>
        <a:defPPr fontAlgn="auto">
          <a:spcBef>
            <a:spcPts val="0"/>
          </a:spcBef>
          <a:spcAft>
            <a:spcPts val="0"/>
          </a:spcAft>
          <a:defRPr b="1" u="sng" dirty="0">
            <a:solidFill>
              <a:prstClr val="black"/>
            </a:solidFill>
            <a:latin typeface="+mn-ea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標準デザイン</vt:lpstr>
      <vt:lpstr>41_デザインの設定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2025-01-23T05:46:30Z</dcterms:created>
  <dcterms:modified xsi:type="dcterms:W3CDTF">2025-01-23T05:47:45Z</dcterms:modified>
</cp:coreProperties>
</file>