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2" r:id="rId2"/>
    <p:sldMasterId id="2147483714" r:id="rId3"/>
  </p:sldMasterIdLst>
  <p:notesMasterIdLst>
    <p:notesMasterId r:id="rId28"/>
  </p:notesMasterIdLst>
  <p:handoutMasterIdLst>
    <p:handoutMasterId r:id="rId29"/>
  </p:handoutMasterIdLst>
  <p:sldIdLst>
    <p:sldId id="965" r:id="rId4"/>
    <p:sldId id="967" r:id="rId5"/>
    <p:sldId id="968" r:id="rId6"/>
    <p:sldId id="999" r:id="rId7"/>
    <p:sldId id="1000" r:id="rId8"/>
    <p:sldId id="1001" r:id="rId9"/>
    <p:sldId id="1002" r:id="rId10"/>
    <p:sldId id="1003" r:id="rId11"/>
    <p:sldId id="1004" r:id="rId12"/>
    <p:sldId id="1005" r:id="rId13"/>
    <p:sldId id="747" r:id="rId14"/>
    <p:sldId id="945" r:id="rId15"/>
    <p:sldId id="853" r:id="rId16"/>
    <p:sldId id="933" r:id="rId17"/>
    <p:sldId id="946" r:id="rId18"/>
    <p:sldId id="923" r:id="rId19"/>
    <p:sldId id="956" r:id="rId20"/>
    <p:sldId id="941" r:id="rId21"/>
    <p:sldId id="905" r:id="rId22"/>
    <p:sldId id="942" r:id="rId23"/>
    <p:sldId id="943" r:id="rId24"/>
    <p:sldId id="937" r:id="rId25"/>
    <p:sldId id="925" r:id="rId26"/>
    <p:sldId id="938" r:id="rId27"/>
  </p:sldIdLst>
  <p:sldSz cx="9144000" cy="5143500" type="screen16x9"/>
  <p:notesSz cx="7102475" cy="10233025"/>
  <p:custShowLst>
    <p:custShow name="H31市長会見版" id="0">
      <p:sldLst>
        <p:sld r:id="rId6"/>
        <p:sld r:id="rId8"/>
        <p:sld r:id="rId9"/>
        <p:sld r:id="rId11"/>
        <p:sld r:id="rId12"/>
        <p:sld r:id="rId13"/>
        <p:sld r:id="rId15"/>
        <p:sld r:id="rId16"/>
        <p:sld r:id="rId17"/>
        <p:sld r:id="rId18"/>
        <p:sld r:id="rId19"/>
        <p:sld r:id="rId21"/>
        <p:sld r:id="rId22"/>
        <p:sld r:id="rId23"/>
        <p:sld r:id="rId24"/>
        <p:sld r:id="rId25"/>
        <p:sld r:id="rId26"/>
        <p:sld r:id="rId27"/>
      </p:sldLst>
    </p:custShow>
  </p:custShowLst>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1665" userDrawn="1">
          <p15:clr>
            <a:srgbClr val="A4A3A4"/>
          </p15:clr>
        </p15:guide>
        <p15:guide id="2" pos="2880">
          <p15:clr>
            <a:srgbClr val="A4A3A4"/>
          </p15:clr>
        </p15:guide>
      </p15:sldGuideLst>
    </p:ext>
    <p:ext uri="{2D200454-40CA-4A62-9FC3-DE9A4176ACB9}">
      <p15:notesGuideLst xmlns:p15="http://schemas.microsoft.com/office/powerpoint/2012/main">
        <p15:guide id="1" orient="horz" pos="3222"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66CC"/>
    <a:srgbClr val="FF9966"/>
    <a:srgbClr val="DEE8F2"/>
    <a:srgbClr val="F9907B"/>
    <a:srgbClr val="99CCFF"/>
    <a:srgbClr val="87A9CF"/>
    <a:srgbClr val="6B7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35" autoAdjust="0"/>
    <p:restoredTop sz="94424" autoAdjust="0"/>
  </p:normalViewPr>
  <p:slideViewPr>
    <p:cSldViewPr snapToGrid="0">
      <p:cViewPr varScale="1">
        <p:scale>
          <a:sx n="77" d="100"/>
          <a:sy n="77" d="100"/>
        </p:scale>
        <p:origin x="384" y="84"/>
      </p:cViewPr>
      <p:guideLst>
        <p:guide orient="horz" pos="1665"/>
        <p:guide pos="2880"/>
      </p:guideLst>
    </p:cSldViewPr>
  </p:slideViewPr>
  <p:notesTextViewPr>
    <p:cViewPr>
      <p:scale>
        <a:sx n="100" d="100"/>
        <a:sy n="100" d="100"/>
      </p:scale>
      <p:origin x="0" y="0"/>
    </p:cViewPr>
  </p:notesTextViewPr>
  <p:notesViewPr>
    <p:cSldViewPr snapToGrid="0">
      <p:cViewPr varScale="1">
        <p:scale>
          <a:sx n="41" d="100"/>
          <a:sy n="41" d="100"/>
        </p:scale>
        <p:origin x="-2784" y="-120"/>
      </p:cViewPr>
      <p:guideLst>
        <p:guide orient="horz" pos="3222"/>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3079175" cy="511570"/>
          </a:xfrm>
          <a:prstGeom prst="rect">
            <a:avLst/>
          </a:prstGeom>
        </p:spPr>
        <p:txBody>
          <a:bodyPr vert="horz" lIns="94558" tIns="47276" rIns="94558" bIns="47276" rtlCol="0"/>
          <a:lstStyle>
            <a:lvl1pPr algn="l" eaLnBrk="1" hangingPunct="1">
              <a:defRPr sz="1200">
                <a:latin typeface="Arial" charset="0"/>
                <a:ea typeface="ＭＳ Ｐゴシック" charset="-128"/>
              </a:defRPr>
            </a:lvl1pPr>
          </a:lstStyle>
          <a:p>
            <a:pPr>
              <a:defRPr/>
            </a:pPr>
            <a:endParaRPr lang="ja-JP" altLang="en-US"/>
          </a:p>
        </p:txBody>
      </p:sp>
      <p:sp>
        <p:nvSpPr>
          <p:cNvPr id="3" name="日付プレースホルダー 2"/>
          <p:cNvSpPr>
            <a:spLocks noGrp="1"/>
          </p:cNvSpPr>
          <p:nvPr>
            <p:ph type="dt" sz="quarter" idx="1"/>
          </p:nvPr>
        </p:nvSpPr>
        <p:spPr>
          <a:xfrm>
            <a:off x="4023309" y="0"/>
            <a:ext cx="3077518" cy="511570"/>
          </a:xfrm>
          <a:prstGeom prst="rect">
            <a:avLst/>
          </a:prstGeom>
        </p:spPr>
        <p:txBody>
          <a:bodyPr vert="horz" lIns="94558" tIns="47276" rIns="94558" bIns="47276" rtlCol="0"/>
          <a:lstStyle>
            <a:lvl1pPr algn="r" eaLnBrk="1" hangingPunct="1">
              <a:defRPr sz="1200">
                <a:latin typeface="Arial" charset="0"/>
                <a:ea typeface="ＭＳ Ｐゴシック" charset="-128"/>
              </a:defRPr>
            </a:lvl1pPr>
          </a:lstStyle>
          <a:p>
            <a:pPr>
              <a:defRPr/>
            </a:pPr>
            <a:fld id="{C2EC90AB-8C9B-4810-B2A6-BE0F6846678D}" type="datetimeFigureOut">
              <a:rPr lang="ja-JP" altLang="en-US"/>
              <a:pPr>
                <a:defRPr/>
              </a:pPr>
              <a:t>2019/3/12</a:t>
            </a:fld>
            <a:endParaRPr lang="ja-JP" altLang="en-US"/>
          </a:p>
        </p:txBody>
      </p:sp>
      <p:sp>
        <p:nvSpPr>
          <p:cNvPr id="4" name="フッター プレースホルダー 3"/>
          <p:cNvSpPr>
            <a:spLocks noGrp="1"/>
          </p:cNvSpPr>
          <p:nvPr>
            <p:ph type="ftr" sz="quarter" idx="2"/>
          </p:nvPr>
        </p:nvSpPr>
        <p:spPr>
          <a:xfrm>
            <a:off x="8" y="9719829"/>
            <a:ext cx="3079175" cy="511569"/>
          </a:xfrm>
          <a:prstGeom prst="rect">
            <a:avLst/>
          </a:prstGeom>
        </p:spPr>
        <p:txBody>
          <a:bodyPr vert="horz" lIns="94558" tIns="47276" rIns="94558" bIns="47276" rtlCol="0" anchor="b"/>
          <a:lstStyle>
            <a:lvl1pPr algn="l" eaLnBrk="1" hangingPunct="1">
              <a:defRPr sz="1200">
                <a:latin typeface="Arial" charset="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4023309" y="9719829"/>
            <a:ext cx="3077518" cy="511569"/>
          </a:xfrm>
          <a:prstGeom prst="rect">
            <a:avLst/>
          </a:prstGeom>
        </p:spPr>
        <p:txBody>
          <a:bodyPr vert="horz" wrap="square" lIns="94558" tIns="47276" rIns="94558" bIns="47276" numCol="1" anchor="b" anchorCtr="0" compatLnSpc="1">
            <a:prstTxWarp prst="textNoShape">
              <a:avLst/>
            </a:prstTxWarp>
          </a:bodyPr>
          <a:lstStyle>
            <a:lvl1pPr algn="r" eaLnBrk="1" hangingPunct="1">
              <a:defRPr sz="1200"/>
            </a:lvl1pPr>
          </a:lstStyle>
          <a:p>
            <a:pPr>
              <a:defRPr/>
            </a:pPr>
            <a:fld id="{7260A5CC-5D47-46FF-A804-BA4E424BCDE3}" type="slidenum">
              <a:rPr lang="ja-JP" altLang="en-US"/>
              <a:pPr>
                <a:defRPr/>
              </a:pPr>
              <a:t>‹#›</a:t>
            </a:fld>
            <a:endParaRPr lang="ja-JP" altLang="en-US"/>
          </a:p>
        </p:txBody>
      </p:sp>
    </p:spTree>
    <p:extLst>
      <p:ext uri="{BB962C8B-B14F-4D97-AF65-F5344CB8AC3E}">
        <p14:creationId xmlns:p14="http://schemas.microsoft.com/office/powerpoint/2010/main" val="7426140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8" y="0"/>
            <a:ext cx="3079175" cy="511570"/>
          </a:xfrm>
          <a:prstGeom prst="rect">
            <a:avLst/>
          </a:prstGeom>
          <a:noFill/>
          <a:ln w="9525">
            <a:noFill/>
            <a:miter lim="800000"/>
            <a:headEnd/>
            <a:tailEnd/>
          </a:ln>
          <a:effectLst/>
        </p:spPr>
        <p:txBody>
          <a:bodyPr vert="horz" wrap="square" lIns="94478" tIns="47242" rIns="94478" bIns="47242" numCol="1" anchor="t" anchorCtr="0" compatLnSpc="1">
            <a:prstTxWarp prst="textNoShape">
              <a:avLst/>
            </a:prstTxWarp>
          </a:bodyPr>
          <a:lstStyle>
            <a:lvl1pPr eaLnBrk="1" hangingPunct="1">
              <a:defRPr sz="1200">
                <a:latin typeface="Arial" charset="0"/>
                <a:ea typeface="ＭＳ Ｐゴシック" pitchFamily="50" charset="-128"/>
              </a:defRPr>
            </a:lvl1pPr>
          </a:lstStyle>
          <a:p>
            <a:pPr>
              <a:defRPr/>
            </a:pPr>
            <a:endParaRPr lang="en-US" altLang="ja-JP"/>
          </a:p>
        </p:txBody>
      </p:sp>
      <p:sp>
        <p:nvSpPr>
          <p:cNvPr id="5123" name="Rectangle 3"/>
          <p:cNvSpPr>
            <a:spLocks noGrp="1" noChangeArrowheads="1"/>
          </p:cNvSpPr>
          <p:nvPr>
            <p:ph type="dt" idx="1"/>
          </p:nvPr>
        </p:nvSpPr>
        <p:spPr bwMode="auto">
          <a:xfrm>
            <a:off x="4023309" y="0"/>
            <a:ext cx="3077518" cy="511570"/>
          </a:xfrm>
          <a:prstGeom prst="rect">
            <a:avLst/>
          </a:prstGeom>
          <a:noFill/>
          <a:ln w="9525">
            <a:noFill/>
            <a:miter lim="800000"/>
            <a:headEnd/>
            <a:tailEnd/>
          </a:ln>
          <a:effectLst/>
        </p:spPr>
        <p:txBody>
          <a:bodyPr vert="horz" wrap="square" lIns="94478" tIns="47242" rIns="94478" bIns="47242"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141288" y="768350"/>
            <a:ext cx="6819900" cy="3835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8923" y="4860728"/>
            <a:ext cx="5684630" cy="4604126"/>
          </a:xfrm>
          <a:prstGeom prst="rect">
            <a:avLst/>
          </a:prstGeom>
          <a:noFill/>
          <a:ln w="9525">
            <a:noFill/>
            <a:miter lim="800000"/>
            <a:headEnd/>
            <a:tailEnd/>
          </a:ln>
          <a:effectLst/>
        </p:spPr>
        <p:txBody>
          <a:bodyPr vert="horz" wrap="square" lIns="94478" tIns="47242" rIns="94478" bIns="4724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126" name="Rectangle 6"/>
          <p:cNvSpPr>
            <a:spLocks noGrp="1" noChangeArrowheads="1"/>
          </p:cNvSpPr>
          <p:nvPr>
            <p:ph type="ftr" sz="quarter" idx="4"/>
          </p:nvPr>
        </p:nvSpPr>
        <p:spPr bwMode="auto">
          <a:xfrm>
            <a:off x="8" y="9719829"/>
            <a:ext cx="3079175" cy="511569"/>
          </a:xfrm>
          <a:prstGeom prst="rect">
            <a:avLst/>
          </a:prstGeom>
          <a:noFill/>
          <a:ln w="9525">
            <a:noFill/>
            <a:miter lim="800000"/>
            <a:headEnd/>
            <a:tailEnd/>
          </a:ln>
          <a:effectLst/>
        </p:spPr>
        <p:txBody>
          <a:bodyPr vert="horz" wrap="square" lIns="94478" tIns="47242" rIns="94478" bIns="47242" numCol="1" anchor="b" anchorCtr="0" compatLnSpc="1">
            <a:prstTxWarp prst="textNoShape">
              <a:avLst/>
            </a:prstTxWarp>
          </a:bodyPr>
          <a:lstStyle>
            <a:lvl1pPr eaLnBrk="1" hangingPunct="1">
              <a:defRPr sz="1200">
                <a:latin typeface="Arial" charset="0"/>
                <a:ea typeface="ＭＳ Ｐゴシック" pitchFamily="50" charset="-128"/>
              </a:defRPr>
            </a:lvl1pPr>
          </a:lstStyle>
          <a:p>
            <a:pPr>
              <a:defRPr/>
            </a:pPr>
            <a:endParaRPr lang="en-US" altLang="ja-JP"/>
          </a:p>
        </p:txBody>
      </p:sp>
      <p:sp>
        <p:nvSpPr>
          <p:cNvPr id="5127" name="Rectangle 7"/>
          <p:cNvSpPr>
            <a:spLocks noGrp="1" noChangeArrowheads="1"/>
          </p:cNvSpPr>
          <p:nvPr>
            <p:ph type="sldNum" sz="quarter" idx="5"/>
          </p:nvPr>
        </p:nvSpPr>
        <p:spPr bwMode="auto">
          <a:xfrm>
            <a:off x="4023309" y="9719829"/>
            <a:ext cx="3077518" cy="511569"/>
          </a:xfrm>
          <a:prstGeom prst="rect">
            <a:avLst/>
          </a:prstGeom>
          <a:noFill/>
          <a:ln w="9525">
            <a:noFill/>
            <a:miter lim="800000"/>
            <a:headEnd/>
            <a:tailEnd/>
          </a:ln>
          <a:effectLst/>
        </p:spPr>
        <p:txBody>
          <a:bodyPr vert="horz" wrap="square" lIns="94478" tIns="47242" rIns="94478" bIns="47242" numCol="1" anchor="b" anchorCtr="0" compatLnSpc="1">
            <a:prstTxWarp prst="textNoShape">
              <a:avLst/>
            </a:prstTxWarp>
          </a:bodyPr>
          <a:lstStyle>
            <a:lvl1pPr algn="r" eaLnBrk="1" hangingPunct="1">
              <a:defRPr sz="1200"/>
            </a:lvl1pPr>
          </a:lstStyle>
          <a:p>
            <a:pPr>
              <a:defRPr/>
            </a:pPr>
            <a:fld id="{F74BB4A6-2A10-49A9-8427-7D1EF49CCD12}" type="slidenum">
              <a:rPr lang="en-US" altLang="ja-JP"/>
              <a:pPr>
                <a:defRPr/>
              </a:pPr>
              <a:t>‹#›</a:t>
            </a:fld>
            <a:endParaRPr lang="en-US" altLang="ja-JP"/>
          </a:p>
        </p:txBody>
      </p:sp>
    </p:spTree>
    <p:extLst>
      <p:ext uri="{BB962C8B-B14F-4D97-AF65-F5344CB8AC3E}">
        <p14:creationId xmlns:p14="http://schemas.microsoft.com/office/powerpoint/2010/main" val="29782046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000" kern="1200">
        <a:solidFill>
          <a:schemeClr val="tx1"/>
        </a:solidFill>
        <a:latin typeface="Arial" charset="0"/>
        <a:ea typeface="ＭＳ Ｐ明朝" pitchFamily="18" charset="-128"/>
        <a:cs typeface="+mn-cs"/>
      </a:defRPr>
    </a:lvl1pPr>
    <a:lvl2pPr marL="382588" algn="l" rtl="0" eaLnBrk="0" fontAlgn="base" hangingPunct="0">
      <a:spcBef>
        <a:spcPct val="30000"/>
      </a:spcBef>
      <a:spcAft>
        <a:spcPct val="0"/>
      </a:spcAft>
      <a:defRPr kumimoji="1" sz="1000" kern="1200">
        <a:solidFill>
          <a:schemeClr val="tx1"/>
        </a:solidFill>
        <a:latin typeface="Arial" charset="0"/>
        <a:ea typeface="ＭＳ Ｐ明朝" pitchFamily="18" charset="-128"/>
        <a:cs typeface="+mn-cs"/>
      </a:defRPr>
    </a:lvl2pPr>
    <a:lvl3pPr marL="773113" algn="l" rtl="0" eaLnBrk="0" fontAlgn="base" hangingPunct="0">
      <a:spcBef>
        <a:spcPct val="30000"/>
      </a:spcBef>
      <a:spcAft>
        <a:spcPct val="0"/>
      </a:spcAft>
      <a:defRPr kumimoji="1" sz="1000" kern="1200">
        <a:solidFill>
          <a:schemeClr val="tx1"/>
        </a:solidFill>
        <a:latin typeface="Arial" charset="0"/>
        <a:ea typeface="ＭＳ Ｐ明朝" pitchFamily="18" charset="-128"/>
        <a:cs typeface="+mn-cs"/>
      </a:defRPr>
    </a:lvl3pPr>
    <a:lvl4pPr marL="1162050" algn="l" rtl="0" eaLnBrk="0" fontAlgn="base" hangingPunct="0">
      <a:spcBef>
        <a:spcPct val="30000"/>
      </a:spcBef>
      <a:spcAft>
        <a:spcPct val="0"/>
      </a:spcAft>
      <a:defRPr kumimoji="1" sz="1000" kern="1200">
        <a:solidFill>
          <a:schemeClr val="tx1"/>
        </a:solidFill>
        <a:latin typeface="Arial" charset="0"/>
        <a:ea typeface="ＭＳ Ｐ明朝" pitchFamily="18" charset="-128"/>
        <a:cs typeface="+mn-cs"/>
      </a:defRPr>
    </a:lvl4pPr>
    <a:lvl5pPr marL="1552575" algn="l" rtl="0" eaLnBrk="0" fontAlgn="base" hangingPunct="0">
      <a:spcBef>
        <a:spcPct val="30000"/>
      </a:spcBef>
      <a:spcAft>
        <a:spcPct val="0"/>
      </a:spcAft>
      <a:defRPr kumimoji="1" sz="1000" kern="1200">
        <a:solidFill>
          <a:schemeClr val="tx1"/>
        </a:solidFill>
        <a:latin typeface="Arial" charset="0"/>
        <a:ea typeface="ＭＳ Ｐ明朝" pitchFamily="18" charset="-128"/>
        <a:cs typeface="+mn-cs"/>
      </a:defRPr>
    </a:lvl5pPr>
    <a:lvl6pPr marL="1947285" algn="l" defTabSz="778913" rtl="0" eaLnBrk="1" latinLnBrk="0" hangingPunct="1">
      <a:defRPr kumimoji="1" sz="1000" kern="1200">
        <a:solidFill>
          <a:schemeClr val="tx1"/>
        </a:solidFill>
        <a:latin typeface="+mn-lt"/>
        <a:ea typeface="+mn-ea"/>
        <a:cs typeface="+mn-cs"/>
      </a:defRPr>
    </a:lvl6pPr>
    <a:lvl7pPr marL="2336740" algn="l" defTabSz="778913" rtl="0" eaLnBrk="1" latinLnBrk="0" hangingPunct="1">
      <a:defRPr kumimoji="1" sz="1000" kern="1200">
        <a:solidFill>
          <a:schemeClr val="tx1"/>
        </a:solidFill>
        <a:latin typeface="+mn-lt"/>
        <a:ea typeface="+mn-ea"/>
        <a:cs typeface="+mn-cs"/>
      </a:defRPr>
    </a:lvl7pPr>
    <a:lvl8pPr marL="2726198" algn="l" defTabSz="778913" rtl="0" eaLnBrk="1" latinLnBrk="0" hangingPunct="1">
      <a:defRPr kumimoji="1" sz="1000" kern="1200">
        <a:solidFill>
          <a:schemeClr val="tx1"/>
        </a:solidFill>
        <a:latin typeface="+mn-lt"/>
        <a:ea typeface="+mn-ea"/>
        <a:cs typeface="+mn-cs"/>
      </a:defRPr>
    </a:lvl8pPr>
    <a:lvl9pPr marL="3115656" algn="l" defTabSz="778913" rtl="0" eaLnBrk="1" latinLnBrk="0" hangingPunct="1">
      <a:defRPr kumimoji="1"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 1"/>
          <p:cNvSpPr>
            <a:spLocks noGrp="1" noRot="1" noChangeAspect="1" noTextEdit="1"/>
          </p:cNvSpPr>
          <p:nvPr>
            <p:ph type="sldImg"/>
          </p:nvPr>
        </p:nvSpPr>
        <p:spPr>
          <a:ln/>
        </p:spPr>
      </p:sp>
      <p:sp>
        <p:nvSpPr>
          <p:cNvPr id="512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anose="020B0604020202020204" pitchFamily="34" charset="0"/>
            </a:endParaRPr>
          </a:p>
        </p:txBody>
      </p:sp>
      <p:sp>
        <p:nvSpPr>
          <p:cNvPr id="512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2534" indent="-28558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2360" indent="-228471">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99303" indent="-228471">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6246" indent="-228471">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3193" indent="-22847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70136" indent="-22847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7079" indent="-22847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84024" indent="-22847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75D4307-A2B9-41AB-961A-3746F3D2225B}" type="slidenum">
              <a:rPr lang="en-US" altLang="ja-JP" sz="1200">
                <a:solidFill>
                  <a:srgbClr val="000000"/>
                </a:solidFill>
                <a:ea typeface="ＭＳ Ｐゴシック" panose="020B0600070205080204" pitchFamily="50" charset="-128"/>
              </a:rPr>
              <a:pPr>
                <a:spcBef>
                  <a:spcPct val="0"/>
                </a:spcBef>
              </a:pPr>
              <a:t>1</a:t>
            </a:fld>
            <a:endParaRPr lang="en-US" altLang="ja-JP" sz="12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4142744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ChangeArrowheads="1" noTextEdit="1"/>
          </p:cNvSpPr>
          <p:nvPr>
            <p:ph type="sldImg"/>
          </p:nvPr>
        </p:nvSpPr>
        <p:spPr>
          <a:xfrm>
            <a:off x="123825" y="285750"/>
            <a:ext cx="6816725" cy="3833813"/>
          </a:xfrm>
          <a:ln/>
        </p:spPr>
      </p:sp>
      <p:sp>
        <p:nvSpPr>
          <p:cNvPr id="16387" name="ノート プレースホルダ 2"/>
          <p:cNvSpPr>
            <a:spLocks noGrp="1"/>
          </p:cNvSpPr>
          <p:nvPr>
            <p:ph type="body" idx="1"/>
          </p:nvPr>
        </p:nvSpPr>
        <p:spPr>
          <a:xfrm>
            <a:off x="708922" y="5431136"/>
            <a:ext cx="5903270" cy="2848772"/>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smtClean="0">
              <a:latin typeface="Arial" panose="020B0604020202020204" pitchFamily="34" charset="0"/>
            </a:endParaRPr>
          </a:p>
        </p:txBody>
      </p:sp>
      <p:sp>
        <p:nvSpPr>
          <p:cNvPr id="1638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663">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63884" indent="-290770" defTabSz="893663">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77860" indent="-231630" defTabSz="893663">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50975" indent="-231630" defTabSz="893663">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124090" indent="-231630" defTabSz="893663">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97206" indent="-231630" defTabSz="8936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3070321" indent="-231630" defTabSz="8936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543436" indent="-231630" defTabSz="8936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4016551" indent="-231630" defTabSz="8936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12200C95-E78B-4E32-A928-D675EA7EB6F8}" type="slidenum">
              <a:rPr lang="en-US" altLang="ja-JP" sz="1200">
                <a:solidFill>
                  <a:srgbClr val="000000"/>
                </a:solidFill>
                <a:ea typeface="ＭＳ Ｐゴシック" panose="020B0600070205080204" pitchFamily="50" charset="-128"/>
              </a:rPr>
              <a:pPr>
                <a:spcBef>
                  <a:spcPct val="0"/>
                </a:spcBef>
              </a:pPr>
              <a:t>10</a:t>
            </a:fld>
            <a:endParaRPr lang="en-US" altLang="ja-JP" sz="12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664962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4023309" y="9719829"/>
            <a:ext cx="3077518" cy="51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77" tIns="47639" rIns="95277" bIns="47639" anchor="b"/>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E55F9E1-C11C-4FD5-8EC6-4E0419582A96}" type="slidenum">
              <a:rPr lang="en-US" altLang="ja-JP" sz="1200">
                <a:ea typeface="ＭＳ Ｐゴシック" panose="020B0600070205080204" pitchFamily="50" charset="-128"/>
              </a:rPr>
              <a:pPr algn="r" eaLnBrk="1" hangingPunct="1">
                <a:spcBef>
                  <a:spcPct val="0"/>
                </a:spcBef>
              </a:pPr>
              <a:t>11</a:t>
            </a:fld>
            <a:endParaRPr lang="en-US" altLang="ja-JP" sz="1200">
              <a:ea typeface="ＭＳ Ｐゴシック" panose="020B0600070205080204" pitchFamily="50" charset="-128"/>
            </a:endParaRPr>
          </a:p>
        </p:txBody>
      </p:sp>
      <p:sp>
        <p:nvSpPr>
          <p:cNvPr id="5123" name="Rectangle 2"/>
          <p:cNvSpPr>
            <a:spLocks noGrp="1" noRot="1" noChangeAspect="1" noChangeArrowheads="1" noTextEdit="1"/>
          </p:cNvSpPr>
          <p:nvPr>
            <p:ph type="sldImg"/>
          </p:nvPr>
        </p:nvSpPr>
        <p:spPr>
          <a:xfrm>
            <a:off x="111125" y="330200"/>
            <a:ext cx="6819900" cy="3835400"/>
          </a:xfrm>
          <a:ln/>
        </p:spPr>
      </p:sp>
      <p:sp>
        <p:nvSpPr>
          <p:cNvPr id="5124" name="Rectangle 3"/>
          <p:cNvSpPr>
            <a:spLocks noGrp="1" noChangeArrowheads="1"/>
          </p:cNvSpPr>
          <p:nvPr>
            <p:ph type="body" idx="1"/>
          </p:nvPr>
        </p:nvSpPr>
        <p:spPr>
          <a:xfrm>
            <a:off x="707274" y="4860728"/>
            <a:ext cx="5687943" cy="46041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06" tIns="48052" rIns="96106" bIns="48052"/>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318330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a:xfrm>
            <a:off x="101600" y="282575"/>
            <a:ext cx="6713538" cy="3776663"/>
          </a:xfrm>
          <a:ln/>
        </p:spPr>
      </p:sp>
      <p:sp>
        <p:nvSpPr>
          <p:cNvPr id="7171" name="ノート プレースホルダ 2"/>
          <p:cNvSpPr>
            <a:spLocks noGrp="1"/>
          </p:cNvSpPr>
          <p:nvPr>
            <p:ph type="body" idx="1"/>
          </p:nvPr>
        </p:nvSpPr>
        <p:spPr>
          <a:xfrm>
            <a:off x="694928" y="5352303"/>
            <a:ext cx="5779038" cy="2806751"/>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smtClean="0">
              <a:latin typeface="Arial" panose="020B0604020202020204" pitchFamily="34" charset="0"/>
            </a:endParaRPr>
          </a:p>
        </p:txBody>
      </p:sp>
      <p:sp>
        <p:nvSpPr>
          <p:cNvPr id="717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422">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8820" indent="-284878" defTabSz="877422">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55785" indent="-226274" defTabSz="877422">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19730" indent="-226274" defTabSz="877422">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83671" indent="-226274" defTabSz="877422">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52498" indent="-226274" defTabSz="87742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3021323" indent="-226274" defTabSz="87742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90147" indent="-226274" defTabSz="87742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958974" indent="-226274" defTabSz="877422"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E0CAB9AC-697E-4947-9579-76B95B991D92}" type="slidenum">
              <a:rPr lang="en-US" altLang="ja-JP" sz="1100">
                <a:solidFill>
                  <a:srgbClr val="000000"/>
                </a:solidFill>
                <a:ea typeface="ＭＳ Ｐゴシック" panose="020B0600070205080204" pitchFamily="50" charset="-128"/>
              </a:rPr>
              <a:pPr>
                <a:spcBef>
                  <a:spcPct val="0"/>
                </a:spcBef>
              </a:pPr>
              <a:t>12</a:t>
            </a:fld>
            <a:endParaRPr lang="en-US" altLang="ja-JP" sz="11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722297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 1"/>
          <p:cNvSpPr>
            <a:spLocks noGrp="1" noRot="1" noChangeAspect="1" noTextEdit="1"/>
          </p:cNvSpPr>
          <p:nvPr>
            <p:ph type="sldImg"/>
          </p:nvPr>
        </p:nvSpPr>
        <p:spPr>
          <a:xfrm>
            <a:off x="65088" y="276225"/>
            <a:ext cx="6570662" cy="3695700"/>
          </a:xfrm>
          <a:ln/>
        </p:spPr>
      </p:sp>
      <p:sp>
        <p:nvSpPr>
          <p:cNvPr id="9219" name="ノート プレースホルダ 2"/>
          <p:cNvSpPr>
            <a:spLocks noGrp="1"/>
          </p:cNvSpPr>
          <p:nvPr>
            <p:ph type="body" idx="1"/>
          </p:nvPr>
        </p:nvSpPr>
        <p:spPr>
          <a:xfrm>
            <a:off x="673101" y="5237164"/>
            <a:ext cx="5597525" cy="2746375"/>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smtClean="0">
              <a:latin typeface="Arial" panose="020B0604020202020204" pitchFamily="34" charset="0"/>
            </a:endParaRPr>
          </a:p>
        </p:txBody>
      </p:sp>
      <p:sp>
        <p:nvSpPr>
          <p:cNvPr id="922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5023">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29704" indent="-277606" defTabSz="855023">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26283" indent="-220498" defTabSz="855023">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78387" indent="-220498" defTabSz="855023">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30481" indent="-220498" defTabSz="855023">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487342" indent="-220498" defTabSz="85502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44199" indent="-220498" defTabSz="85502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01057" indent="-220498" defTabSz="85502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57915" indent="-220498" defTabSz="85502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EC6621F9-DCF6-4989-A65B-D69F8C141540}" type="slidenum">
              <a:rPr lang="en-US" altLang="ja-JP" sz="1200">
                <a:solidFill>
                  <a:srgbClr val="000000"/>
                </a:solidFill>
                <a:ea typeface="ＭＳ Ｐゴシック" panose="020B0600070205080204" pitchFamily="50" charset="-128"/>
              </a:rPr>
              <a:pPr>
                <a:spcBef>
                  <a:spcPct val="0"/>
                </a:spcBef>
              </a:pPr>
              <a:t>13</a:t>
            </a:fld>
            <a:endParaRPr lang="en-US" altLang="ja-JP" sz="12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96764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 1"/>
          <p:cNvSpPr>
            <a:spLocks noGrp="1" noRot="1" noChangeAspect="1" noTextEdit="1"/>
          </p:cNvSpPr>
          <p:nvPr>
            <p:ph type="sldImg"/>
          </p:nvPr>
        </p:nvSpPr>
        <p:spPr>
          <a:xfrm>
            <a:off x="123825" y="285750"/>
            <a:ext cx="6815138" cy="3833813"/>
          </a:xfrm>
          <a:ln/>
        </p:spPr>
      </p:sp>
      <p:sp>
        <p:nvSpPr>
          <p:cNvPr id="11267" name="ノート プレースホルダ 2"/>
          <p:cNvSpPr>
            <a:spLocks noGrp="1"/>
          </p:cNvSpPr>
          <p:nvPr>
            <p:ph type="body" idx="1"/>
          </p:nvPr>
        </p:nvSpPr>
        <p:spPr>
          <a:xfrm>
            <a:off x="708922" y="5431136"/>
            <a:ext cx="5903270" cy="2848772"/>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en-US" altLang="ja-JP" dirty="0" smtClean="0">
              <a:latin typeface="Arial" panose="020B0604020202020204" pitchFamily="34" charset="0"/>
            </a:endParaRPr>
          </a:p>
        </p:txBody>
      </p:sp>
      <p:sp>
        <p:nvSpPr>
          <p:cNvPr id="1126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4903">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37270" indent="-279143" defTabSz="894903">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32997" indent="-223316" defTabSz="894903">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92761" indent="-223316" defTabSz="894903">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49244" indent="-223316" defTabSz="894903">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22145" indent="-223316" defTabSz="89490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95049" indent="-223316" defTabSz="89490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67952" indent="-223316" defTabSz="89490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940853" indent="-223316" defTabSz="89490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8F0B0B5D-909A-4B6E-B8F7-A5A73C70515E}" type="slidenum">
              <a:rPr lang="en-US" altLang="ja-JP" sz="1200">
                <a:solidFill>
                  <a:srgbClr val="000000"/>
                </a:solidFill>
                <a:ea typeface="ＭＳ Ｐゴシック" panose="020B0600070205080204" pitchFamily="50" charset="-128"/>
              </a:rPr>
              <a:pPr>
                <a:spcBef>
                  <a:spcPct val="0"/>
                </a:spcBef>
              </a:pPr>
              <a:t>14</a:t>
            </a:fld>
            <a:endParaRPr lang="en-US" altLang="ja-JP" sz="12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4283206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TextEdit="1"/>
          </p:cNvSpPr>
          <p:nvPr>
            <p:ph type="sldImg"/>
          </p:nvPr>
        </p:nvSpPr>
        <p:spPr>
          <a:xfrm>
            <a:off x="53975" y="274638"/>
            <a:ext cx="6519863" cy="3667125"/>
          </a:xfrm>
          <a:ln/>
        </p:spPr>
      </p:sp>
      <p:sp>
        <p:nvSpPr>
          <p:cNvPr id="13315" name="ノート プレースホルダ 2"/>
          <p:cNvSpPr>
            <a:spLocks noGrp="1"/>
          </p:cNvSpPr>
          <p:nvPr>
            <p:ph type="body" idx="1"/>
          </p:nvPr>
        </p:nvSpPr>
        <p:spPr>
          <a:xfrm>
            <a:off x="665271" y="5198040"/>
            <a:ext cx="5539723" cy="272650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smtClean="0">
              <a:latin typeface="Arial" panose="020B0604020202020204" pitchFamily="34" charset="0"/>
            </a:endParaRPr>
          </a:p>
        </p:txBody>
      </p:sp>
      <p:sp>
        <p:nvSpPr>
          <p:cNvPr id="1331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9507">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9870" indent="-264985" defTabSz="849507">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75524" indent="-211986" defTabSz="849507">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11967" indent="-211986" defTabSz="849507">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45293" indent="-211986" defTabSz="849507">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94206" indent="-211986" defTabSz="84950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43125" indent="-211986" defTabSz="84950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92032" indent="-211986" defTabSz="84950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40946" indent="-211986" defTabSz="849507"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98929B96-F6AE-4716-9C52-CA3E78AAF1C0}" type="slidenum">
              <a:rPr lang="en-US" altLang="ja-JP" sz="1100">
                <a:solidFill>
                  <a:srgbClr val="000000"/>
                </a:solidFill>
                <a:ea typeface="ＭＳ Ｐゴシック" panose="020B0600070205080204" pitchFamily="50" charset="-128"/>
              </a:rPr>
              <a:pPr>
                <a:spcBef>
                  <a:spcPct val="0"/>
                </a:spcBef>
              </a:pPr>
              <a:t>15</a:t>
            </a:fld>
            <a:endParaRPr lang="en-US" altLang="ja-JP" sz="11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113873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a:ln/>
        </p:spPr>
      </p:sp>
      <p:sp>
        <p:nvSpPr>
          <p:cNvPr id="1536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anose="020B0604020202020204" pitchFamily="34" charset="0"/>
            </a:endParaRPr>
          </a:p>
        </p:txBody>
      </p:sp>
      <p:sp>
        <p:nvSpPr>
          <p:cNvPr id="1536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35DEA49-56D6-47F9-87FE-53EBBE51A054}" type="slidenum">
              <a:rPr lang="en-US" altLang="ja-JP" smtClean="0">
                <a:solidFill>
                  <a:srgbClr val="000000"/>
                </a:solidFill>
              </a:rPr>
              <a:pPr/>
              <a:t>16</a:t>
            </a:fld>
            <a:endParaRPr lang="en-US" altLang="ja-JP" smtClean="0">
              <a:solidFill>
                <a:srgbClr val="000000"/>
              </a:solidFill>
            </a:endParaRPr>
          </a:p>
        </p:txBody>
      </p:sp>
    </p:spTree>
    <p:extLst>
      <p:ext uri="{BB962C8B-B14F-4D97-AF65-F5344CB8AC3E}">
        <p14:creationId xmlns:p14="http://schemas.microsoft.com/office/powerpoint/2010/main" val="3562924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 1"/>
          <p:cNvSpPr>
            <a:spLocks noGrp="1" noRot="1" noChangeAspect="1" noTextEdit="1"/>
          </p:cNvSpPr>
          <p:nvPr>
            <p:ph type="sldImg"/>
          </p:nvPr>
        </p:nvSpPr>
        <p:spPr>
          <a:xfrm>
            <a:off x="134938" y="287338"/>
            <a:ext cx="6869112" cy="3863975"/>
          </a:xfrm>
          <a:ln/>
        </p:spPr>
      </p:sp>
      <p:sp>
        <p:nvSpPr>
          <p:cNvPr id="17411" name="ノート プレースホルダ 2"/>
          <p:cNvSpPr>
            <a:spLocks noGrp="1"/>
          </p:cNvSpPr>
          <p:nvPr>
            <p:ph type="body" idx="1"/>
          </p:nvPr>
        </p:nvSpPr>
        <p:spPr>
          <a:xfrm>
            <a:off x="717212" y="5472004"/>
            <a:ext cx="5964555" cy="2868385"/>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smtClean="0">
              <a:latin typeface="Arial" panose="020B0604020202020204" pitchFamily="34" charset="0"/>
            </a:endParaRPr>
          </a:p>
        </p:txBody>
      </p:sp>
      <p:sp>
        <p:nvSpPr>
          <p:cNvPr id="1741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180">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3893" indent="-282447" defTabSz="90318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6219" indent="-226617" defTabSz="90318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07663" indent="-226617" defTabSz="90318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67464" indent="-226617" defTabSz="90318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40405" indent="-226617" defTabSz="90318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3013341" indent="-226617" defTabSz="90318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86277" indent="-226617" defTabSz="90318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959217" indent="-226617" defTabSz="90318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8CC59124-9007-4E0B-9A8B-056A5A9CA6F5}" type="slidenum">
              <a:rPr lang="en-US" altLang="ja-JP" sz="1200">
                <a:solidFill>
                  <a:srgbClr val="000000"/>
                </a:solidFill>
                <a:ea typeface="ＭＳ Ｐゴシック" panose="020B0600070205080204" pitchFamily="50" charset="-128"/>
              </a:rPr>
              <a:pPr>
                <a:spcBef>
                  <a:spcPct val="0"/>
                </a:spcBef>
              </a:pPr>
              <a:t>17</a:t>
            </a:fld>
            <a:endParaRPr lang="en-US" altLang="ja-JP" sz="12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659151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xfrm>
            <a:off x="-71438" y="250825"/>
            <a:ext cx="5980113" cy="3363913"/>
          </a:xfrm>
          <a:ln/>
        </p:spPr>
      </p:sp>
      <p:sp>
        <p:nvSpPr>
          <p:cNvPr id="21507" name="ノート プレースホルダ 2"/>
          <p:cNvSpPr>
            <a:spLocks noGrp="1"/>
          </p:cNvSpPr>
          <p:nvPr>
            <p:ph type="body" idx="1"/>
          </p:nvPr>
        </p:nvSpPr>
        <p:spPr>
          <a:xfrm>
            <a:off x="585407" y="4760806"/>
            <a:ext cx="4877371" cy="2498461"/>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smtClean="0">
              <a:latin typeface="Arial" panose="020B0604020202020204" pitchFamily="34" charset="0"/>
            </a:endParaRPr>
          </a:p>
        </p:txBody>
      </p:sp>
      <p:sp>
        <p:nvSpPr>
          <p:cNvPr id="2150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5141">
              <a:defRPr kumimoji="1">
                <a:solidFill>
                  <a:schemeClr val="tx1"/>
                </a:solidFill>
                <a:latin typeface="Arial" panose="020B0604020202020204" pitchFamily="34" charset="0"/>
                <a:ea typeface="ＭＳ Ｐゴシック" panose="020B0600070205080204" pitchFamily="50" charset="-128"/>
              </a:defRPr>
            </a:lvl1pPr>
            <a:lvl2pPr marL="660409" indent="-250198" defTabSz="765141">
              <a:defRPr kumimoji="1">
                <a:solidFill>
                  <a:schemeClr val="tx1"/>
                </a:solidFill>
                <a:latin typeface="Arial" panose="020B0604020202020204" pitchFamily="34" charset="0"/>
                <a:ea typeface="ＭＳ Ｐゴシック" panose="020B0600070205080204" pitchFamily="50" charset="-128"/>
              </a:defRPr>
            </a:lvl2pPr>
            <a:lvl3pPr marL="1016794" indent="-200741" defTabSz="765141">
              <a:defRPr kumimoji="1">
                <a:solidFill>
                  <a:schemeClr val="tx1"/>
                </a:solidFill>
                <a:latin typeface="Arial" panose="020B0604020202020204" pitchFamily="34" charset="0"/>
                <a:ea typeface="ＭＳ Ｐゴシック" panose="020B0600070205080204" pitchFamily="50" charset="-128"/>
              </a:defRPr>
            </a:lvl3pPr>
            <a:lvl4pPr marL="1424094" indent="-200741" defTabSz="765141">
              <a:defRPr kumimoji="1">
                <a:solidFill>
                  <a:schemeClr val="tx1"/>
                </a:solidFill>
                <a:latin typeface="Arial" panose="020B0604020202020204" pitchFamily="34" charset="0"/>
                <a:ea typeface="ＭＳ Ｐゴシック" panose="020B0600070205080204" pitchFamily="50" charset="-128"/>
              </a:defRPr>
            </a:lvl4pPr>
            <a:lvl5pPr marL="1832846" indent="-200741" defTabSz="765141">
              <a:defRPr kumimoji="1">
                <a:solidFill>
                  <a:schemeClr val="tx1"/>
                </a:solidFill>
                <a:latin typeface="Arial" panose="020B0604020202020204" pitchFamily="34" charset="0"/>
                <a:ea typeface="ＭＳ Ｐゴシック" panose="020B0600070205080204" pitchFamily="50" charset="-128"/>
              </a:defRPr>
            </a:lvl5pPr>
            <a:lvl6pPr marL="2251783" indent="-200741" defTabSz="76514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670719" indent="-200741" defTabSz="76514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089654" indent="-200741" defTabSz="76514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508593" indent="-200741" defTabSz="765141"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576FEDF7-3D1F-4127-83EF-C119123077DA}" type="slidenum">
              <a:rPr lang="en-US" altLang="ja-JP" smtClean="0"/>
              <a:pPr/>
              <a:t>18</a:t>
            </a:fld>
            <a:endParaRPr lang="en-US" altLang="ja-JP" smtClean="0"/>
          </a:p>
        </p:txBody>
      </p:sp>
    </p:spTree>
    <p:extLst>
      <p:ext uri="{BB962C8B-B14F-4D97-AF65-F5344CB8AC3E}">
        <p14:creationId xmlns:p14="http://schemas.microsoft.com/office/powerpoint/2010/main" val="1465680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xfrm>
            <a:off x="-61913" y="252413"/>
            <a:ext cx="6022976" cy="3387725"/>
          </a:xfrm>
          <a:ln/>
        </p:spPr>
      </p:sp>
      <p:sp>
        <p:nvSpPr>
          <p:cNvPr id="25603" name="ノート プレースホルダ 2"/>
          <p:cNvSpPr>
            <a:spLocks noGrp="1"/>
          </p:cNvSpPr>
          <p:nvPr>
            <p:ph type="body" idx="1"/>
          </p:nvPr>
        </p:nvSpPr>
        <p:spPr>
          <a:xfrm>
            <a:off x="591608" y="4799015"/>
            <a:ext cx="4929098" cy="251695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smtClean="0">
              <a:latin typeface="Arial" panose="020B0604020202020204" pitchFamily="34" charset="0"/>
            </a:endParaRPr>
          </a:p>
        </p:txBody>
      </p:sp>
      <p:sp>
        <p:nvSpPr>
          <p:cNvPr id="2560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1855">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35390" indent="-240654" defTabSz="771855">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975827" indent="-192232" defTabSz="771855">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374961" indent="-192232" defTabSz="771855">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768227" indent="-192232" defTabSz="771855">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190841" indent="-192232" defTabSz="77185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613452" indent="-192232" defTabSz="77185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036064" indent="-192232" defTabSz="77185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458679" indent="-192232" defTabSz="771855"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A21C0995-7798-432C-8C23-77EF4C4EEBEA}" type="slidenum">
              <a:rPr lang="en-US" altLang="ja-JP" sz="1100">
                <a:ea typeface="ＭＳ Ｐゴシック" panose="020B0600070205080204" pitchFamily="50" charset="-128"/>
              </a:rPr>
              <a:pPr>
                <a:spcBef>
                  <a:spcPct val="0"/>
                </a:spcBef>
              </a:pPr>
              <a:t>19</a:t>
            </a:fld>
            <a:endParaRPr lang="en-US" altLang="ja-JP" sz="1100">
              <a:ea typeface="ＭＳ Ｐゴシック" panose="020B0600070205080204" pitchFamily="50" charset="-128"/>
            </a:endParaRPr>
          </a:p>
        </p:txBody>
      </p:sp>
    </p:spTree>
    <p:extLst>
      <p:ext uri="{BB962C8B-B14F-4D97-AF65-F5344CB8AC3E}">
        <p14:creationId xmlns:p14="http://schemas.microsoft.com/office/powerpoint/2010/main" val="36132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80963" y="247650"/>
            <a:ext cx="6623050" cy="3725863"/>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anose="020B0604020202020204" pitchFamily="34" charset="0"/>
            </a:endParaRPr>
          </a:p>
        </p:txBody>
      </p:sp>
    </p:spTree>
    <p:extLst>
      <p:ext uri="{BB962C8B-B14F-4D97-AF65-F5344CB8AC3E}">
        <p14:creationId xmlns:p14="http://schemas.microsoft.com/office/powerpoint/2010/main" val="2964203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xfrm>
            <a:off x="-61913" y="252413"/>
            <a:ext cx="6022976" cy="3387725"/>
          </a:xfrm>
          <a:ln/>
        </p:spPr>
      </p:sp>
      <p:sp>
        <p:nvSpPr>
          <p:cNvPr id="29699" name="ノート プレースホルダ 2"/>
          <p:cNvSpPr>
            <a:spLocks noGrp="1"/>
          </p:cNvSpPr>
          <p:nvPr>
            <p:ph type="body" idx="1"/>
          </p:nvPr>
        </p:nvSpPr>
        <p:spPr>
          <a:xfrm>
            <a:off x="591608" y="4796042"/>
            <a:ext cx="4929098" cy="251695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45961">
              <a:defRPr/>
            </a:pPr>
            <a:endParaRPr lang="ja-JP" altLang="en-US" dirty="0" smtClean="0">
              <a:latin typeface="Arial" panose="020B0604020202020204" pitchFamily="34" charset="0"/>
            </a:endParaRPr>
          </a:p>
        </p:txBody>
      </p:sp>
      <p:sp>
        <p:nvSpPr>
          <p:cNvPr id="2970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1855">
              <a:defRPr kumimoji="1">
                <a:solidFill>
                  <a:schemeClr val="tx1"/>
                </a:solidFill>
                <a:latin typeface="Arial" panose="020B0604020202020204" pitchFamily="34" charset="0"/>
                <a:ea typeface="ＭＳ Ｐゴシック" panose="020B0600070205080204" pitchFamily="50" charset="-128"/>
              </a:defRPr>
            </a:lvl1pPr>
            <a:lvl2pPr marL="666203" indent="-252394" defTabSz="771855">
              <a:defRPr kumimoji="1">
                <a:solidFill>
                  <a:schemeClr val="tx1"/>
                </a:solidFill>
                <a:latin typeface="Arial" panose="020B0604020202020204" pitchFamily="34" charset="0"/>
                <a:ea typeface="ＭＳ Ｐゴシック" panose="020B0600070205080204" pitchFamily="50" charset="-128"/>
              </a:defRPr>
            </a:lvl2pPr>
            <a:lvl3pPr marL="1025718" indent="-202502" defTabSz="771855">
              <a:defRPr kumimoji="1">
                <a:solidFill>
                  <a:schemeClr val="tx1"/>
                </a:solidFill>
                <a:latin typeface="Arial" panose="020B0604020202020204" pitchFamily="34" charset="0"/>
                <a:ea typeface="ＭＳ Ｐゴシック" panose="020B0600070205080204" pitchFamily="50" charset="-128"/>
              </a:defRPr>
            </a:lvl3pPr>
            <a:lvl4pPr marL="1436593" indent="-202502" defTabSz="771855">
              <a:defRPr kumimoji="1">
                <a:solidFill>
                  <a:schemeClr val="tx1"/>
                </a:solidFill>
                <a:latin typeface="Arial" panose="020B0604020202020204" pitchFamily="34" charset="0"/>
                <a:ea typeface="ＭＳ Ｐゴシック" panose="020B0600070205080204" pitchFamily="50" charset="-128"/>
              </a:defRPr>
            </a:lvl4pPr>
            <a:lvl5pPr marL="1848933" indent="-202502" defTabSz="771855">
              <a:defRPr kumimoji="1">
                <a:solidFill>
                  <a:schemeClr val="tx1"/>
                </a:solidFill>
                <a:latin typeface="Arial" panose="020B0604020202020204" pitchFamily="34" charset="0"/>
                <a:ea typeface="ＭＳ Ｐゴシック" panose="020B0600070205080204" pitchFamily="50" charset="-128"/>
              </a:defRPr>
            </a:lvl5pPr>
            <a:lvl6pPr marL="2271546" indent="-202502" defTabSz="77185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694158" indent="-202502" defTabSz="77185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116770" indent="-202502" defTabSz="77185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539385" indent="-202502" defTabSz="77185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3C3F678A-252B-4056-863B-775045970C5D}" type="slidenum">
              <a:rPr lang="en-US" altLang="ja-JP" smtClean="0"/>
              <a:pPr/>
              <a:t>20</a:t>
            </a:fld>
            <a:endParaRPr lang="en-US" altLang="ja-JP" smtClean="0"/>
          </a:p>
        </p:txBody>
      </p:sp>
    </p:spTree>
    <p:extLst>
      <p:ext uri="{BB962C8B-B14F-4D97-AF65-F5344CB8AC3E}">
        <p14:creationId xmlns:p14="http://schemas.microsoft.com/office/powerpoint/2010/main" val="3400538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xfrm>
            <a:off x="-61913" y="252413"/>
            <a:ext cx="6022976" cy="3387725"/>
          </a:xfrm>
          <a:ln/>
        </p:spPr>
      </p:sp>
      <p:sp>
        <p:nvSpPr>
          <p:cNvPr id="35843" name="ノート プレースホルダ 2"/>
          <p:cNvSpPr>
            <a:spLocks noGrp="1"/>
          </p:cNvSpPr>
          <p:nvPr>
            <p:ph type="body" idx="1"/>
          </p:nvPr>
        </p:nvSpPr>
        <p:spPr>
          <a:xfrm>
            <a:off x="591608" y="4796042"/>
            <a:ext cx="4929098" cy="2516953"/>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defTabSz="945961">
              <a:defRPr/>
            </a:pPr>
            <a:endParaRPr lang="ja-JP" altLang="en-US" dirty="0" smtClean="0">
              <a:latin typeface="Arial" panose="020B0604020202020204" pitchFamily="34" charset="0"/>
            </a:endParaRPr>
          </a:p>
        </p:txBody>
      </p:sp>
      <p:sp>
        <p:nvSpPr>
          <p:cNvPr id="358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1855">
              <a:defRPr kumimoji="1">
                <a:solidFill>
                  <a:schemeClr val="tx1"/>
                </a:solidFill>
                <a:latin typeface="Arial" panose="020B0604020202020204" pitchFamily="34" charset="0"/>
                <a:ea typeface="ＭＳ Ｐゴシック" panose="020B0600070205080204" pitchFamily="50" charset="-128"/>
              </a:defRPr>
            </a:lvl1pPr>
            <a:lvl2pPr marL="666203" indent="-252394" defTabSz="771855">
              <a:defRPr kumimoji="1">
                <a:solidFill>
                  <a:schemeClr val="tx1"/>
                </a:solidFill>
                <a:latin typeface="Arial" panose="020B0604020202020204" pitchFamily="34" charset="0"/>
                <a:ea typeface="ＭＳ Ｐゴシック" panose="020B0600070205080204" pitchFamily="50" charset="-128"/>
              </a:defRPr>
            </a:lvl2pPr>
            <a:lvl3pPr marL="1025718" indent="-202502" defTabSz="771855">
              <a:defRPr kumimoji="1">
                <a:solidFill>
                  <a:schemeClr val="tx1"/>
                </a:solidFill>
                <a:latin typeface="Arial" panose="020B0604020202020204" pitchFamily="34" charset="0"/>
                <a:ea typeface="ＭＳ Ｐゴシック" panose="020B0600070205080204" pitchFamily="50" charset="-128"/>
              </a:defRPr>
            </a:lvl3pPr>
            <a:lvl4pPr marL="1436593" indent="-202502" defTabSz="771855">
              <a:defRPr kumimoji="1">
                <a:solidFill>
                  <a:schemeClr val="tx1"/>
                </a:solidFill>
                <a:latin typeface="Arial" panose="020B0604020202020204" pitchFamily="34" charset="0"/>
                <a:ea typeface="ＭＳ Ｐゴシック" panose="020B0600070205080204" pitchFamily="50" charset="-128"/>
              </a:defRPr>
            </a:lvl4pPr>
            <a:lvl5pPr marL="1848933" indent="-202502" defTabSz="771855">
              <a:defRPr kumimoji="1">
                <a:solidFill>
                  <a:schemeClr val="tx1"/>
                </a:solidFill>
                <a:latin typeface="Arial" panose="020B0604020202020204" pitchFamily="34" charset="0"/>
                <a:ea typeface="ＭＳ Ｐゴシック" panose="020B0600070205080204" pitchFamily="50" charset="-128"/>
              </a:defRPr>
            </a:lvl5pPr>
            <a:lvl6pPr marL="2271546" indent="-202502" defTabSz="77185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694158" indent="-202502" defTabSz="77185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116770" indent="-202502" defTabSz="77185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539385" indent="-202502" defTabSz="77185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E7D4D7DA-5BF4-4B3A-B198-F4F95A284269}" type="slidenum">
              <a:rPr lang="en-US" altLang="ja-JP" smtClean="0"/>
              <a:pPr/>
              <a:t>21</a:t>
            </a:fld>
            <a:endParaRPr lang="en-US" altLang="ja-JP" smtClean="0"/>
          </a:p>
        </p:txBody>
      </p:sp>
    </p:spTree>
    <p:extLst>
      <p:ext uri="{BB962C8B-B14F-4D97-AF65-F5344CB8AC3E}">
        <p14:creationId xmlns:p14="http://schemas.microsoft.com/office/powerpoint/2010/main" val="1533734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a:xfrm>
            <a:off x="112713" y="284163"/>
            <a:ext cx="6765925" cy="3805237"/>
          </a:xfrm>
          <a:ln/>
        </p:spPr>
      </p:sp>
      <p:sp>
        <p:nvSpPr>
          <p:cNvPr id="37891" name="ノート プレースホルダ 2"/>
          <p:cNvSpPr>
            <a:spLocks noGrp="1"/>
          </p:cNvSpPr>
          <p:nvPr>
            <p:ph type="body" idx="1"/>
          </p:nvPr>
        </p:nvSpPr>
        <p:spPr>
          <a:xfrm>
            <a:off x="702305" y="5391919"/>
            <a:ext cx="5840328" cy="2827525"/>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smtClean="0">
              <a:latin typeface="Arial" panose="020B0604020202020204" pitchFamily="34" charset="0"/>
            </a:endParaRPr>
          </a:p>
        </p:txBody>
      </p:sp>
      <p:sp>
        <p:nvSpPr>
          <p:cNvPr id="378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051">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29056" indent="-274217" defTabSz="885051">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18219" indent="-218390" defTabSz="885051">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76338" indent="-218390" defTabSz="885051">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29540" indent="-218390" defTabSz="885051">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02441" indent="-218390" defTabSz="88505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75345" indent="-218390" defTabSz="88505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48250" indent="-218390" defTabSz="88505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921151" indent="-218390" defTabSz="88505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C18536CF-5E16-4B8B-8DD2-DB2AB9DA6FDC}" type="slidenum">
              <a:rPr lang="en-US" altLang="ja-JP" sz="1200">
                <a:solidFill>
                  <a:srgbClr val="000000"/>
                </a:solidFill>
                <a:ea typeface="ＭＳ Ｐゴシック" panose="020B0600070205080204" pitchFamily="50" charset="-128"/>
              </a:rPr>
              <a:pPr>
                <a:spcBef>
                  <a:spcPct val="0"/>
                </a:spcBef>
              </a:pPr>
              <a:t>22</a:t>
            </a:fld>
            <a:endParaRPr lang="en-US" altLang="ja-JP" sz="12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920088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53975" y="274638"/>
            <a:ext cx="6521450" cy="3668712"/>
          </a:xfrm>
          <a:ln/>
        </p:spPr>
      </p:sp>
      <p:sp>
        <p:nvSpPr>
          <p:cNvPr id="39939" name="ノート プレースホルダ 2"/>
          <p:cNvSpPr>
            <a:spLocks noGrp="1"/>
          </p:cNvSpPr>
          <p:nvPr>
            <p:ph type="body" idx="1"/>
          </p:nvPr>
        </p:nvSpPr>
        <p:spPr>
          <a:xfrm>
            <a:off x="666038" y="5198694"/>
            <a:ext cx="5538783" cy="272619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smtClean="0">
              <a:latin typeface="Arial" panose="020B0604020202020204" pitchFamily="34" charset="0"/>
            </a:endParaRPr>
          </a:p>
        </p:txBody>
      </p:sp>
      <p:sp>
        <p:nvSpPr>
          <p:cNvPr id="399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7523">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8146" indent="-262591" defTabSz="847523">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70806" indent="-209132" defTabSz="847523">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09503" indent="-209132" defTabSz="847523">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43488" indent="-209132" defTabSz="847523">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96338" indent="-209132" defTabSz="84752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49189" indent="-209132" defTabSz="84752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302044" indent="-209132" defTabSz="84752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54893" indent="-209132" defTabSz="84752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1E2CB627-AC07-4626-9206-9B5B8DFB79C2}" type="slidenum">
              <a:rPr lang="en-US" altLang="ja-JP" sz="1100">
                <a:solidFill>
                  <a:srgbClr val="000000"/>
                </a:solidFill>
                <a:ea typeface="ＭＳ Ｐゴシック" panose="020B0600070205080204" pitchFamily="50" charset="-128"/>
              </a:rPr>
              <a:pPr>
                <a:spcBef>
                  <a:spcPct val="0"/>
                </a:spcBef>
              </a:pPr>
              <a:t>23</a:t>
            </a:fld>
            <a:endParaRPr lang="en-US" altLang="ja-JP" sz="11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248847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a:xfrm>
            <a:off x="42863" y="273050"/>
            <a:ext cx="6473825" cy="3641725"/>
          </a:xfrm>
          <a:ln/>
        </p:spPr>
      </p:sp>
      <p:sp>
        <p:nvSpPr>
          <p:cNvPr id="39939" name="ノート プレースホルダ 2"/>
          <p:cNvSpPr>
            <a:spLocks noGrp="1"/>
          </p:cNvSpPr>
          <p:nvPr>
            <p:ph type="body" idx="1"/>
          </p:nvPr>
        </p:nvSpPr>
        <p:spPr>
          <a:xfrm>
            <a:off x="659056" y="5160492"/>
            <a:ext cx="5480657" cy="2706168"/>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dirty="0" smtClean="0">
              <a:latin typeface="Arial" panose="020B0604020202020204" pitchFamily="34" charset="0"/>
            </a:endParaRPr>
          </a:p>
        </p:txBody>
      </p:sp>
      <p:sp>
        <p:nvSpPr>
          <p:cNvPr id="399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40153">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692074" indent="-260308" defTabSz="840153">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061493" indent="-207310" defTabSz="840153">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496378" indent="-207310" defTabSz="840153">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1926588" indent="-207310" defTabSz="840153">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375501" indent="-207310" defTabSz="84015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824414" indent="-207310" defTabSz="84015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273330" indent="-207310" defTabSz="84015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722241" indent="-207310" defTabSz="84015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1E2CB627-AC07-4626-9206-9B5B8DFB79C2}" type="slidenum">
              <a:rPr lang="en-US" altLang="ja-JP" sz="1100">
                <a:solidFill>
                  <a:srgbClr val="000000"/>
                </a:solidFill>
                <a:ea typeface="ＭＳ Ｐゴシック" panose="020B0600070205080204" pitchFamily="50" charset="-128"/>
              </a:rPr>
              <a:pPr>
                <a:spcBef>
                  <a:spcPct val="0"/>
                </a:spcBef>
              </a:pPr>
              <a:t>24</a:t>
            </a:fld>
            <a:endParaRPr lang="en-US" altLang="ja-JP" sz="11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95850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p:cNvSpPr>
            <a:spLocks noGrp="1" noRot="1" noChangeAspect="1" noTextEdit="1"/>
          </p:cNvSpPr>
          <p:nvPr>
            <p:ph type="sldImg"/>
          </p:nvPr>
        </p:nvSpPr>
        <p:spPr>
          <a:ln/>
        </p:spPr>
      </p:sp>
      <p:sp>
        <p:nvSpPr>
          <p:cNvPr id="1024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mtClean="0">
              <a:latin typeface="Arial" panose="020B0604020202020204" pitchFamily="34" charset="0"/>
            </a:endParaRPr>
          </a:p>
        </p:txBody>
      </p:sp>
      <p:sp>
        <p:nvSpPr>
          <p:cNvPr id="102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2534" indent="-285589">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2360" indent="-228471">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599303" indent="-228471">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6246" indent="-228471">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3193" indent="-22847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70136" indent="-22847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7079" indent="-22847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84024" indent="-228471"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BD15B8CA-39D8-4B69-8CB8-070861EA78C8}" type="slidenum">
              <a:rPr lang="en-US" altLang="ja-JP" sz="1200">
                <a:solidFill>
                  <a:srgbClr val="000000"/>
                </a:solidFill>
                <a:ea typeface="ＭＳ Ｐゴシック" panose="020B0600070205080204" pitchFamily="50" charset="-128"/>
              </a:rPr>
              <a:pPr>
                <a:spcBef>
                  <a:spcPct val="0"/>
                </a:spcBef>
              </a:pPr>
              <a:t>3</a:t>
            </a:fld>
            <a:endParaRPr lang="en-US" altLang="ja-JP" sz="12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53539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txBox="1">
            <a:spLocks noGrp="1" noChangeArrowheads="1"/>
          </p:cNvSpPr>
          <p:nvPr/>
        </p:nvSpPr>
        <p:spPr bwMode="auto">
          <a:xfrm>
            <a:off x="4023305" y="9719825"/>
            <a:ext cx="3077518" cy="51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99" tIns="47649" rIns="95299" bIns="47649" anchor="b"/>
          <a:lstStyle>
            <a:lvl1pPr>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CB1FD56A-9142-4682-B31F-1F6C791F65DF}" type="slidenum">
              <a:rPr lang="en-US" altLang="ja-JP" sz="1200">
                <a:solidFill>
                  <a:srgbClr val="000000"/>
                </a:solidFill>
                <a:ea typeface="ＭＳ Ｐゴシック" panose="020B0600070205080204" pitchFamily="50" charset="-128"/>
              </a:rPr>
              <a:pPr algn="r" eaLnBrk="1" hangingPunct="1">
                <a:spcBef>
                  <a:spcPct val="0"/>
                </a:spcBef>
              </a:pPr>
              <a:t>4</a:t>
            </a:fld>
            <a:endParaRPr lang="en-US" altLang="ja-JP" sz="1200">
              <a:solidFill>
                <a:srgbClr val="000000"/>
              </a:solidFill>
              <a:ea typeface="ＭＳ Ｐゴシック" panose="020B0600070205080204" pitchFamily="50" charset="-128"/>
            </a:endParaRPr>
          </a:p>
        </p:txBody>
      </p:sp>
      <p:sp>
        <p:nvSpPr>
          <p:cNvPr id="4099" name="Rectangle 2"/>
          <p:cNvSpPr>
            <a:spLocks noGrp="1" noRot="1" noChangeAspect="1" noChangeArrowheads="1" noTextEdit="1"/>
          </p:cNvSpPr>
          <p:nvPr>
            <p:ph type="sldImg"/>
          </p:nvPr>
        </p:nvSpPr>
        <p:spPr>
          <a:xfrm>
            <a:off x="128588" y="330200"/>
            <a:ext cx="6818312" cy="3835400"/>
          </a:xfrm>
          <a:ln/>
        </p:spPr>
      </p:sp>
      <p:sp>
        <p:nvSpPr>
          <p:cNvPr id="4100" name="Rectangle 3"/>
          <p:cNvSpPr>
            <a:spLocks noGrp="1" noChangeArrowheads="1"/>
          </p:cNvSpPr>
          <p:nvPr>
            <p:ph type="body" idx="1"/>
          </p:nvPr>
        </p:nvSpPr>
        <p:spPr>
          <a:xfrm>
            <a:off x="707270" y="4860728"/>
            <a:ext cx="5687943" cy="46041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127" tIns="48064" rIns="96127" bIns="48064"/>
          <a:lstStyle/>
          <a:p>
            <a:pPr eaLnBrk="1" hangingPunct="1"/>
            <a:endParaRPr lang="ja-JP" altLang="ja-JP" smtClean="0">
              <a:latin typeface="Arial" panose="020B0604020202020204" pitchFamily="34" charset="0"/>
            </a:endParaRPr>
          </a:p>
        </p:txBody>
      </p:sp>
    </p:spTree>
    <p:extLst>
      <p:ext uri="{BB962C8B-B14F-4D97-AF65-F5344CB8AC3E}">
        <p14:creationId xmlns:p14="http://schemas.microsoft.com/office/powerpoint/2010/main" val="2954839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ChangeArrowheads="1" noTextEdit="1"/>
          </p:cNvSpPr>
          <p:nvPr>
            <p:ph type="sldImg"/>
          </p:nvPr>
        </p:nvSpPr>
        <p:spPr>
          <a:xfrm>
            <a:off x="123825" y="285750"/>
            <a:ext cx="6816725" cy="3833813"/>
          </a:xfrm>
          <a:ln/>
        </p:spPr>
      </p:sp>
      <p:sp>
        <p:nvSpPr>
          <p:cNvPr id="6147" name="ノート プレースホルダ 2"/>
          <p:cNvSpPr>
            <a:spLocks noGrp="1"/>
          </p:cNvSpPr>
          <p:nvPr>
            <p:ph type="body" idx="1"/>
          </p:nvPr>
        </p:nvSpPr>
        <p:spPr>
          <a:xfrm>
            <a:off x="708922" y="5431136"/>
            <a:ext cx="5903270" cy="2848772"/>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smtClean="0">
              <a:latin typeface="Arial" panose="020B0604020202020204" pitchFamily="34" charset="0"/>
            </a:endParaRPr>
          </a:p>
        </p:txBody>
      </p:sp>
      <p:sp>
        <p:nvSpPr>
          <p:cNvPr id="6148"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663">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63884" indent="-290770" defTabSz="893663">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77860" indent="-231630" defTabSz="893663">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50975" indent="-231630" defTabSz="893663">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124090" indent="-231630" defTabSz="893663">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97206" indent="-231630" defTabSz="8936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3070321" indent="-231630" defTabSz="8936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543436" indent="-231630" defTabSz="8936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4016551" indent="-231630" defTabSz="8936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4E380BF5-783F-470F-91F1-0D5901864C9D}" type="slidenum">
              <a:rPr lang="en-US" altLang="ja-JP" sz="1200">
                <a:solidFill>
                  <a:srgbClr val="000000"/>
                </a:solidFill>
                <a:ea typeface="ＭＳ Ｐゴシック" panose="020B0600070205080204" pitchFamily="50" charset="-128"/>
              </a:rPr>
              <a:pPr>
                <a:spcBef>
                  <a:spcPct val="0"/>
                </a:spcBef>
              </a:pPr>
              <a:t>5</a:t>
            </a:fld>
            <a:endParaRPr lang="en-US" altLang="ja-JP" sz="12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3119667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p:cNvSpPr>
            <a:spLocks noGrp="1" noRot="1" noChangeAspect="1" noChangeArrowheads="1" noTextEdit="1"/>
          </p:cNvSpPr>
          <p:nvPr>
            <p:ph type="sldImg"/>
          </p:nvPr>
        </p:nvSpPr>
        <p:spPr>
          <a:xfrm>
            <a:off x="123825" y="285750"/>
            <a:ext cx="6816725" cy="3833813"/>
          </a:xfrm>
          <a:ln/>
        </p:spPr>
      </p:sp>
      <p:sp>
        <p:nvSpPr>
          <p:cNvPr id="8195" name="ノート プレースホルダ 2"/>
          <p:cNvSpPr>
            <a:spLocks noGrp="1"/>
          </p:cNvSpPr>
          <p:nvPr>
            <p:ph type="body" idx="1"/>
          </p:nvPr>
        </p:nvSpPr>
        <p:spPr>
          <a:xfrm>
            <a:off x="708922" y="5431136"/>
            <a:ext cx="5903270" cy="2848772"/>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smtClean="0">
              <a:latin typeface="Arial" panose="020B0604020202020204" pitchFamily="34" charset="0"/>
            </a:endParaRPr>
          </a:p>
        </p:txBody>
      </p:sp>
      <p:sp>
        <p:nvSpPr>
          <p:cNvPr id="81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663">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63884" indent="-290770" defTabSz="893663">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77860" indent="-231630" defTabSz="893663">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50975" indent="-231630" defTabSz="893663">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124090" indent="-231630" defTabSz="893663">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97206" indent="-231630" defTabSz="8936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3070321" indent="-231630" defTabSz="8936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543436" indent="-231630" defTabSz="8936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4016551" indent="-231630" defTabSz="8936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8E41D974-4CF7-4C7E-81A6-9A6E0C2D3017}" type="slidenum">
              <a:rPr lang="en-US" altLang="ja-JP" sz="1200">
                <a:solidFill>
                  <a:srgbClr val="000000"/>
                </a:solidFill>
                <a:ea typeface="ＭＳ Ｐゴシック" panose="020B0600070205080204" pitchFamily="50" charset="-128"/>
              </a:rPr>
              <a:pPr>
                <a:spcBef>
                  <a:spcPct val="0"/>
                </a:spcBef>
              </a:pPr>
              <a:t>6</a:t>
            </a:fld>
            <a:endParaRPr lang="en-US" altLang="ja-JP" sz="12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1631101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p:cNvSpPr>
            <a:spLocks noGrp="1" noRot="1" noChangeAspect="1" noChangeArrowheads="1" noTextEdit="1"/>
          </p:cNvSpPr>
          <p:nvPr>
            <p:ph type="sldImg"/>
          </p:nvPr>
        </p:nvSpPr>
        <p:spPr>
          <a:xfrm>
            <a:off x="123825" y="285750"/>
            <a:ext cx="6816725" cy="3833813"/>
          </a:xfrm>
          <a:ln/>
        </p:spPr>
      </p:sp>
      <p:sp>
        <p:nvSpPr>
          <p:cNvPr id="10243" name="ノート プレースホルダ 2"/>
          <p:cNvSpPr>
            <a:spLocks noGrp="1"/>
          </p:cNvSpPr>
          <p:nvPr>
            <p:ph type="body" idx="1"/>
          </p:nvPr>
        </p:nvSpPr>
        <p:spPr>
          <a:xfrm>
            <a:off x="708922" y="5431136"/>
            <a:ext cx="5903270" cy="2848772"/>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smtClean="0">
              <a:latin typeface="Arial" panose="020B0604020202020204" pitchFamily="34" charset="0"/>
            </a:endParaRPr>
          </a:p>
        </p:txBody>
      </p:sp>
      <p:sp>
        <p:nvSpPr>
          <p:cNvPr id="102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663">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63884" indent="-290770" defTabSz="893663">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77860" indent="-231630" defTabSz="893663">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50975" indent="-231630" defTabSz="893663">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124090" indent="-231630" defTabSz="893663">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97206" indent="-231630" defTabSz="8936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3070321" indent="-231630" defTabSz="8936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543436" indent="-231630" defTabSz="8936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4016551" indent="-231630" defTabSz="8936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7A99CD7C-8083-446C-8143-4DC4A61F22F6}" type="slidenum">
              <a:rPr lang="en-US" altLang="ja-JP" sz="1200">
                <a:solidFill>
                  <a:srgbClr val="000000"/>
                </a:solidFill>
                <a:ea typeface="ＭＳ Ｐゴシック" panose="020B0600070205080204" pitchFamily="50" charset="-128"/>
              </a:rPr>
              <a:pPr>
                <a:spcBef>
                  <a:spcPct val="0"/>
                </a:spcBef>
              </a:pPr>
              <a:t>7</a:t>
            </a:fld>
            <a:endParaRPr lang="en-US" altLang="ja-JP" sz="12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932463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 1"/>
          <p:cNvSpPr>
            <a:spLocks noGrp="1" noRot="1" noChangeAspect="1" noChangeArrowheads="1" noTextEdit="1"/>
          </p:cNvSpPr>
          <p:nvPr>
            <p:ph type="sldImg"/>
          </p:nvPr>
        </p:nvSpPr>
        <p:spPr>
          <a:xfrm>
            <a:off x="123825" y="285750"/>
            <a:ext cx="6816725" cy="3833813"/>
          </a:xfrm>
          <a:ln/>
        </p:spPr>
      </p:sp>
      <p:sp>
        <p:nvSpPr>
          <p:cNvPr id="12291" name="ノート プレースホルダ 2"/>
          <p:cNvSpPr>
            <a:spLocks noGrp="1"/>
          </p:cNvSpPr>
          <p:nvPr>
            <p:ph type="body" idx="1"/>
          </p:nvPr>
        </p:nvSpPr>
        <p:spPr>
          <a:xfrm>
            <a:off x="708922" y="5431136"/>
            <a:ext cx="5903270" cy="2848772"/>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smtClean="0">
              <a:latin typeface="Arial" panose="020B0604020202020204" pitchFamily="34" charset="0"/>
            </a:endParaRPr>
          </a:p>
        </p:txBody>
      </p:sp>
      <p:sp>
        <p:nvSpPr>
          <p:cNvPr id="12292"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3663">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63884" indent="-290770" defTabSz="893663">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77860" indent="-231630" defTabSz="893663">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50975" indent="-231630" defTabSz="893663">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124090" indent="-231630" defTabSz="893663">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97206" indent="-231630" defTabSz="8936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3070321" indent="-231630" defTabSz="8936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543436" indent="-231630" defTabSz="8936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4016551" indent="-231630" defTabSz="893663"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3C0D8FC4-C0F2-4857-815A-5ABBE702F8A0}" type="slidenum">
              <a:rPr lang="en-US" altLang="ja-JP" sz="1200">
                <a:solidFill>
                  <a:srgbClr val="000000"/>
                </a:solidFill>
                <a:ea typeface="ＭＳ Ｐゴシック" panose="020B0600070205080204" pitchFamily="50" charset="-128"/>
              </a:rPr>
              <a:pPr>
                <a:spcBef>
                  <a:spcPct val="0"/>
                </a:spcBef>
              </a:pPr>
              <a:t>8</a:t>
            </a:fld>
            <a:endParaRPr lang="en-US" altLang="ja-JP" sz="12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662261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 1"/>
          <p:cNvSpPr>
            <a:spLocks noGrp="1" noRot="1" noChangeAspect="1" noTextEdit="1"/>
          </p:cNvSpPr>
          <p:nvPr>
            <p:ph type="sldImg"/>
          </p:nvPr>
        </p:nvSpPr>
        <p:spPr>
          <a:xfrm>
            <a:off x="103188" y="282575"/>
            <a:ext cx="6713537" cy="3776663"/>
          </a:xfrm>
          <a:ln/>
        </p:spPr>
      </p:sp>
      <p:sp>
        <p:nvSpPr>
          <p:cNvPr id="14339" name="ノート プレースホルダ 2"/>
          <p:cNvSpPr>
            <a:spLocks noGrp="1"/>
          </p:cNvSpPr>
          <p:nvPr>
            <p:ph type="body" idx="1"/>
          </p:nvPr>
        </p:nvSpPr>
        <p:spPr>
          <a:xfrm>
            <a:off x="695675" y="5352688"/>
            <a:ext cx="5779043" cy="2806277"/>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endParaRPr lang="ja-JP" altLang="en-US" smtClean="0">
              <a:latin typeface="Arial" panose="020B0604020202020204" pitchFamily="34" charset="0"/>
            </a:endParaRPr>
          </a:p>
        </p:txBody>
      </p:sp>
      <p:sp>
        <p:nvSpPr>
          <p:cNvPr id="14340"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8878">
              <a:spcBef>
                <a:spcPct val="30000"/>
              </a:spcBef>
              <a:defRPr kumimoji="1" sz="1000">
                <a:solidFill>
                  <a:schemeClr val="tx1"/>
                </a:solidFill>
                <a:latin typeface="Arial" panose="020B0604020202020204" pitchFamily="34" charset="0"/>
                <a:ea typeface="ＭＳ Ｐ明朝" panose="02020600040205080304" pitchFamily="18" charset="-128"/>
              </a:defRPr>
            </a:lvl1pPr>
            <a:lvl2pPr marL="749099" indent="-285841" defTabSz="878878">
              <a:spcBef>
                <a:spcPct val="30000"/>
              </a:spcBef>
              <a:defRPr kumimoji="1" sz="1000">
                <a:solidFill>
                  <a:schemeClr val="tx1"/>
                </a:solidFill>
                <a:latin typeface="Arial" panose="020B0604020202020204" pitchFamily="34" charset="0"/>
                <a:ea typeface="ＭＳ Ｐ明朝" panose="02020600040205080304" pitchFamily="18" charset="-128"/>
              </a:defRPr>
            </a:lvl2pPr>
            <a:lvl3pPr marL="1156504" indent="-226701" defTabSz="878878">
              <a:spcBef>
                <a:spcPct val="30000"/>
              </a:spcBef>
              <a:defRPr kumimoji="1" sz="1000">
                <a:solidFill>
                  <a:schemeClr val="tx1"/>
                </a:solidFill>
                <a:latin typeface="Arial" panose="020B0604020202020204" pitchFamily="34" charset="0"/>
                <a:ea typeface="ＭＳ Ｐ明朝" panose="02020600040205080304" pitchFamily="18" charset="-128"/>
              </a:defRPr>
            </a:lvl3pPr>
            <a:lvl4pPr marL="1623047" indent="-226701" defTabSz="878878">
              <a:spcBef>
                <a:spcPct val="30000"/>
              </a:spcBef>
              <a:defRPr kumimoji="1" sz="1000">
                <a:solidFill>
                  <a:schemeClr val="tx1"/>
                </a:solidFill>
                <a:latin typeface="Arial" panose="020B0604020202020204" pitchFamily="34" charset="0"/>
                <a:ea typeface="ＭＳ Ｐ明朝" panose="02020600040205080304" pitchFamily="18" charset="-128"/>
              </a:defRPr>
            </a:lvl4pPr>
            <a:lvl5pPr marL="2086306" indent="-226701" defTabSz="878878">
              <a:spcBef>
                <a:spcPct val="30000"/>
              </a:spcBef>
              <a:defRPr kumimoji="1" sz="1000">
                <a:solidFill>
                  <a:schemeClr val="tx1"/>
                </a:solidFill>
                <a:latin typeface="Arial" panose="020B0604020202020204" pitchFamily="34" charset="0"/>
                <a:ea typeface="ＭＳ Ｐ明朝" panose="02020600040205080304" pitchFamily="18" charset="-128"/>
              </a:defRPr>
            </a:lvl5pPr>
            <a:lvl6pPr marL="2559421" indent="-226701" defTabSz="87887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6pPr>
            <a:lvl7pPr marL="3032536" indent="-226701" defTabSz="87887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7pPr>
            <a:lvl8pPr marL="3505652" indent="-226701" defTabSz="87887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8pPr>
            <a:lvl9pPr marL="3978767" indent="-226701" defTabSz="878878" eaLnBrk="0" fontAlgn="base" hangingPunct="0">
              <a:spcBef>
                <a:spcPct val="30000"/>
              </a:spcBef>
              <a:spcAft>
                <a:spcPct val="0"/>
              </a:spcAft>
              <a:defRPr kumimoji="1" sz="1000">
                <a:solidFill>
                  <a:schemeClr val="tx1"/>
                </a:solidFill>
                <a:latin typeface="Arial" panose="020B0604020202020204" pitchFamily="34" charset="0"/>
                <a:ea typeface="ＭＳ Ｐ明朝" panose="02020600040205080304" pitchFamily="18" charset="-128"/>
              </a:defRPr>
            </a:lvl9pPr>
          </a:lstStyle>
          <a:p>
            <a:pPr>
              <a:spcBef>
                <a:spcPct val="0"/>
              </a:spcBef>
            </a:pPr>
            <a:fld id="{335D5D4F-FAE2-4B34-88D3-7E0140E85761}" type="slidenum">
              <a:rPr lang="en-US" altLang="ja-JP" sz="1200">
                <a:solidFill>
                  <a:srgbClr val="000000"/>
                </a:solidFill>
                <a:ea typeface="ＭＳ Ｐゴシック" panose="020B0600070205080204" pitchFamily="50" charset="-128"/>
              </a:rPr>
              <a:pPr>
                <a:spcBef>
                  <a:spcPct val="0"/>
                </a:spcBef>
              </a:pPr>
              <a:t>9</a:t>
            </a:fld>
            <a:endParaRPr lang="en-US" altLang="ja-JP" sz="1200">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4138918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1597820"/>
            <a:ext cx="7772400" cy="1102519"/>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3" y="2914650"/>
            <a:ext cx="6400800" cy="1314450"/>
          </a:xfrm>
        </p:spPr>
        <p:txBody>
          <a:bodyPr/>
          <a:lstStyle>
            <a:lvl1pPr marL="0" indent="0" algn="ctr">
              <a:buNone/>
              <a:defRPr/>
            </a:lvl1pPr>
            <a:lvl2pPr marL="389456" indent="0" algn="ctr">
              <a:buNone/>
              <a:defRPr/>
            </a:lvl2pPr>
            <a:lvl3pPr marL="778913" indent="0" algn="ctr">
              <a:buNone/>
              <a:defRPr/>
            </a:lvl3pPr>
            <a:lvl4pPr marL="1168371" indent="0" algn="ctr">
              <a:buNone/>
              <a:defRPr/>
            </a:lvl4pPr>
            <a:lvl5pPr marL="1557827" indent="0" algn="ctr">
              <a:buNone/>
              <a:defRPr/>
            </a:lvl5pPr>
            <a:lvl6pPr marL="1947285" indent="0" algn="ctr">
              <a:buNone/>
              <a:defRPr/>
            </a:lvl6pPr>
            <a:lvl7pPr marL="2336740" indent="0" algn="ctr">
              <a:buNone/>
              <a:defRPr/>
            </a:lvl7pPr>
            <a:lvl8pPr marL="2726198" indent="0" algn="ctr">
              <a:buNone/>
              <a:defRPr/>
            </a:lvl8pPr>
            <a:lvl9pPr marL="3115656"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5A7679-89D8-4093-BDFB-D9D6987A661E}" type="slidenum">
              <a:rPr lang="en-US" altLang="ja-JP"/>
              <a:pPr>
                <a:defRPr/>
              </a:pPr>
              <a:t>‹#›</a:t>
            </a:fld>
            <a:endParaRPr lang="en-US" altLang="ja-JP"/>
          </a:p>
        </p:txBody>
      </p:sp>
    </p:spTree>
    <p:extLst>
      <p:ext uri="{BB962C8B-B14F-4D97-AF65-F5344CB8AC3E}">
        <p14:creationId xmlns:p14="http://schemas.microsoft.com/office/powerpoint/2010/main" val="328247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4A586B3-01B7-4A80-AE52-7936C89DC6F1}" type="slidenum">
              <a:rPr lang="en-US" altLang="ja-JP"/>
              <a:pPr>
                <a:defRPr/>
              </a:pPr>
              <a:t>‹#›</a:t>
            </a:fld>
            <a:endParaRPr lang="en-US" altLang="ja-JP"/>
          </a:p>
        </p:txBody>
      </p:sp>
    </p:spTree>
    <p:extLst>
      <p:ext uri="{BB962C8B-B14F-4D97-AF65-F5344CB8AC3E}">
        <p14:creationId xmlns:p14="http://schemas.microsoft.com/office/powerpoint/2010/main" val="2277895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3"/>
            <a:ext cx="2057400" cy="4388644"/>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05983"/>
            <a:ext cx="6019800" cy="4388644"/>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95FBE15-69C8-49BD-8060-A3D6AB06BBFF}" type="slidenum">
              <a:rPr lang="en-US" altLang="ja-JP"/>
              <a:pPr>
                <a:defRPr/>
              </a:pPr>
              <a:t>‹#›</a:t>
            </a:fld>
            <a:endParaRPr lang="en-US" altLang="ja-JP"/>
          </a:p>
        </p:txBody>
      </p:sp>
    </p:spTree>
    <p:extLst>
      <p:ext uri="{BB962C8B-B14F-4D97-AF65-F5344CB8AC3E}">
        <p14:creationId xmlns:p14="http://schemas.microsoft.com/office/powerpoint/2010/main" val="740935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1597820"/>
            <a:ext cx="7772400" cy="1102519"/>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3" y="2914650"/>
            <a:ext cx="6400800" cy="1314450"/>
          </a:xfrm>
        </p:spPr>
        <p:txBody>
          <a:bodyPr/>
          <a:lstStyle>
            <a:lvl1pPr marL="0" indent="0" algn="ctr">
              <a:buNone/>
              <a:defRPr/>
            </a:lvl1pPr>
            <a:lvl2pPr marL="389456" indent="0" algn="ctr">
              <a:buNone/>
              <a:defRPr/>
            </a:lvl2pPr>
            <a:lvl3pPr marL="778913" indent="0" algn="ctr">
              <a:buNone/>
              <a:defRPr/>
            </a:lvl3pPr>
            <a:lvl4pPr marL="1168371" indent="0" algn="ctr">
              <a:buNone/>
              <a:defRPr/>
            </a:lvl4pPr>
            <a:lvl5pPr marL="1557827" indent="0" algn="ctr">
              <a:buNone/>
              <a:defRPr/>
            </a:lvl5pPr>
            <a:lvl6pPr marL="1947285" indent="0" algn="ctr">
              <a:buNone/>
              <a:defRPr/>
            </a:lvl6pPr>
            <a:lvl7pPr marL="2336740" indent="0" algn="ctr">
              <a:buNone/>
              <a:defRPr/>
            </a:lvl7pPr>
            <a:lvl8pPr marL="2726198" indent="0" algn="ctr">
              <a:buNone/>
              <a:defRPr/>
            </a:lvl8pPr>
            <a:lvl9pPr marL="3115656"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2BF02B-FD57-4380-9AFD-732C0B12AF98}"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825007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15E1EC-AD00-4E3C-B892-F71855B158A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24487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80"/>
            <a:ext cx="7772400" cy="1021556"/>
          </a:xfrm>
        </p:spPr>
        <p:txBody>
          <a:bodyPr anchor="t"/>
          <a:lstStyle>
            <a:lvl1pPr algn="l">
              <a:defRPr sz="34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180035"/>
            <a:ext cx="7772400" cy="1125140"/>
          </a:xfrm>
        </p:spPr>
        <p:txBody>
          <a:bodyPr anchor="b"/>
          <a:lstStyle>
            <a:lvl1pPr marL="0" indent="0">
              <a:buNone/>
              <a:defRPr sz="1700"/>
            </a:lvl1pPr>
            <a:lvl2pPr marL="389456" indent="0">
              <a:buNone/>
              <a:defRPr sz="1600"/>
            </a:lvl2pPr>
            <a:lvl3pPr marL="778913" indent="0">
              <a:buNone/>
              <a:defRPr sz="1300"/>
            </a:lvl3pPr>
            <a:lvl4pPr marL="1168371" indent="0">
              <a:buNone/>
              <a:defRPr sz="1200"/>
            </a:lvl4pPr>
            <a:lvl5pPr marL="1557827" indent="0">
              <a:buNone/>
              <a:defRPr sz="1200"/>
            </a:lvl5pPr>
            <a:lvl6pPr marL="1947285" indent="0">
              <a:buNone/>
              <a:defRPr sz="1200"/>
            </a:lvl6pPr>
            <a:lvl7pPr marL="2336740" indent="0">
              <a:buNone/>
              <a:defRPr sz="1200"/>
            </a:lvl7pPr>
            <a:lvl8pPr marL="2726198" indent="0">
              <a:buNone/>
              <a:defRPr sz="1200"/>
            </a:lvl8pPr>
            <a:lvl9pPr marL="3115656" indent="0">
              <a:buNone/>
              <a:defRPr sz="12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54D4F9-6DA0-4DC8-BF1C-B2A0FA45C9D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66210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1"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40C6381-F660-48B4-B4A5-691D203D7BC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15250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2" y="1151334"/>
            <a:ext cx="4040187"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2" y="1631156"/>
            <a:ext cx="4040187"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9" y="1151334"/>
            <a:ext cx="4041775"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9" y="1631156"/>
            <a:ext cx="4041775"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5C14272-76E2-405F-ACB7-C9B5C5CB2A9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47087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29A92E-778A-41A7-BD2D-0F40AC97B33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997236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624482-123A-4CE6-8E9F-17D551537B3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32212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9"/>
            <a:ext cx="3008313" cy="871537"/>
          </a:xfrm>
        </p:spPr>
        <p:txBody>
          <a:bodyPr anchor="b"/>
          <a:lstStyle>
            <a:lvl1pPr algn="l">
              <a:defRPr sz="17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5" y="204793"/>
            <a:ext cx="5111750" cy="4389834"/>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076328"/>
            <a:ext cx="3008313" cy="351829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F82F43-3BD8-46B2-9A81-46B6FEBE62E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885247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E7CEDE1-20D2-4FE2-A720-8EC76CD24E7A}" type="slidenum">
              <a:rPr lang="en-US" altLang="ja-JP"/>
              <a:pPr>
                <a:defRPr/>
              </a:pPr>
              <a:t>‹#›</a:t>
            </a:fld>
            <a:endParaRPr lang="en-US" altLang="ja-JP"/>
          </a:p>
        </p:txBody>
      </p:sp>
    </p:spTree>
    <p:extLst>
      <p:ext uri="{BB962C8B-B14F-4D97-AF65-F5344CB8AC3E}">
        <p14:creationId xmlns:p14="http://schemas.microsoft.com/office/powerpoint/2010/main" val="291527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7" y="3600449"/>
            <a:ext cx="5486400" cy="425054"/>
          </a:xfrm>
        </p:spPr>
        <p:txBody>
          <a:bodyPr anchor="b"/>
          <a:lstStyle>
            <a:lvl1pPr algn="l">
              <a:defRPr sz="17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7" y="459581"/>
            <a:ext cx="5486400" cy="3086100"/>
          </a:xfrm>
        </p:spPr>
        <p:txBody>
          <a:bodyPr/>
          <a:lstStyle>
            <a:lvl1pPr marL="0" indent="0">
              <a:buNone/>
              <a:defRPr sz="2800"/>
            </a:lvl1pPr>
            <a:lvl2pPr marL="389456" indent="0">
              <a:buNone/>
              <a:defRPr sz="2400"/>
            </a:lvl2pPr>
            <a:lvl3pPr marL="778913" indent="0">
              <a:buNone/>
              <a:defRPr sz="2000"/>
            </a:lvl3pPr>
            <a:lvl4pPr marL="1168371" indent="0">
              <a:buNone/>
              <a:defRPr sz="1700"/>
            </a:lvl4pPr>
            <a:lvl5pPr marL="1557827" indent="0">
              <a:buNone/>
              <a:defRPr sz="1700"/>
            </a:lvl5pPr>
            <a:lvl6pPr marL="1947285" indent="0">
              <a:buNone/>
              <a:defRPr sz="1700"/>
            </a:lvl6pPr>
            <a:lvl7pPr marL="2336740" indent="0">
              <a:buNone/>
              <a:defRPr sz="1700"/>
            </a:lvl7pPr>
            <a:lvl8pPr marL="2726198" indent="0">
              <a:buNone/>
              <a:defRPr sz="1700"/>
            </a:lvl8pPr>
            <a:lvl9pPr marL="3115656" indent="0">
              <a:buNone/>
              <a:defRPr sz="1700"/>
            </a:lvl9pPr>
          </a:lstStyle>
          <a:p>
            <a:pPr lvl="0"/>
            <a:endParaRPr lang="ja-JP" altLang="en-US" noProof="0" smtClean="0"/>
          </a:p>
        </p:txBody>
      </p:sp>
      <p:sp>
        <p:nvSpPr>
          <p:cNvPr id="4" name="テキスト プレースホルダ 3"/>
          <p:cNvSpPr>
            <a:spLocks noGrp="1"/>
          </p:cNvSpPr>
          <p:nvPr>
            <p:ph type="body" sz="half" idx="2"/>
          </p:nvPr>
        </p:nvSpPr>
        <p:spPr>
          <a:xfrm>
            <a:off x="1792287" y="4025504"/>
            <a:ext cx="5486400" cy="60364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F4B1C1-ADE7-42A8-9481-2199E016EF2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050690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E98E0D-EE2A-4DA8-9CA4-50389CDBC8D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51116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3"/>
            <a:ext cx="2057400" cy="4388644"/>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05983"/>
            <a:ext cx="6019800" cy="4388644"/>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E10B96-EAC4-456A-927B-1FCACFBAC0C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195853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1597820"/>
            <a:ext cx="7772400" cy="1102519"/>
          </a:xfrm>
        </p:spPr>
        <p:txBody>
          <a:bodyPr/>
          <a:lstStyle/>
          <a:p>
            <a:r>
              <a:rPr lang="ja-JP" altLang="en-US"/>
              <a:t>マスタ タイトルの書式設定</a:t>
            </a:r>
          </a:p>
        </p:txBody>
      </p:sp>
      <p:sp>
        <p:nvSpPr>
          <p:cNvPr id="3" name="サブタイトル 2"/>
          <p:cNvSpPr>
            <a:spLocks noGrp="1"/>
          </p:cNvSpPr>
          <p:nvPr>
            <p:ph type="subTitle" idx="1"/>
          </p:nvPr>
        </p:nvSpPr>
        <p:spPr>
          <a:xfrm>
            <a:off x="1371603" y="2914650"/>
            <a:ext cx="6400800" cy="1314450"/>
          </a:xfrm>
        </p:spPr>
        <p:txBody>
          <a:bodyPr/>
          <a:lstStyle>
            <a:lvl1pPr marL="0" indent="0" algn="ctr">
              <a:buNone/>
              <a:defRPr/>
            </a:lvl1pPr>
            <a:lvl2pPr marL="389456" indent="0" algn="ctr">
              <a:buNone/>
              <a:defRPr/>
            </a:lvl2pPr>
            <a:lvl3pPr marL="778913" indent="0" algn="ctr">
              <a:buNone/>
              <a:defRPr/>
            </a:lvl3pPr>
            <a:lvl4pPr marL="1168371" indent="0" algn="ctr">
              <a:buNone/>
              <a:defRPr/>
            </a:lvl4pPr>
            <a:lvl5pPr marL="1557827" indent="0" algn="ctr">
              <a:buNone/>
              <a:defRPr/>
            </a:lvl5pPr>
            <a:lvl6pPr marL="1947285" indent="0" algn="ctr">
              <a:buNone/>
              <a:defRPr/>
            </a:lvl6pPr>
            <a:lvl7pPr marL="2336740" indent="0" algn="ctr">
              <a:buNone/>
              <a:defRPr/>
            </a:lvl7pPr>
            <a:lvl8pPr marL="2726198" indent="0" algn="ctr">
              <a:buNone/>
              <a:defRPr/>
            </a:lvl8pPr>
            <a:lvl9pPr marL="3115656" indent="0" algn="ctr">
              <a:buNone/>
              <a:defRPr/>
            </a:lvl9pPr>
          </a:lstStyle>
          <a:p>
            <a:r>
              <a:rPr lang="ja-JP" altLang="en-US"/>
              <a:t>マスタ サブタイトルの書式設定</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848CB3CE-B82B-4275-A843-2435D82C6A7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644363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5F6C79CC-C5C5-47B6-9E5D-3D522D9FD514}"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040651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80"/>
            <a:ext cx="7772400" cy="1021556"/>
          </a:xfrm>
        </p:spPr>
        <p:txBody>
          <a:bodyPr anchor="t"/>
          <a:lstStyle>
            <a:lvl1pPr algn="l">
              <a:defRPr sz="34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180035"/>
            <a:ext cx="7772400" cy="1125140"/>
          </a:xfrm>
        </p:spPr>
        <p:txBody>
          <a:bodyPr anchor="b"/>
          <a:lstStyle>
            <a:lvl1pPr marL="0" indent="0">
              <a:buNone/>
              <a:defRPr sz="1700"/>
            </a:lvl1pPr>
            <a:lvl2pPr marL="389456" indent="0">
              <a:buNone/>
              <a:defRPr sz="1600"/>
            </a:lvl2pPr>
            <a:lvl3pPr marL="778913" indent="0">
              <a:buNone/>
              <a:defRPr sz="1300"/>
            </a:lvl3pPr>
            <a:lvl4pPr marL="1168371" indent="0">
              <a:buNone/>
              <a:defRPr sz="1200"/>
            </a:lvl4pPr>
            <a:lvl5pPr marL="1557827" indent="0">
              <a:buNone/>
              <a:defRPr sz="1200"/>
            </a:lvl5pPr>
            <a:lvl6pPr marL="1947285" indent="0">
              <a:buNone/>
              <a:defRPr sz="1200"/>
            </a:lvl6pPr>
            <a:lvl7pPr marL="2336740" indent="0">
              <a:buNone/>
              <a:defRPr sz="1200"/>
            </a:lvl7pPr>
            <a:lvl8pPr marL="2726198" indent="0">
              <a:buNone/>
              <a:defRPr sz="1200"/>
            </a:lvl8pPr>
            <a:lvl9pPr marL="3115656" indent="0">
              <a:buNone/>
              <a:defRPr sz="1200"/>
            </a:lvl9pPr>
          </a:lstStyle>
          <a:p>
            <a:pPr lvl="0"/>
            <a:r>
              <a:rPr lang="ja-JP" altLang="en-US"/>
              <a:t>マスタ テキストの書式設定</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B0505F55-C929-4BE4-98B0-92FF4CD981B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62516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1"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B74F02FC-11A4-4524-A4E2-109F247C89E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206700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2" y="1151334"/>
            <a:ext cx="4040187"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2" y="1631156"/>
            <a:ext cx="4040187"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9" y="1151334"/>
            <a:ext cx="4041775"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9" y="1631156"/>
            <a:ext cx="4041775"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320C6236-2863-48C9-8E61-22524701BCC2}"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699408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99739C3A-795C-4CF6-93CA-8B1B15EDBE6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16247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FE0230C9-50A9-4BCC-8CF6-64E181A0FAE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1936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305180"/>
            <a:ext cx="7772400" cy="1021556"/>
          </a:xfrm>
        </p:spPr>
        <p:txBody>
          <a:bodyPr anchor="t"/>
          <a:lstStyle>
            <a:lvl1pPr algn="l">
              <a:defRPr sz="34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180035"/>
            <a:ext cx="7772400" cy="1125140"/>
          </a:xfrm>
        </p:spPr>
        <p:txBody>
          <a:bodyPr anchor="b"/>
          <a:lstStyle>
            <a:lvl1pPr marL="0" indent="0">
              <a:buNone/>
              <a:defRPr sz="1700"/>
            </a:lvl1pPr>
            <a:lvl2pPr marL="389456" indent="0">
              <a:buNone/>
              <a:defRPr sz="1600"/>
            </a:lvl2pPr>
            <a:lvl3pPr marL="778913" indent="0">
              <a:buNone/>
              <a:defRPr sz="1300"/>
            </a:lvl3pPr>
            <a:lvl4pPr marL="1168371" indent="0">
              <a:buNone/>
              <a:defRPr sz="1200"/>
            </a:lvl4pPr>
            <a:lvl5pPr marL="1557827" indent="0">
              <a:buNone/>
              <a:defRPr sz="1200"/>
            </a:lvl5pPr>
            <a:lvl6pPr marL="1947285" indent="0">
              <a:buNone/>
              <a:defRPr sz="1200"/>
            </a:lvl6pPr>
            <a:lvl7pPr marL="2336740" indent="0">
              <a:buNone/>
              <a:defRPr sz="1200"/>
            </a:lvl7pPr>
            <a:lvl8pPr marL="2726198" indent="0">
              <a:buNone/>
              <a:defRPr sz="1200"/>
            </a:lvl8pPr>
            <a:lvl9pPr marL="3115656" indent="0">
              <a:buNone/>
              <a:defRPr sz="12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EE696C6-680E-4455-9AB7-56E6F3DECCCC}" type="slidenum">
              <a:rPr lang="en-US" altLang="ja-JP"/>
              <a:pPr>
                <a:defRPr/>
              </a:pPr>
              <a:t>‹#›</a:t>
            </a:fld>
            <a:endParaRPr lang="en-US" altLang="ja-JP"/>
          </a:p>
        </p:txBody>
      </p:sp>
    </p:spTree>
    <p:extLst>
      <p:ext uri="{BB962C8B-B14F-4D97-AF65-F5344CB8AC3E}">
        <p14:creationId xmlns:p14="http://schemas.microsoft.com/office/powerpoint/2010/main" val="1295201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9"/>
            <a:ext cx="3008313" cy="871537"/>
          </a:xfrm>
        </p:spPr>
        <p:txBody>
          <a:bodyPr anchor="b"/>
          <a:lstStyle>
            <a:lvl1pPr algn="l">
              <a:defRPr sz="1700" b="1"/>
            </a:lvl1pPr>
          </a:lstStyle>
          <a:p>
            <a:r>
              <a:rPr lang="ja-JP" altLang="en-US"/>
              <a:t>マスタ タイトルの書式設定</a:t>
            </a:r>
          </a:p>
        </p:txBody>
      </p:sp>
      <p:sp>
        <p:nvSpPr>
          <p:cNvPr id="3" name="コンテンツ プレースホルダ 2"/>
          <p:cNvSpPr>
            <a:spLocks noGrp="1"/>
          </p:cNvSpPr>
          <p:nvPr>
            <p:ph idx="1"/>
          </p:nvPr>
        </p:nvSpPr>
        <p:spPr>
          <a:xfrm>
            <a:off x="3575055" y="204793"/>
            <a:ext cx="5111750" cy="4389834"/>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076328"/>
            <a:ext cx="3008313" cy="351829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9492809B-B4A3-4E20-B401-2652E425DC8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109034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7" y="3600449"/>
            <a:ext cx="5486400" cy="425054"/>
          </a:xfrm>
        </p:spPr>
        <p:txBody>
          <a:bodyPr anchor="b"/>
          <a:lstStyle>
            <a:lvl1pPr algn="l">
              <a:defRPr sz="1700" b="1"/>
            </a:lvl1pPr>
          </a:lstStyle>
          <a:p>
            <a:r>
              <a:rPr lang="ja-JP" altLang="en-US"/>
              <a:t>マスタ タイトルの書式設定</a:t>
            </a:r>
          </a:p>
        </p:txBody>
      </p:sp>
      <p:sp>
        <p:nvSpPr>
          <p:cNvPr id="3" name="図プレースホルダ 2"/>
          <p:cNvSpPr>
            <a:spLocks noGrp="1"/>
          </p:cNvSpPr>
          <p:nvPr>
            <p:ph type="pic" idx="1"/>
          </p:nvPr>
        </p:nvSpPr>
        <p:spPr>
          <a:xfrm>
            <a:off x="1792287" y="459581"/>
            <a:ext cx="5486400" cy="3086100"/>
          </a:xfrm>
        </p:spPr>
        <p:txBody>
          <a:bodyPr/>
          <a:lstStyle>
            <a:lvl1pPr marL="0" indent="0">
              <a:buNone/>
              <a:defRPr sz="2800"/>
            </a:lvl1pPr>
            <a:lvl2pPr marL="389456" indent="0">
              <a:buNone/>
              <a:defRPr sz="2400"/>
            </a:lvl2pPr>
            <a:lvl3pPr marL="778913" indent="0">
              <a:buNone/>
              <a:defRPr sz="2000"/>
            </a:lvl3pPr>
            <a:lvl4pPr marL="1168371" indent="0">
              <a:buNone/>
              <a:defRPr sz="1700"/>
            </a:lvl4pPr>
            <a:lvl5pPr marL="1557827" indent="0">
              <a:buNone/>
              <a:defRPr sz="1700"/>
            </a:lvl5pPr>
            <a:lvl6pPr marL="1947285" indent="0">
              <a:buNone/>
              <a:defRPr sz="1700"/>
            </a:lvl6pPr>
            <a:lvl7pPr marL="2336740" indent="0">
              <a:buNone/>
              <a:defRPr sz="1700"/>
            </a:lvl7pPr>
            <a:lvl8pPr marL="2726198" indent="0">
              <a:buNone/>
              <a:defRPr sz="1700"/>
            </a:lvl8pPr>
            <a:lvl9pPr marL="3115656" indent="0">
              <a:buNone/>
              <a:defRPr sz="1700"/>
            </a:lvl9pPr>
          </a:lstStyle>
          <a:p>
            <a:pPr lvl="0"/>
            <a:endParaRPr lang="ja-JP" altLang="en-US" noProof="0"/>
          </a:p>
        </p:txBody>
      </p:sp>
      <p:sp>
        <p:nvSpPr>
          <p:cNvPr id="4" name="テキスト プレースホルダ 3"/>
          <p:cNvSpPr>
            <a:spLocks noGrp="1"/>
          </p:cNvSpPr>
          <p:nvPr>
            <p:ph type="body" sz="half" idx="2"/>
          </p:nvPr>
        </p:nvSpPr>
        <p:spPr>
          <a:xfrm>
            <a:off x="1792287" y="4025504"/>
            <a:ext cx="5486400" cy="60364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a:t>マスタ テキストの書式設定</a:t>
            </a:r>
          </a:p>
        </p:txBody>
      </p:sp>
      <p:sp>
        <p:nvSpPr>
          <p:cNvPr id="5"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462B33CA-932D-42A0-922A-0FADDFBD113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2235310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10B93629-59C8-4254-9868-0F12482606A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722906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05983"/>
            <a:ext cx="2057400" cy="4388644"/>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05983"/>
            <a:ext cx="6019800" cy="4388644"/>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extLst>
          </p:cNvPr>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a:extLst>
              <a:ext uri="{FF2B5EF4-FFF2-40B4-BE49-F238E27FC236}"/>
            </a:extLst>
          </p:cNvPr>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a:extLst>
              <a:ext uri="{FF2B5EF4-FFF2-40B4-BE49-F238E27FC236}"/>
            </a:extLst>
          </p:cNvPr>
          <p:cNvSpPr>
            <a:spLocks noGrp="1" noChangeArrowheads="1"/>
          </p:cNvSpPr>
          <p:nvPr>
            <p:ph type="sldNum" sz="quarter" idx="12"/>
          </p:nvPr>
        </p:nvSpPr>
        <p:spPr>
          <a:ln/>
        </p:spPr>
        <p:txBody>
          <a:bodyPr/>
          <a:lstStyle>
            <a:lvl1pPr>
              <a:defRPr/>
            </a:lvl1pPr>
          </a:lstStyle>
          <a:p>
            <a:pPr>
              <a:defRPr/>
            </a:pPr>
            <a:fld id="{DE34968D-5184-49F5-AD70-D376DAD82F9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53922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1"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200153"/>
            <a:ext cx="4038600" cy="3394472"/>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0F99E38-4744-40F8-9E19-E27EEB80ED96}" type="slidenum">
              <a:rPr lang="en-US" altLang="ja-JP"/>
              <a:pPr>
                <a:defRPr/>
              </a:pPr>
              <a:t>‹#›</a:t>
            </a:fld>
            <a:endParaRPr lang="en-US" altLang="ja-JP"/>
          </a:p>
        </p:txBody>
      </p:sp>
    </p:spTree>
    <p:extLst>
      <p:ext uri="{BB962C8B-B14F-4D97-AF65-F5344CB8AC3E}">
        <p14:creationId xmlns:p14="http://schemas.microsoft.com/office/powerpoint/2010/main" val="307270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2" y="1151334"/>
            <a:ext cx="4040187"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2" y="1631156"/>
            <a:ext cx="4040187"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9" y="1151334"/>
            <a:ext cx="4041775" cy="479822"/>
          </a:xfrm>
        </p:spPr>
        <p:txBody>
          <a:bodyPr anchor="b"/>
          <a:lstStyle>
            <a:lvl1pPr marL="0" indent="0">
              <a:buNone/>
              <a:defRPr sz="2000" b="1"/>
            </a:lvl1pPr>
            <a:lvl2pPr marL="389456" indent="0">
              <a:buNone/>
              <a:defRPr sz="1700" b="1"/>
            </a:lvl2pPr>
            <a:lvl3pPr marL="778913" indent="0">
              <a:buNone/>
              <a:defRPr sz="1600" b="1"/>
            </a:lvl3pPr>
            <a:lvl4pPr marL="1168371" indent="0">
              <a:buNone/>
              <a:defRPr sz="1300" b="1"/>
            </a:lvl4pPr>
            <a:lvl5pPr marL="1557827" indent="0">
              <a:buNone/>
              <a:defRPr sz="1300" b="1"/>
            </a:lvl5pPr>
            <a:lvl6pPr marL="1947285" indent="0">
              <a:buNone/>
              <a:defRPr sz="1300" b="1"/>
            </a:lvl6pPr>
            <a:lvl7pPr marL="2336740" indent="0">
              <a:buNone/>
              <a:defRPr sz="1300" b="1"/>
            </a:lvl7pPr>
            <a:lvl8pPr marL="2726198" indent="0">
              <a:buNone/>
              <a:defRPr sz="1300" b="1"/>
            </a:lvl8pPr>
            <a:lvl9pPr marL="3115656" indent="0">
              <a:buNone/>
              <a:defRPr sz="13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9" y="1631156"/>
            <a:ext cx="4041775" cy="2963466"/>
          </a:xfrm>
        </p:spPr>
        <p:txBody>
          <a:bodyPr/>
          <a:lstStyle>
            <a:lvl1pPr>
              <a:defRPr sz="2000"/>
            </a:lvl1pPr>
            <a:lvl2pPr>
              <a:defRPr sz="1700"/>
            </a:lvl2pPr>
            <a:lvl3pPr>
              <a:defRPr sz="16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A9510559-35D9-486F-BFAA-6CD500E32A87}" type="slidenum">
              <a:rPr lang="en-US" altLang="ja-JP"/>
              <a:pPr>
                <a:defRPr/>
              </a:pPr>
              <a:t>‹#›</a:t>
            </a:fld>
            <a:endParaRPr lang="en-US" altLang="ja-JP"/>
          </a:p>
        </p:txBody>
      </p:sp>
    </p:spTree>
    <p:extLst>
      <p:ext uri="{BB962C8B-B14F-4D97-AF65-F5344CB8AC3E}">
        <p14:creationId xmlns:p14="http://schemas.microsoft.com/office/powerpoint/2010/main" val="126946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D345DDF-DF75-44C1-9926-12A2B7E90725}" type="slidenum">
              <a:rPr lang="en-US" altLang="ja-JP"/>
              <a:pPr>
                <a:defRPr/>
              </a:pPr>
              <a:t>‹#›</a:t>
            </a:fld>
            <a:endParaRPr lang="en-US" altLang="ja-JP"/>
          </a:p>
        </p:txBody>
      </p:sp>
    </p:spTree>
    <p:extLst>
      <p:ext uri="{BB962C8B-B14F-4D97-AF65-F5344CB8AC3E}">
        <p14:creationId xmlns:p14="http://schemas.microsoft.com/office/powerpoint/2010/main" val="388975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1E2DCCE-2328-4EE7-B47C-8DACD135FF60}" type="slidenum">
              <a:rPr lang="en-US" altLang="ja-JP"/>
              <a:pPr>
                <a:defRPr/>
              </a:pPr>
              <a:t>‹#›</a:t>
            </a:fld>
            <a:endParaRPr lang="en-US" altLang="ja-JP"/>
          </a:p>
        </p:txBody>
      </p:sp>
    </p:spTree>
    <p:extLst>
      <p:ext uri="{BB962C8B-B14F-4D97-AF65-F5344CB8AC3E}">
        <p14:creationId xmlns:p14="http://schemas.microsoft.com/office/powerpoint/2010/main" val="11580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9"/>
            <a:ext cx="3008313" cy="871537"/>
          </a:xfrm>
        </p:spPr>
        <p:txBody>
          <a:bodyPr anchor="b"/>
          <a:lstStyle>
            <a:lvl1pPr algn="l">
              <a:defRPr sz="17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5" y="204793"/>
            <a:ext cx="5111750" cy="4389834"/>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076328"/>
            <a:ext cx="3008313" cy="351829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3567237-26AF-4C83-9B05-38B7261C5DAC}" type="slidenum">
              <a:rPr lang="en-US" altLang="ja-JP"/>
              <a:pPr>
                <a:defRPr/>
              </a:pPr>
              <a:t>‹#›</a:t>
            </a:fld>
            <a:endParaRPr lang="en-US" altLang="ja-JP"/>
          </a:p>
        </p:txBody>
      </p:sp>
    </p:spTree>
    <p:extLst>
      <p:ext uri="{BB962C8B-B14F-4D97-AF65-F5344CB8AC3E}">
        <p14:creationId xmlns:p14="http://schemas.microsoft.com/office/powerpoint/2010/main" val="212921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7" y="3600449"/>
            <a:ext cx="5486400" cy="425054"/>
          </a:xfrm>
        </p:spPr>
        <p:txBody>
          <a:bodyPr anchor="b"/>
          <a:lstStyle>
            <a:lvl1pPr algn="l">
              <a:defRPr sz="17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7" y="459581"/>
            <a:ext cx="5486400" cy="3086100"/>
          </a:xfrm>
        </p:spPr>
        <p:txBody>
          <a:bodyPr/>
          <a:lstStyle>
            <a:lvl1pPr marL="0" indent="0">
              <a:buNone/>
              <a:defRPr sz="2800"/>
            </a:lvl1pPr>
            <a:lvl2pPr marL="389456" indent="0">
              <a:buNone/>
              <a:defRPr sz="2400"/>
            </a:lvl2pPr>
            <a:lvl3pPr marL="778913" indent="0">
              <a:buNone/>
              <a:defRPr sz="2000"/>
            </a:lvl3pPr>
            <a:lvl4pPr marL="1168371" indent="0">
              <a:buNone/>
              <a:defRPr sz="1700"/>
            </a:lvl4pPr>
            <a:lvl5pPr marL="1557827" indent="0">
              <a:buNone/>
              <a:defRPr sz="1700"/>
            </a:lvl5pPr>
            <a:lvl6pPr marL="1947285" indent="0">
              <a:buNone/>
              <a:defRPr sz="1700"/>
            </a:lvl6pPr>
            <a:lvl7pPr marL="2336740" indent="0">
              <a:buNone/>
              <a:defRPr sz="1700"/>
            </a:lvl7pPr>
            <a:lvl8pPr marL="2726198" indent="0">
              <a:buNone/>
              <a:defRPr sz="1700"/>
            </a:lvl8pPr>
            <a:lvl9pPr marL="3115656" indent="0">
              <a:buNone/>
              <a:defRPr sz="1700"/>
            </a:lvl9pPr>
          </a:lstStyle>
          <a:p>
            <a:pPr lvl="0"/>
            <a:endParaRPr lang="ja-JP" altLang="en-US" noProof="0" smtClean="0"/>
          </a:p>
        </p:txBody>
      </p:sp>
      <p:sp>
        <p:nvSpPr>
          <p:cNvPr id="4" name="テキスト プレースホルダ 3"/>
          <p:cNvSpPr>
            <a:spLocks noGrp="1"/>
          </p:cNvSpPr>
          <p:nvPr>
            <p:ph type="body" sz="half" idx="2"/>
          </p:nvPr>
        </p:nvSpPr>
        <p:spPr>
          <a:xfrm>
            <a:off x="1792287" y="4025504"/>
            <a:ext cx="5486400" cy="603647"/>
          </a:xfrm>
        </p:spPr>
        <p:txBody>
          <a:bodyPr/>
          <a:lstStyle>
            <a:lvl1pPr marL="0" indent="0">
              <a:buNone/>
              <a:defRPr sz="1200"/>
            </a:lvl1pPr>
            <a:lvl2pPr marL="389456" indent="0">
              <a:buNone/>
              <a:defRPr sz="1000"/>
            </a:lvl2pPr>
            <a:lvl3pPr marL="778913" indent="0">
              <a:buNone/>
              <a:defRPr sz="800"/>
            </a:lvl3pPr>
            <a:lvl4pPr marL="1168371" indent="0">
              <a:buNone/>
              <a:defRPr sz="700"/>
            </a:lvl4pPr>
            <a:lvl5pPr marL="1557827" indent="0">
              <a:buNone/>
              <a:defRPr sz="700"/>
            </a:lvl5pPr>
            <a:lvl6pPr marL="1947285" indent="0">
              <a:buNone/>
              <a:defRPr sz="700"/>
            </a:lvl6pPr>
            <a:lvl7pPr marL="2336740" indent="0">
              <a:buNone/>
              <a:defRPr sz="700"/>
            </a:lvl7pPr>
            <a:lvl8pPr marL="2726198" indent="0">
              <a:buNone/>
              <a:defRPr sz="700"/>
            </a:lvl8pPr>
            <a:lvl9pPr marL="3115656" indent="0">
              <a:buNone/>
              <a:defRPr sz="7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E988B69-BEAE-4B59-911D-15A415D4DD5A}" type="slidenum">
              <a:rPr lang="en-US" altLang="ja-JP"/>
              <a:pPr>
                <a:defRPr/>
              </a:pPr>
              <a:t>‹#›</a:t>
            </a:fld>
            <a:endParaRPr lang="en-US" altLang="ja-JP"/>
          </a:p>
        </p:txBody>
      </p:sp>
    </p:spTree>
    <p:extLst>
      <p:ext uri="{BB962C8B-B14F-4D97-AF65-F5344CB8AC3E}">
        <p14:creationId xmlns:p14="http://schemas.microsoft.com/office/powerpoint/2010/main" val="6231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200150"/>
            <a:ext cx="82296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20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4683125"/>
            <a:ext cx="2895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20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200"/>
            </a:lvl1pPr>
          </a:lstStyle>
          <a:p>
            <a:pPr>
              <a:defRPr/>
            </a:pPr>
            <a:fld id="{55BD0814-9702-45D6-91BE-7A9ABF1780D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3700">
          <a:solidFill>
            <a:schemeClr val="tx2"/>
          </a:solidFill>
          <a:latin typeface="+mj-lt"/>
          <a:ea typeface="+mj-ea"/>
          <a:cs typeface="+mj-cs"/>
        </a:defRPr>
      </a:lvl1pPr>
      <a:lvl2pPr algn="ctr" rtl="0" eaLnBrk="0" fontAlgn="base" hangingPunct="0">
        <a:spcBef>
          <a:spcPct val="0"/>
        </a:spcBef>
        <a:spcAft>
          <a:spcPct val="0"/>
        </a:spcAft>
        <a:defRPr kumimoji="1" sz="37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7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7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700">
          <a:solidFill>
            <a:schemeClr val="tx2"/>
          </a:solidFill>
          <a:latin typeface="Arial" charset="0"/>
          <a:ea typeface="ＭＳ Ｐゴシック" pitchFamily="50" charset="-128"/>
        </a:defRPr>
      </a:lvl5pPr>
      <a:lvl6pPr marL="389456" algn="ctr" rtl="0" fontAlgn="base">
        <a:spcBef>
          <a:spcPct val="0"/>
        </a:spcBef>
        <a:spcAft>
          <a:spcPct val="0"/>
        </a:spcAft>
        <a:defRPr kumimoji="1" sz="3700">
          <a:solidFill>
            <a:schemeClr val="tx2"/>
          </a:solidFill>
          <a:latin typeface="Arial" charset="0"/>
          <a:ea typeface="ＭＳ Ｐゴシック" pitchFamily="50" charset="-128"/>
        </a:defRPr>
      </a:lvl6pPr>
      <a:lvl7pPr marL="778913" algn="ctr" rtl="0" fontAlgn="base">
        <a:spcBef>
          <a:spcPct val="0"/>
        </a:spcBef>
        <a:spcAft>
          <a:spcPct val="0"/>
        </a:spcAft>
        <a:defRPr kumimoji="1" sz="3700">
          <a:solidFill>
            <a:schemeClr val="tx2"/>
          </a:solidFill>
          <a:latin typeface="Arial" charset="0"/>
          <a:ea typeface="ＭＳ Ｐゴシック" pitchFamily="50" charset="-128"/>
        </a:defRPr>
      </a:lvl7pPr>
      <a:lvl8pPr marL="1168371" algn="ctr" rtl="0" fontAlgn="base">
        <a:spcBef>
          <a:spcPct val="0"/>
        </a:spcBef>
        <a:spcAft>
          <a:spcPct val="0"/>
        </a:spcAft>
        <a:defRPr kumimoji="1" sz="3700">
          <a:solidFill>
            <a:schemeClr val="tx2"/>
          </a:solidFill>
          <a:latin typeface="Arial" charset="0"/>
          <a:ea typeface="ＭＳ Ｐゴシック" pitchFamily="50" charset="-128"/>
        </a:defRPr>
      </a:lvl8pPr>
      <a:lvl9pPr marL="1557827" algn="ctr" rtl="0" fontAlgn="base">
        <a:spcBef>
          <a:spcPct val="0"/>
        </a:spcBef>
        <a:spcAft>
          <a:spcPct val="0"/>
        </a:spcAft>
        <a:defRPr kumimoji="1" sz="3700">
          <a:solidFill>
            <a:schemeClr val="tx2"/>
          </a:solidFill>
          <a:latin typeface="Arial" charset="0"/>
          <a:ea typeface="ＭＳ Ｐゴシック" pitchFamily="50" charset="-128"/>
        </a:defRPr>
      </a:lvl9pPr>
    </p:titleStyle>
    <p:body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p:bodyStyle>
    <p:otherStyle>
      <a:defPPr>
        <a:defRPr lang="ja-JP"/>
      </a:defPPr>
      <a:lvl1pPr marL="0" algn="l" defTabSz="778913" rtl="0" eaLnBrk="1" latinLnBrk="0" hangingPunct="1">
        <a:defRPr kumimoji="1" sz="1600" kern="1200">
          <a:solidFill>
            <a:schemeClr val="tx1"/>
          </a:solidFill>
          <a:latin typeface="+mn-lt"/>
          <a:ea typeface="+mn-ea"/>
          <a:cs typeface="+mn-cs"/>
        </a:defRPr>
      </a:lvl1pPr>
      <a:lvl2pPr marL="389456" algn="l" defTabSz="778913" rtl="0" eaLnBrk="1" latinLnBrk="0" hangingPunct="1">
        <a:defRPr kumimoji="1" sz="1600" kern="1200">
          <a:solidFill>
            <a:schemeClr val="tx1"/>
          </a:solidFill>
          <a:latin typeface="+mn-lt"/>
          <a:ea typeface="+mn-ea"/>
          <a:cs typeface="+mn-cs"/>
        </a:defRPr>
      </a:lvl2pPr>
      <a:lvl3pPr marL="778913" algn="l" defTabSz="778913" rtl="0" eaLnBrk="1" latinLnBrk="0" hangingPunct="1">
        <a:defRPr kumimoji="1" sz="1600" kern="1200">
          <a:solidFill>
            <a:schemeClr val="tx1"/>
          </a:solidFill>
          <a:latin typeface="+mn-lt"/>
          <a:ea typeface="+mn-ea"/>
          <a:cs typeface="+mn-cs"/>
        </a:defRPr>
      </a:lvl3pPr>
      <a:lvl4pPr marL="1168371" algn="l" defTabSz="778913" rtl="0" eaLnBrk="1" latinLnBrk="0" hangingPunct="1">
        <a:defRPr kumimoji="1" sz="1600" kern="1200">
          <a:solidFill>
            <a:schemeClr val="tx1"/>
          </a:solidFill>
          <a:latin typeface="+mn-lt"/>
          <a:ea typeface="+mn-ea"/>
          <a:cs typeface="+mn-cs"/>
        </a:defRPr>
      </a:lvl4pPr>
      <a:lvl5pPr marL="1557827" algn="l" defTabSz="778913" rtl="0" eaLnBrk="1" latinLnBrk="0" hangingPunct="1">
        <a:defRPr kumimoji="1" sz="1600" kern="1200">
          <a:solidFill>
            <a:schemeClr val="tx1"/>
          </a:solidFill>
          <a:latin typeface="+mn-lt"/>
          <a:ea typeface="+mn-ea"/>
          <a:cs typeface="+mn-cs"/>
        </a:defRPr>
      </a:lvl5pPr>
      <a:lvl6pPr marL="1947285" algn="l" defTabSz="778913" rtl="0" eaLnBrk="1" latinLnBrk="0" hangingPunct="1">
        <a:defRPr kumimoji="1" sz="1600" kern="1200">
          <a:solidFill>
            <a:schemeClr val="tx1"/>
          </a:solidFill>
          <a:latin typeface="+mn-lt"/>
          <a:ea typeface="+mn-ea"/>
          <a:cs typeface="+mn-cs"/>
        </a:defRPr>
      </a:lvl6pPr>
      <a:lvl7pPr marL="2336740" algn="l" defTabSz="778913" rtl="0" eaLnBrk="1" latinLnBrk="0" hangingPunct="1">
        <a:defRPr kumimoji="1" sz="1600" kern="1200">
          <a:solidFill>
            <a:schemeClr val="tx1"/>
          </a:solidFill>
          <a:latin typeface="+mn-lt"/>
          <a:ea typeface="+mn-ea"/>
          <a:cs typeface="+mn-cs"/>
        </a:defRPr>
      </a:lvl7pPr>
      <a:lvl8pPr marL="2726198" algn="l" defTabSz="778913" rtl="0" eaLnBrk="1" latinLnBrk="0" hangingPunct="1">
        <a:defRPr kumimoji="1" sz="1600" kern="1200">
          <a:solidFill>
            <a:schemeClr val="tx1"/>
          </a:solidFill>
          <a:latin typeface="+mn-lt"/>
          <a:ea typeface="+mn-ea"/>
          <a:cs typeface="+mn-cs"/>
        </a:defRPr>
      </a:lvl8pPr>
      <a:lvl9pPr marL="3115656" algn="l" defTabSz="778913" rtl="0" eaLnBrk="1" latinLnBrk="0" hangingPunct="1">
        <a:defRPr kumimoji="1"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200150"/>
            <a:ext cx="82296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200">
                <a:latin typeface="Arial" charset="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4683125"/>
            <a:ext cx="2895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200">
                <a:latin typeface="Arial" charset="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200"/>
            </a:lvl1pPr>
          </a:lstStyle>
          <a:p>
            <a:pPr>
              <a:defRPr/>
            </a:pPr>
            <a:fld id="{C5F53386-CCF1-4F9C-8E06-D9F14741B345}"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5671711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lvl1pPr algn="ctr" rtl="0" eaLnBrk="0" fontAlgn="base" hangingPunct="0">
        <a:spcBef>
          <a:spcPct val="0"/>
        </a:spcBef>
        <a:spcAft>
          <a:spcPct val="0"/>
        </a:spcAft>
        <a:defRPr kumimoji="1" sz="3700">
          <a:solidFill>
            <a:schemeClr val="tx2"/>
          </a:solidFill>
          <a:latin typeface="+mj-lt"/>
          <a:ea typeface="+mj-ea"/>
          <a:cs typeface="+mj-cs"/>
        </a:defRPr>
      </a:lvl1pPr>
      <a:lvl2pPr algn="ctr" rtl="0" eaLnBrk="0" fontAlgn="base" hangingPunct="0">
        <a:spcBef>
          <a:spcPct val="0"/>
        </a:spcBef>
        <a:spcAft>
          <a:spcPct val="0"/>
        </a:spcAft>
        <a:defRPr kumimoji="1" sz="37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7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7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700">
          <a:solidFill>
            <a:schemeClr val="tx2"/>
          </a:solidFill>
          <a:latin typeface="Arial" charset="0"/>
          <a:ea typeface="ＭＳ Ｐゴシック" pitchFamily="50" charset="-128"/>
        </a:defRPr>
      </a:lvl5pPr>
      <a:lvl6pPr marL="389456" algn="ctr" rtl="0" fontAlgn="base">
        <a:spcBef>
          <a:spcPct val="0"/>
        </a:spcBef>
        <a:spcAft>
          <a:spcPct val="0"/>
        </a:spcAft>
        <a:defRPr kumimoji="1" sz="3700">
          <a:solidFill>
            <a:schemeClr val="tx2"/>
          </a:solidFill>
          <a:latin typeface="Arial" charset="0"/>
          <a:ea typeface="ＭＳ Ｐゴシック" pitchFamily="50" charset="-128"/>
        </a:defRPr>
      </a:lvl6pPr>
      <a:lvl7pPr marL="778913" algn="ctr" rtl="0" fontAlgn="base">
        <a:spcBef>
          <a:spcPct val="0"/>
        </a:spcBef>
        <a:spcAft>
          <a:spcPct val="0"/>
        </a:spcAft>
        <a:defRPr kumimoji="1" sz="3700">
          <a:solidFill>
            <a:schemeClr val="tx2"/>
          </a:solidFill>
          <a:latin typeface="Arial" charset="0"/>
          <a:ea typeface="ＭＳ Ｐゴシック" pitchFamily="50" charset="-128"/>
        </a:defRPr>
      </a:lvl7pPr>
      <a:lvl8pPr marL="1168371" algn="ctr" rtl="0" fontAlgn="base">
        <a:spcBef>
          <a:spcPct val="0"/>
        </a:spcBef>
        <a:spcAft>
          <a:spcPct val="0"/>
        </a:spcAft>
        <a:defRPr kumimoji="1" sz="3700">
          <a:solidFill>
            <a:schemeClr val="tx2"/>
          </a:solidFill>
          <a:latin typeface="Arial" charset="0"/>
          <a:ea typeface="ＭＳ Ｐゴシック" pitchFamily="50" charset="-128"/>
        </a:defRPr>
      </a:lvl8pPr>
      <a:lvl9pPr marL="1557827" algn="ctr" rtl="0" fontAlgn="base">
        <a:spcBef>
          <a:spcPct val="0"/>
        </a:spcBef>
        <a:spcAft>
          <a:spcPct val="0"/>
        </a:spcAft>
        <a:defRPr kumimoji="1" sz="3700">
          <a:solidFill>
            <a:schemeClr val="tx2"/>
          </a:solidFill>
          <a:latin typeface="Arial" charset="0"/>
          <a:ea typeface="ＭＳ Ｐゴシック" pitchFamily="50" charset="-128"/>
        </a:defRPr>
      </a:lvl9pPr>
    </p:titleStyle>
    <p:body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p:bodyStyle>
    <p:otherStyle>
      <a:defPPr>
        <a:defRPr lang="ja-JP"/>
      </a:defPPr>
      <a:lvl1pPr marL="0" algn="l" defTabSz="778913" rtl="0" eaLnBrk="1" latinLnBrk="0" hangingPunct="1">
        <a:defRPr kumimoji="1" sz="1600" kern="1200">
          <a:solidFill>
            <a:schemeClr val="tx1"/>
          </a:solidFill>
          <a:latin typeface="+mn-lt"/>
          <a:ea typeface="+mn-ea"/>
          <a:cs typeface="+mn-cs"/>
        </a:defRPr>
      </a:lvl1pPr>
      <a:lvl2pPr marL="389456" algn="l" defTabSz="778913" rtl="0" eaLnBrk="1" latinLnBrk="0" hangingPunct="1">
        <a:defRPr kumimoji="1" sz="1600" kern="1200">
          <a:solidFill>
            <a:schemeClr val="tx1"/>
          </a:solidFill>
          <a:latin typeface="+mn-lt"/>
          <a:ea typeface="+mn-ea"/>
          <a:cs typeface="+mn-cs"/>
        </a:defRPr>
      </a:lvl2pPr>
      <a:lvl3pPr marL="778913" algn="l" defTabSz="778913" rtl="0" eaLnBrk="1" latinLnBrk="0" hangingPunct="1">
        <a:defRPr kumimoji="1" sz="1600" kern="1200">
          <a:solidFill>
            <a:schemeClr val="tx1"/>
          </a:solidFill>
          <a:latin typeface="+mn-lt"/>
          <a:ea typeface="+mn-ea"/>
          <a:cs typeface="+mn-cs"/>
        </a:defRPr>
      </a:lvl3pPr>
      <a:lvl4pPr marL="1168371" algn="l" defTabSz="778913" rtl="0" eaLnBrk="1" latinLnBrk="0" hangingPunct="1">
        <a:defRPr kumimoji="1" sz="1600" kern="1200">
          <a:solidFill>
            <a:schemeClr val="tx1"/>
          </a:solidFill>
          <a:latin typeface="+mn-lt"/>
          <a:ea typeface="+mn-ea"/>
          <a:cs typeface="+mn-cs"/>
        </a:defRPr>
      </a:lvl4pPr>
      <a:lvl5pPr marL="1557827" algn="l" defTabSz="778913" rtl="0" eaLnBrk="1" latinLnBrk="0" hangingPunct="1">
        <a:defRPr kumimoji="1" sz="1600" kern="1200">
          <a:solidFill>
            <a:schemeClr val="tx1"/>
          </a:solidFill>
          <a:latin typeface="+mn-lt"/>
          <a:ea typeface="+mn-ea"/>
          <a:cs typeface="+mn-cs"/>
        </a:defRPr>
      </a:lvl5pPr>
      <a:lvl6pPr marL="1947285" algn="l" defTabSz="778913" rtl="0" eaLnBrk="1" latinLnBrk="0" hangingPunct="1">
        <a:defRPr kumimoji="1" sz="1600" kern="1200">
          <a:solidFill>
            <a:schemeClr val="tx1"/>
          </a:solidFill>
          <a:latin typeface="+mn-lt"/>
          <a:ea typeface="+mn-ea"/>
          <a:cs typeface="+mn-cs"/>
        </a:defRPr>
      </a:lvl6pPr>
      <a:lvl7pPr marL="2336740" algn="l" defTabSz="778913" rtl="0" eaLnBrk="1" latinLnBrk="0" hangingPunct="1">
        <a:defRPr kumimoji="1" sz="1600" kern="1200">
          <a:solidFill>
            <a:schemeClr val="tx1"/>
          </a:solidFill>
          <a:latin typeface="+mn-lt"/>
          <a:ea typeface="+mn-ea"/>
          <a:cs typeface="+mn-cs"/>
        </a:defRPr>
      </a:lvl7pPr>
      <a:lvl8pPr marL="2726198" algn="l" defTabSz="778913" rtl="0" eaLnBrk="1" latinLnBrk="0" hangingPunct="1">
        <a:defRPr kumimoji="1" sz="1600" kern="1200">
          <a:solidFill>
            <a:schemeClr val="tx1"/>
          </a:solidFill>
          <a:latin typeface="+mn-lt"/>
          <a:ea typeface="+mn-ea"/>
          <a:cs typeface="+mn-cs"/>
        </a:defRPr>
      </a:lvl8pPr>
      <a:lvl9pPr marL="3115656" algn="l" defTabSz="778913" rtl="0" eaLnBrk="1" latinLnBrk="0" hangingPunct="1">
        <a:defRPr kumimoji="1"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200150"/>
            <a:ext cx="82296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891" tIns="38946" rIns="77891" bIns="3894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a:extLst>
              <a:ext uri="{FF2B5EF4-FFF2-40B4-BE49-F238E27FC236}"/>
            </a:extLst>
          </p:cNvPr>
          <p:cNvSpPr>
            <a:spLocks noGrp="1" noChangeArrowheads="1"/>
          </p:cNvSpPr>
          <p:nvPr>
            <p:ph type="dt" sz="half" idx="2"/>
          </p:nvPr>
        </p:nvSpPr>
        <p:spPr bwMode="auto">
          <a:xfrm>
            <a:off x="457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eaLnBrk="1" hangingPunct="1">
              <a:defRPr sz="1200">
                <a:latin typeface="Arial" charset="0"/>
                <a:ea typeface="ＭＳ Ｐゴシック" pitchFamily="50" charset="-128"/>
              </a:defRPr>
            </a:lvl1pPr>
          </a:lstStyle>
          <a:p>
            <a:pPr>
              <a:defRPr/>
            </a:pPr>
            <a:endParaRPr lang="en-US" altLang="ja-JP">
              <a:solidFill>
                <a:srgbClr val="000000"/>
              </a:solidFill>
            </a:endParaRPr>
          </a:p>
        </p:txBody>
      </p:sp>
      <p:sp>
        <p:nvSpPr>
          <p:cNvPr id="1029" name="Rectangle 5">
            <a:extLst>
              <a:ext uri="{FF2B5EF4-FFF2-40B4-BE49-F238E27FC236}"/>
            </a:extLst>
          </p:cNvPr>
          <p:cNvSpPr>
            <a:spLocks noGrp="1" noChangeArrowheads="1"/>
          </p:cNvSpPr>
          <p:nvPr>
            <p:ph type="ftr" sz="quarter" idx="3"/>
          </p:nvPr>
        </p:nvSpPr>
        <p:spPr bwMode="auto">
          <a:xfrm>
            <a:off x="3124200" y="4683125"/>
            <a:ext cx="2895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ctr" eaLnBrk="1" hangingPunct="1">
              <a:defRPr sz="1200">
                <a:latin typeface="Arial" charset="0"/>
                <a:ea typeface="ＭＳ Ｐゴシック" pitchFamily="50" charset="-128"/>
              </a:defRPr>
            </a:lvl1pPr>
          </a:lstStyle>
          <a:p>
            <a:pPr>
              <a:defRPr/>
            </a:pPr>
            <a:endParaRPr lang="en-US" altLang="ja-JP">
              <a:solidFill>
                <a:srgbClr val="000000"/>
              </a:solidFill>
            </a:endParaRPr>
          </a:p>
        </p:txBody>
      </p:sp>
      <p:sp>
        <p:nvSpPr>
          <p:cNvPr id="1030" name="Rectangle 6">
            <a:extLst>
              <a:ext uri="{FF2B5EF4-FFF2-40B4-BE49-F238E27FC236}"/>
            </a:extLst>
          </p:cNvPr>
          <p:cNvSpPr>
            <a:spLocks noGrp="1" noChangeArrowheads="1"/>
          </p:cNvSpPr>
          <p:nvPr>
            <p:ph type="sldNum" sz="quarter" idx="4"/>
          </p:nvPr>
        </p:nvSpPr>
        <p:spPr bwMode="auto">
          <a:xfrm>
            <a:off x="6553200" y="4683125"/>
            <a:ext cx="2133600" cy="358775"/>
          </a:xfrm>
          <a:prstGeom prst="rect">
            <a:avLst/>
          </a:prstGeom>
          <a:noFill/>
          <a:ln w="9525">
            <a:noFill/>
            <a:miter lim="800000"/>
            <a:headEnd/>
            <a:tailEnd/>
          </a:ln>
          <a:effectLst/>
        </p:spPr>
        <p:txBody>
          <a:bodyPr vert="horz" wrap="square" lIns="77891" tIns="38946" rIns="77891" bIns="38946" numCol="1" anchor="t"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6CDD28AA-470E-4F3F-BACB-0A260C8BA71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87553670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lvl1pPr algn="ctr" rtl="0" eaLnBrk="0" fontAlgn="base" hangingPunct="0">
        <a:spcBef>
          <a:spcPct val="0"/>
        </a:spcBef>
        <a:spcAft>
          <a:spcPct val="0"/>
        </a:spcAft>
        <a:defRPr kumimoji="1" sz="3700">
          <a:solidFill>
            <a:schemeClr val="tx2"/>
          </a:solidFill>
          <a:latin typeface="+mj-lt"/>
          <a:ea typeface="+mj-ea"/>
          <a:cs typeface="+mj-cs"/>
        </a:defRPr>
      </a:lvl1pPr>
      <a:lvl2pPr algn="ctr" rtl="0" eaLnBrk="0" fontAlgn="base" hangingPunct="0">
        <a:spcBef>
          <a:spcPct val="0"/>
        </a:spcBef>
        <a:spcAft>
          <a:spcPct val="0"/>
        </a:spcAft>
        <a:defRPr kumimoji="1" sz="37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37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37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3700">
          <a:solidFill>
            <a:schemeClr val="tx2"/>
          </a:solidFill>
          <a:latin typeface="Arial" charset="0"/>
          <a:ea typeface="ＭＳ Ｐゴシック" pitchFamily="50" charset="-128"/>
        </a:defRPr>
      </a:lvl5pPr>
      <a:lvl6pPr marL="389456" algn="ctr" rtl="0" fontAlgn="base">
        <a:spcBef>
          <a:spcPct val="0"/>
        </a:spcBef>
        <a:spcAft>
          <a:spcPct val="0"/>
        </a:spcAft>
        <a:defRPr kumimoji="1" sz="3700">
          <a:solidFill>
            <a:schemeClr val="tx2"/>
          </a:solidFill>
          <a:latin typeface="Arial" charset="0"/>
          <a:ea typeface="ＭＳ Ｐゴシック" pitchFamily="50" charset="-128"/>
        </a:defRPr>
      </a:lvl6pPr>
      <a:lvl7pPr marL="778913" algn="ctr" rtl="0" fontAlgn="base">
        <a:spcBef>
          <a:spcPct val="0"/>
        </a:spcBef>
        <a:spcAft>
          <a:spcPct val="0"/>
        </a:spcAft>
        <a:defRPr kumimoji="1" sz="3700">
          <a:solidFill>
            <a:schemeClr val="tx2"/>
          </a:solidFill>
          <a:latin typeface="Arial" charset="0"/>
          <a:ea typeface="ＭＳ Ｐゴシック" pitchFamily="50" charset="-128"/>
        </a:defRPr>
      </a:lvl7pPr>
      <a:lvl8pPr marL="1168371" algn="ctr" rtl="0" fontAlgn="base">
        <a:spcBef>
          <a:spcPct val="0"/>
        </a:spcBef>
        <a:spcAft>
          <a:spcPct val="0"/>
        </a:spcAft>
        <a:defRPr kumimoji="1" sz="3700">
          <a:solidFill>
            <a:schemeClr val="tx2"/>
          </a:solidFill>
          <a:latin typeface="Arial" charset="0"/>
          <a:ea typeface="ＭＳ Ｐゴシック" pitchFamily="50" charset="-128"/>
        </a:defRPr>
      </a:lvl8pPr>
      <a:lvl9pPr marL="1557827" algn="ctr" rtl="0" fontAlgn="base">
        <a:spcBef>
          <a:spcPct val="0"/>
        </a:spcBef>
        <a:spcAft>
          <a:spcPct val="0"/>
        </a:spcAft>
        <a:defRPr kumimoji="1" sz="3700">
          <a:solidFill>
            <a:schemeClr val="tx2"/>
          </a:solidFill>
          <a:latin typeface="Arial" charset="0"/>
          <a:ea typeface="ＭＳ Ｐゴシック" pitchFamily="50" charset="-128"/>
        </a:defRPr>
      </a:lvl9pPr>
    </p:titleStyle>
    <p:bodyStyle>
      <a:lvl1pPr marL="285750" indent="-285750" algn="l" rtl="0" eaLnBrk="0" fontAlgn="base" hangingPunct="0">
        <a:spcBef>
          <a:spcPct val="20000"/>
        </a:spcBef>
        <a:spcAft>
          <a:spcPct val="0"/>
        </a:spcAft>
        <a:buChar char="•"/>
        <a:defRPr kumimoji="1" sz="2800">
          <a:solidFill>
            <a:schemeClr val="tx1"/>
          </a:solidFill>
          <a:latin typeface="+mn-lt"/>
          <a:ea typeface="+mn-ea"/>
          <a:cs typeface="+mn-cs"/>
        </a:defRPr>
      </a:lvl1pPr>
      <a:lvl2pPr marL="627063" indent="-236538" algn="l" rtl="0" eaLnBrk="0" fontAlgn="base" hangingPunct="0">
        <a:spcBef>
          <a:spcPct val="20000"/>
        </a:spcBef>
        <a:spcAft>
          <a:spcPct val="0"/>
        </a:spcAft>
        <a:buChar char="–"/>
        <a:defRPr kumimoji="1" sz="2400">
          <a:solidFill>
            <a:schemeClr val="tx1"/>
          </a:solidFill>
          <a:latin typeface="+mn-lt"/>
          <a:ea typeface="+mn-ea"/>
        </a:defRPr>
      </a:lvl2pPr>
      <a:lvl3pPr marL="968375" indent="-188913" algn="l" rtl="0" eaLnBrk="0" fontAlgn="base" hangingPunct="0">
        <a:spcBef>
          <a:spcPct val="20000"/>
        </a:spcBef>
        <a:spcAft>
          <a:spcPct val="0"/>
        </a:spcAft>
        <a:buChar char="•"/>
        <a:defRPr kumimoji="1" sz="2000">
          <a:solidFill>
            <a:schemeClr val="tx1"/>
          </a:solidFill>
          <a:latin typeface="+mn-lt"/>
          <a:ea typeface="+mn-ea"/>
        </a:defRPr>
      </a:lvl3pPr>
      <a:lvl4pPr marL="1357313" indent="-188913" algn="l" rtl="0" eaLnBrk="0" fontAlgn="base" hangingPunct="0">
        <a:spcBef>
          <a:spcPct val="20000"/>
        </a:spcBef>
        <a:spcAft>
          <a:spcPct val="0"/>
        </a:spcAft>
        <a:buChar char="–"/>
        <a:defRPr kumimoji="1" sz="1700">
          <a:solidFill>
            <a:schemeClr val="tx1"/>
          </a:solidFill>
          <a:latin typeface="+mn-lt"/>
          <a:ea typeface="+mn-ea"/>
        </a:defRPr>
      </a:lvl4pPr>
      <a:lvl5pPr marL="1747838" indent="-188913" algn="l" rtl="0" eaLnBrk="0" fontAlgn="base" hangingPunct="0">
        <a:spcBef>
          <a:spcPct val="20000"/>
        </a:spcBef>
        <a:spcAft>
          <a:spcPct val="0"/>
        </a:spcAft>
        <a:buChar char="»"/>
        <a:defRPr kumimoji="1" sz="1700">
          <a:solidFill>
            <a:schemeClr val="tx1"/>
          </a:solidFill>
          <a:latin typeface="+mn-lt"/>
          <a:ea typeface="+mn-ea"/>
        </a:defRPr>
      </a:lvl5pPr>
      <a:lvl6pPr marL="2142013" indent="-194728" algn="l" rtl="0" fontAlgn="base">
        <a:spcBef>
          <a:spcPct val="20000"/>
        </a:spcBef>
        <a:spcAft>
          <a:spcPct val="0"/>
        </a:spcAft>
        <a:buChar char="»"/>
        <a:defRPr kumimoji="1" sz="1700">
          <a:solidFill>
            <a:schemeClr val="tx1"/>
          </a:solidFill>
          <a:latin typeface="+mn-lt"/>
          <a:ea typeface="+mn-ea"/>
        </a:defRPr>
      </a:lvl6pPr>
      <a:lvl7pPr marL="2531469" indent="-194728" algn="l" rtl="0" fontAlgn="base">
        <a:spcBef>
          <a:spcPct val="20000"/>
        </a:spcBef>
        <a:spcAft>
          <a:spcPct val="0"/>
        </a:spcAft>
        <a:buChar char="»"/>
        <a:defRPr kumimoji="1" sz="1700">
          <a:solidFill>
            <a:schemeClr val="tx1"/>
          </a:solidFill>
          <a:latin typeface="+mn-lt"/>
          <a:ea typeface="+mn-ea"/>
        </a:defRPr>
      </a:lvl7pPr>
      <a:lvl8pPr marL="2920928" indent="-194728" algn="l" rtl="0" fontAlgn="base">
        <a:spcBef>
          <a:spcPct val="20000"/>
        </a:spcBef>
        <a:spcAft>
          <a:spcPct val="0"/>
        </a:spcAft>
        <a:buChar char="»"/>
        <a:defRPr kumimoji="1" sz="1700">
          <a:solidFill>
            <a:schemeClr val="tx1"/>
          </a:solidFill>
          <a:latin typeface="+mn-lt"/>
          <a:ea typeface="+mn-ea"/>
        </a:defRPr>
      </a:lvl8pPr>
      <a:lvl9pPr marL="3310386" indent="-194728" algn="l" rtl="0" fontAlgn="base">
        <a:spcBef>
          <a:spcPct val="20000"/>
        </a:spcBef>
        <a:spcAft>
          <a:spcPct val="0"/>
        </a:spcAft>
        <a:buChar char="»"/>
        <a:defRPr kumimoji="1" sz="1700">
          <a:solidFill>
            <a:schemeClr val="tx1"/>
          </a:solidFill>
          <a:latin typeface="+mn-lt"/>
          <a:ea typeface="+mn-ea"/>
        </a:defRPr>
      </a:lvl9pPr>
    </p:bodyStyle>
    <p:otherStyle>
      <a:defPPr>
        <a:defRPr lang="ja-JP"/>
      </a:defPPr>
      <a:lvl1pPr marL="0" algn="l" defTabSz="778913" rtl="0" eaLnBrk="1" latinLnBrk="0" hangingPunct="1">
        <a:defRPr kumimoji="1" sz="1600" kern="1200">
          <a:solidFill>
            <a:schemeClr val="tx1"/>
          </a:solidFill>
          <a:latin typeface="+mn-lt"/>
          <a:ea typeface="+mn-ea"/>
          <a:cs typeface="+mn-cs"/>
        </a:defRPr>
      </a:lvl1pPr>
      <a:lvl2pPr marL="389456" algn="l" defTabSz="778913" rtl="0" eaLnBrk="1" latinLnBrk="0" hangingPunct="1">
        <a:defRPr kumimoji="1" sz="1600" kern="1200">
          <a:solidFill>
            <a:schemeClr val="tx1"/>
          </a:solidFill>
          <a:latin typeface="+mn-lt"/>
          <a:ea typeface="+mn-ea"/>
          <a:cs typeface="+mn-cs"/>
        </a:defRPr>
      </a:lvl2pPr>
      <a:lvl3pPr marL="778913" algn="l" defTabSz="778913" rtl="0" eaLnBrk="1" latinLnBrk="0" hangingPunct="1">
        <a:defRPr kumimoji="1" sz="1600" kern="1200">
          <a:solidFill>
            <a:schemeClr val="tx1"/>
          </a:solidFill>
          <a:latin typeface="+mn-lt"/>
          <a:ea typeface="+mn-ea"/>
          <a:cs typeface="+mn-cs"/>
        </a:defRPr>
      </a:lvl3pPr>
      <a:lvl4pPr marL="1168371" algn="l" defTabSz="778913" rtl="0" eaLnBrk="1" latinLnBrk="0" hangingPunct="1">
        <a:defRPr kumimoji="1" sz="1600" kern="1200">
          <a:solidFill>
            <a:schemeClr val="tx1"/>
          </a:solidFill>
          <a:latin typeface="+mn-lt"/>
          <a:ea typeface="+mn-ea"/>
          <a:cs typeface="+mn-cs"/>
        </a:defRPr>
      </a:lvl4pPr>
      <a:lvl5pPr marL="1557827" algn="l" defTabSz="778913" rtl="0" eaLnBrk="1" latinLnBrk="0" hangingPunct="1">
        <a:defRPr kumimoji="1" sz="1600" kern="1200">
          <a:solidFill>
            <a:schemeClr val="tx1"/>
          </a:solidFill>
          <a:latin typeface="+mn-lt"/>
          <a:ea typeface="+mn-ea"/>
          <a:cs typeface="+mn-cs"/>
        </a:defRPr>
      </a:lvl5pPr>
      <a:lvl6pPr marL="1947285" algn="l" defTabSz="778913" rtl="0" eaLnBrk="1" latinLnBrk="0" hangingPunct="1">
        <a:defRPr kumimoji="1" sz="1600" kern="1200">
          <a:solidFill>
            <a:schemeClr val="tx1"/>
          </a:solidFill>
          <a:latin typeface="+mn-lt"/>
          <a:ea typeface="+mn-ea"/>
          <a:cs typeface="+mn-cs"/>
        </a:defRPr>
      </a:lvl6pPr>
      <a:lvl7pPr marL="2336740" algn="l" defTabSz="778913" rtl="0" eaLnBrk="1" latinLnBrk="0" hangingPunct="1">
        <a:defRPr kumimoji="1" sz="1600" kern="1200">
          <a:solidFill>
            <a:schemeClr val="tx1"/>
          </a:solidFill>
          <a:latin typeface="+mn-lt"/>
          <a:ea typeface="+mn-ea"/>
          <a:cs typeface="+mn-cs"/>
        </a:defRPr>
      </a:lvl7pPr>
      <a:lvl8pPr marL="2726198" algn="l" defTabSz="778913" rtl="0" eaLnBrk="1" latinLnBrk="0" hangingPunct="1">
        <a:defRPr kumimoji="1" sz="1600" kern="1200">
          <a:solidFill>
            <a:schemeClr val="tx1"/>
          </a:solidFill>
          <a:latin typeface="+mn-lt"/>
          <a:ea typeface="+mn-ea"/>
          <a:cs typeface="+mn-cs"/>
        </a:defRPr>
      </a:lvl8pPr>
      <a:lvl9pPr marL="3115656" algn="l" defTabSz="778913" rtl="0" eaLnBrk="1" latinLnBrk="0" hangingPunct="1">
        <a:defRPr kumimoji="1"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oleObject" Target="../embeddings/Microsoft_Excel_97-2003_______3.xls"/><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emf"/><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oleObject" Target="../embeddings/Microsoft_Excel_97-2003_______2.xls"/><Relationship Id="rId5" Type="http://schemas.openxmlformats.org/officeDocument/2006/relationships/image" Target="../media/image2.png"/><Relationship Id="rId4" Type="http://schemas.openxmlformats.org/officeDocument/2006/relationships/oleObject" Target="../embeddings/Microsoft_Excel_97-2003_______1.xls"/></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181100"/>
            <a:ext cx="9144000" cy="1985963"/>
          </a:xfrm>
          <a:prstGeom prst="rect">
            <a:avLst/>
          </a:prstGeom>
          <a:gradFill flip="none" rotWithShape="1">
            <a:gsLst>
              <a:gs pos="0">
                <a:schemeClr val="bg1"/>
              </a:gs>
              <a:gs pos="20000">
                <a:srgbClr val="000099"/>
              </a:gs>
              <a:gs pos="80000">
                <a:srgbClr val="000099"/>
              </a:gs>
              <a:gs pos="100000">
                <a:schemeClr val="bg1"/>
              </a:gs>
            </a:gsLst>
            <a:lin ang="10800000" scaled="1"/>
            <a:tileRect/>
          </a:gradFill>
          <a:ln w="38100" algn="ctr">
            <a:noFill/>
            <a:miter lim="800000"/>
            <a:headEnd/>
            <a:tailEnd/>
          </a:ln>
          <a:effectLst/>
        </p:spPr>
        <p:txBody>
          <a:bodyPr wrap="none" lIns="77928" tIns="38964" rIns="77928" bIns="38964" anchor="ctr"/>
          <a:lstStyle/>
          <a:p>
            <a:pPr eaLnBrk="1" hangingPunct="1">
              <a:defRPr/>
            </a:pPr>
            <a:endParaRPr lang="ja-JP" altLang="en-US" sz="2400" dirty="0">
              <a:solidFill>
                <a:srgbClr val="FFFFFF"/>
              </a:solidFill>
              <a:ea typeface="HG創英角ｺﾞｼｯｸUB" pitchFamily="49" charset="-128"/>
            </a:endParaRPr>
          </a:p>
        </p:txBody>
      </p:sp>
      <p:sp>
        <p:nvSpPr>
          <p:cNvPr id="2051" name="テキスト ボックス 1"/>
          <p:cNvSpPr txBox="1">
            <a:spLocks noChangeArrowheads="1"/>
          </p:cNvSpPr>
          <p:nvPr/>
        </p:nvSpPr>
        <p:spPr bwMode="auto">
          <a:xfrm>
            <a:off x="0" y="1297684"/>
            <a:ext cx="9144000" cy="1200327"/>
          </a:xfrm>
          <a:prstGeom prst="rect">
            <a:avLst/>
          </a:prstGeom>
          <a:noFill/>
          <a:ln w="9525">
            <a:noFill/>
            <a:miter lim="800000"/>
            <a:headEnd/>
            <a:tailEnd/>
          </a:ln>
        </p:spPr>
        <p:txBody>
          <a:bodyPr lIns="91439" tIns="45719" rIns="91439" bIns="45719">
            <a:spAutoFit/>
          </a:bodyPr>
          <a:lstStyle/>
          <a:p>
            <a:pPr algn="ctr" eaLnBrk="1" hangingPunct="1">
              <a:defRPr/>
            </a:pPr>
            <a:r>
              <a:rPr lang="ja-JP" altLang="en-US" sz="3600" dirty="0" smtClean="0">
                <a:solidFill>
                  <a:srgbClr val="FFFFFF"/>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平成</a:t>
            </a:r>
            <a:r>
              <a:rPr lang="en-US" altLang="ja-JP" sz="3600" dirty="0" smtClean="0">
                <a:solidFill>
                  <a:srgbClr val="FF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31</a:t>
            </a:r>
            <a:r>
              <a:rPr lang="ja-JP" altLang="en-US" sz="3600" dirty="0" smtClean="0">
                <a:solidFill>
                  <a:srgbClr val="FFFFFF"/>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年度（</a:t>
            </a:r>
            <a:r>
              <a:rPr lang="en-US" altLang="ja-JP" sz="3600" dirty="0" smtClean="0">
                <a:solidFill>
                  <a:srgbClr val="FF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2019</a:t>
            </a:r>
            <a:r>
              <a:rPr lang="ja-JP" altLang="en-US" sz="3600" dirty="0" smtClean="0">
                <a:solidFill>
                  <a:srgbClr val="FFFFFF"/>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年度）</a:t>
            </a:r>
            <a:endParaRPr lang="en-US" altLang="ja-JP" sz="3600" dirty="0" smtClean="0">
              <a:solidFill>
                <a:srgbClr val="FFFFFF"/>
              </a:solidFill>
              <a:effectLst>
                <a:outerShdw blurRad="38100" dist="38100" dir="2700000" algn="tl">
                  <a:srgbClr val="000000">
                    <a:alpha val="43137"/>
                  </a:srgbClr>
                </a:outerShdw>
              </a:effectLst>
              <a:latin typeface="HG創英角ｺﾞｼｯｸUB" pitchFamily="49" charset="-128"/>
              <a:ea typeface="HG創英角ｺﾞｼｯｸUB" pitchFamily="49" charset="-128"/>
            </a:endParaRPr>
          </a:p>
          <a:p>
            <a:pPr algn="ctr" eaLnBrk="1" hangingPunct="1">
              <a:defRPr/>
            </a:pPr>
            <a:r>
              <a:rPr lang="ja-JP" altLang="en-US" sz="3600" dirty="0" smtClean="0">
                <a:solidFill>
                  <a:srgbClr val="FFFFFF"/>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予算に</a:t>
            </a:r>
            <a:r>
              <a:rPr lang="ja-JP" altLang="en-US" sz="3600" dirty="0">
                <a:solidFill>
                  <a:srgbClr val="FFFFFF"/>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ついて</a:t>
            </a:r>
          </a:p>
        </p:txBody>
      </p:sp>
      <p:sp>
        <p:nvSpPr>
          <p:cNvPr id="4100" name="Rectangle 11"/>
          <p:cNvSpPr>
            <a:spLocks noChangeArrowheads="1"/>
          </p:cNvSpPr>
          <p:nvPr/>
        </p:nvSpPr>
        <p:spPr bwMode="auto">
          <a:xfrm>
            <a:off x="2268538" y="3678238"/>
            <a:ext cx="460851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77928" tIns="38964" rIns="77928"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spcBef>
                <a:spcPct val="0"/>
              </a:spcBef>
              <a:buFontTx/>
              <a:buNone/>
            </a:pPr>
            <a:r>
              <a:rPr lang="ja-JP" altLang="en-US" sz="2000" b="1" dirty="0" smtClean="0">
                <a:solidFill>
                  <a:srgbClr val="000000"/>
                </a:solidFill>
                <a:ea typeface="ＭＳ ゴシック" panose="020B0609070205080204" pitchFamily="49" charset="-128"/>
              </a:rPr>
              <a:t>平成３１年３月</a:t>
            </a:r>
          </a:p>
        </p:txBody>
      </p:sp>
      <p:sp>
        <p:nvSpPr>
          <p:cNvPr id="2053" name="Rectangle 12"/>
          <p:cNvSpPr>
            <a:spLocks noChangeArrowheads="1"/>
          </p:cNvSpPr>
          <p:nvPr/>
        </p:nvSpPr>
        <p:spPr bwMode="auto">
          <a:xfrm>
            <a:off x="1585913" y="2380665"/>
            <a:ext cx="5938837" cy="917575"/>
          </a:xfrm>
          <a:prstGeom prst="rect">
            <a:avLst/>
          </a:prstGeom>
          <a:noFill/>
          <a:ln w="9525" algn="ctr">
            <a:noFill/>
            <a:miter lim="800000"/>
            <a:headEnd/>
            <a:tailEnd/>
          </a:ln>
        </p:spPr>
        <p:txBody>
          <a:bodyPr wrap="none" lIns="77928" tIns="38964" rIns="77928" bIns="38964" anchor="ctr"/>
          <a:lstStyle/>
          <a:p>
            <a:pPr algn="ctr" eaLnBrk="1" hangingPunct="1">
              <a:defRPr/>
            </a:pPr>
            <a:r>
              <a:rPr lang="ja-JP" altLang="en-US" sz="2800" b="1" i="1" dirty="0">
                <a:solidFill>
                  <a:srgbClr val="FFFFFF"/>
                </a:solidFill>
                <a:effectLst>
                  <a:outerShdw blurRad="38100" dist="38100" dir="2700000" algn="tl">
                    <a:srgbClr val="000000">
                      <a:alpha val="43137"/>
                    </a:srgbClr>
                  </a:outerShdw>
                </a:effectLst>
                <a:latin typeface="Arial" charset="0"/>
                <a:ea typeface="ＭＳ Ｐゴシック" charset="-128"/>
              </a:rPr>
              <a:t>～豊かな大阪の実現に向けて～</a:t>
            </a:r>
          </a:p>
        </p:txBody>
      </p:sp>
    </p:spTree>
    <p:extLst>
      <p:ext uri="{BB962C8B-B14F-4D97-AF65-F5344CB8AC3E}">
        <p14:creationId xmlns:p14="http://schemas.microsoft.com/office/powerpoint/2010/main" val="1141614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図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88975"/>
            <a:ext cx="91440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スライド番号プレースホルダ 3">
            <a:extLst>
              <a:ext uri="{FF2B5EF4-FFF2-40B4-BE49-F238E27FC236}"/>
            </a:extLst>
          </p:cNvPr>
          <p:cNvSpPr txBox="1">
            <a:spLocks noGrp="1"/>
          </p:cNvSpPr>
          <p:nvPr/>
        </p:nvSpPr>
        <p:spPr bwMode="auto">
          <a:xfrm>
            <a:off x="7010400" y="4786313"/>
            <a:ext cx="2133600" cy="357187"/>
          </a:xfrm>
          <a:prstGeom prst="rect">
            <a:avLst/>
          </a:prstGeom>
          <a:noFill/>
          <a:ln>
            <a:miter lim="800000"/>
            <a:headEnd/>
            <a:tailEnd/>
          </a:ln>
        </p:spPr>
        <p:txBody>
          <a:bodyPr lIns="77929" tIns="38964" rIns="77929" bIns="38964"/>
          <a:lstStyle/>
          <a:p>
            <a:pPr algn="r" eaLnBrk="1" hangingPunct="1">
              <a:defRPr/>
            </a:pPr>
            <a:r>
              <a:rPr lang="en-US" altLang="ja-JP" sz="2000" b="1" dirty="0" smtClean="0">
                <a:solidFill>
                  <a:srgbClr val="000000"/>
                </a:solidFill>
                <a:effectLst>
                  <a:outerShdw blurRad="38100" dist="38100" dir="2700000" algn="tl">
                    <a:srgbClr val="C0C0C0"/>
                  </a:outerShdw>
                </a:effectLst>
              </a:rPr>
              <a:t>10</a:t>
            </a:r>
            <a:endParaRPr lang="en-US" altLang="ja-JP" sz="2000" b="1" dirty="0">
              <a:solidFill>
                <a:srgbClr val="000000"/>
              </a:solidFill>
              <a:effectLst>
                <a:outerShdw blurRad="38100" dist="38100" dir="2700000" algn="tl">
                  <a:srgbClr val="C0C0C0"/>
                </a:outerShdw>
              </a:effectLst>
            </a:endParaRPr>
          </a:p>
        </p:txBody>
      </p:sp>
      <p:sp>
        <p:nvSpPr>
          <p:cNvPr id="14" name="Rectangle 4">
            <a:extLst>
              <a:ext uri="{FF2B5EF4-FFF2-40B4-BE49-F238E27FC236}"/>
            </a:extLst>
          </p:cNvPr>
          <p:cNvSpPr>
            <a:spLocks noChangeArrowheads="1"/>
          </p:cNvSpPr>
          <p:nvPr/>
        </p:nvSpPr>
        <p:spPr bwMode="auto">
          <a:xfrm>
            <a:off x="-1588" y="0"/>
            <a:ext cx="9145588" cy="476250"/>
          </a:xfrm>
          <a:prstGeom prst="rect">
            <a:avLst/>
          </a:prstGeom>
          <a:gradFill flip="none" rotWithShape="1">
            <a:gsLst>
              <a:gs pos="5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rgbClr val="FFFFFF"/>
                </a:solidFill>
                <a:effectLst>
                  <a:outerShdw blurRad="38100" dist="38100" dir="2700000" algn="tl">
                    <a:srgbClr val="000000">
                      <a:alpha val="43137"/>
                    </a:srgbClr>
                  </a:outerShdw>
                </a:effectLst>
                <a:ea typeface="HG創英角ｺﾞｼｯｸUB" pitchFamily="49" charset="-128"/>
              </a:rPr>
              <a:t>今後の財政収支概算（粗い試算）</a:t>
            </a:r>
            <a:endParaRPr lang="en-US" altLang="ja-JP" sz="2800"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15365" name="正方形/長方形 12"/>
          <p:cNvSpPr>
            <a:spLocks noChangeArrowheads="1"/>
          </p:cNvSpPr>
          <p:nvPr/>
        </p:nvSpPr>
        <p:spPr bwMode="auto">
          <a:xfrm>
            <a:off x="407988" y="4394200"/>
            <a:ext cx="8278812" cy="7207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104434" tIns="52217" rIns="104434" bIns="52217" anchor="ctr">
            <a:spAutoFit/>
          </a:bodyPr>
          <a:lstStyle>
            <a:lvl1pPr marL="361950" indent="-3619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400" b="1" smtClean="0">
                <a:solidFill>
                  <a:srgbClr val="000000"/>
                </a:solidFill>
                <a:latin typeface="メイリオ" panose="020B0604030504040204" pitchFamily="50" charset="-128"/>
                <a:ea typeface="メイリオ" panose="020B0604030504040204" pitchFamily="50" charset="-128"/>
              </a:rPr>
              <a:t>○　通常収支（単年度）の均衡に向けて引き続き市政改革に取り組むとともに、全市的な優先順位</a:t>
            </a:r>
            <a:endParaRPr lang="en-US" altLang="ja-JP" sz="1400" b="1" smtClean="0">
              <a:solidFill>
                <a:srgbClr val="000000"/>
              </a:solidFill>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400" b="1" smtClean="0">
                <a:solidFill>
                  <a:srgbClr val="000000"/>
                </a:solidFill>
                <a:latin typeface="メイリオ" panose="020B0604030504040204" pitchFamily="50" charset="-128"/>
                <a:ea typeface="メイリオ" panose="020B0604030504040204" pitchFamily="50" charset="-128"/>
              </a:rPr>
              <a:t>　　付けを行うなど、事業の選択と集中を進めることで、</a:t>
            </a:r>
            <a:r>
              <a:rPr lang="ja-JP" altLang="en-US" sz="1400" b="1" smtClean="0">
                <a:solidFill>
                  <a:srgbClr val="000000"/>
                </a:solidFill>
                <a:latin typeface="ＭＳ Ｐゴシック" panose="020B0600070205080204" pitchFamily="50" charset="-128"/>
                <a:ea typeface="メイリオ" panose="020B0604030504040204" pitchFamily="50" charset="-128"/>
              </a:rPr>
              <a:t>補てん財源に依存せず、収入の範囲内で</a:t>
            </a:r>
            <a:endParaRPr lang="en-US" altLang="ja-JP" sz="1400" b="1" smtClean="0">
              <a:solidFill>
                <a:srgbClr val="000000"/>
              </a:solidFill>
              <a:latin typeface="ＭＳ Ｐゴシック" panose="020B0600070205080204" pitchFamily="50" charset="-128"/>
              <a:ea typeface="メイリオ" panose="020B0604030504040204" pitchFamily="50" charset="-128"/>
            </a:endParaRPr>
          </a:p>
          <a:p>
            <a:pPr eaLnBrk="1" hangingPunct="1">
              <a:spcBef>
                <a:spcPct val="0"/>
              </a:spcBef>
              <a:buFontTx/>
              <a:buNone/>
            </a:pPr>
            <a:r>
              <a:rPr lang="ja-JP" altLang="en-US" sz="1400" b="1" smtClean="0">
                <a:solidFill>
                  <a:srgbClr val="000000"/>
                </a:solidFill>
                <a:latin typeface="ＭＳ Ｐゴシック" panose="020B0600070205080204" pitchFamily="50" charset="-128"/>
                <a:ea typeface="メイリオ" panose="020B0604030504040204" pitchFamily="50" charset="-128"/>
              </a:rPr>
              <a:t>　　予算を組むことをめざし、持続可能な財政構造の構築を図る必要がある</a:t>
            </a:r>
            <a:endParaRPr lang="en-US" altLang="ja-JP" sz="1400" b="1" smtClean="0">
              <a:solidFill>
                <a:srgbClr val="000000"/>
              </a:solidFill>
              <a:latin typeface="ＭＳ Ｐゴシック" panose="020B0600070205080204" pitchFamily="50" charset="-128"/>
              <a:ea typeface="メイリオ" panose="020B0604030504040204" pitchFamily="50" charset="-128"/>
            </a:endParaRPr>
          </a:p>
        </p:txBody>
      </p:sp>
      <p:sp>
        <p:nvSpPr>
          <p:cNvPr id="16" name="下矢印 15">
            <a:extLst>
              <a:ext uri="{FF2B5EF4-FFF2-40B4-BE49-F238E27FC236}"/>
            </a:extLst>
          </p:cNvPr>
          <p:cNvSpPr/>
          <p:nvPr/>
        </p:nvSpPr>
        <p:spPr>
          <a:xfrm>
            <a:off x="4168775" y="4168775"/>
            <a:ext cx="665163" cy="180975"/>
          </a:xfrm>
          <a:prstGeom prst="down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4434" tIns="52217" rIns="104434" bIns="52217" anchor="ctr"/>
          <a:lstStyle/>
          <a:p>
            <a:pPr algn="ctr" eaLnBrk="1" hangingPunct="1">
              <a:defRPr/>
            </a:pPr>
            <a:endParaRPr lang="ja-JP" altLang="en-US" dirty="0">
              <a:solidFill>
                <a:srgbClr val="FFFFFF"/>
              </a:solidFill>
            </a:endParaRPr>
          </a:p>
        </p:txBody>
      </p:sp>
      <p:sp>
        <p:nvSpPr>
          <p:cNvPr id="11" name="メモ 10"/>
          <p:cNvSpPr/>
          <p:nvPr/>
        </p:nvSpPr>
        <p:spPr>
          <a:xfrm>
            <a:off x="1693863" y="2454212"/>
            <a:ext cx="2474912" cy="1325915"/>
          </a:xfrm>
          <a:prstGeom prst="foldedCorner">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ltLang="ja-JP" sz="1000" b="1" dirty="0">
              <a:solidFill>
                <a:srgbClr val="000000"/>
              </a:solidFill>
              <a:latin typeface="ＭＳ ゴシック" panose="020B0609070205080204" pitchFamily="49" charset="-128"/>
              <a:ea typeface="ＭＳ ゴシック" panose="020B0609070205080204" pitchFamily="49" charset="-128"/>
            </a:endParaRPr>
          </a:p>
          <a:p>
            <a:pPr eaLnBrk="1" hangingPunct="1">
              <a:defRPr/>
            </a:pPr>
            <a:r>
              <a:rPr lang="ja-JP" altLang="en-US" sz="1000" b="1" dirty="0">
                <a:solidFill>
                  <a:srgbClr val="000000"/>
                </a:solidFill>
                <a:latin typeface="ＭＳ ゴシック" panose="020B0609070205080204" pitchFamily="49" charset="-128"/>
                <a:ea typeface="ＭＳ ゴシック" panose="020B0609070205080204" pitchFamily="49" charset="-128"/>
              </a:rPr>
              <a:t>この試算には多くの不確定要素があり、</a:t>
            </a:r>
            <a:endParaRPr lang="en-US" altLang="ja-JP" sz="1000" b="1" dirty="0">
              <a:solidFill>
                <a:srgbClr val="000000"/>
              </a:solidFill>
              <a:latin typeface="ＭＳ ゴシック" panose="020B0609070205080204" pitchFamily="49" charset="-128"/>
              <a:ea typeface="ＭＳ ゴシック" panose="020B0609070205080204" pitchFamily="49" charset="-128"/>
            </a:endParaRPr>
          </a:p>
          <a:p>
            <a:pPr eaLnBrk="1" hangingPunct="1">
              <a:defRPr/>
            </a:pPr>
            <a:r>
              <a:rPr lang="ja-JP" altLang="en-US" sz="1000" b="1" dirty="0">
                <a:solidFill>
                  <a:srgbClr val="000000"/>
                </a:solidFill>
                <a:latin typeface="ＭＳ ゴシック" panose="020B0609070205080204" pitchFamily="49" charset="-128"/>
                <a:ea typeface="ＭＳ ゴシック" panose="020B0609070205080204" pitchFamily="49" charset="-128"/>
              </a:rPr>
              <a:t>相当の幅をもってみる必要がある</a:t>
            </a:r>
            <a:endParaRPr lang="en-US" altLang="ja-JP" sz="1000" b="1" dirty="0">
              <a:solidFill>
                <a:srgbClr val="000000"/>
              </a:solidFill>
              <a:latin typeface="ＭＳ ゴシック" panose="020B0609070205080204" pitchFamily="49" charset="-128"/>
              <a:ea typeface="ＭＳ ゴシック" panose="020B0609070205080204" pitchFamily="49" charset="-128"/>
            </a:endParaRPr>
          </a:p>
          <a:p>
            <a:pPr eaLnBrk="1" hangingPunct="1">
              <a:defRPr/>
            </a:pPr>
            <a:r>
              <a:rPr lang="en-US" altLang="ja-JP" sz="1000" b="1" dirty="0">
                <a:solidFill>
                  <a:srgbClr val="000000"/>
                </a:solidFill>
                <a:latin typeface="ＭＳ ゴシック" panose="020B0609070205080204" pitchFamily="49" charset="-128"/>
                <a:ea typeface="ＭＳ ゴシック" panose="020B0609070205080204" pitchFamily="49" charset="-128"/>
              </a:rPr>
              <a:t>【</a:t>
            </a:r>
            <a:r>
              <a:rPr lang="ja-JP" altLang="en-US" sz="1000" b="1" dirty="0">
                <a:solidFill>
                  <a:srgbClr val="000000"/>
                </a:solidFill>
                <a:latin typeface="ＭＳ ゴシック" panose="020B0609070205080204" pitchFamily="49" charset="-128"/>
                <a:ea typeface="ＭＳ ゴシック" panose="020B0609070205080204" pitchFamily="49" charset="-128"/>
              </a:rPr>
              <a:t>不確定要素</a:t>
            </a:r>
            <a:r>
              <a:rPr lang="en-US" altLang="ja-JP" sz="1000" b="1" dirty="0">
                <a:solidFill>
                  <a:srgbClr val="000000"/>
                </a:solidFill>
                <a:latin typeface="ＭＳ ゴシック" panose="020B0609070205080204" pitchFamily="49" charset="-128"/>
                <a:ea typeface="ＭＳ ゴシック" panose="020B0609070205080204" pitchFamily="49" charset="-128"/>
              </a:rPr>
              <a:t>】</a:t>
            </a:r>
          </a:p>
          <a:p>
            <a:pPr eaLnBrk="1" hangingPunct="1">
              <a:defRPr/>
            </a:pPr>
            <a:r>
              <a:rPr lang="ja-JP" altLang="en-US" sz="1000" b="1" dirty="0">
                <a:solidFill>
                  <a:srgbClr val="000000"/>
                </a:solidFill>
                <a:latin typeface="ＭＳ ゴシック" panose="020B0609070205080204" pitchFamily="49" charset="-128"/>
                <a:ea typeface="ＭＳ ゴシック" panose="020B0609070205080204" pitchFamily="49" charset="-128"/>
              </a:rPr>
              <a:t>　○ 税収や金利の動向</a:t>
            </a:r>
            <a:endParaRPr lang="en-US" altLang="ja-JP" sz="1000" b="1" dirty="0">
              <a:solidFill>
                <a:srgbClr val="000000"/>
              </a:solidFill>
              <a:latin typeface="ＭＳ ゴシック" panose="020B0609070205080204" pitchFamily="49" charset="-128"/>
              <a:ea typeface="ＭＳ ゴシック" panose="020B0609070205080204" pitchFamily="49" charset="-128"/>
            </a:endParaRPr>
          </a:p>
          <a:p>
            <a:pPr eaLnBrk="1" hangingPunct="1">
              <a:defRPr/>
            </a:pPr>
            <a:r>
              <a:rPr lang="ja-JP" altLang="en-US" sz="1000" b="1" dirty="0">
                <a:solidFill>
                  <a:srgbClr val="000000"/>
                </a:solidFill>
                <a:latin typeface="ＭＳ ゴシック" panose="020B0609070205080204" pitchFamily="49" charset="-128"/>
                <a:ea typeface="ＭＳ ゴシック" panose="020B0609070205080204" pitchFamily="49" charset="-128"/>
              </a:rPr>
              <a:t>　○ 建設単価等の動向</a:t>
            </a:r>
            <a:endParaRPr lang="en-US" altLang="ja-JP" sz="1000" b="1" dirty="0">
              <a:solidFill>
                <a:srgbClr val="000000"/>
              </a:solidFill>
              <a:latin typeface="ＭＳ ゴシック" panose="020B0609070205080204" pitchFamily="49" charset="-128"/>
              <a:ea typeface="ＭＳ ゴシック" panose="020B0609070205080204" pitchFamily="49" charset="-128"/>
            </a:endParaRPr>
          </a:p>
          <a:p>
            <a:pPr eaLnBrk="1" hangingPunct="1">
              <a:defRPr/>
            </a:pPr>
            <a:r>
              <a:rPr lang="ja-JP" altLang="en-US" sz="1000" b="1" dirty="0">
                <a:solidFill>
                  <a:srgbClr val="000000"/>
                </a:solidFill>
                <a:latin typeface="ＭＳ ゴシック" panose="020B0609070205080204" pitchFamily="49" charset="-128"/>
                <a:ea typeface="ＭＳ ゴシック" panose="020B0609070205080204" pitchFamily="49" charset="-128"/>
              </a:rPr>
              <a:t>　○ 公共施設の老朽化への対応</a:t>
            </a:r>
            <a:endParaRPr lang="en-US" altLang="ja-JP" sz="1000" b="1" dirty="0">
              <a:solidFill>
                <a:srgbClr val="000000"/>
              </a:solidFill>
              <a:latin typeface="ＭＳ ゴシック" panose="020B0609070205080204" pitchFamily="49" charset="-128"/>
              <a:ea typeface="ＭＳ ゴシック" panose="020B0609070205080204" pitchFamily="49" charset="-128"/>
            </a:endParaRPr>
          </a:p>
          <a:p>
            <a:pPr eaLnBrk="1" hangingPunct="1">
              <a:defRPr/>
            </a:pPr>
            <a:r>
              <a:rPr lang="ja-JP" altLang="en-US" sz="1000" b="1" dirty="0">
                <a:solidFill>
                  <a:srgbClr val="000000"/>
                </a:solidFill>
                <a:latin typeface="ＭＳ ゴシック" panose="020B0609070205080204" pitchFamily="49" charset="-128"/>
                <a:ea typeface="ＭＳ ゴシック" panose="020B0609070205080204" pitchFamily="49" charset="-128"/>
              </a:rPr>
              <a:t>　○ 今後想定される新規事業</a:t>
            </a:r>
            <a:endParaRPr lang="en-US" altLang="ja-JP" sz="1000" b="1" strike="sngStrike" dirty="0">
              <a:solidFill>
                <a:srgbClr val="000000"/>
              </a:solidFill>
              <a:latin typeface="ＭＳ ゴシック" panose="020B0609070205080204" pitchFamily="49" charset="-128"/>
              <a:ea typeface="ＭＳ ゴシック" panose="020B0609070205080204" pitchFamily="49" charset="-128"/>
            </a:endParaRPr>
          </a:p>
          <a:p>
            <a:pPr eaLnBrk="1" hangingPunct="1">
              <a:defRPr/>
            </a:pPr>
            <a:r>
              <a:rPr lang="ja-JP" altLang="en-US" sz="1000" b="1" dirty="0">
                <a:solidFill>
                  <a:srgbClr val="000000"/>
                </a:solidFill>
                <a:latin typeface="ＭＳ ゴシック" panose="020B0609070205080204" pitchFamily="49" charset="-128"/>
                <a:ea typeface="ＭＳ ゴシック" panose="020B0609070205080204" pitchFamily="49" charset="-128"/>
              </a:rPr>
              <a:t>　○ 未織り込みの財務リスク　など</a:t>
            </a:r>
          </a:p>
        </p:txBody>
      </p:sp>
      <p:pic>
        <p:nvPicPr>
          <p:cNvPr id="15368" name="図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9200" y="473075"/>
            <a:ext cx="260826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正方形/長方形 17"/>
          <p:cNvSpPr/>
          <p:nvPr/>
        </p:nvSpPr>
        <p:spPr>
          <a:xfrm>
            <a:off x="7099300" y="1181100"/>
            <a:ext cx="1350963" cy="206375"/>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b="1" dirty="0">
                <a:solidFill>
                  <a:srgbClr val="000000"/>
                </a:solidFill>
              </a:rPr>
              <a:t>前回（</a:t>
            </a:r>
            <a:r>
              <a:rPr lang="en-US" altLang="ja-JP" sz="1000" b="1" dirty="0">
                <a:solidFill>
                  <a:srgbClr val="000000"/>
                </a:solidFill>
              </a:rPr>
              <a:t>2018</a:t>
            </a:r>
            <a:r>
              <a:rPr lang="ja-JP" altLang="en-US" sz="1000" b="1" dirty="0">
                <a:solidFill>
                  <a:srgbClr val="000000"/>
                </a:solidFill>
              </a:rPr>
              <a:t>年</a:t>
            </a:r>
            <a:r>
              <a:rPr lang="en-US" altLang="ja-JP" sz="1000" b="1" dirty="0">
                <a:solidFill>
                  <a:srgbClr val="000000"/>
                </a:solidFill>
              </a:rPr>
              <a:t>2</a:t>
            </a:r>
            <a:r>
              <a:rPr lang="ja-JP" altLang="en-US" sz="1000" b="1" dirty="0">
                <a:solidFill>
                  <a:srgbClr val="000000"/>
                </a:solidFill>
              </a:rPr>
              <a:t>月版）</a:t>
            </a:r>
          </a:p>
        </p:txBody>
      </p:sp>
    </p:spTree>
    <p:extLst>
      <p:ext uri="{BB962C8B-B14F-4D97-AF65-F5344CB8AC3E}">
        <p14:creationId xmlns:p14="http://schemas.microsoft.com/office/powerpoint/2010/main" val="79207680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531938"/>
            <a:ext cx="9144000" cy="1189037"/>
          </a:xfrm>
          <a:prstGeom prst="rect">
            <a:avLst/>
          </a:prstGeom>
          <a:gradFill flip="none" rotWithShape="1">
            <a:gsLst>
              <a:gs pos="0">
                <a:schemeClr val="bg1"/>
              </a:gs>
              <a:gs pos="20000">
                <a:srgbClr val="000099"/>
              </a:gs>
              <a:gs pos="80000">
                <a:srgbClr val="000099"/>
              </a:gs>
              <a:gs pos="100000">
                <a:schemeClr val="bg1"/>
              </a:gs>
            </a:gsLst>
            <a:lin ang="10800000" scaled="1"/>
            <a:tileRect/>
          </a:gradFill>
          <a:ln w="38100" algn="ctr">
            <a:noFill/>
            <a:miter lim="800000"/>
            <a:headEnd/>
            <a:tailEnd/>
          </a:ln>
          <a:effectLst/>
        </p:spPr>
        <p:txBody>
          <a:bodyPr wrap="none" lIns="77928" tIns="38964" rIns="77928" bIns="38964" anchor="ctr"/>
          <a:lstStyle/>
          <a:p>
            <a:pPr eaLnBrk="1" hangingPunct="1">
              <a:defRPr/>
            </a:pPr>
            <a:endParaRPr lang="ja-JP" altLang="en-US" sz="2400" dirty="0">
              <a:solidFill>
                <a:schemeClr val="bg1"/>
              </a:solidFill>
              <a:ea typeface="HG創英角ｺﾞｼｯｸUB" pitchFamily="49" charset="-128"/>
            </a:endParaRPr>
          </a:p>
        </p:txBody>
      </p:sp>
      <p:sp>
        <p:nvSpPr>
          <p:cNvPr id="7171" name="Text Box 4"/>
          <p:cNvSpPr txBox="1">
            <a:spLocks noChangeArrowheads="1"/>
          </p:cNvSpPr>
          <p:nvPr/>
        </p:nvSpPr>
        <p:spPr bwMode="auto">
          <a:xfrm>
            <a:off x="142875" y="1693863"/>
            <a:ext cx="8856663" cy="863600"/>
          </a:xfrm>
          <a:prstGeom prst="rect">
            <a:avLst/>
          </a:prstGeom>
          <a:noFill/>
          <a:ln w="9525">
            <a:noFill/>
            <a:miter lim="800000"/>
            <a:headEnd/>
            <a:tailEnd/>
          </a:ln>
        </p:spPr>
        <p:txBody>
          <a:bodyPr lIns="77928" tIns="38964" rIns="77928" bIns="38964">
            <a:spAutoFit/>
          </a:bodyPr>
          <a:lstStyle/>
          <a:p>
            <a:pPr algn="ctr" eaLnBrk="1" hangingPunct="1">
              <a:lnSpc>
                <a:spcPct val="150000"/>
              </a:lnSpc>
              <a:defRPr/>
            </a:pPr>
            <a:r>
              <a:rPr lang="ja-JP" altLang="en-US" sz="3400" dirty="0">
                <a:solidFill>
                  <a:schemeClr val="bg1"/>
                </a:solidFill>
                <a:effectLst>
                  <a:outerShdw blurRad="38100" dist="38100" dir="2700000" algn="tl">
                    <a:srgbClr val="000000">
                      <a:alpha val="43137"/>
                    </a:srgbClr>
                  </a:outerShdw>
                </a:effectLst>
                <a:latin typeface="Arial" charset="0"/>
                <a:ea typeface="HG創英角ｺﾞｼｯｸUB" pitchFamily="49" charset="-128"/>
              </a:rPr>
              <a:t>３．豊かな大阪をめざした政策推進</a:t>
            </a:r>
          </a:p>
        </p:txBody>
      </p:sp>
      <p:sp>
        <p:nvSpPr>
          <p:cNvPr id="9" name="スライド番号プレースホルダ 3"/>
          <p:cNvSpPr txBox="1">
            <a:spLocks noGrp="1"/>
          </p:cNvSpPr>
          <p:nvPr/>
        </p:nvSpPr>
        <p:spPr bwMode="auto">
          <a:xfrm>
            <a:off x="7010400" y="4786313"/>
            <a:ext cx="2133600" cy="357187"/>
          </a:xfrm>
          <a:prstGeom prst="rect">
            <a:avLst/>
          </a:prstGeom>
          <a:noFill/>
          <a:ln>
            <a:miter lim="800000"/>
            <a:headEnd/>
            <a:tailEnd/>
          </a:ln>
        </p:spPr>
        <p:txBody>
          <a:bodyPr lIns="77928" tIns="38964" rIns="77928" bIns="38964"/>
          <a:lstStyle/>
          <a:p>
            <a:pPr algn="r" eaLnBrk="1" hangingPunct="1">
              <a:defRPr/>
            </a:pPr>
            <a:fld id="{EA2BA645-B968-45B1-A557-A2AA87485555}" type="slidenum">
              <a:rPr lang="en-US" altLang="ja-JP" sz="2000" b="1">
                <a:effectLst>
                  <a:outerShdw blurRad="38100" dist="38100" dir="2700000" algn="tl">
                    <a:srgbClr val="C0C0C0"/>
                  </a:outerShdw>
                </a:effectLst>
              </a:rPr>
              <a:pPr algn="r" eaLnBrk="1" hangingPunct="1">
                <a:defRPr/>
              </a:pPr>
              <a:t>11</a:t>
            </a:fld>
            <a:endParaRPr lang="en-US" altLang="ja-JP" sz="2000" b="1" dirty="0">
              <a:effectLst>
                <a:outerShdw blurRad="38100" dist="38100" dir="2700000" algn="tl">
                  <a:srgbClr val="C0C0C0"/>
                </a:outerShdw>
              </a:effectLst>
            </a:endParaRPr>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000" dirty="0">
                <a:solidFill>
                  <a:srgbClr val="FFFFFF"/>
                </a:solidFill>
                <a:effectLst>
                  <a:outerShdw blurRad="38100" dist="38100" dir="2700000" algn="tl">
                    <a:srgbClr val="000000">
                      <a:alpha val="43137"/>
                    </a:srgbClr>
                  </a:outerShdw>
                </a:effectLst>
                <a:ea typeface="HG創英角ｺﾞｼｯｸUB" pitchFamily="49" charset="-128"/>
              </a:rPr>
              <a:t>「子どもの教育・医療 無償都市大阪」をめざした取組み①</a:t>
            </a:r>
            <a:endParaRPr lang="en-US" altLang="ja-JP" sz="2000"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6148" name="Rectangle 4"/>
          <p:cNvSpPr>
            <a:spLocks noChangeArrowheads="1"/>
          </p:cNvSpPr>
          <p:nvPr/>
        </p:nvSpPr>
        <p:spPr bwMode="auto">
          <a:xfrm>
            <a:off x="6919913" y="0"/>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99"/>
                </a:solidFill>
                <a:ea typeface="HG創英角ｺﾞｼｯｸUB" panose="020B0909000000000000" pitchFamily="49" charset="-128"/>
              </a:rPr>
              <a:t>子育て・教育環境の充実</a:t>
            </a:r>
            <a:endParaRPr lang="en-US" altLang="ja-JP" sz="1400">
              <a:solidFill>
                <a:srgbClr val="000099"/>
              </a:solidFill>
              <a:ea typeface="HG創英角ｺﾞｼｯｸUB" panose="020B0909000000000000" pitchFamily="49" charset="-128"/>
            </a:endParaRPr>
          </a:p>
        </p:txBody>
      </p:sp>
      <p:sp>
        <p:nvSpPr>
          <p:cNvPr id="30" name="Rectangle 5"/>
          <p:cNvSpPr>
            <a:spLocks noChangeArrowheads="1"/>
          </p:cNvSpPr>
          <p:nvPr/>
        </p:nvSpPr>
        <p:spPr bwMode="auto">
          <a:xfrm>
            <a:off x="454025" y="1057275"/>
            <a:ext cx="8577263" cy="876300"/>
          </a:xfrm>
          <a:prstGeom prst="rect">
            <a:avLst/>
          </a:prstGeom>
          <a:noFill/>
          <a:ln w="9525">
            <a:noFill/>
            <a:miter lim="800000"/>
            <a:headEnd/>
            <a:tailEnd/>
          </a:ln>
        </p:spPr>
        <p:txBody>
          <a:bodyPr lIns="0" tIns="0" rIns="0" bIns="0">
            <a:spAutoFit/>
          </a:bodyPr>
          <a:lstStyle/>
          <a:p>
            <a:pPr eaLnBrk="1" hangingPunct="1">
              <a:lnSpc>
                <a:spcPct val="150000"/>
              </a:lnSpc>
              <a:spcBef>
                <a:spcPts val="2400"/>
              </a:spcBef>
              <a:spcAft>
                <a:spcPts val="0"/>
              </a:spcAft>
              <a:defRPr/>
            </a:pPr>
            <a:r>
              <a:rPr lang="zh-TW" altLang="en-US" sz="1600" b="1" dirty="0">
                <a:solidFill>
                  <a:srgbClr val="000000"/>
                </a:solidFill>
                <a:latin typeface="ＭＳ Ｐゴシック" pitchFamily="50" charset="-128"/>
                <a:ea typeface="ＭＳ Ｐゴシック" charset="-128"/>
              </a:rPr>
              <a:t>■</a:t>
            </a:r>
            <a:r>
              <a:rPr lang="ja-JP" altLang="en-US" sz="1600" b="1" dirty="0">
                <a:solidFill>
                  <a:srgbClr val="000000"/>
                </a:solidFill>
                <a:latin typeface="ＭＳ Ｐゴシック" pitchFamily="50" charset="-128"/>
                <a:ea typeface="ＭＳ Ｐゴシック" charset="-128"/>
              </a:rPr>
              <a:t>　</a:t>
            </a:r>
            <a:r>
              <a:rPr lang="ja-JP" altLang="en-US" sz="1600" b="1" dirty="0" smtClean="0">
                <a:solidFill>
                  <a:srgbClr val="000000"/>
                </a:solidFill>
                <a:latin typeface="ＭＳ Ｐゴシック" pitchFamily="50" charset="-128"/>
                <a:ea typeface="ＭＳ Ｐゴシック" charset="-128"/>
              </a:rPr>
              <a:t>幼児</a:t>
            </a:r>
            <a:r>
              <a:rPr lang="ja-JP" altLang="en-US" sz="1600" b="1" dirty="0">
                <a:solidFill>
                  <a:srgbClr val="000000"/>
                </a:solidFill>
                <a:latin typeface="ＭＳ Ｐゴシック" pitchFamily="50" charset="-128"/>
                <a:ea typeface="ＭＳ Ｐゴシック" charset="-128"/>
              </a:rPr>
              <a:t>教育の無償化 　　</a:t>
            </a:r>
            <a:endParaRPr lang="en-US" altLang="ja-JP" sz="1600" b="1" dirty="0">
              <a:solidFill>
                <a:srgbClr val="000000"/>
              </a:solidFill>
              <a:latin typeface="ＭＳ Ｐゴシック" pitchFamily="50" charset="-128"/>
              <a:ea typeface="ＭＳ Ｐゴシック" charset="-128"/>
            </a:endParaRPr>
          </a:p>
          <a:p>
            <a:pPr marL="214763" eaLnBrk="1" hangingPunct="1">
              <a:spcBef>
                <a:spcPts val="170"/>
              </a:spcBef>
              <a:spcAft>
                <a:spcPts val="170"/>
              </a:spcAft>
              <a:buFont typeface="Wingdings" pitchFamily="2" charset="2"/>
              <a:buChar char="Ø"/>
              <a:defRPr/>
            </a:pPr>
            <a:r>
              <a:rPr lang="ja-JP" altLang="en-US" sz="1400" dirty="0">
                <a:solidFill>
                  <a:srgbClr val="000000"/>
                </a:solidFill>
                <a:latin typeface="ＭＳ Ｐゴシック" pitchFamily="50" charset="-128"/>
                <a:ea typeface="ＭＳ Ｐゴシック" charset="-128"/>
              </a:rPr>
              <a:t>　</a:t>
            </a:r>
            <a:r>
              <a:rPr lang="ja-JP" altLang="en-US" sz="1400" dirty="0" smtClean="0">
                <a:solidFill>
                  <a:srgbClr val="000000"/>
                </a:solidFill>
                <a:latin typeface="ＭＳ Ｐゴシック" pitchFamily="50" charset="-128"/>
                <a:ea typeface="ＭＳ Ｐゴシック" charset="-128"/>
              </a:rPr>
              <a:t>４・５歳児</a:t>
            </a:r>
            <a:r>
              <a:rPr lang="ja-JP" altLang="en-US" sz="1400" dirty="0">
                <a:solidFill>
                  <a:srgbClr val="000000"/>
                </a:solidFill>
                <a:latin typeface="ＭＳ Ｐゴシック" pitchFamily="50" charset="-128"/>
                <a:ea typeface="ＭＳ Ｐゴシック" charset="-128"/>
              </a:rPr>
              <a:t>に加え、国に</a:t>
            </a:r>
            <a:r>
              <a:rPr lang="ja-JP" altLang="en-US" sz="1400" dirty="0" smtClean="0">
                <a:solidFill>
                  <a:srgbClr val="000000"/>
                </a:solidFill>
                <a:latin typeface="ＭＳ Ｐゴシック" pitchFamily="50" charset="-128"/>
                <a:ea typeface="ＭＳ Ｐゴシック" charset="-128"/>
              </a:rPr>
              <a:t>先駆けて</a:t>
            </a:r>
            <a:r>
              <a:rPr lang="ja-JP" altLang="en-US" sz="1400" dirty="0">
                <a:solidFill>
                  <a:srgbClr val="000000"/>
                </a:solidFill>
                <a:latin typeface="ＭＳ Ｐゴシック" pitchFamily="50" charset="-128"/>
                <a:ea typeface="ＭＳ Ｐゴシック" charset="-128"/>
              </a:rPr>
              <a:t>４</a:t>
            </a:r>
            <a:r>
              <a:rPr lang="ja-JP" altLang="en-US" sz="1400" dirty="0" smtClean="0">
                <a:solidFill>
                  <a:srgbClr val="000000"/>
                </a:solidFill>
                <a:latin typeface="ＭＳ Ｐゴシック" pitchFamily="50" charset="-128"/>
                <a:ea typeface="ＭＳ Ｐゴシック" charset="-128"/>
              </a:rPr>
              <a:t>月</a:t>
            </a:r>
            <a:r>
              <a:rPr lang="ja-JP" altLang="en-US" sz="1400" dirty="0">
                <a:solidFill>
                  <a:srgbClr val="000000"/>
                </a:solidFill>
                <a:latin typeface="ＭＳ Ｐゴシック" pitchFamily="50" charset="-128"/>
                <a:ea typeface="ＭＳ Ｐゴシック" charset="-128"/>
              </a:rPr>
              <a:t>から３歳児も対象に</a:t>
            </a:r>
            <a:r>
              <a:rPr lang="ja-JP" altLang="en-US" sz="1400" dirty="0" smtClean="0">
                <a:solidFill>
                  <a:srgbClr val="000000"/>
                </a:solidFill>
                <a:latin typeface="ＭＳ Ｐゴシック" pitchFamily="50" charset="-128"/>
                <a:ea typeface="ＭＳ Ｐゴシック" charset="-128"/>
              </a:rPr>
              <a:t>拡大</a:t>
            </a:r>
            <a:endParaRPr lang="en-US" altLang="ja-JP" sz="1400" dirty="0">
              <a:solidFill>
                <a:srgbClr val="000000"/>
              </a:solidFill>
              <a:latin typeface="ＭＳ Ｐゴシック" pitchFamily="50" charset="-128"/>
              <a:ea typeface="ＭＳ Ｐゴシック" charset="-128"/>
            </a:endParaRPr>
          </a:p>
          <a:p>
            <a:pPr marL="214763" eaLnBrk="1" hangingPunct="1">
              <a:spcBef>
                <a:spcPts val="170"/>
              </a:spcBef>
              <a:spcAft>
                <a:spcPts val="170"/>
              </a:spcAft>
              <a:buFont typeface="Wingdings" pitchFamily="2" charset="2"/>
              <a:buChar char="Ø"/>
              <a:defRPr/>
            </a:pPr>
            <a:r>
              <a:rPr lang="ja-JP" altLang="en-US" sz="1400" dirty="0">
                <a:solidFill>
                  <a:srgbClr val="000000"/>
                </a:solidFill>
                <a:latin typeface="ＭＳ Ｐゴシック" pitchFamily="50" charset="-128"/>
                <a:ea typeface="ＭＳ Ｐゴシック" charset="-128"/>
              </a:rPr>
              <a:t>　１０月より、</a:t>
            </a:r>
            <a:r>
              <a:rPr lang="ja-JP" altLang="en-US" sz="1400" dirty="0" smtClean="0">
                <a:solidFill>
                  <a:srgbClr val="000000"/>
                </a:solidFill>
                <a:latin typeface="ＭＳ Ｐゴシック" pitchFamily="50" charset="-128"/>
                <a:ea typeface="ＭＳ Ｐゴシック" charset="-128"/>
              </a:rPr>
              <a:t>国制度</a:t>
            </a:r>
            <a:r>
              <a:rPr lang="ja-JP" altLang="en-US" sz="1400" dirty="0">
                <a:solidFill>
                  <a:srgbClr val="000000"/>
                </a:solidFill>
                <a:latin typeface="ＭＳ Ｐゴシック" pitchFamily="50" charset="-128"/>
                <a:ea typeface="ＭＳ Ｐゴシック" charset="-128"/>
              </a:rPr>
              <a:t>の</a:t>
            </a:r>
            <a:r>
              <a:rPr lang="ja-JP" altLang="en-US" sz="1400" dirty="0" smtClean="0">
                <a:solidFill>
                  <a:srgbClr val="000000"/>
                </a:solidFill>
                <a:latin typeface="ＭＳ Ｐゴシック" pitchFamily="50" charset="-128"/>
                <a:ea typeface="ＭＳ Ｐゴシック" charset="-128"/>
              </a:rPr>
              <a:t>開始　</a:t>
            </a:r>
            <a:r>
              <a:rPr lang="ja-JP" altLang="en-US" sz="1200" dirty="0" smtClean="0">
                <a:solidFill>
                  <a:srgbClr val="000000"/>
                </a:solidFill>
                <a:latin typeface="ＭＳ Ｐゴシック" pitchFamily="50" charset="-128"/>
                <a:ea typeface="ＭＳ Ｐゴシック" charset="-128"/>
              </a:rPr>
              <a:t>（３～５歳児及び住民税非課税世帯の０～２歳児が対象）</a:t>
            </a:r>
            <a:endParaRPr lang="en-US" altLang="ja-JP" sz="1200" dirty="0">
              <a:solidFill>
                <a:srgbClr val="000000"/>
              </a:solidFill>
              <a:latin typeface="ＭＳ Ｐゴシック" pitchFamily="50" charset="-128"/>
              <a:ea typeface="ＭＳ Ｐゴシック" charset="-128"/>
            </a:endParaRPr>
          </a:p>
        </p:txBody>
      </p:sp>
      <p:sp>
        <p:nvSpPr>
          <p:cNvPr id="6150" name="テキスト ボックス 2"/>
          <p:cNvSpPr txBox="1">
            <a:spLocks noChangeArrowheads="1"/>
          </p:cNvSpPr>
          <p:nvPr/>
        </p:nvSpPr>
        <p:spPr bwMode="auto">
          <a:xfrm>
            <a:off x="4445000" y="1125538"/>
            <a:ext cx="20617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ja-JP" altLang="en-US" sz="1600" b="1" dirty="0">
                <a:solidFill>
                  <a:srgbClr val="000000"/>
                </a:solidFill>
                <a:latin typeface="ＭＳ Ｐゴシック" panose="020B0600070205080204" pitchFamily="50" charset="-128"/>
              </a:rPr>
              <a:t> </a:t>
            </a:r>
            <a:r>
              <a:rPr lang="ja-JP" altLang="en-US" sz="1600" b="1" dirty="0" smtClean="0">
                <a:solidFill>
                  <a:srgbClr val="000000"/>
                </a:solidFill>
                <a:latin typeface="ＭＳ Ｐゴシック" panose="020B0600070205080204" pitchFamily="50" charset="-128"/>
              </a:rPr>
              <a:t>（７７億７，６００万円</a:t>
            </a:r>
            <a:r>
              <a:rPr lang="ja-JP" altLang="en-US" sz="1600" b="1" dirty="0">
                <a:solidFill>
                  <a:srgbClr val="000000"/>
                </a:solidFill>
                <a:latin typeface="ＭＳ Ｐゴシック" panose="020B0600070205080204" pitchFamily="50" charset="-128"/>
              </a:rPr>
              <a:t>）</a:t>
            </a:r>
            <a:endParaRPr lang="ja-JP" altLang="en-US" sz="1600" b="1" dirty="0">
              <a:solidFill>
                <a:srgbClr val="000000"/>
              </a:solidFill>
            </a:endParaRPr>
          </a:p>
        </p:txBody>
      </p:sp>
      <p:sp>
        <p:nvSpPr>
          <p:cNvPr id="33" name="角丸四角形 32"/>
          <p:cNvSpPr/>
          <p:nvPr/>
        </p:nvSpPr>
        <p:spPr>
          <a:xfrm>
            <a:off x="361950" y="1416050"/>
            <a:ext cx="282575" cy="284163"/>
          </a:xfrm>
          <a:prstGeom prst="roundRect">
            <a:avLst>
              <a:gd name="adj" fmla="val 25108"/>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sz="1600" b="1" dirty="0">
                <a:solidFill>
                  <a:srgbClr val="000000"/>
                </a:solidFill>
                <a:latin typeface="HG丸ｺﾞｼｯｸM-PRO" pitchFamily="50" charset="-128"/>
                <a:ea typeface="HG丸ｺﾞｼｯｸM-PRO" pitchFamily="50" charset="-128"/>
              </a:rPr>
              <a:t>拡</a:t>
            </a:r>
          </a:p>
        </p:txBody>
      </p:sp>
      <p:sp>
        <p:nvSpPr>
          <p:cNvPr id="13" name="AutoShape 6"/>
          <p:cNvSpPr>
            <a:spLocks noChangeArrowheads="1"/>
          </p:cNvSpPr>
          <p:nvPr/>
        </p:nvSpPr>
        <p:spPr bwMode="auto">
          <a:xfrm>
            <a:off x="169068" y="554122"/>
            <a:ext cx="8805863" cy="405374"/>
          </a:xfrm>
          <a:prstGeom prst="roundRect">
            <a:avLst>
              <a:gd name="adj" fmla="val 16667"/>
            </a:avLst>
          </a:prstGeom>
          <a:gradFill flip="none" rotWithShape="1">
            <a:gsLst>
              <a:gs pos="100000">
                <a:srgbClr val="3366CC"/>
              </a:gs>
              <a:gs pos="15000">
                <a:srgbClr val="99CCFF"/>
              </a:gs>
              <a:gs pos="45000">
                <a:schemeClr val="bg1"/>
              </a:gs>
              <a:gs pos="85000">
                <a:srgbClr val="99CCFF"/>
              </a:gs>
              <a:gs pos="0">
                <a:srgbClr val="3366CC"/>
              </a:gs>
            </a:gsLst>
            <a:path path="circle">
              <a:fillToRect l="100000" t="100000"/>
            </a:path>
            <a:tileRect r="-100000" b="-100000"/>
          </a:gradFill>
          <a:ln w="22225">
            <a:noFill/>
            <a:round/>
            <a:headEnd/>
            <a:tailEnd/>
          </a:ln>
          <a:effectLst>
            <a:outerShdw blurRad="50800" dist="38100" dir="2700000" algn="tl" rotWithShape="0">
              <a:prstClr val="black">
                <a:alpha val="40000"/>
              </a:prstClr>
            </a:outerShdw>
          </a:effectLst>
        </p:spPr>
        <p:txBody>
          <a:bodyPr lIns="77929" tIns="38964" rIns="77929" bIns="38964"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4175" indent="-42863"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4700" indent="-92075"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3638" indent="-1397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4163" indent="-188913"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a:defRPr/>
            </a:pPr>
            <a:r>
              <a:rPr lang="ja-JP" altLang="en-US" b="1" dirty="0" smtClean="0">
                <a:solidFill>
                  <a:srgbClr val="000099"/>
                </a:solidFill>
                <a:effectLst>
                  <a:outerShdw blurRad="38100" dist="38100" dir="2700000" algn="tl">
                    <a:srgbClr val="99CCFF">
                      <a:alpha val="43000"/>
                    </a:srgbClr>
                  </a:outerShdw>
                </a:effectLst>
                <a:latin typeface="ＭＳ Ｐゴシック" charset="-128"/>
                <a:ea typeface="ＭＳ Ｐゴシック" charset="-128"/>
              </a:rPr>
              <a:t>すべて</a:t>
            </a:r>
            <a:r>
              <a:rPr lang="ja-JP" altLang="en-US" b="1" dirty="0">
                <a:solidFill>
                  <a:srgbClr val="000099"/>
                </a:solidFill>
                <a:effectLst>
                  <a:outerShdw blurRad="38100" dist="38100" dir="2700000" algn="tl">
                    <a:srgbClr val="99CCFF">
                      <a:alpha val="43000"/>
                    </a:srgbClr>
                  </a:outerShdw>
                </a:effectLst>
                <a:latin typeface="ＭＳ Ｐゴシック" charset="-128"/>
                <a:ea typeface="ＭＳ Ｐゴシック" charset="-128"/>
              </a:rPr>
              <a:t>の子どもが等しく</a:t>
            </a:r>
            <a:r>
              <a:rPr lang="ja-JP" altLang="en-US" b="1" dirty="0" smtClean="0">
                <a:solidFill>
                  <a:srgbClr val="000099"/>
                </a:solidFill>
                <a:effectLst>
                  <a:outerShdw blurRad="38100" dist="38100" dir="2700000" algn="tl">
                    <a:srgbClr val="99CCFF">
                      <a:alpha val="43000"/>
                    </a:srgbClr>
                  </a:outerShdw>
                </a:effectLst>
                <a:latin typeface="ＭＳ Ｐゴシック" charset="-128"/>
                <a:ea typeface="ＭＳ Ｐゴシック" charset="-128"/>
              </a:rPr>
              <a:t>教育を</a:t>
            </a:r>
            <a:r>
              <a:rPr lang="ja-JP" altLang="en-US" b="1" dirty="0">
                <a:solidFill>
                  <a:srgbClr val="000099"/>
                </a:solidFill>
                <a:effectLst>
                  <a:outerShdw blurRad="38100" dist="38100" dir="2700000" algn="tl">
                    <a:srgbClr val="99CCFF">
                      <a:alpha val="43000"/>
                    </a:srgbClr>
                  </a:outerShdw>
                </a:effectLst>
                <a:latin typeface="ＭＳ Ｐゴシック" charset="-128"/>
                <a:ea typeface="ＭＳ Ｐゴシック" charset="-128"/>
              </a:rPr>
              <a:t>受けられる</a:t>
            </a:r>
            <a:r>
              <a:rPr lang="ja-JP" altLang="en-US" b="1" dirty="0" smtClean="0">
                <a:solidFill>
                  <a:srgbClr val="000099"/>
                </a:solidFill>
                <a:effectLst>
                  <a:outerShdw blurRad="38100" dist="38100" dir="2700000" algn="tl">
                    <a:srgbClr val="99CCFF">
                      <a:alpha val="43000"/>
                    </a:srgbClr>
                  </a:outerShdw>
                </a:effectLst>
                <a:latin typeface="ＭＳ Ｐゴシック" charset="-128"/>
                <a:ea typeface="ＭＳ Ｐゴシック" charset="-128"/>
              </a:rPr>
              <a:t>環境づくり</a:t>
            </a:r>
            <a:endParaRPr lang="ja-JP" altLang="en-US" b="1" dirty="0">
              <a:solidFill>
                <a:srgbClr val="000099"/>
              </a:solidFill>
              <a:effectLst>
                <a:outerShdw blurRad="38100" dist="38100" dir="2700000" algn="tl">
                  <a:srgbClr val="99CCFF">
                    <a:alpha val="43000"/>
                  </a:srgbClr>
                </a:outerShdw>
              </a:effectLst>
              <a:latin typeface="ＭＳ Ｐゴシック" charset="-128"/>
              <a:ea typeface="ＭＳ Ｐゴシック" charset="-128"/>
            </a:endParaRPr>
          </a:p>
        </p:txBody>
      </p:sp>
      <p:sp>
        <p:nvSpPr>
          <p:cNvPr id="21" name="Rectangle 5"/>
          <p:cNvSpPr>
            <a:spLocks noChangeArrowheads="1"/>
          </p:cNvSpPr>
          <p:nvPr/>
        </p:nvSpPr>
        <p:spPr bwMode="auto">
          <a:xfrm>
            <a:off x="361950" y="2021770"/>
            <a:ext cx="3773558" cy="255587"/>
          </a:xfrm>
          <a:prstGeom prst="rect">
            <a:avLst/>
          </a:prstGeom>
          <a:noFill/>
          <a:ln w="9525">
            <a:noFill/>
            <a:miter lim="800000"/>
            <a:headEnd/>
            <a:tailEnd/>
          </a:ln>
        </p:spPr>
        <p:txBody>
          <a:bodyPr lIns="77929" tIns="38964" rIns="77929" bIns="38964"/>
          <a:lstStyle/>
          <a:p>
            <a:pPr algn="ctr">
              <a:spcBef>
                <a:spcPts val="170"/>
              </a:spcBef>
              <a:spcAft>
                <a:spcPts val="170"/>
              </a:spcAft>
              <a:defRPr/>
            </a:pPr>
            <a:r>
              <a:rPr lang="ja-JP" altLang="en-US" sz="1200" b="1" dirty="0" smtClean="0">
                <a:latin typeface="ＭＳ Ｐゴシック" pitchFamily="50" charset="-128"/>
              </a:rPr>
              <a:t>＜国に先駆け実施した大阪市の幼児教育の無償化＞</a:t>
            </a:r>
            <a:r>
              <a:rPr lang="ja-JP" altLang="en-US" sz="1400" b="1" dirty="0">
                <a:latin typeface="ＭＳ Ｐゴシック" pitchFamily="50" charset="-128"/>
              </a:rPr>
              <a:t>　　　　　　</a:t>
            </a:r>
            <a:endParaRPr lang="en-US" altLang="ja-JP" b="1" dirty="0">
              <a:latin typeface="ＭＳ Ｐゴシック" pitchFamily="50" charset="-128"/>
            </a:endParaRPr>
          </a:p>
        </p:txBody>
      </p:sp>
      <p:sp>
        <p:nvSpPr>
          <p:cNvPr id="23" name="Rectangle 5"/>
          <p:cNvSpPr>
            <a:spLocks noChangeArrowheads="1"/>
          </p:cNvSpPr>
          <p:nvPr/>
        </p:nvSpPr>
        <p:spPr bwMode="auto">
          <a:xfrm>
            <a:off x="4577703" y="2021770"/>
            <a:ext cx="4333839" cy="255587"/>
          </a:xfrm>
          <a:prstGeom prst="rect">
            <a:avLst/>
          </a:prstGeom>
          <a:noFill/>
          <a:ln w="9525">
            <a:noFill/>
            <a:miter lim="800000"/>
            <a:headEnd/>
            <a:tailEnd/>
          </a:ln>
        </p:spPr>
        <p:txBody>
          <a:bodyPr lIns="77929" tIns="38964" rIns="77929" bIns="38964"/>
          <a:lstStyle/>
          <a:p>
            <a:pPr algn="ctr">
              <a:spcBef>
                <a:spcPts val="170"/>
              </a:spcBef>
              <a:spcAft>
                <a:spcPts val="170"/>
              </a:spcAft>
              <a:defRPr/>
            </a:pPr>
            <a:r>
              <a:rPr lang="ja-JP" altLang="en-US" sz="1200" b="1" dirty="0" smtClean="0">
                <a:latin typeface="ＭＳ Ｐゴシック" pitchFamily="50" charset="-128"/>
              </a:rPr>
              <a:t>＜大阪市と国の幼児教育の無償化の</a:t>
            </a:r>
            <a:r>
              <a:rPr lang="ja-JP" altLang="en-US" sz="1200" b="1" dirty="0">
                <a:latin typeface="ＭＳ Ｐゴシック" pitchFamily="50" charset="-128"/>
              </a:rPr>
              <a:t>概要</a:t>
            </a:r>
            <a:r>
              <a:rPr lang="ja-JP" altLang="en-US" sz="1200" b="1" dirty="0" smtClean="0">
                <a:latin typeface="ＭＳ Ｐゴシック" pitchFamily="50" charset="-128"/>
              </a:rPr>
              <a:t>＞</a:t>
            </a:r>
            <a:r>
              <a:rPr lang="ja-JP" altLang="en-US" sz="1400" b="1" dirty="0">
                <a:latin typeface="ＭＳ Ｐゴシック" pitchFamily="50" charset="-128"/>
              </a:rPr>
              <a:t>　　　　　　</a:t>
            </a:r>
            <a:endParaRPr lang="en-US" altLang="ja-JP" b="1" dirty="0">
              <a:latin typeface="ＭＳ Ｐゴシック" pitchFamily="50" charset="-128"/>
            </a:endParaRPr>
          </a:p>
        </p:txBody>
      </p:sp>
      <p:pic>
        <p:nvPicPr>
          <p:cNvPr id="2" name="図 1"/>
          <p:cNvPicPr>
            <a:picLocks noChangeAspect="1"/>
          </p:cNvPicPr>
          <p:nvPr/>
        </p:nvPicPr>
        <p:blipFill>
          <a:blip r:embed="rId3"/>
          <a:stretch>
            <a:fillRect/>
          </a:stretch>
        </p:blipFill>
        <p:spPr>
          <a:xfrm>
            <a:off x="194923" y="2409188"/>
            <a:ext cx="4250077" cy="2265584"/>
          </a:xfrm>
          <a:prstGeom prst="rect">
            <a:avLst/>
          </a:prstGeom>
        </p:spPr>
      </p:pic>
      <p:pic>
        <p:nvPicPr>
          <p:cNvPr id="4" name="図 3"/>
          <p:cNvPicPr>
            <a:picLocks noChangeAspect="1"/>
          </p:cNvPicPr>
          <p:nvPr/>
        </p:nvPicPr>
        <p:blipFill>
          <a:blip r:embed="rId4"/>
          <a:stretch>
            <a:fillRect/>
          </a:stretch>
        </p:blipFill>
        <p:spPr>
          <a:xfrm>
            <a:off x="4553551" y="2409188"/>
            <a:ext cx="4357991" cy="2697418"/>
          </a:xfrm>
          <a:prstGeom prst="rect">
            <a:avLst/>
          </a:prstGeom>
        </p:spPr>
      </p:pic>
      <p:sp>
        <p:nvSpPr>
          <p:cNvPr id="3" name="スライド番号プレースホルダー 2"/>
          <p:cNvSpPr>
            <a:spLocks noGrp="1"/>
          </p:cNvSpPr>
          <p:nvPr>
            <p:ph type="sldNum" sz="quarter" idx="12"/>
          </p:nvPr>
        </p:nvSpPr>
        <p:spPr>
          <a:xfrm>
            <a:off x="7010400" y="4767754"/>
            <a:ext cx="2133600" cy="358775"/>
          </a:xfrm>
        </p:spPr>
        <p:txBody>
          <a:bodyPr/>
          <a:lstStyle/>
          <a:p>
            <a:pPr>
              <a:defRPr/>
            </a:pPr>
            <a:fld id="{91E2DCCE-2328-4EE7-B47C-8DACD135FF60}" type="slidenum">
              <a:rPr lang="en-US" altLang="ja-JP" sz="2000" b="1" smtClean="0">
                <a:effectLst>
                  <a:outerShdw blurRad="38100" dist="38100" dir="2700000" algn="tl">
                    <a:srgbClr val="000000">
                      <a:alpha val="43137"/>
                    </a:srgbClr>
                  </a:outerShdw>
                </a:effectLst>
              </a:rPr>
              <a:pPr>
                <a:defRPr/>
              </a:pPr>
              <a:t>12</a:t>
            </a:fld>
            <a:endParaRPr lang="en-US" altLang="ja-JP"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838221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3"/>
          <p:cNvSpPr txBox="1">
            <a:spLocks noGrp="1"/>
          </p:cNvSpPr>
          <p:nvPr/>
        </p:nvSpPr>
        <p:spPr bwMode="auto">
          <a:xfrm>
            <a:off x="7010400" y="4787900"/>
            <a:ext cx="2133600" cy="357188"/>
          </a:xfrm>
          <a:prstGeom prst="rect">
            <a:avLst/>
          </a:prstGeom>
          <a:noFill/>
          <a:ln>
            <a:miter lim="800000"/>
            <a:headEnd/>
            <a:tailEnd/>
          </a:ln>
        </p:spPr>
        <p:txBody>
          <a:bodyPr lIns="77929" tIns="38964" rIns="77929" bIns="38964"/>
          <a:lstStyle/>
          <a:p>
            <a:pPr algn="r" eaLnBrk="1" hangingPunct="1">
              <a:defRPr/>
            </a:pPr>
            <a:fld id="{A1E267B9-47AE-49AE-BBB1-C23F26CA5AAE}" type="slidenum">
              <a:rPr lang="en-US" altLang="ja-JP" sz="2000" b="1">
                <a:solidFill>
                  <a:srgbClr val="000000"/>
                </a:solidFill>
                <a:effectLst>
                  <a:outerShdw blurRad="38100" dist="38100" dir="2700000" algn="tl">
                    <a:srgbClr val="C0C0C0"/>
                  </a:outerShdw>
                </a:effectLst>
              </a:rPr>
              <a:pPr algn="r" eaLnBrk="1" hangingPunct="1">
                <a:defRPr/>
              </a:pPr>
              <a:t>13</a:t>
            </a:fld>
            <a:endParaRPr lang="en-US" altLang="ja-JP" sz="2000" b="1">
              <a:solidFill>
                <a:srgbClr val="000000"/>
              </a:solidFill>
              <a:effectLst>
                <a:outerShdw blurRad="38100" dist="38100" dir="2700000" algn="tl">
                  <a:srgbClr val="C0C0C0"/>
                </a:outerShdw>
              </a:effectLst>
            </a:endParaRPr>
          </a:p>
        </p:txBody>
      </p:sp>
      <p:sp>
        <p:nvSpPr>
          <p:cNvPr id="14"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000" dirty="0">
                <a:solidFill>
                  <a:srgbClr val="FFFFFF"/>
                </a:solidFill>
                <a:effectLst>
                  <a:outerShdw blurRad="38100" dist="38100" dir="2700000" algn="tl">
                    <a:srgbClr val="000000">
                      <a:alpha val="43137"/>
                    </a:srgbClr>
                  </a:outerShdw>
                </a:effectLst>
                <a:ea typeface="HG創英角ｺﾞｼｯｸUB" pitchFamily="49" charset="-128"/>
              </a:rPr>
              <a:t>「子どもの教育・医療 無償都市大阪」をめざした</a:t>
            </a:r>
            <a:r>
              <a:rPr lang="ja-JP" altLang="en-US" sz="2000" dirty="0" smtClean="0">
                <a:solidFill>
                  <a:srgbClr val="FFFFFF"/>
                </a:solidFill>
                <a:effectLst>
                  <a:outerShdw blurRad="38100" dist="38100" dir="2700000" algn="tl">
                    <a:srgbClr val="000000">
                      <a:alpha val="43137"/>
                    </a:srgbClr>
                  </a:outerShdw>
                </a:effectLst>
                <a:ea typeface="HG創英角ｺﾞｼｯｸUB" pitchFamily="49" charset="-128"/>
              </a:rPr>
              <a:t>取組み②</a:t>
            </a:r>
            <a:endParaRPr lang="en-US" altLang="ja-JP" sz="2000"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8196" name="Rectangle 4"/>
          <p:cNvSpPr>
            <a:spLocks noChangeArrowheads="1"/>
          </p:cNvSpPr>
          <p:nvPr/>
        </p:nvSpPr>
        <p:spPr bwMode="auto">
          <a:xfrm>
            <a:off x="6919913" y="0"/>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99"/>
                </a:solidFill>
                <a:ea typeface="HG創英角ｺﾞｼｯｸUB" panose="020B0909000000000000" pitchFamily="49" charset="-128"/>
              </a:rPr>
              <a:t>子育て・教育環境の充実</a:t>
            </a:r>
            <a:endParaRPr lang="en-US" altLang="ja-JP" sz="1400">
              <a:solidFill>
                <a:srgbClr val="000099"/>
              </a:solidFill>
              <a:ea typeface="HG創英角ｺﾞｼｯｸUB" panose="020B0909000000000000" pitchFamily="49" charset="-128"/>
            </a:endParaRPr>
          </a:p>
        </p:txBody>
      </p:sp>
      <p:sp>
        <p:nvSpPr>
          <p:cNvPr id="2074" name="Rectangle 5"/>
          <p:cNvSpPr>
            <a:spLocks noChangeArrowheads="1"/>
          </p:cNvSpPr>
          <p:nvPr/>
        </p:nvSpPr>
        <p:spPr bwMode="auto">
          <a:xfrm>
            <a:off x="361950" y="1067271"/>
            <a:ext cx="6308725"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solidFill>
                  <a:srgbClr val="000000"/>
                </a:solidFill>
                <a:latin typeface="ＭＳ Ｐゴシック" panose="020B0600070205080204" pitchFamily="50" charset="-128"/>
              </a:rPr>
              <a:t>■</a:t>
            </a:r>
            <a:r>
              <a:rPr lang="ja-JP" altLang="ja-JP" sz="1600" b="1" dirty="0">
                <a:solidFill>
                  <a:srgbClr val="000000"/>
                </a:solidFill>
                <a:latin typeface="ＭＳ Ｐゴシック" panose="020B0600070205080204" pitchFamily="50" charset="-128"/>
              </a:rPr>
              <a:t>　</a:t>
            </a:r>
            <a:r>
              <a:rPr lang="ja-JP" altLang="en-US" sz="1600" b="1" dirty="0">
                <a:solidFill>
                  <a:srgbClr val="000000"/>
                </a:solidFill>
                <a:latin typeface="ＭＳ Ｐゴシック" panose="020B0600070205080204" pitchFamily="50" charset="-128"/>
              </a:rPr>
              <a:t>こども医療費助成</a:t>
            </a:r>
            <a:r>
              <a:rPr lang="ja-JP" altLang="en-US" sz="1600" b="1" dirty="0" smtClean="0">
                <a:solidFill>
                  <a:srgbClr val="000000"/>
                </a:solidFill>
                <a:latin typeface="ＭＳ Ｐゴシック" panose="020B0600070205080204" pitchFamily="50" charset="-128"/>
              </a:rPr>
              <a:t>事業 　（８９億　　９００万円</a:t>
            </a:r>
            <a:r>
              <a:rPr lang="ja-JP" altLang="en-US" sz="1600" b="1" dirty="0">
                <a:solidFill>
                  <a:srgbClr val="000000"/>
                </a:solidFill>
                <a:latin typeface="ＭＳ Ｐゴシック" panose="020B0600070205080204" pitchFamily="50" charset="-128"/>
              </a:rPr>
              <a:t>）</a:t>
            </a:r>
            <a:endParaRPr lang="en-US" altLang="ja-JP" sz="1600" b="1" dirty="0">
              <a:solidFill>
                <a:srgbClr val="000000"/>
              </a:solidFill>
              <a:latin typeface="ＭＳ Ｐゴシック" panose="020B0600070205080204" pitchFamily="50" charset="-128"/>
            </a:endParaRPr>
          </a:p>
          <a:p>
            <a:pPr marL="214763" eaLnBrk="1" hangingPunct="1">
              <a:spcBef>
                <a:spcPts val="170"/>
              </a:spcBef>
              <a:spcAft>
                <a:spcPts val="170"/>
              </a:spcAft>
              <a:buFont typeface="Wingdings" pitchFamily="2" charset="2"/>
              <a:buChar char="Ø"/>
              <a:defRPr/>
            </a:pPr>
            <a:r>
              <a:rPr lang="ja-JP" altLang="en-US" sz="1400" dirty="0">
                <a:solidFill>
                  <a:srgbClr val="000000"/>
                </a:solidFill>
                <a:latin typeface="ＭＳ Ｐゴシック" pitchFamily="50" charset="-128"/>
                <a:ea typeface="ＭＳ Ｐゴシック" charset="-128"/>
              </a:rPr>
              <a:t>　１８歳までの</a:t>
            </a:r>
            <a:r>
              <a:rPr lang="ja-JP" altLang="ja-JP" sz="1400" dirty="0">
                <a:solidFill>
                  <a:srgbClr val="000000"/>
                </a:solidFill>
              </a:rPr>
              <a:t>こども</a:t>
            </a:r>
            <a:r>
              <a:rPr lang="ja-JP" altLang="en-US" sz="1400" dirty="0">
                <a:solidFill>
                  <a:srgbClr val="000000"/>
                </a:solidFill>
              </a:rPr>
              <a:t>が</a:t>
            </a:r>
            <a:r>
              <a:rPr lang="ja-JP" altLang="ja-JP" sz="1400" dirty="0">
                <a:solidFill>
                  <a:srgbClr val="000000"/>
                </a:solidFill>
              </a:rPr>
              <a:t>医療</a:t>
            </a:r>
            <a:r>
              <a:rPr lang="ja-JP" altLang="en-US" sz="1400" dirty="0">
                <a:solidFill>
                  <a:srgbClr val="000000"/>
                </a:solidFill>
              </a:rPr>
              <a:t>機関等</a:t>
            </a:r>
            <a:r>
              <a:rPr lang="ja-JP" altLang="en-US" sz="1400" dirty="0" smtClean="0">
                <a:solidFill>
                  <a:srgbClr val="000000"/>
                </a:solidFill>
              </a:rPr>
              <a:t>で</a:t>
            </a:r>
            <a:endParaRPr lang="en-US" altLang="ja-JP" sz="1400" dirty="0" smtClean="0">
              <a:solidFill>
                <a:srgbClr val="000000"/>
              </a:solidFill>
            </a:endParaRPr>
          </a:p>
          <a:p>
            <a:pPr marL="214763" eaLnBrk="1" hangingPunct="1">
              <a:spcBef>
                <a:spcPts val="170"/>
              </a:spcBef>
              <a:spcAft>
                <a:spcPts val="170"/>
              </a:spcAft>
              <a:defRPr/>
            </a:pPr>
            <a:r>
              <a:rPr lang="ja-JP" altLang="en-US" sz="1400" dirty="0" smtClean="0">
                <a:solidFill>
                  <a:srgbClr val="000000"/>
                </a:solidFill>
              </a:rPr>
              <a:t>　　受診した際の自己負担の一部</a:t>
            </a:r>
            <a:r>
              <a:rPr lang="ja-JP" altLang="ja-JP" sz="1400" dirty="0" smtClean="0">
                <a:solidFill>
                  <a:srgbClr val="000000"/>
                </a:solidFill>
              </a:rPr>
              <a:t>を助成</a:t>
            </a:r>
          </a:p>
          <a:p>
            <a:pPr marL="214763" eaLnBrk="1" hangingPunct="1">
              <a:lnSpc>
                <a:spcPct val="150000"/>
              </a:lnSpc>
              <a:spcBef>
                <a:spcPts val="170"/>
              </a:spcBef>
              <a:spcAft>
                <a:spcPts val="170"/>
              </a:spcAft>
              <a:buFont typeface="Wingdings" pitchFamily="2" charset="2"/>
              <a:buChar char="Ø"/>
              <a:defRPr/>
            </a:pPr>
            <a:endParaRPr lang="ja-JP" altLang="ja-JP" sz="1400" dirty="0">
              <a:solidFill>
                <a:srgbClr val="000000"/>
              </a:solidFill>
            </a:endParaRPr>
          </a:p>
          <a:p>
            <a:pPr marL="214763" eaLnBrk="1" hangingPunct="1">
              <a:spcBef>
                <a:spcPts val="170"/>
              </a:spcBef>
              <a:spcAft>
                <a:spcPts val="170"/>
              </a:spcAft>
              <a:buFont typeface="Wingdings" pitchFamily="2" charset="2"/>
              <a:buChar char="Ø"/>
              <a:defRPr/>
            </a:pPr>
            <a:endParaRPr lang="en-US" altLang="ja-JP" sz="1600" dirty="0">
              <a:solidFill>
                <a:srgbClr val="000000"/>
              </a:solidFill>
              <a:latin typeface="ＭＳ Ｐゴシック" pitchFamily="50" charset="-128"/>
              <a:ea typeface="ＭＳ Ｐゴシック" charset="-128"/>
            </a:endParaRPr>
          </a:p>
          <a:p>
            <a:pPr eaLnBrk="1" hangingPunct="1">
              <a:spcBef>
                <a:spcPts val="175"/>
              </a:spcBef>
              <a:spcAft>
                <a:spcPts val="175"/>
              </a:spcAft>
              <a:defRPr/>
            </a:pPr>
            <a:endParaRPr lang="ja-JP" altLang="en-US" sz="1600" b="1" dirty="0">
              <a:solidFill>
                <a:srgbClr val="000000"/>
              </a:solidFill>
              <a:latin typeface="ＭＳ Ｐゴシック" panose="020B0600070205080204" pitchFamily="50" charset="-128"/>
            </a:endParaRPr>
          </a:p>
        </p:txBody>
      </p:sp>
      <p:pic>
        <p:nvPicPr>
          <p:cNvPr id="8198"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5975" y="1188056"/>
            <a:ext cx="4073746" cy="1455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5"/>
          <p:cNvSpPr>
            <a:spLocks noChangeArrowheads="1"/>
          </p:cNvSpPr>
          <p:nvPr/>
        </p:nvSpPr>
        <p:spPr bwMode="auto">
          <a:xfrm>
            <a:off x="355853" y="2645563"/>
            <a:ext cx="8058593" cy="125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solidFill>
                  <a:srgbClr val="000000"/>
                </a:solidFill>
                <a:latin typeface="ＭＳ Ｐゴシック" panose="020B0600070205080204" pitchFamily="50" charset="-128"/>
              </a:rPr>
              <a:t>■</a:t>
            </a:r>
            <a:r>
              <a:rPr lang="ja-JP" altLang="ja-JP" sz="1600" b="1" dirty="0">
                <a:solidFill>
                  <a:srgbClr val="000000"/>
                </a:solidFill>
                <a:latin typeface="ＭＳ Ｐゴシック" panose="020B0600070205080204" pitchFamily="50" charset="-128"/>
              </a:rPr>
              <a:t>　</a:t>
            </a:r>
            <a:r>
              <a:rPr lang="ja-JP" altLang="en-US" sz="1600" b="1" dirty="0" smtClean="0">
                <a:solidFill>
                  <a:srgbClr val="000000"/>
                </a:solidFill>
                <a:latin typeface="ＭＳ Ｐゴシック" panose="020B0600070205080204" pitchFamily="50" charset="-128"/>
              </a:rPr>
              <a:t>妊産婦健康診査事業　　（２７億８，</a:t>
            </a:r>
            <a:r>
              <a:rPr lang="ja-JP" altLang="en-US" sz="1600" b="1" dirty="0">
                <a:solidFill>
                  <a:srgbClr val="000000"/>
                </a:solidFill>
                <a:latin typeface="ＭＳ Ｐゴシック" panose="020B0600070205080204" pitchFamily="50" charset="-128"/>
              </a:rPr>
              <a:t>８</a:t>
            </a:r>
            <a:r>
              <a:rPr lang="ja-JP" altLang="en-US" sz="1600" b="1" dirty="0" smtClean="0">
                <a:solidFill>
                  <a:srgbClr val="000000"/>
                </a:solidFill>
                <a:latin typeface="ＭＳ Ｐゴシック" panose="020B0600070205080204" pitchFamily="50" charset="-128"/>
              </a:rPr>
              <a:t>００万円</a:t>
            </a:r>
            <a:r>
              <a:rPr lang="ja-JP" altLang="en-US" sz="1600" b="1" dirty="0">
                <a:solidFill>
                  <a:srgbClr val="000000"/>
                </a:solidFill>
                <a:latin typeface="ＭＳ Ｐゴシック" panose="020B0600070205080204" pitchFamily="50" charset="-128"/>
              </a:rPr>
              <a:t>）</a:t>
            </a:r>
            <a:endParaRPr lang="en-US" altLang="ja-JP" sz="1600" b="1" dirty="0">
              <a:solidFill>
                <a:srgbClr val="000000"/>
              </a:solidFill>
              <a:latin typeface="ＭＳ Ｐゴシック" panose="020B0600070205080204" pitchFamily="50" charset="-128"/>
            </a:endParaRPr>
          </a:p>
          <a:p>
            <a:pPr marL="214763" eaLnBrk="1" hangingPunct="1">
              <a:spcBef>
                <a:spcPts val="170"/>
              </a:spcBef>
              <a:spcAft>
                <a:spcPts val="170"/>
              </a:spcAft>
              <a:buFont typeface="Wingdings" pitchFamily="2" charset="2"/>
              <a:buChar char="Ø"/>
              <a:defRPr/>
            </a:pPr>
            <a:r>
              <a:rPr lang="ja-JP" altLang="en-US" sz="1400" dirty="0">
                <a:solidFill>
                  <a:srgbClr val="000000"/>
                </a:solidFill>
                <a:latin typeface="ＭＳ Ｐゴシック" pitchFamily="50" charset="-128"/>
                <a:ea typeface="ＭＳ Ｐゴシック" charset="-128"/>
              </a:rPr>
              <a:t>　</a:t>
            </a:r>
            <a:r>
              <a:rPr lang="ja-JP" altLang="en-US" sz="1400" dirty="0" smtClean="0">
                <a:solidFill>
                  <a:srgbClr val="000000"/>
                </a:solidFill>
                <a:latin typeface="ＭＳ Ｐゴシック" pitchFamily="50" charset="-128"/>
                <a:ea typeface="ＭＳ Ｐゴシック" charset="-128"/>
              </a:rPr>
              <a:t>妊婦健康診査の公費負担額を拡充</a:t>
            </a:r>
            <a:endParaRPr lang="en-US" altLang="ja-JP" sz="1400" dirty="0" smtClean="0">
              <a:solidFill>
                <a:srgbClr val="000000"/>
              </a:solidFill>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solidFill>
                  <a:srgbClr val="000000"/>
                </a:solidFill>
                <a:latin typeface="ＭＳ Ｐゴシック" pitchFamily="50" charset="-128"/>
                <a:ea typeface="ＭＳ Ｐゴシック" charset="-128"/>
              </a:rPr>
              <a:t>　</a:t>
            </a:r>
            <a:r>
              <a:rPr lang="ja-JP" altLang="en-US" sz="1400" dirty="0" smtClean="0">
                <a:solidFill>
                  <a:srgbClr val="000000"/>
                </a:solidFill>
                <a:latin typeface="ＭＳ Ｐゴシック" pitchFamily="50" charset="-128"/>
                <a:ea typeface="ＭＳ Ｐゴシック" charset="-128"/>
              </a:rPr>
              <a:t>　・超音波</a:t>
            </a:r>
            <a:r>
              <a:rPr lang="ja-JP" altLang="en-US" sz="1400" dirty="0">
                <a:solidFill>
                  <a:srgbClr val="000000"/>
                </a:solidFill>
                <a:latin typeface="ＭＳ Ｐゴシック" pitchFamily="50" charset="-128"/>
                <a:ea typeface="ＭＳ Ｐゴシック" charset="-128"/>
              </a:rPr>
              <a:t>検査の公費負担回数を現行</a:t>
            </a:r>
            <a:r>
              <a:rPr lang="ja-JP" altLang="en-US" sz="1400" dirty="0" smtClean="0">
                <a:solidFill>
                  <a:srgbClr val="000000"/>
                </a:solidFill>
                <a:latin typeface="ＭＳ Ｐゴシック" pitchFamily="50" charset="-128"/>
                <a:ea typeface="ＭＳ Ｐゴシック" charset="-128"/>
              </a:rPr>
              <a:t>の４回から８回</a:t>
            </a:r>
            <a:r>
              <a:rPr lang="ja-JP" altLang="en-US" sz="1400" dirty="0">
                <a:solidFill>
                  <a:srgbClr val="000000"/>
                </a:solidFill>
                <a:latin typeface="ＭＳ Ｐゴシック" pitchFamily="50" charset="-128"/>
                <a:ea typeface="ＭＳ Ｐゴシック" charset="-128"/>
              </a:rPr>
              <a:t>に</a:t>
            </a:r>
            <a:r>
              <a:rPr lang="ja-JP" altLang="en-US" sz="1400" dirty="0" smtClean="0">
                <a:solidFill>
                  <a:srgbClr val="000000"/>
                </a:solidFill>
                <a:latin typeface="ＭＳ Ｐゴシック" pitchFamily="50" charset="-128"/>
                <a:ea typeface="ＭＳ Ｐゴシック" charset="-128"/>
              </a:rPr>
              <a:t>拡充</a:t>
            </a:r>
            <a:endParaRPr lang="en-US" altLang="ja-JP" sz="1400" dirty="0" smtClean="0">
              <a:solidFill>
                <a:srgbClr val="000000"/>
              </a:solidFill>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solidFill>
                  <a:srgbClr val="000000"/>
                </a:solidFill>
                <a:latin typeface="ＭＳ Ｐゴシック" pitchFamily="50" charset="-128"/>
                <a:ea typeface="ＭＳ Ｐゴシック" charset="-128"/>
              </a:rPr>
              <a:t>　</a:t>
            </a:r>
            <a:r>
              <a:rPr lang="ja-JP" altLang="en-US" sz="1400" dirty="0" smtClean="0">
                <a:solidFill>
                  <a:srgbClr val="000000"/>
                </a:solidFill>
                <a:latin typeface="ＭＳ Ｐゴシック" pitchFamily="50" charset="-128"/>
                <a:ea typeface="ＭＳ Ｐゴシック" charset="-128"/>
              </a:rPr>
              <a:t>　</a:t>
            </a:r>
            <a:r>
              <a:rPr lang="ja-JP" altLang="en-US" sz="1400" dirty="0" smtClean="0">
                <a:latin typeface="ＭＳ Ｐゴシック" pitchFamily="50" charset="-128"/>
                <a:ea typeface="ＭＳ Ｐゴシック" charset="-128"/>
              </a:rPr>
              <a:t>・妊婦１人あたり公費負担額　１００，９３０円　→　１２０，４８０円</a:t>
            </a:r>
            <a:endParaRPr lang="en-US" altLang="ja-JP" sz="1400" dirty="0" smtClean="0">
              <a:latin typeface="ＭＳ Ｐゴシック" pitchFamily="50" charset="-128"/>
              <a:ea typeface="ＭＳ Ｐゴシック" charset="-128"/>
            </a:endParaRPr>
          </a:p>
          <a:p>
            <a:pPr marL="214763" eaLnBrk="1" hangingPunct="1">
              <a:spcBef>
                <a:spcPts val="170"/>
              </a:spcBef>
              <a:spcAft>
                <a:spcPts val="170"/>
              </a:spcAft>
              <a:defRPr/>
            </a:pPr>
            <a:endParaRPr lang="en-US" altLang="ja-JP" sz="1400" dirty="0">
              <a:solidFill>
                <a:srgbClr val="000000"/>
              </a:solidFill>
              <a:latin typeface="ＭＳ Ｐゴシック" pitchFamily="50" charset="-128"/>
              <a:ea typeface="ＭＳ Ｐゴシック" charset="-128"/>
            </a:endParaRPr>
          </a:p>
          <a:p>
            <a:pPr marL="214763" eaLnBrk="1" hangingPunct="1">
              <a:spcBef>
                <a:spcPts val="170"/>
              </a:spcBef>
              <a:spcAft>
                <a:spcPts val="170"/>
              </a:spcAft>
              <a:defRPr/>
            </a:pPr>
            <a:endParaRPr lang="en-US" altLang="ja-JP" sz="1400" dirty="0" smtClean="0">
              <a:solidFill>
                <a:srgbClr val="000000"/>
              </a:solidFill>
              <a:latin typeface="ＭＳ Ｐゴシック" pitchFamily="50" charset="-128"/>
              <a:ea typeface="ＭＳ Ｐゴシック" charset="-128"/>
            </a:endParaRPr>
          </a:p>
          <a:p>
            <a:pPr marL="214763" eaLnBrk="1" hangingPunct="1">
              <a:spcBef>
                <a:spcPts val="170"/>
              </a:spcBef>
              <a:spcAft>
                <a:spcPts val="170"/>
              </a:spcAft>
              <a:defRPr/>
            </a:pPr>
            <a:endParaRPr lang="ja-JP" altLang="ja-JP" sz="1400" dirty="0">
              <a:solidFill>
                <a:srgbClr val="000000"/>
              </a:solidFill>
            </a:endParaRPr>
          </a:p>
          <a:p>
            <a:pPr marL="214763" eaLnBrk="1" hangingPunct="1">
              <a:spcBef>
                <a:spcPts val="170"/>
              </a:spcBef>
              <a:spcAft>
                <a:spcPts val="170"/>
              </a:spcAft>
              <a:defRPr/>
            </a:pPr>
            <a:endParaRPr lang="en-US" altLang="ja-JP" sz="1600" dirty="0">
              <a:solidFill>
                <a:srgbClr val="000000"/>
              </a:solidFill>
              <a:latin typeface="ＭＳ Ｐゴシック" pitchFamily="50" charset="-128"/>
              <a:ea typeface="ＭＳ Ｐゴシック" charset="-128"/>
            </a:endParaRPr>
          </a:p>
        </p:txBody>
      </p:sp>
      <p:sp>
        <p:nvSpPr>
          <p:cNvPr id="13" name="AutoShape 6"/>
          <p:cNvSpPr>
            <a:spLocks noChangeArrowheads="1"/>
          </p:cNvSpPr>
          <p:nvPr/>
        </p:nvSpPr>
        <p:spPr bwMode="auto">
          <a:xfrm>
            <a:off x="169068" y="554478"/>
            <a:ext cx="8805863" cy="405374"/>
          </a:xfrm>
          <a:prstGeom prst="roundRect">
            <a:avLst>
              <a:gd name="adj" fmla="val 16667"/>
            </a:avLst>
          </a:prstGeom>
          <a:gradFill flip="none" rotWithShape="1">
            <a:gsLst>
              <a:gs pos="100000">
                <a:srgbClr val="3366CC"/>
              </a:gs>
              <a:gs pos="15000">
                <a:srgbClr val="99CCFF"/>
              </a:gs>
              <a:gs pos="45000">
                <a:schemeClr val="bg1"/>
              </a:gs>
              <a:gs pos="85000">
                <a:srgbClr val="99CCFF"/>
              </a:gs>
              <a:gs pos="0">
                <a:srgbClr val="3366CC"/>
              </a:gs>
            </a:gsLst>
            <a:path path="circle">
              <a:fillToRect l="100000" t="100000"/>
            </a:path>
            <a:tileRect r="-100000" b="-100000"/>
          </a:gradFill>
          <a:ln w="22225">
            <a:noFill/>
            <a:round/>
            <a:headEnd/>
            <a:tailEnd/>
          </a:ln>
          <a:effectLst>
            <a:outerShdw blurRad="50800" dist="38100" dir="2700000" algn="tl" rotWithShape="0">
              <a:prstClr val="black">
                <a:alpha val="40000"/>
              </a:prstClr>
            </a:outerShdw>
          </a:effectLst>
        </p:spPr>
        <p:txBody>
          <a:bodyPr lIns="77929" tIns="38964" rIns="77929" bIns="38964" anchor="ctr"/>
          <a:ls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4175" indent="-42863"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4700" indent="-92075"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3638" indent="-1397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4163" indent="-188913"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algn="ctr">
              <a:defRPr/>
            </a:pPr>
            <a:r>
              <a:rPr lang="ja-JP" altLang="en-US" b="1" dirty="0">
                <a:solidFill>
                  <a:srgbClr val="000099"/>
                </a:solidFill>
                <a:effectLst>
                  <a:outerShdw blurRad="38100" dist="38100" dir="2700000" algn="tl">
                    <a:srgbClr val="99CCFF">
                      <a:alpha val="43000"/>
                    </a:srgbClr>
                  </a:outerShdw>
                </a:effectLst>
                <a:latin typeface="ＭＳ Ｐゴシック" charset="-128"/>
                <a:ea typeface="ＭＳ Ｐゴシック" charset="-128"/>
              </a:rPr>
              <a:t>安心</a:t>
            </a:r>
            <a:r>
              <a:rPr lang="ja-JP" altLang="en-US" b="1" dirty="0" smtClean="0">
                <a:solidFill>
                  <a:srgbClr val="000099"/>
                </a:solidFill>
                <a:effectLst>
                  <a:outerShdw blurRad="38100" dist="38100" dir="2700000" algn="tl">
                    <a:srgbClr val="99CCFF">
                      <a:alpha val="43000"/>
                    </a:srgbClr>
                  </a:outerShdw>
                </a:effectLst>
                <a:latin typeface="ＭＳ Ｐゴシック" charset="-128"/>
                <a:ea typeface="ＭＳ Ｐゴシック" charset="-128"/>
              </a:rPr>
              <a:t>してこどもを生み、育てられるよう支援する仕組みの充実</a:t>
            </a:r>
            <a:endParaRPr lang="ja-JP" altLang="en-US" b="1" dirty="0">
              <a:solidFill>
                <a:srgbClr val="000099"/>
              </a:solidFill>
              <a:effectLst>
                <a:outerShdw blurRad="38100" dist="38100" dir="2700000" algn="tl">
                  <a:srgbClr val="99CCFF">
                    <a:alpha val="43000"/>
                  </a:srgbClr>
                </a:outerShdw>
              </a:effectLst>
              <a:latin typeface="ＭＳ Ｐゴシック" charset="-128"/>
              <a:ea typeface="ＭＳ Ｐゴシック" charset="-128"/>
            </a:endParaRPr>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6913" y="2723295"/>
            <a:ext cx="1607638" cy="1340368"/>
          </a:xfrm>
          <a:prstGeom prst="rect">
            <a:avLst/>
          </a:prstGeom>
        </p:spPr>
      </p:pic>
      <p:sp>
        <p:nvSpPr>
          <p:cNvPr id="19" name="Rectangle 5"/>
          <p:cNvSpPr>
            <a:spLocks noChangeArrowheads="1"/>
          </p:cNvSpPr>
          <p:nvPr/>
        </p:nvSpPr>
        <p:spPr bwMode="auto">
          <a:xfrm>
            <a:off x="355853" y="4046084"/>
            <a:ext cx="8612981" cy="135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latin typeface="ＭＳ Ｐゴシック" panose="020B0600070205080204" pitchFamily="50" charset="-128"/>
              </a:rPr>
              <a:t>■</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a:t>
            </a:r>
            <a:r>
              <a:rPr lang="ja-JP" altLang="en-US" sz="1600" b="1" dirty="0" smtClean="0">
                <a:latin typeface="ＭＳ Ｐゴシック" panose="020B0600070205080204" pitchFamily="50" charset="-128"/>
              </a:rPr>
              <a:t>大阪市版ネウボラ」の実施</a:t>
            </a:r>
            <a:r>
              <a:rPr lang="ja-JP" altLang="en-US" sz="1600" b="1" dirty="0">
                <a:latin typeface="ＭＳ Ｐゴシック" panose="020B0600070205080204" pitchFamily="50" charset="-128"/>
              </a:rPr>
              <a:t>　　　　　　　　　　　　  　</a:t>
            </a:r>
            <a:endParaRPr lang="en-US" altLang="ja-JP" sz="1600" b="1" dirty="0">
              <a:latin typeface="ＭＳ Ｐゴシック" panose="020B0600070205080204" pitchFamily="50" charset="-128"/>
            </a:endParaRPr>
          </a:p>
          <a:p>
            <a:pPr marL="214763" eaLnBrk="1" hangingPunct="1">
              <a:spcBef>
                <a:spcPts val="170"/>
              </a:spcBef>
              <a:spcAft>
                <a:spcPts val="170"/>
              </a:spcAft>
              <a:buFont typeface="Wingdings" pitchFamily="2" charset="2"/>
              <a:buChar char="Ø"/>
              <a:defRPr/>
            </a:pPr>
            <a:r>
              <a:rPr lang="ja-JP" altLang="en-US" sz="1400" dirty="0">
                <a:latin typeface="ＭＳ Ｐゴシック" pitchFamily="50" charset="-128"/>
                <a:ea typeface="ＭＳ Ｐゴシック" charset="-128"/>
              </a:rPr>
              <a:t>　</a:t>
            </a:r>
            <a:r>
              <a:rPr lang="ja-JP" altLang="en-US" sz="1400" dirty="0" smtClean="0">
                <a:latin typeface="ＭＳ Ｐゴシック" pitchFamily="50" charset="-128"/>
                <a:ea typeface="ＭＳ Ｐゴシック" charset="-128"/>
              </a:rPr>
              <a:t>すべての</a:t>
            </a:r>
            <a:r>
              <a:rPr lang="ja-JP" altLang="en-US" sz="1400" dirty="0">
                <a:latin typeface="ＭＳ Ｐゴシック" pitchFamily="50" charset="-128"/>
                <a:ea typeface="ＭＳ Ｐゴシック" charset="-128"/>
              </a:rPr>
              <a:t>子育て家族にとって安心して気軽に相談できる</a:t>
            </a:r>
            <a:r>
              <a:rPr lang="ja-JP" altLang="en-US" sz="1400" dirty="0" smtClean="0">
                <a:latin typeface="ＭＳ Ｐゴシック" pitchFamily="50" charset="-128"/>
                <a:ea typeface="ＭＳ Ｐゴシック" charset="-128"/>
              </a:rPr>
              <a:t>場として全区で展開</a:t>
            </a:r>
            <a:endParaRPr lang="en-US" altLang="ja-JP" sz="1400" dirty="0" smtClean="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smtClean="0">
                <a:latin typeface="ＭＳ Ｐゴシック" pitchFamily="50" charset="-128"/>
                <a:ea typeface="ＭＳ Ｐゴシック" charset="-128"/>
              </a:rPr>
              <a:t>　　・地区担当保健師との顔の見える関係づくりと家族ぐるみの支援を継続的に実施</a:t>
            </a:r>
            <a:endParaRPr lang="en-US" altLang="ja-JP" sz="1400" dirty="0" smtClean="0">
              <a:latin typeface="ＭＳ Ｐゴシック" pitchFamily="50" charset="-128"/>
              <a:ea typeface="ＭＳ Ｐゴシック" charset="-128"/>
            </a:endParaRPr>
          </a:p>
          <a:p>
            <a:pPr marL="214763" eaLnBrk="1" hangingPunct="1">
              <a:spcBef>
                <a:spcPts val="170"/>
              </a:spcBef>
              <a:spcAft>
                <a:spcPts val="170"/>
              </a:spcAft>
              <a:defRPr/>
            </a:pPr>
            <a:endParaRPr lang="en-US" altLang="ja-JP" sz="1600" dirty="0">
              <a:solidFill>
                <a:srgbClr val="000000"/>
              </a:solidFill>
              <a:latin typeface="ＭＳ Ｐゴシック" pitchFamily="50" charset="-128"/>
              <a:ea typeface="ＭＳ Ｐゴシック" charset="-128"/>
            </a:endParaRPr>
          </a:p>
          <a:p>
            <a:pPr eaLnBrk="1" hangingPunct="1">
              <a:spcBef>
                <a:spcPts val="175"/>
              </a:spcBef>
              <a:spcAft>
                <a:spcPts val="175"/>
              </a:spcAft>
              <a:defRPr/>
            </a:pPr>
            <a:endParaRPr lang="ja-JP" altLang="en-US" sz="1600" b="1" dirty="0">
              <a:solidFill>
                <a:srgbClr val="000000"/>
              </a:solidFill>
              <a:latin typeface="ＭＳ Ｐゴシック" panose="020B0600070205080204" pitchFamily="50" charset="-128"/>
            </a:endParaRPr>
          </a:p>
        </p:txBody>
      </p:sp>
      <p:sp>
        <p:nvSpPr>
          <p:cNvPr id="18" name="角丸四角形 17"/>
          <p:cNvSpPr/>
          <p:nvPr/>
        </p:nvSpPr>
        <p:spPr>
          <a:xfrm>
            <a:off x="104891" y="2675566"/>
            <a:ext cx="265202" cy="284121"/>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752" tIns="0" rIns="90752" bIns="35729" anchor="ctr"/>
          <a:lstStyle/>
          <a:p>
            <a:pPr algn="ctr">
              <a:defRPr/>
            </a:pPr>
            <a:r>
              <a:rPr lang="ja-JP" altLang="en-US" b="1" dirty="0">
                <a:solidFill>
                  <a:schemeClr val="tx1"/>
                </a:solidFill>
                <a:latin typeface="HG丸ｺﾞｼｯｸM-PRO" pitchFamily="50" charset="-128"/>
                <a:ea typeface="HG丸ｺﾞｼｯｸM-PRO" pitchFamily="50" charset="-128"/>
              </a:rPr>
              <a:t>拡</a:t>
            </a:r>
          </a:p>
        </p:txBody>
      </p:sp>
    </p:spTree>
    <p:extLst>
      <p:ext uri="{BB962C8B-B14F-4D97-AF65-F5344CB8AC3E}">
        <p14:creationId xmlns:p14="http://schemas.microsoft.com/office/powerpoint/2010/main" val="408953122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401713" y="1582243"/>
            <a:ext cx="6858227" cy="1140343"/>
          </a:xfrm>
          <a:prstGeom prst="rect">
            <a:avLst/>
          </a:prstGeom>
          <a:noFill/>
          <a:ln w="6350">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srgbClr val="000000"/>
              </a:solidFill>
            </a:endParaRPr>
          </a:p>
        </p:txBody>
      </p:sp>
      <p:sp>
        <p:nvSpPr>
          <p:cNvPr id="4" name="角丸四角形 3"/>
          <p:cNvSpPr/>
          <p:nvPr/>
        </p:nvSpPr>
        <p:spPr>
          <a:xfrm>
            <a:off x="47932" y="3497476"/>
            <a:ext cx="9096068" cy="16239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lstStyle/>
          <a:p>
            <a:pPr marL="214763" eaLnBrk="1" hangingPunct="1">
              <a:lnSpc>
                <a:spcPts val="1000"/>
              </a:lnSpc>
              <a:spcBef>
                <a:spcPts val="170"/>
              </a:spcBef>
              <a:spcAft>
                <a:spcPts val="170"/>
              </a:spcAft>
              <a:defRPr/>
            </a:pPr>
            <a:r>
              <a:rPr lang="ja-JP" altLang="en-US" sz="1200" dirty="0">
                <a:solidFill>
                  <a:srgbClr val="000000"/>
                </a:solidFill>
                <a:latin typeface="ＭＳ Ｐゴシック" pitchFamily="50" charset="-128"/>
              </a:rPr>
              <a:t>　　</a:t>
            </a:r>
            <a:endParaRPr lang="en-US" altLang="ja-JP" sz="1200" dirty="0" smtClean="0">
              <a:solidFill>
                <a:srgbClr val="000000"/>
              </a:solidFill>
              <a:latin typeface="ＭＳ Ｐゴシック" pitchFamily="50" charset="-128"/>
            </a:endParaRPr>
          </a:p>
          <a:p>
            <a:pPr marL="386213" indent="-171450" eaLnBrk="1" hangingPunct="1">
              <a:lnSpc>
                <a:spcPts val="500"/>
              </a:lnSpc>
              <a:spcBef>
                <a:spcPts val="170"/>
              </a:spcBef>
              <a:spcAft>
                <a:spcPts val="170"/>
              </a:spcAft>
              <a:buFont typeface="Wingdings" panose="05000000000000000000" pitchFamily="2" charset="2"/>
              <a:buChar char="Ø"/>
              <a:defRPr/>
            </a:pPr>
            <a:r>
              <a:rPr lang="ja-JP" altLang="en-US" sz="1200" dirty="0" smtClean="0">
                <a:solidFill>
                  <a:schemeClr val="tx1"/>
                </a:solidFill>
                <a:latin typeface="ＭＳ Ｐゴシック" pitchFamily="50" charset="-128"/>
              </a:rPr>
              <a:t>賃貸物件による保育所整備</a:t>
            </a:r>
            <a:endParaRPr lang="en-US" altLang="ja-JP" sz="1200" dirty="0" smtClean="0">
              <a:solidFill>
                <a:schemeClr val="tx1"/>
              </a:solidFill>
              <a:latin typeface="ＭＳ Ｐゴシック" pitchFamily="50" charset="-128"/>
            </a:endParaRPr>
          </a:p>
          <a:p>
            <a:pPr marL="214763" eaLnBrk="1" hangingPunct="1">
              <a:lnSpc>
                <a:spcPts val="1440"/>
              </a:lnSpc>
              <a:spcBef>
                <a:spcPts val="170"/>
              </a:spcBef>
              <a:spcAft>
                <a:spcPts val="170"/>
              </a:spcAft>
              <a:defRPr/>
            </a:pPr>
            <a:r>
              <a:rPr lang="ja-JP" altLang="en-US" sz="1200" dirty="0" smtClean="0">
                <a:solidFill>
                  <a:srgbClr val="000000"/>
                </a:solidFill>
                <a:latin typeface="ＭＳ Ｐゴシック" pitchFamily="50" charset="-128"/>
              </a:rPr>
              <a:t>　　・建物借料が公定価格における賃借料加算額の３倍を超える施設に対し、 建物借料と賃借料加算額との差額の一部を</a:t>
            </a:r>
            <a:endParaRPr lang="en-US" altLang="ja-JP" sz="1200" dirty="0" smtClean="0">
              <a:solidFill>
                <a:srgbClr val="000000"/>
              </a:solidFill>
              <a:latin typeface="ＭＳ Ｐゴシック" pitchFamily="50" charset="-128"/>
            </a:endParaRPr>
          </a:p>
          <a:p>
            <a:pPr marL="214763" eaLnBrk="1" hangingPunct="1">
              <a:lnSpc>
                <a:spcPts val="1440"/>
              </a:lnSpc>
              <a:spcBef>
                <a:spcPts val="170"/>
              </a:spcBef>
              <a:spcAft>
                <a:spcPts val="170"/>
              </a:spcAft>
              <a:defRPr/>
            </a:pPr>
            <a:r>
              <a:rPr lang="ja-JP" altLang="en-US" sz="1200" dirty="0">
                <a:solidFill>
                  <a:srgbClr val="000000"/>
                </a:solidFill>
                <a:latin typeface="ＭＳ Ｐゴシック" pitchFamily="50" charset="-128"/>
              </a:rPr>
              <a:t>　</a:t>
            </a:r>
            <a:r>
              <a:rPr lang="ja-JP" altLang="en-US" sz="1200" dirty="0" smtClean="0">
                <a:solidFill>
                  <a:srgbClr val="000000"/>
                </a:solidFill>
                <a:latin typeface="ＭＳ Ｐゴシック" pitchFamily="50" charset="-128"/>
              </a:rPr>
              <a:t>　　開設後５年間補助</a:t>
            </a:r>
            <a:endParaRPr lang="en-US" altLang="ja-JP" sz="1200" dirty="0" smtClean="0">
              <a:solidFill>
                <a:srgbClr val="000000"/>
              </a:solidFill>
              <a:latin typeface="ＭＳ Ｐゴシック" pitchFamily="50" charset="-128"/>
            </a:endParaRPr>
          </a:p>
          <a:p>
            <a:pPr marL="214763" algn="just" eaLnBrk="1" hangingPunct="1">
              <a:lnSpc>
                <a:spcPts val="1440"/>
              </a:lnSpc>
              <a:spcBef>
                <a:spcPts val="170"/>
              </a:spcBef>
              <a:spcAft>
                <a:spcPts val="170"/>
              </a:spcAft>
              <a:defRPr/>
            </a:pPr>
            <a:r>
              <a:rPr lang="ja-JP" altLang="en-US" sz="1200" dirty="0">
                <a:solidFill>
                  <a:srgbClr val="000000"/>
                </a:solidFill>
                <a:latin typeface="ＭＳ Ｐゴシック" pitchFamily="50" charset="-128"/>
              </a:rPr>
              <a:t>　</a:t>
            </a:r>
            <a:r>
              <a:rPr lang="ja-JP" altLang="en-US" sz="1200" dirty="0" smtClean="0">
                <a:solidFill>
                  <a:srgbClr val="000000"/>
                </a:solidFill>
                <a:latin typeface="ＭＳ Ｐゴシック" pitchFamily="50" charset="-128"/>
              </a:rPr>
              <a:t>　</a:t>
            </a:r>
            <a:r>
              <a:rPr lang="ja-JP" altLang="en-US" sz="1200" dirty="0" smtClean="0">
                <a:solidFill>
                  <a:schemeClr val="tx1"/>
                </a:solidFill>
                <a:latin typeface="ＭＳ Ｐゴシック" pitchFamily="50" charset="-128"/>
              </a:rPr>
              <a:t>・保育所</a:t>
            </a:r>
            <a:r>
              <a:rPr lang="ja-JP" altLang="en-US" sz="1200" dirty="0">
                <a:solidFill>
                  <a:schemeClr val="tx1"/>
                </a:solidFill>
                <a:latin typeface="ＭＳ Ｐゴシック" pitchFamily="50" charset="-128"/>
              </a:rPr>
              <a:t>用途に土地を提供</a:t>
            </a:r>
            <a:r>
              <a:rPr lang="ja-JP" altLang="en-US" sz="1200" dirty="0" smtClean="0">
                <a:solidFill>
                  <a:schemeClr val="tx1"/>
                </a:solidFill>
                <a:latin typeface="ＭＳ Ｐゴシック" pitchFamily="50" charset="-128"/>
              </a:rPr>
              <a:t>した場合に</a:t>
            </a:r>
            <a:r>
              <a:rPr lang="ja-JP" altLang="en-US" sz="1200" dirty="0">
                <a:solidFill>
                  <a:schemeClr val="tx1"/>
                </a:solidFill>
                <a:latin typeface="ＭＳ Ｐゴシック" pitchFamily="50" charset="-128"/>
              </a:rPr>
              <a:t>加え、新たに建て貸し方式</a:t>
            </a:r>
            <a:r>
              <a:rPr lang="ja-JP" altLang="en-US" sz="1200" dirty="0" smtClean="0">
                <a:solidFill>
                  <a:schemeClr val="tx1"/>
                </a:solidFill>
                <a:latin typeface="ＭＳ Ｐゴシック" pitchFamily="50" charset="-128"/>
              </a:rPr>
              <a:t>で保育所</a:t>
            </a:r>
            <a:r>
              <a:rPr lang="ja-JP" altLang="en-US" sz="1200" dirty="0">
                <a:solidFill>
                  <a:schemeClr val="tx1"/>
                </a:solidFill>
                <a:latin typeface="ＭＳ Ｐゴシック" pitchFamily="50" charset="-128"/>
              </a:rPr>
              <a:t>整備する場合の土地所有者に</a:t>
            </a:r>
            <a:r>
              <a:rPr lang="ja-JP" altLang="en-US" sz="1200" dirty="0" smtClean="0">
                <a:solidFill>
                  <a:schemeClr val="tx1"/>
                </a:solidFill>
                <a:latin typeface="ＭＳ Ｐゴシック" pitchFamily="50" charset="-128"/>
              </a:rPr>
              <a:t>対して補助　</a:t>
            </a:r>
            <a:r>
              <a:rPr lang="ja-JP" altLang="en-US" sz="1200" dirty="0" smtClean="0">
                <a:solidFill>
                  <a:srgbClr val="FF0000"/>
                </a:solidFill>
                <a:latin typeface="ＭＳ Ｐゴシック" pitchFamily="50" charset="-128"/>
              </a:rPr>
              <a:t>　</a:t>
            </a:r>
            <a:r>
              <a:rPr lang="ja-JP" altLang="en-US" sz="1200" dirty="0" smtClean="0">
                <a:solidFill>
                  <a:schemeClr val="tx1"/>
                </a:solidFill>
                <a:latin typeface="ＭＳ Ｐゴシック" pitchFamily="50" charset="-128"/>
              </a:rPr>
              <a:t>　など</a:t>
            </a:r>
            <a:endParaRPr lang="en-US" altLang="ja-JP" sz="1200" dirty="0" smtClean="0">
              <a:solidFill>
                <a:schemeClr val="tx1"/>
              </a:solidFill>
              <a:latin typeface="ＭＳ Ｐゴシック" pitchFamily="50" charset="-128"/>
            </a:endParaRPr>
          </a:p>
          <a:p>
            <a:pPr marL="214763" algn="just" eaLnBrk="1" hangingPunct="1">
              <a:lnSpc>
                <a:spcPts val="800"/>
              </a:lnSpc>
              <a:spcBef>
                <a:spcPts val="170"/>
              </a:spcBef>
              <a:spcAft>
                <a:spcPts val="170"/>
              </a:spcAft>
              <a:defRPr/>
            </a:pPr>
            <a:r>
              <a:rPr lang="ja-JP" altLang="en-US" sz="1200" dirty="0" smtClean="0">
                <a:solidFill>
                  <a:srgbClr val="FF0000"/>
                </a:solidFill>
                <a:latin typeface="ＭＳ Ｐゴシック" pitchFamily="50" charset="-128"/>
              </a:rPr>
              <a:t>　　　　　　　　　　　　　　　　　　　　　　　　　　　　　　　　　　　　　　　　　　　　　　　　　　　　　　　　　　　</a:t>
            </a:r>
            <a:endParaRPr lang="en-US" altLang="ja-JP" sz="1200" dirty="0">
              <a:solidFill>
                <a:srgbClr val="FF0000"/>
              </a:solidFill>
              <a:latin typeface="ＭＳ Ｐゴシック" pitchFamily="50" charset="-128"/>
            </a:endParaRPr>
          </a:p>
          <a:p>
            <a:pPr marL="386213" indent="-171450" eaLnBrk="1" hangingPunct="1">
              <a:lnSpc>
                <a:spcPts val="800"/>
              </a:lnSpc>
              <a:spcBef>
                <a:spcPts val="170"/>
              </a:spcBef>
              <a:spcAft>
                <a:spcPts val="170"/>
              </a:spcAft>
              <a:buFont typeface="Wingdings" panose="05000000000000000000" pitchFamily="2" charset="2"/>
              <a:buChar char="Ø"/>
              <a:defRPr/>
            </a:pPr>
            <a:r>
              <a:rPr lang="ja-JP" altLang="en-US" sz="1200" dirty="0" smtClean="0">
                <a:solidFill>
                  <a:schemeClr val="tx1"/>
                </a:solidFill>
                <a:latin typeface="ＭＳ Ｐゴシック" pitchFamily="50" charset="-128"/>
              </a:rPr>
              <a:t>期間限定保育の実施</a:t>
            </a:r>
            <a:r>
              <a:rPr lang="ja-JP" altLang="en-US" sz="1200" dirty="0" smtClean="0">
                <a:solidFill>
                  <a:srgbClr val="FF0000"/>
                </a:solidFill>
                <a:latin typeface="ＭＳ Ｐゴシック" pitchFamily="50" charset="-128"/>
              </a:rPr>
              <a:t>　</a:t>
            </a:r>
            <a:r>
              <a:rPr lang="ja-JP" altLang="en-US" sz="1200" dirty="0" smtClean="0">
                <a:solidFill>
                  <a:srgbClr val="000000"/>
                </a:solidFill>
                <a:latin typeface="ＭＳ Ｐゴシック" pitchFamily="50" charset="-128"/>
              </a:rPr>
              <a:t>　</a:t>
            </a:r>
            <a:endParaRPr lang="en-US" altLang="ja-JP" sz="1200" dirty="0" smtClean="0">
              <a:solidFill>
                <a:srgbClr val="000000"/>
              </a:solidFill>
              <a:latin typeface="ＭＳ Ｐゴシック" pitchFamily="50" charset="-128"/>
            </a:endParaRPr>
          </a:p>
          <a:p>
            <a:pPr marL="214763" eaLnBrk="1" hangingPunct="1">
              <a:lnSpc>
                <a:spcPts val="1440"/>
              </a:lnSpc>
              <a:spcBef>
                <a:spcPts val="170"/>
              </a:spcBef>
              <a:spcAft>
                <a:spcPts val="170"/>
              </a:spcAft>
              <a:defRPr/>
            </a:pPr>
            <a:r>
              <a:rPr lang="ja-JP" altLang="en-US" sz="1200" dirty="0" smtClean="0">
                <a:solidFill>
                  <a:srgbClr val="000000"/>
                </a:solidFill>
                <a:latin typeface="ＭＳ Ｐゴシック" pitchFamily="50" charset="-128"/>
              </a:rPr>
              <a:t>　　・</a:t>
            </a:r>
            <a:r>
              <a:rPr lang="ja-JP" altLang="en-US" sz="1200" dirty="0">
                <a:solidFill>
                  <a:srgbClr val="000000"/>
                </a:solidFill>
                <a:latin typeface="ＭＳ Ｐゴシック" pitchFamily="50" charset="-128"/>
              </a:rPr>
              <a:t>保育室の空き等を活用し、利用保留と</a:t>
            </a:r>
            <a:r>
              <a:rPr lang="ja-JP" altLang="en-US" sz="1200" dirty="0" smtClean="0">
                <a:solidFill>
                  <a:srgbClr val="000000"/>
                </a:solidFill>
                <a:latin typeface="ＭＳ Ｐゴシック" pitchFamily="50" charset="-128"/>
              </a:rPr>
              <a:t>なった１歳児</a:t>
            </a:r>
            <a:r>
              <a:rPr lang="ja-JP" altLang="en-US" sz="1200" dirty="0">
                <a:solidFill>
                  <a:srgbClr val="000000"/>
                </a:solidFill>
                <a:latin typeface="ＭＳ Ｐゴシック" pitchFamily="50" charset="-128"/>
              </a:rPr>
              <a:t>を対象に</a:t>
            </a:r>
            <a:r>
              <a:rPr lang="ja-JP" altLang="en-US" sz="1200">
                <a:solidFill>
                  <a:srgbClr val="000000"/>
                </a:solidFill>
                <a:latin typeface="ＭＳ Ｐゴシック" pitchFamily="50" charset="-128"/>
              </a:rPr>
              <a:t>最大</a:t>
            </a:r>
            <a:r>
              <a:rPr lang="ja-JP" altLang="en-US" sz="1200" smtClean="0">
                <a:solidFill>
                  <a:srgbClr val="000000"/>
                </a:solidFill>
                <a:latin typeface="ＭＳ Ｐゴシック" pitchFamily="50" charset="-128"/>
              </a:rPr>
              <a:t>で２年間</a:t>
            </a:r>
            <a:r>
              <a:rPr lang="ja-JP" altLang="en-US" sz="1200" dirty="0">
                <a:solidFill>
                  <a:srgbClr val="000000"/>
                </a:solidFill>
                <a:latin typeface="ＭＳ Ｐゴシック" pitchFamily="50" charset="-128"/>
              </a:rPr>
              <a:t>の保育を</a:t>
            </a:r>
            <a:r>
              <a:rPr lang="ja-JP" altLang="en-US" sz="1200" dirty="0" smtClean="0">
                <a:solidFill>
                  <a:srgbClr val="000000"/>
                </a:solidFill>
                <a:latin typeface="ＭＳ Ｐゴシック" pitchFamily="50" charset="-128"/>
              </a:rPr>
              <a:t>実施</a:t>
            </a:r>
          </a:p>
        </p:txBody>
      </p:sp>
      <p:sp>
        <p:nvSpPr>
          <p:cNvPr id="9" name="スライド番号プレースホルダ 3"/>
          <p:cNvSpPr txBox="1">
            <a:spLocks noGrp="1"/>
          </p:cNvSpPr>
          <p:nvPr/>
        </p:nvSpPr>
        <p:spPr bwMode="auto">
          <a:xfrm>
            <a:off x="7010400" y="4813300"/>
            <a:ext cx="2133600" cy="357188"/>
          </a:xfrm>
          <a:prstGeom prst="rect">
            <a:avLst/>
          </a:prstGeom>
          <a:noFill/>
          <a:ln>
            <a:miter lim="800000"/>
            <a:headEnd/>
            <a:tailEnd/>
          </a:ln>
        </p:spPr>
        <p:txBody>
          <a:bodyPr lIns="77929" tIns="38964" rIns="77929" bIns="38964"/>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49E7D195-DF1D-4B94-9A05-97302760206F}" type="slidenum">
              <a:rPr lang="en-US" altLang="ja-JP" sz="2000" b="1" smtClean="0">
                <a:solidFill>
                  <a:srgbClr val="000000"/>
                </a:solidFill>
                <a:effectLst>
                  <a:outerShdw blurRad="38100" dist="38100" dir="2700000" algn="tl">
                    <a:srgbClr val="C0C0C0"/>
                  </a:outerShdw>
                </a:effectLst>
              </a:rPr>
              <a:pPr algn="r" eaLnBrk="1" hangingPunct="1">
                <a:defRPr/>
              </a:pPr>
              <a:t>14</a:t>
            </a:fld>
            <a:endParaRPr lang="en-US" altLang="ja-JP" sz="2000" b="1" dirty="0" smtClean="0">
              <a:solidFill>
                <a:srgbClr val="000000"/>
              </a:solidFill>
              <a:effectLst>
                <a:outerShdw blurRad="38100" dist="38100" dir="2700000" algn="tl">
                  <a:srgbClr val="C0C0C0"/>
                </a:outerShdw>
              </a:effectLst>
            </a:endParaRPr>
          </a:p>
        </p:txBody>
      </p:sp>
      <p:sp>
        <p:nvSpPr>
          <p:cNvPr id="14"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200" dirty="0" smtClean="0">
                <a:solidFill>
                  <a:srgbClr val="FFFFFF"/>
                </a:solidFill>
                <a:effectLst>
                  <a:outerShdw blurRad="38100" dist="38100" dir="2700000" algn="tl">
                    <a:srgbClr val="000000">
                      <a:alpha val="43137"/>
                    </a:srgbClr>
                  </a:outerShdw>
                </a:effectLst>
                <a:ea typeface="HG創英角ｺﾞｼｯｸUB" pitchFamily="49" charset="-128"/>
              </a:rPr>
              <a:t>待機児童を含む利用保留児童の解消に向けた取組み①</a:t>
            </a:r>
            <a:endParaRPr lang="en-US" altLang="ja-JP" sz="2200"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3" name="角丸四角形 2"/>
          <p:cNvSpPr/>
          <p:nvPr/>
        </p:nvSpPr>
        <p:spPr>
          <a:xfrm>
            <a:off x="290972" y="3320671"/>
            <a:ext cx="4562179" cy="327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solidFill>
                  <a:srgbClr val="000000"/>
                </a:solidFill>
                <a:latin typeface="ＭＳ Ｐゴシック" pitchFamily="50" charset="-128"/>
              </a:rPr>
              <a:t>さらなる入所枠確保に</a:t>
            </a:r>
            <a:r>
              <a:rPr lang="ja-JP" altLang="en-US" dirty="0">
                <a:solidFill>
                  <a:srgbClr val="000000"/>
                </a:solidFill>
                <a:latin typeface="ＭＳ Ｐゴシック" pitchFamily="50" charset="-128"/>
              </a:rPr>
              <a:t>向</a:t>
            </a:r>
            <a:r>
              <a:rPr lang="ja-JP" altLang="en-US" dirty="0" smtClean="0">
                <a:solidFill>
                  <a:srgbClr val="000000"/>
                </a:solidFill>
                <a:latin typeface="ＭＳ Ｐゴシック" pitchFamily="50" charset="-128"/>
              </a:rPr>
              <a:t>けた</a:t>
            </a:r>
            <a:r>
              <a:rPr lang="ja-JP" altLang="en-US" dirty="0">
                <a:solidFill>
                  <a:srgbClr val="000000"/>
                </a:solidFill>
              </a:rPr>
              <a:t>新たな</a:t>
            </a:r>
            <a:r>
              <a:rPr lang="ja-JP" altLang="en-US" dirty="0" smtClean="0">
                <a:solidFill>
                  <a:srgbClr val="000000"/>
                </a:solidFill>
                <a:latin typeface="ＭＳ Ｐゴシック" pitchFamily="50" charset="-128"/>
              </a:rPr>
              <a:t>取組み</a:t>
            </a:r>
            <a:endParaRPr lang="ja-JP" altLang="en-US" dirty="0">
              <a:solidFill>
                <a:srgbClr val="000000"/>
              </a:solidFill>
              <a:latin typeface="ＭＳ Ｐゴシック" pitchFamily="50" charset="-128"/>
            </a:endParaRPr>
          </a:p>
        </p:txBody>
      </p:sp>
      <p:sp>
        <p:nvSpPr>
          <p:cNvPr id="10248" name="Rectangle 4"/>
          <p:cNvSpPr>
            <a:spLocks noChangeArrowheads="1"/>
          </p:cNvSpPr>
          <p:nvPr/>
        </p:nvSpPr>
        <p:spPr bwMode="auto">
          <a:xfrm>
            <a:off x="6919913" y="0"/>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ea typeface="HG創英角ｺﾞｼｯｸUB" panose="020B0909000000000000" pitchFamily="49" charset="-128"/>
              </a:rPr>
              <a:t>子育て・教育環境の充実</a:t>
            </a:r>
            <a:endParaRPr lang="en-US" altLang="ja-JP" sz="1400" dirty="0">
              <a:solidFill>
                <a:srgbClr val="000099"/>
              </a:solidFill>
              <a:ea typeface="HG創英角ｺﾞｼｯｸUB" panose="020B0909000000000000" pitchFamily="49" charset="-128"/>
            </a:endParaRPr>
          </a:p>
        </p:txBody>
      </p:sp>
      <p:sp>
        <p:nvSpPr>
          <p:cNvPr id="21" name="AutoShape 6"/>
          <p:cNvSpPr>
            <a:spLocks noChangeArrowheads="1"/>
          </p:cNvSpPr>
          <p:nvPr/>
        </p:nvSpPr>
        <p:spPr bwMode="auto">
          <a:xfrm>
            <a:off x="105807" y="512067"/>
            <a:ext cx="8805863" cy="683114"/>
          </a:xfrm>
          <a:prstGeom prst="roundRect">
            <a:avLst>
              <a:gd name="adj" fmla="val 16667"/>
            </a:avLst>
          </a:prstGeom>
          <a:gradFill flip="none" rotWithShape="1">
            <a:gsLst>
              <a:gs pos="100000">
                <a:srgbClr val="3366CC"/>
              </a:gs>
              <a:gs pos="15000">
                <a:srgbClr val="99CCFF"/>
              </a:gs>
              <a:gs pos="45000">
                <a:schemeClr val="bg1"/>
              </a:gs>
              <a:gs pos="85000">
                <a:srgbClr val="99CCFF"/>
              </a:gs>
              <a:gs pos="0">
                <a:srgbClr val="3366CC"/>
              </a:gs>
            </a:gsLst>
            <a:path path="circle">
              <a:fillToRect l="100000" t="100000"/>
            </a:path>
            <a:tileRect r="-100000" b="-100000"/>
          </a:gradFill>
          <a:ln w="22225">
            <a:noFill/>
            <a:round/>
            <a:headEnd/>
            <a:tailEnd/>
          </a:ln>
          <a:effectLst>
            <a:outerShdw blurRad="50800" dist="38100" dir="2700000" algn="tl" rotWithShape="0">
              <a:prstClr val="black">
                <a:alpha val="40000"/>
              </a:prstClr>
            </a:outerShdw>
          </a:effectLst>
        </p:spPr>
        <p:txBody>
          <a:bodyPr lIns="77930" tIns="38964" rIns="77930" bIns="38964" anchor="ctr"/>
          <a:lstStyle/>
          <a:p>
            <a:pPr algn="ctr" eaLnBrk="1" hangingPunct="1">
              <a:defRPr/>
            </a:pPr>
            <a:r>
              <a:rPr lang="ja-JP" altLang="en-US" b="1" dirty="0">
                <a:solidFill>
                  <a:srgbClr val="000099"/>
                </a:solidFill>
                <a:effectLst>
                  <a:outerShdw blurRad="38100" dist="38100" dir="2700000" algn="tl">
                    <a:srgbClr val="99CCFF">
                      <a:alpha val="43000"/>
                    </a:srgbClr>
                  </a:outerShdw>
                </a:effectLst>
                <a:latin typeface="ＭＳ Ｐゴシック" charset="-128"/>
                <a:ea typeface="ＭＳ Ｐゴシック" charset="-128"/>
              </a:rPr>
              <a:t>２０２０年</a:t>
            </a:r>
            <a:r>
              <a:rPr lang="ja-JP" altLang="en-US" b="1" dirty="0" smtClean="0">
                <a:solidFill>
                  <a:srgbClr val="000099"/>
                </a:solidFill>
                <a:effectLst>
                  <a:outerShdw blurRad="38100" dist="38100" dir="2700000" algn="tl">
                    <a:srgbClr val="99CCFF">
                      <a:alpha val="43000"/>
                    </a:srgbClr>
                  </a:outerShdw>
                </a:effectLst>
                <a:latin typeface="ＭＳ Ｐゴシック" charset="-128"/>
                <a:ea typeface="ＭＳ Ｐゴシック" charset="-128"/>
              </a:rPr>
              <a:t>４月に保育</a:t>
            </a:r>
            <a:r>
              <a:rPr lang="ja-JP" altLang="en-US" b="1" dirty="0">
                <a:solidFill>
                  <a:srgbClr val="000099"/>
                </a:solidFill>
                <a:effectLst>
                  <a:outerShdw blurRad="38100" dist="38100" dir="2700000" algn="tl">
                    <a:srgbClr val="99CCFF">
                      <a:alpha val="43000"/>
                    </a:srgbClr>
                  </a:outerShdw>
                </a:effectLst>
                <a:latin typeface="ＭＳ Ｐゴシック" charset="-128"/>
                <a:ea typeface="ＭＳ Ｐゴシック" charset="-128"/>
              </a:rPr>
              <a:t>を必要とする全ての児童の入所枠を確保するなど、</a:t>
            </a:r>
            <a:endParaRPr lang="en-US" altLang="ja-JP" b="1" dirty="0">
              <a:solidFill>
                <a:srgbClr val="000099"/>
              </a:solidFill>
              <a:effectLst>
                <a:outerShdw blurRad="38100" dist="38100" dir="2700000" algn="tl">
                  <a:srgbClr val="99CCFF">
                    <a:alpha val="43000"/>
                  </a:srgbClr>
                </a:outerShdw>
              </a:effectLst>
              <a:latin typeface="ＭＳ Ｐゴシック" charset="-128"/>
              <a:ea typeface="ＭＳ Ｐゴシック" charset="-128"/>
            </a:endParaRPr>
          </a:p>
          <a:p>
            <a:pPr algn="ctr" eaLnBrk="1" hangingPunct="1">
              <a:defRPr/>
            </a:pPr>
            <a:r>
              <a:rPr lang="ja-JP" altLang="en-US" b="1" dirty="0">
                <a:solidFill>
                  <a:srgbClr val="000099"/>
                </a:solidFill>
                <a:effectLst>
                  <a:outerShdw blurRad="38100" dist="38100" dir="2700000" algn="tl">
                    <a:srgbClr val="99CCFF">
                      <a:alpha val="43000"/>
                    </a:srgbClr>
                  </a:outerShdw>
                </a:effectLst>
                <a:latin typeface="ＭＳ Ｐゴシック" charset="-128"/>
                <a:ea typeface="ＭＳ Ｐゴシック" charset="-128"/>
              </a:rPr>
              <a:t>市民の保育ニーズにきめ細かに対応するための取組み</a:t>
            </a:r>
          </a:p>
        </p:txBody>
      </p:sp>
      <p:sp>
        <p:nvSpPr>
          <p:cNvPr id="22" name="Rectangle 5"/>
          <p:cNvSpPr>
            <a:spLocks noChangeArrowheads="1"/>
          </p:cNvSpPr>
          <p:nvPr/>
        </p:nvSpPr>
        <p:spPr bwMode="auto">
          <a:xfrm>
            <a:off x="0" y="2785773"/>
            <a:ext cx="8782051" cy="553792"/>
          </a:xfrm>
          <a:prstGeom prst="rect">
            <a:avLst/>
          </a:prstGeom>
          <a:noFill/>
          <a:ln w="9525">
            <a:noFill/>
            <a:miter lim="800000"/>
            <a:headEnd/>
            <a:tailEnd/>
          </a:ln>
        </p:spPr>
        <p:txBody>
          <a:bodyPr lIns="77930" tIns="38964" rIns="77930" bIns="38964"/>
          <a:lstStyle/>
          <a:p>
            <a:pPr eaLnBrk="1" hangingPunct="1">
              <a:lnSpc>
                <a:spcPts val="1300"/>
              </a:lnSpc>
              <a:spcBef>
                <a:spcPts val="101"/>
              </a:spcBef>
              <a:spcAft>
                <a:spcPts val="101"/>
              </a:spcAft>
              <a:defRPr/>
            </a:pPr>
            <a:r>
              <a:rPr lang="ja-JP" altLang="en-US" sz="1601" b="1" dirty="0">
                <a:solidFill>
                  <a:srgbClr val="000000"/>
                </a:solidFill>
                <a:latin typeface="ＭＳ Ｐゴシック" pitchFamily="50" charset="-128"/>
                <a:ea typeface="ＭＳ Ｐゴシック" charset="-128"/>
              </a:rPr>
              <a:t>　 ■ </a:t>
            </a:r>
            <a:r>
              <a:rPr lang="ja-JP" altLang="en-US" sz="1601" b="1" dirty="0">
                <a:solidFill>
                  <a:srgbClr val="000000"/>
                </a:solidFill>
                <a:latin typeface="ＭＳ Ｐゴシック" charset="-128"/>
                <a:ea typeface="ＭＳ Ｐゴシック" charset="-128"/>
              </a:rPr>
              <a:t>民間保育所等整備事業</a:t>
            </a:r>
            <a:r>
              <a:rPr lang="en-US" altLang="ja-JP" sz="1601" b="1" dirty="0">
                <a:solidFill>
                  <a:srgbClr val="000000"/>
                </a:solidFill>
                <a:latin typeface="ＭＳ Ｐゴシック" charset="-128"/>
                <a:ea typeface="ＭＳ Ｐゴシック" charset="-128"/>
              </a:rPr>
              <a:t> </a:t>
            </a:r>
            <a:r>
              <a:rPr lang="ja-JP" altLang="en-US" sz="1601" b="1" dirty="0">
                <a:solidFill>
                  <a:srgbClr val="000000"/>
                </a:solidFill>
                <a:latin typeface="ＭＳ Ｐゴシック" pitchFamily="50" charset="-128"/>
                <a:ea typeface="ＭＳ Ｐゴシック" charset="-128"/>
              </a:rPr>
              <a:t>　　　　　　　　　　　　</a:t>
            </a:r>
            <a:r>
              <a:rPr lang="ja-JP" altLang="en-US" sz="1601" b="1" dirty="0" smtClean="0">
                <a:solidFill>
                  <a:srgbClr val="000000"/>
                </a:solidFill>
                <a:latin typeface="ＭＳ Ｐゴシック" pitchFamily="50" charset="-128"/>
                <a:ea typeface="ＭＳ Ｐゴシック" charset="-128"/>
              </a:rPr>
              <a:t>（７２億５，０００万円</a:t>
            </a:r>
            <a:r>
              <a:rPr lang="ja-JP" altLang="en-US" sz="1601" b="1" dirty="0">
                <a:solidFill>
                  <a:srgbClr val="000000"/>
                </a:solidFill>
                <a:latin typeface="ＭＳ Ｐゴシック" pitchFamily="50" charset="-128"/>
                <a:ea typeface="ＭＳ Ｐゴシック" charset="-128"/>
              </a:rPr>
              <a:t>）</a:t>
            </a:r>
          </a:p>
          <a:p>
            <a:pPr marL="361930" eaLnBrk="1" hangingPunct="1">
              <a:lnSpc>
                <a:spcPts val="1300"/>
              </a:lnSpc>
              <a:spcBef>
                <a:spcPts val="600"/>
              </a:spcBef>
              <a:spcAft>
                <a:spcPts val="600"/>
              </a:spcAft>
              <a:buFont typeface="Wingdings" pitchFamily="2" charset="2"/>
              <a:buChar char="Ø"/>
              <a:defRPr/>
            </a:pPr>
            <a:r>
              <a:rPr lang="ja-JP" altLang="en-US" sz="1401" dirty="0" smtClean="0">
                <a:solidFill>
                  <a:srgbClr val="000000"/>
                </a:solidFill>
                <a:latin typeface="ＭＳ Ｐゴシック" charset="-128"/>
                <a:ea typeface="ＭＳ Ｐゴシック" charset="-128"/>
              </a:rPr>
              <a:t>市有財産を活用した保育所整備などを</a:t>
            </a:r>
            <a:r>
              <a:rPr lang="ja-JP" altLang="en-US" sz="1401" dirty="0">
                <a:solidFill>
                  <a:srgbClr val="000000"/>
                </a:solidFill>
                <a:latin typeface="ＭＳ Ｐゴシック" charset="-128"/>
                <a:ea typeface="ＭＳ Ｐゴシック" charset="-128"/>
              </a:rPr>
              <a:t>引き続き</a:t>
            </a:r>
            <a:r>
              <a:rPr lang="ja-JP" altLang="en-US" sz="1401" dirty="0" smtClean="0">
                <a:solidFill>
                  <a:srgbClr val="000000"/>
                </a:solidFill>
                <a:latin typeface="ＭＳ Ｐゴシック" charset="-128"/>
                <a:ea typeface="ＭＳ Ｐゴシック" charset="-128"/>
              </a:rPr>
              <a:t>実施</a:t>
            </a:r>
            <a:endParaRPr lang="en-US" altLang="ja-JP" sz="1401" dirty="0">
              <a:solidFill>
                <a:srgbClr val="000000"/>
              </a:solidFill>
              <a:latin typeface="ＭＳ Ｐゴシック" charset="-128"/>
              <a:ea typeface="ＭＳ Ｐゴシック" charset="-128"/>
            </a:endParaRPr>
          </a:p>
        </p:txBody>
      </p:sp>
      <p:sp>
        <p:nvSpPr>
          <p:cNvPr id="26" name="角丸四角形 25"/>
          <p:cNvSpPr/>
          <p:nvPr/>
        </p:nvSpPr>
        <p:spPr>
          <a:xfrm>
            <a:off x="112788" y="4631660"/>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20" name="角丸四角形 19"/>
          <p:cNvSpPr/>
          <p:nvPr/>
        </p:nvSpPr>
        <p:spPr>
          <a:xfrm>
            <a:off x="505047" y="1674178"/>
            <a:ext cx="1449219" cy="986242"/>
          </a:xfrm>
          <a:prstGeom prst="roundRect">
            <a:avLst>
              <a:gd name="adj" fmla="val 0"/>
            </a:avLst>
          </a:prstGeom>
          <a:ln w="12700"/>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dirty="0">
              <a:solidFill>
                <a:srgbClr val="000000"/>
              </a:solidFill>
            </a:endParaRPr>
          </a:p>
        </p:txBody>
      </p:sp>
      <p:sp>
        <p:nvSpPr>
          <p:cNvPr id="10261" name="テキスト ボックス 40"/>
          <p:cNvSpPr txBox="1">
            <a:spLocks noChangeArrowheads="1"/>
          </p:cNvSpPr>
          <p:nvPr/>
        </p:nvSpPr>
        <p:spPr bwMode="auto">
          <a:xfrm>
            <a:off x="337272" y="1895545"/>
            <a:ext cx="177914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100" b="1" dirty="0" smtClean="0">
                <a:solidFill>
                  <a:srgbClr val="000000"/>
                </a:solidFill>
                <a:latin typeface="ＭＳ Ｐゴシック"/>
                <a:ea typeface="ＭＳ Ｐゴシック"/>
              </a:rPr>
              <a:t>保育所整備による </a:t>
            </a:r>
            <a:endParaRPr lang="en-US" altLang="ja-JP" sz="1100" b="1" dirty="0" smtClean="0">
              <a:solidFill>
                <a:srgbClr val="000000"/>
              </a:solidFill>
              <a:latin typeface="ＭＳ Ｐゴシック"/>
              <a:ea typeface="ＭＳ Ｐゴシック"/>
            </a:endParaRPr>
          </a:p>
          <a:p>
            <a:pPr algn="ctr"/>
            <a:r>
              <a:rPr lang="ja-JP" altLang="en-US" sz="1100" b="1" dirty="0" smtClean="0">
                <a:solidFill>
                  <a:srgbClr val="000000"/>
                </a:solidFill>
                <a:latin typeface="ＭＳ Ｐゴシック"/>
                <a:ea typeface="ＭＳ Ｐゴシック"/>
              </a:rPr>
              <a:t>新た</a:t>
            </a:r>
            <a:r>
              <a:rPr lang="ja-JP" altLang="en-US" sz="1100" b="1" dirty="0">
                <a:solidFill>
                  <a:srgbClr val="000000"/>
                </a:solidFill>
                <a:latin typeface="ＭＳ Ｐゴシック"/>
                <a:ea typeface="ＭＳ Ｐゴシック"/>
              </a:rPr>
              <a:t>な</a:t>
            </a:r>
            <a:r>
              <a:rPr lang="ja-JP" altLang="en-US" sz="1100" b="1" dirty="0" smtClean="0">
                <a:solidFill>
                  <a:srgbClr val="000000"/>
                </a:solidFill>
                <a:latin typeface="ＭＳ Ｐゴシック"/>
                <a:ea typeface="ＭＳ Ｐゴシック"/>
              </a:rPr>
              <a:t>入所枠</a:t>
            </a:r>
            <a:endParaRPr lang="en-US" altLang="ja-JP" sz="1100" b="1" dirty="0">
              <a:solidFill>
                <a:srgbClr val="000000"/>
              </a:solidFill>
              <a:latin typeface="ＭＳ Ｐゴシック"/>
              <a:ea typeface="ＭＳ Ｐゴシック"/>
            </a:endParaRPr>
          </a:p>
          <a:p>
            <a:pPr algn="ctr"/>
            <a:r>
              <a:rPr lang="ja-JP" altLang="en-US" sz="1100" b="1" dirty="0" smtClean="0">
                <a:solidFill>
                  <a:srgbClr val="000000"/>
                </a:solidFill>
                <a:latin typeface="ＭＳ Ｐゴシック"/>
                <a:ea typeface="ＭＳ Ｐゴシック"/>
              </a:rPr>
              <a:t> </a:t>
            </a:r>
            <a:r>
              <a:rPr lang="en-US" altLang="ja-JP" sz="1100" b="1" dirty="0" smtClean="0">
                <a:solidFill>
                  <a:srgbClr val="000000"/>
                </a:solidFill>
                <a:latin typeface="ＭＳ Ｐゴシック"/>
                <a:ea typeface="ＭＳ Ｐゴシック"/>
              </a:rPr>
              <a:t>3,770</a:t>
            </a:r>
            <a:r>
              <a:rPr lang="ja-JP" altLang="en-US" sz="1100" b="1" dirty="0" smtClean="0">
                <a:solidFill>
                  <a:srgbClr val="000000"/>
                </a:solidFill>
                <a:latin typeface="ＭＳ Ｐゴシック"/>
                <a:ea typeface="ＭＳ Ｐゴシック"/>
              </a:rPr>
              <a:t>人分</a:t>
            </a:r>
            <a:endParaRPr lang="en-US" altLang="ja-JP" sz="1100" b="1" dirty="0">
              <a:solidFill>
                <a:srgbClr val="000000"/>
              </a:solidFill>
              <a:latin typeface="ＭＳ Ｐゴシック"/>
              <a:ea typeface="ＭＳ Ｐゴシック"/>
            </a:endParaRPr>
          </a:p>
        </p:txBody>
      </p:sp>
      <p:sp>
        <p:nvSpPr>
          <p:cNvPr id="32" name="正方形/長方形 31"/>
          <p:cNvSpPr/>
          <p:nvPr/>
        </p:nvSpPr>
        <p:spPr>
          <a:xfrm>
            <a:off x="5809337" y="1802945"/>
            <a:ext cx="1350188" cy="7588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smtClean="0">
                <a:solidFill>
                  <a:srgbClr val="000000"/>
                </a:solidFill>
              </a:rPr>
              <a:t>既存施設の活用などで対応</a:t>
            </a:r>
            <a:endParaRPr lang="en-US" altLang="ja-JP" sz="1100" b="1" dirty="0" smtClean="0">
              <a:solidFill>
                <a:srgbClr val="000000"/>
              </a:solidFill>
            </a:endParaRPr>
          </a:p>
          <a:p>
            <a:pPr algn="ctr">
              <a:defRPr/>
            </a:pPr>
            <a:r>
              <a:rPr lang="en-US" altLang="ja-JP" sz="1100" b="1" dirty="0" smtClean="0">
                <a:solidFill>
                  <a:schemeClr val="tx1"/>
                </a:solidFill>
                <a:latin typeface="ＭＳ Ｐゴシック"/>
              </a:rPr>
              <a:t>1,108</a:t>
            </a:r>
            <a:r>
              <a:rPr lang="ja-JP" altLang="en-US" sz="1100" b="1" dirty="0" smtClean="0">
                <a:solidFill>
                  <a:schemeClr val="tx1"/>
                </a:solidFill>
              </a:rPr>
              <a:t>人分</a:t>
            </a:r>
            <a:endParaRPr lang="en-US" altLang="ja-JP" sz="1100" b="1" dirty="0" smtClean="0">
              <a:solidFill>
                <a:schemeClr val="tx1"/>
              </a:solidFill>
            </a:endParaRPr>
          </a:p>
        </p:txBody>
      </p:sp>
      <p:sp>
        <p:nvSpPr>
          <p:cNvPr id="33" name="正方形/長方形 32"/>
          <p:cNvSpPr/>
          <p:nvPr/>
        </p:nvSpPr>
        <p:spPr>
          <a:xfrm>
            <a:off x="7193593" y="1990292"/>
            <a:ext cx="1961764" cy="523220"/>
          </a:xfrm>
          <a:prstGeom prst="rect">
            <a:avLst/>
          </a:prstGeom>
        </p:spPr>
        <p:txBody>
          <a:bodyPr>
            <a:spAutoFit/>
          </a:bodyPr>
          <a:lstStyle/>
          <a:p>
            <a:pPr algn="ctr">
              <a:defRPr/>
            </a:pPr>
            <a:r>
              <a:rPr lang="ja-JP" altLang="en-US" sz="1400" dirty="0">
                <a:ln w="12700">
                  <a:solidFill>
                    <a:srgbClr val="F9907B"/>
                  </a:solidFill>
                  <a:prstDash val="solid"/>
                </a:ln>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待機児童を含む</a:t>
            </a:r>
            <a:endParaRPr lang="en-US" altLang="ja-JP" sz="1400" dirty="0">
              <a:ln w="12700">
                <a:solidFill>
                  <a:srgbClr val="F9907B"/>
                </a:solidFill>
                <a:prstDash val="solid"/>
              </a:ln>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endParaRPr>
          </a:p>
          <a:p>
            <a:pPr algn="ctr">
              <a:defRPr/>
            </a:pPr>
            <a:r>
              <a:rPr lang="ja-JP" altLang="en-US" sz="1400" dirty="0">
                <a:ln w="12700">
                  <a:solidFill>
                    <a:srgbClr val="F9907B"/>
                  </a:solidFill>
                  <a:prstDash val="solid"/>
                </a:ln>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メイリオ" panose="020B0604030504040204" pitchFamily="50" charset="-128"/>
              </a:rPr>
              <a:t>利用保留児童の解消</a:t>
            </a:r>
          </a:p>
        </p:txBody>
      </p:sp>
      <p:sp>
        <p:nvSpPr>
          <p:cNvPr id="38" name="角丸四角形 37"/>
          <p:cNvSpPr/>
          <p:nvPr/>
        </p:nvSpPr>
        <p:spPr>
          <a:xfrm>
            <a:off x="582936" y="1784216"/>
            <a:ext cx="1310956" cy="812341"/>
          </a:xfrm>
          <a:prstGeom prst="roundRect">
            <a:avLst>
              <a:gd name="adj" fmla="val 0"/>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solidFill>
                <a:srgbClr val="000000"/>
              </a:solidFill>
            </a:endParaRPr>
          </a:p>
        </p:txBody>
      </p:sp>
      <p:sp>
        <p:nvSpPr>
          <p:cNvPr id="11" name="爆発 1 10"/>
          <p:cNvSpPr/>
          <p:nvPr/>
        </p:nvSpPr>
        <p:spPr>
          <a:xfrm>
            <a:off x="2729616" y="1980474"/>
            <a:ext cx="2285854" cy="762231"/>
          </a:xfrm>
          <a:prstGeom prst="irregularSeal1">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265" name="テキスト ボックス 37"/>
          <p:cNvSpPr txBox="1">
            <a:spLocks noChangeArrowheads="1"/>
          </p:cNvSpPr>
          <p:nvPr/>
        </p:nvSpPr>
        <p:spPr bwMode="auto">
          <a:xfrm>
            <a:off x="2486521" y="2136381"/>
            <a:ext cx="28080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100" b="1" dirty="0" smtClean="0">
                <a:solidFill>
                  <a:srgbClr val="000000"/>
                </a:solidFill>
              </a:rPr>
              <a:t>保育所整備及び既存施設の活用の</a:t>
            </a:r>
            <a:endParaRPr lang="en-US" altLang="ja-JP" sz="1100" b="1" dirty="0">
              <a:solidFill>
                <a:srgbClr val="000000"/>
              </a:solidFill>
            </a:endParaRPr>
          </a:p>
          <a:p>
            <a:pPr algn="ctr"/>
            <a:r>
              <a:rPr lang="ja-JP" altLang="en-US" sz="1100" b="1" dirty="0" smtClean="0">
                <a:solidFill>
                  <a:srgbClr val="000000"/>
                </a:solidFill>
              </a:rPr>
              <a:t>両輪で解消！</a:t>
            </a:r>
            <a:endParaRPr lang="en-US" altLang="ja-JP" sz="1100" dirty="0">
              <a:solidFill>
                <a:srgbClr val="000000"/>
              </a:solidFill>
            </a:endParaRPr>
          </a:p>
        </p:txBody>
      </p:sp>
      <p:sp>
        <p:nvSpPr>
          <p:cNvPr id="39" name="角丸四角形 38"/>
          <p:cNvSpPr/>
          <p:nvPr/>
        </p:nvSpPr>
        <p:spPr>
          <a:xfrm>
            <a:off x="308919" y="4295557"/>
            <a:ext cx="288925" cy="288925"/>
          </a:xfrm>
          <a:prstGeom prst="roundRect">
            <a:avLst/>
          </a:prstGeom>
          <a:solidFill>
            <a:schemeClr val="bg1"/>
          </a:solidFill>
          <a:ln w="285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rgbClr val="000000"/>
                </a:solidFill>
                <a:latin typeface="HG丸ｺﾞｼｯｸM-PRO" pitchFamily="50" charset="-128"/>
                <a:ea typeface="HG丸ｺﾞｼｯｸM-PRO" pitchFamily="50" charset="-128"/>
              </a:rPr>
              <a:t>拡</a:t>
            </a:r>
          </a:p>
        </p:txBody>
      </p:sp>
      <p:sp>
        <p:nvSpPr>
          <p:cNvPr id="18" name="左矢印 17"/>
          <p:cNvSpPr/>
          <p:nvPr/>
        </p:nvSpPr>
        <p:spPr>
          <a:xfrm rot="19232777">
            <a:off x="2013019" y="1958629"/>
            <a:ext cx="341217" cy="4141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44" name="左矢印 43"/>
          <p:cNvSpPr/>
          <p:nvPr/>
        </p:nvSpPr>
        <p:spPr>
          <a:xfrm rot="12923205">
            <a:off x="5265050" y="1970980"/>
            <a:ext cx="341217" cy="4141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endParaRPr>
          </a:p>
        </p:txBody>
      </p:sp>
      <p:sp>
        <p:nvSpPr>
          <p:cNvPr id="10" name="額縁 9"/>
          <p:cNvSpPr/>
          <p:nvPr/>
        </p:nvSpPr>
        <p:spPr>
          <a:xfrm>
            <a:off x="2476181" y="1622005"/>
            <a:ext cx="2825689" cy="354298"/>
          </a:xfrm>
          <a:prstGeom prst="bevel">
            <a:avLst>
              <a:gd name="adj" fmla="val 16368"/>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rgbClr val="000000"/>
                </a:solidFill>
              </a:rPr>
              <a:t>新たな保育ニーズに対応する入所枠</a:t>
            </a:r>
            <a:endParaRPr lang="ja-JP" altLang="en-US" sz="1100" b="1" dirty="0">
              <a:solidFill>
                <a:srgbClr val="000000"/>
              </a:solidFill>
            </a:endParaRPr>
          </a:p>
        </p:txBody>
      </p:sp>
      <p:sp>
        <p:nvSpPr>
          <p:cNvPr id="42" name="角丸四角形 41"/>
          <p:cNvSpPr/>
          <p:nvPr/>
        </p:nvSpPr>
        <p:spPr>
          <a:xfrm>
            <a:off x="308919" y="3856770"/>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28" name="Rectangle 5"/>
          <p:cNvSpPr>
            <a:spLocks noChangeArrowheads="1"/>
          </p:cNvSpPr>
          <p:nvPr/>
        </p:nvSpPr>
        <p:spPr bwMode="auto">
          <a:xfrm>
            <a:off x="-153988" y="1168047"/>
            <a:ext cx="9145588" cy="673100"/>
          </a:xfrm>
          <a:prstGeom prst="rect">
            <a:avLst/>
          </a:prstGeom>
          <a:noFill/>
          <a:ln w="9525">
            <a:noFill/>
            <a:miter lim="800000"/>
            <a:headEnd/>
            <a:tailEnd/>
          </a:ln>
        </p:spPr>
        <p:txBody>
          <a:bodyPr lIns="77930" tIns="38964" rIns="77930" bIns="38964"/>
          <a:lstStyle/>
          <a:p>
            <a:pPr eaLnBrk="1" hangingPunct="1">
              <a:spcBef>
                <a:spcPts val="101"/>
              </a:spcBef>
              <a:spcAft>
                <a:spcPts val="101"/>
              </a:spcAft>
              <a:defRPr/>
            </a:pPr>
            <a:r>
              <a:rPr lang="ja-JP" altLang="en-US" sz="1601" b="1" dirty="0">
                <a:solidFill>
                  <a:srgbClr val="000000"/>
                </a:solidFill>
                <a:latin typeface="ＭＳ Ｐゴシック" pitchFamily="50" charset="-128"/>
                <a:ea typeface="ＭＳ Ｐゴシック" charset="-128"/>
              </a:rPr>
              <a:t>　 </a:t>
            </a:r>
            <a:r>
              <a:rPr lang="ja-JP" altLang="en-US" sz="2000" b="1" dirty="0">
                <a:solidFill>
                  <a:srgbClr val="000000"/>
                </a:solidFill>
                <a:latin typeface="ＭＳ Ｐゴシック"/>
                <a:ea typeface="ＭＳ Ｐゴシック"/>
              </a:rPr>
              <a:t>〇</a:t>
            </a:r>
            <a:r>
              <a:rPr lang="ja-JP" altLang="en-US" sz="2000" b="1" dirty="0">
                <a:solidFill>
                  <a:srgbClr val="FF0000"/>
                </a:solidFill>
                <a:latin typeface="ＭＳ Ｐゴシック"/>
                <a:ea typeface="ＭＳ Ｐゴシック"/>
              </a:rPr>
              <a:t>　</a:t>
            </a:r>
            <a:r>
              <a:rPr lang="ja-JP" altLang="en-US" b="1" dirty="0" smtClean="0">
                <a:latin typeface="ＭＳ Ｐゴシック"/>
                <a:ea typeface="ＭＳ Ｐゴシック"/>
              </a:rPr>
              <a:t>民間保育所等の創設に加えて、整備以外の手法も含め入所枠を確保</a:t>
            </a:r>
            <a:endParaRPr lang="en-US" altLang="ja-JP" b="1" u="sng" dirty="0">
              <a:latin typeface="ＭＳ Ｐゴシック"/>
              <a:ea typeface="ＭＳ Ｐゴシック"/>
            </a:endParaRPr>
          </a:p>
        </p:txBody>
      </p:sp>
    </p:spTree>
    <p:extLst>
      <p:ext uri="{BB962C8B-B14F-4D97-AF65-F5344CB8AC3E}">
        <p14:creationId xmlns:p14="http://schemas.microsoft.com/office/powerpoint/2010/main" val="199929927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7150" y="2127706"/>
            <a:ext cx="8769737" cy="26273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000000"/>
              </a:solidFill>
              <a:latin typeface="ＭＳ Ｐゴシック" pitchFamily="50" charset="-128"/>
            </a:endParaRPr>
          </a:p>
        </p:txBody>
      </p:sp>
      <p:sp>
        <p:nvSpPr>
          <p:cNvPr id="34819" name="Rectangle 5"/>
          <p:cNvSpPr>
            <a:spLocks noChangeArrowheads="1"/>
          </p:cNvSpPr>
          <p:nvPr/>
        </p:nvSpPr>
        <p:spPr bwMode="auto">
          <a:xfrm>
            <a:off x="193075" y="486300"/>
            <a:ext cx="8782050" cy="1760538"/>
          </a:xfrm>
          <a:prstGeom prst="rect">
            <a:avLst/>
          </a:prstGeom>
          <a:noFill/>
          <a:ln w="9525">
            <a:noFill/>
            <a:miter lim="800000"/>
            <a:headEnd/>
            <a:tailEnd/>
          </a:ln>
        </p:spPr>
        <p:txBody>
          <a:bodyPr lIns="77929" tIns="38964" rIns="77929" bIns="38964"/>
          <a:lstStyle/>
          <a:p>
            <a:pPr eaLnBrk="1" hangingPunct="1">
              <a:lnSpc>
                <a:spcPct val="150000"/>
              </a:lnSpc>
              <a:spcBef>
                <a:spcPts val="170"/>
              </a:spcBef>
              <a:spcAft>
                <a:spcPts val="170"/>
              </a:spcAft>
              <a:defRPr/>
            </a:pPr>
            <a:r>
              <a:rPr lang="ja-JP" altLang="en-US" b="1" dirty="0">
                <a:solidFill>
                  <a:srgbClr val="000000"/>
                </a:solidFill>
                <a:latin typeface="ＭＳ Ｐゴシック" pitchFamily="50" charset="-128"/>
                <a:ea typeface="ＭＳ Ｐゴシック" charset="-128"/>
              </a:rPr>
              <a:t>■</a:t>
            </a:r>
            <a:r>
              <a:rPr lang="ja-JP" altLang="ja-JP" b="1" dirty="0">
                <a:solidFill>
                  <a:srgbClr val="000000"/>
                </a:solidFill>
                <a:latin typeface="ＭＳ Ｐゴシック" pitchFamily="50" charset="-128"/>
                <a:ea typeface="ＭＳ Ｐゴシック" charset="-128"/>
              </a:rPr>
              <a:t>　</a:t>
            </a:r>
            <a:r>
              <a:rPr lang="ja-JP" altLang="en-US" b="1" dirty="0">
                <a:solidFill>
                  <a:srgbClr val="000000"/>
                </a:solidFill>
                <a:latin typeface="ＭＳ Ｐゴシック" pitchFamily="50" charset="-128"/>
                <a:ea typeface="ＭＳ Ｐゴシック" charset="-128"/>
              </a:rPr>
              <a:t>保育人材の確保対策事業　　　　　　　　　　　　　　　　　（</a:t>
            </a:r>
            <a:r>
              <a:rPr lang="ja-JP" altLang="en-US" b="1" dirty="0" smtClean="0">
                <a:solidFill>
                  <a:srgbClr val="000000"/>
                </a:solidFill>
                <a:latin typeface="ＭＳ Ｐゴシック" pitchFamily="50" charset="-128"/>
                <a:ea typeface="ＭＳ Ｐゴシック" charset="-128"/>
              </a:rPr>
              <a:t>１７億４，４００万円</a:t>
            </a:r>
            <a:r>
              <a:rPr lang="ja-JP" altLang="en-US" b="1" dirty="0">
                <a:solidFill>
                  <a:srgbClr val="000000"/>
                </a:solidFill>
                <a:latin typeface="ＭＳ Ｐゴシック" pitchFamily="50" charset="-128"/>
                <a:ea typeface="ＭＳ Ｐゴシック" charset="-128"/>
              </a:rPr>
              <a:t>）</a:t>
            </a:r>
            <a:endParaRPr lang="en-US" altLang="ja-JP" sz="500" b="1" dirty="0">
              <a:solidFill>
                <a:srgbClr val="000000"/>
              </a:solidFill>
              <a:latin typeface="ＭＳ Ｐゴシック" pitchFamily="50" charset="-128"/>
              <a:ea typeface="ＭＳ Ｐゴシック" charset="-128"/>
            </a:endParaRPr>
          </a:p>
          <a:p>
            <a:pPr marL="285750" indent="-104775" eaLnBrk="1" hangingPunct="1">
              <a:spcBef>
                <a:spcPts val="170"/>
              </a:spcBef>
              <a:spcAft>
                <a:spcPts val="170"/>
              </a:spcAft>
              <a:buFont typeface="Wingdings" panose="05000000000000000000" pitchFamily="2" charset="2"/>
              <a:buChar char="Ø"/>
              <a:defRPr/>
            </a:pPr>
            <a:r>
              <a:rPr lang="ja-JP" altLang="en-US" sz="1500" dirty="0">
                <a:solidFill>
                  <a:srgbClr val="000000"/>
                </a:solidFill>
                <a:latin typeface="ＭＳ Ｐゴシック" pitchFamily="50" charset="-128"/>
                <a:ea typeface="ＭＳ Ｐゴシック" charset="-128"/>
              </a:rPr>
              <a:t>　</a:t>
            </a:r>
            <a:r>
              <a:rPr lang="ja-JP" altLang="en-US" sz="1500" dirty="0" smtClean="0">
                <a:solidFill>
                  <a:srgbClr val="000000"/>
                </a:solidFill>
                <a:latin typeface="ＭＳ Ｐゴシック" pitchFamily="50" charset="-128"/>
                <a:ea typeface="ＭＳ Ｐゴシック" charset="-128"/>
              </a:rPr>
              <a:t>２０１９（</a:t>
            </a:r>
            <a:r>
              <a:rPr lang="ja-JP" altLang="en-US" sz="1400" dirty="0" smtClean="0">
                <a:solidFill>
                  <a:srgbClr val="000000"/>
                </a:solidFill>
                <a:latin typeface="ＭＳ Ｐゴシック" pitchFamily="50" charset="-128"/>
                <a:ea typeface="ＭＳ Ｐゴシック" charset="-128"/>
              </a:rPr>
              <a:t>平成３１）年度中</a:t>
            </a:r>
            <a:r>
              <a:rPr lang="ja-JP" altLang="en-US" sz="1400" dirty="0">
                <a:solidFill>
                  <a:srgbClr val="000000"/>
                </a:solidFill>
                <a:latin typeface="ＭＳ Ｐゴシック" pitchFamily="50" charset="-128"/>
                <a:ea typeface="ＭＳ Ｐゴシック" charset="-128"/>
              </a:rPr>
              <a:t>に必要となる保育士</a:t>
            </a:r>
            <a:r>
              <a:rPr lang="ja-JP" altLang="en-US" sz="1400" dirty="0" smtClean="0">
                <a:solidFill>
                  <a:srgbClr val="000000"/>
                </a:solidFill>
                <a:latin typeface="ＭＳ Ｐゴシック" pitchFamily="50" charset="-128"/>
                <a:ea typeface="ＭＳ Ｐゴシック" charset="-128"/>
              </a:rPr>
              <a:t>数１，６４４人を</a:t>
            </a:r>
            <a:r>
              <a:rPr lang="ja-JP" altLang="en-US" sz="1400" dirty="0">
                <a:solidFill>
                  <a:srgbClr val="000000"/>
                </a:solidFill>
                <a:latin typeface="ＭＳ Ｐゴシック" pitchFamily="50" charset="-128"/>
                <a:ea typeface="ＭＳ Ｐゴシック" charset="-128"/>
              </a:rPr>
              <a:t>確保するため</a:t>
            </a:r>
            <a:r>
              <a:rPr lang="ja-JP" altLang="en-US" sz="1400" dirty="0" smtClean="0">
                <a:latin typeface="ＭＳ Ｐゴシック" pitchFamily="50" charset="-128"/>
                <a:ea typeface="ＭＳ Ｐゴシック" charset="-128"/>
              </a:rPr>
              <a:t>、国制度に加え、本市独自事業を</a:t>
            </a:r>
            <a:endParaRPr lang="en-US" altLang="ja-JP" sz="1400" dirty="0" smtClean="0">
              <a:latin typeface="ＭＳ Ｐゴシック" pitchFamily="50" charset="-128"/>
              <a:ea typeface="ＭＳ Ｐゴシック" charset="-128"/>
            </a:endParaRPr>
          </a:p>
          <a:p>
            <a:pPr marL="180975" eaLnBrk="1" hangingPunct="1">
              <a:spcBef>
                <a:spcPts val="170"/>
              </a:spcBef>
              <a:spcAft>
                <a:spcPts val="170"/>
              </a:spcAft>
              <a:defRPr/>
            </a:pPr>
            <a:r>
              <a:rPr lang="ja-JP" altLang="en-US" sz="1400" dirty="0">
                <a:latin typeface="ＭＳ Ｐゴシック" pitchFamily="50" charset="-128"/>
                <a:ea typeface="ＭＳ Ｐゴシック" charset="-128"/>
              </a:rPr>
              <a:t>　</a:t>
            </a:r>
            <a:r>
              <a:rPr lang="ja-JP" altLang="en-US" sz="1400" dirty="0" smtClean="0">
                <a:latin typeface="ＭＳ Ｐゴシック" pitchFamily="50" charset="-128"/>
                <a:ea typeface="ＭＳ Ｐゴシック" charset="-128"/>
              </a:rPr>
              <a:t>　 実施し、保育所</a:t>
            </a:r>
            <a:r>
              <a:rPr lang="ja-JP" altLang="en-US" sz="1400" dirty="0">
                <a:latin typeface="ＭＳ Ｐゴシック" pitchFamily="50" charset="-128"/>
                <a:ea typeface="ＭＳ Ｐゴシック" charset="-128"/>
              </a:rPr>
              <a:t>等への就職を促す</a:t>
            </a:r>
            <a:endParaRPr lang="en-US" altLang="ja-JP" sz="1400" dirty="0">
              <a:latin typeface="ＭＳ Ｐゴシック" pitchFamily="50" charset="-128"/>
              <a:ea typeface="ＭＳ Ｐゴシック" charset="-128"/>
            </a:endParaRPr>
          </a:p>
          <a:p>
            <a:pPr marL="285750" indent="-104775" eaLnBrk="1" hangingPunct="1">
              <a:spcBef>
                <a:spcPts val="170"/>
              </a:spcBef>
              <a:spcAft>
                <a:spcPts val="170"/>
              </a:spcAft>
              <a:buFont typeface="Wingdings" panose="05000000000000000000" pitchFamily="2" charset="2"/>
              <a:buChar char="Ø"/>
              <a:defRPr/>
            </a:pPr>
            <a:r>
              <a:rPr lang="ja-JP" altLang="en-US" sz="1400" dirty="0">
                <a:latin typeface="ＭＳ Ｐゴシック" pitchFamily="50" charset="-128"/>
                <a:ea typeface="ＭＳ Ｐゴシック" charset="-128"/>
              </a:rPr>
              <a:t>　</a:t>
            </a:r>
            <a:r>
              <a:rPr lang="ja-JP" altLang="en-US" sz="1400" dirty="0" smtClean="0">
                <a:latin typeface="ＭＳ Ｐゴシック" pitchFamily="50" charset="-128"/>
                <a:ea typeface="ＭＳ Ｐゴシック" charset="-128"/>
              </a:rPr>
              <a:t>保育士宿舎借り上げ支援事業など</a:t>
            </a:r>
            <a:r>
              <a:rPr lang="ja-JP" altLang="en-US" sz="1400" dirty="0">
                <a:latin typeface="ＭＳ Ｐゴシック" pitchFamily="50" charset="-128"/>
                <a:ea typeface="ＭＳ Ｐゴシック" charset="-128"/>
              </a:rPr>
              <a:t>を引き続き実施</a:t>
            </a:r>
            <a:endParaRPr lang="en-US" altLang="ja-JP" sz="1400" dirty="0">
              <a:latin typeface="ＭＳ Ｐゴシック" pitchFamily="50" charset="-128"/>
              <a:ea typeface="ＭＳ Ｐゴシック" charset="-128"/>
            </a:endParaRPr>
          </a:p>
        </p:txBody>
      </p:sp>
      <p:sp>
        <p:nvSpPr>
          <p:cNvPr id="9" name="スライド番号プレースホルダ 3"/>
          <p:cNvSpPr txBox="1">
            <a:spLocks noGrp="1"/>
          </p:cNvSpPr>
          <p:nvPr/>
        </p:nvSpPr>
        <p:spPr bwMode="auto">
          <a:xfrm>
            <a:off x="7010400" y="4813300"/>
            <a:ext cx="2133600" cy="357188"/>
          </a:xfrm>
          <a:prstGeom prst="rect">
            <a:avLst/>
          </a:prstGeom>
          <a:noFill/>
          <a:ln>
            <a:miter lim="800000"/>
            <a:headEnd/>
            <a:tailEnd/>
          </a:ln>
        </p:spPr>
        <p:txBody>
          <a:bodyPr lIns="77929" tIns="38964" rIns="77929" bIns="38964"/>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0122D6CC-8F4B-4EBF-AA51-5DE833A80D27}" type="slidenum">
              <a:rPr lang="en-US" altLang="ja-JP" sz="2000" b="1" smtClean="0">
                <a:solidFill>
                  <a:srgbClr val="000000"/>
                </a:solidFill>
                <a:effectLst>
                  <a:outerShdw blurRad="38100" dist="38100" dir="2700000" algn="tl">
                    <a:srgbClr val="C0C0C0"/>
                  </a:outerShdw>
                </a:effectLst>
              </a:rPr>
              <a:pPr algn="r" eaLnBrk="1" hangingPunct="1">
                <a:defRPr/>
              </a:pPr>
              <a:t>15</a:t>
            </a:fld>
            <a:endParaRPr lang="en-US" altLang="ja-JP" sz="2000" b="1" dirty="0" smtClean="0">
              <a:solidFill>
                <a:srgbClr val="000000"/>
              </a:solidFill>
              <a:effectLst>
                <a:outerShdw blurRad="38100" dist="38100" dir="2700000" algn="tl">
                  <a:srgbClr val="C0C0C0"/>
                </a:outerShdw>
              </a:effectLst>
            </a:endParaRPr>
          </a:p>
        </p:txBody>
      </p:sp>
      <p:sp>
        <p:nvSpPr>
          <p:cNvPr id="14"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200" dirty="0">
                <a:solidFill>
                  <a:srgbClr val="FFFFFF"/>
                </a:solidFill>
                <a:effectLst>
                  <a:outerShdw blurRad="38100" dist="38100" dir="2700000" algn="tl">
                    <a:srgbClr val="000000">
                      <a:alpha val="43137"/>
                    </a:srgbClr>
                  </a:outerShdw>
                </a:effectLst>
                <a:ea typeface="HG創英角ｺﾞｼｯｸUB" pitchFamily="49" charset="-128"/>
              </a:rPr>
              <a:t>待機児童を含む利用保留児童の解消に向けた</a:t>
            </a:r>
            <a:r>
              <a:rPr lang="ja-JP" altLang="en-US" sz="2200" dirty="0" smtClean="0">
                <a:solidFill>
                  <a:srgbClr val="FFFFFF"/>
                </a:solidFill>
                <a:effectLst>
                  <a:outerShdw blurRad="38100" dist="38100" dir="2700000" algn="tl">
                    <a:srgbClr val="000000">
                      <a:alpha val="43137"/>
                    </a:srgbClr>
                  </a:outerShdw>
                </a:effectLst>
                <a:ea typeface="HG創英角ｺﾞｼｯｸUB" pitchFamily="49" charset="-128"/>
              </a:rPr>
              <a:t>取組み②</a:t>
            </a:r>
            <a:endParaRPr lang="ja-JP" altLang="en-US" sz="2200"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10" name="角丸四角形 9"/>
          <p:cNvSpPr/>
          <p:nvPr/>
        </p:nvSpPr>
        <p:spPr>
          <a:xfrm>
            <a:off x="114378" y="3482450"/>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3" name="角丸四角形 2"/>
          <p:cNvSpPr/>
          <p:nvPr/>
        </p:nvSpPr>
        <p:spPr>
          <a:xfrm>
            <a:off x="304800" y="1965325"/>
            <a:ext cx="5497286" cy="327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rgbClr val="000000"/>
                </a:solidFill>
                <a:latin typeface="ＭＳ Ｐゴシック" pitchFamily="50" charset="-128"/>
              </a:rPr>
              <a:t>さらなる保育人材</a:t>
            </a:r>
            <a:r>
              <a:rPr lang="ja-JP" altLang="en-US" dirty="0" smtClean="0">
                <a:solidFill>
                  <a:srgbClr val="000000"/>
                </a:solidFill>
                <a:latin typeface="ＭＳ Ｐゴシック" pitchFamily="50" charset="-128"/>
              </a:rPr>
              <a:t>確保</a:t>
            </a:r>
            <a:r>
              <a:rPr lang="ja-JP" altLang="en-US" dirty="0" smtClean="0">
                <a:solidFill>
                  <a:schemeClr val="tx1"/>
                </a:solidFill>
                <a:latin typeface="ＭＳ Ｐゴシック" pitchFamily="50" charset="-128"/>
              </a:rPr>
              <a:t>に向けた本市独自</a:t>
            </a:r>
            <a:r>
              <a:rPr lang="ja-JP" altLang="en-US" dirty="0" smtClean="0">
                <a:solidFill>
                  <a:srgbClr val="000000"/>
                </a:solidFill>
                <a:latin typeface="ＭＳ Ｐゴシック" pitchFamily="50" charset="-128"/>
              </a:rPr>
              <a:t>の取組み</a:t>
            </a:r>
            <a:endParaRPr lang="ja-JP" altLang="en-US" dirty="0">
              <a:solidFill>
                <a:srgbClr val="000000"/>
              </a:solidFill>
              <a:latin typeface="ＭＳ Ｐゴシック" pitchFamily="50" charset="-128"/>
            </a:endParaRPr>
          </a:p>
        </p:txBody>
      </p:sp>
      <p:sp>
        <p:nvSpPr>
          <p:cNvPr id="12297" name="Rectangle 4"/>
          <p:cNvSpPr>
            <a:spLocks noChangeArrowheads="1"/>
          </p:cNvSpPr>
          <p:nvPr/>
        </p:nvSpPr>
        <p:spPr bwMode="auto">
          <a:xfrm>
            <a:off x="6919913" y="0"/>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99"/>
                </a:solidFill>
                <a:ea typeface="HG創英角ｺﾞｼｯｸUB" panose="020B0909000000000000" pitchFamily="49" charset="-128"/>
              </a:rPr>
              <a:t>子育て・教育環境の充実</a:t>
            </a:r>
            <a:endParaRPr lang="en-US" altLang="ja-JP" sz="1400">
              <a:solidFill>
                <a:srgbClr val="000099"/>
              </a:solidFill>
              <a:ea typeface="HG創英角ｺﾞｼｯｸUB" panose="020B0909000000000000" pitchFamily="49" charset="-128"/>
            </a:endParaRPr>
          </a:p>
        </p:txBody>
      </p:sp>
      <p:sp>
        <p:nvSpPr>
          <p:cNvPr id="15" name="角丸四角形 14"/>
          <p:cNvSpPr/>
          <p:nvPr/>
        </p:nvSpPr>
        <p:spPr>
          <a:xfrm>
            <a:off x="114378" y="2459493"/>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rgbClr val="000000"/>
                </a:solidFill>
                <a:latin typeface="HG丸ｺﾞｼｯｸM-PRO" pitchFamily="50" charset="-128"/>
                <a:ea typeface="HG丸ｺﾞｼｯｸM-PRO" pitchFamily="50" charset="-128"/>
              </a:rPr>
              <a:t>拡</a:t>
            </a:r>
          </a:p>
        </p:txBody>
      </p:sp>
      <p:pic>
        <p:nvPicPr>
          <p:cNvPr id="12290"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2501" y="2439602"/>
            <a:ext cx="1641475" cy="12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5"/>
          <p:cNvSpPr>
            <a:spLocks noChangeArrowheads="1"/>
          </p:cNvSpPr>
          <p:nvPr/>
        </p:nvSpPr>
        <p:spPr bwMode="auto">
          <a:xfrm>
            <a:off x="159918" y="2414571"/>
            <a:ext cx="8471435" cy="2282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marL="500513" indent="-285750" eaLnBrk="1" hangingPunct="1">
              <a:spcBef>
                <a:spcPts val="170"/>
              </a:spcBef>
              <a:spcAft>
                <a:spcPts val="170"/>
              </a:spcAft>
              <a:buFont typeface="Wingdings" panose="05000000000000000000" pitchFamily="2" charset="2"/>
              <a:buChar char="Ø"/>
              <a:defRPr/>
            </a:pPr>
            <a:r>
              <a:rPr lang="ja-JP" altLang="en-US" sz="1400" dirty="0" smtClean="0">
                <a:solidFill>
                  <a:srgbClr val="000000"/>
                </a:solidFill>
                <a:latin typeface="ＭＳ Ｐゴシック" pitchFamily="50" charset="-128"/>
                <a:ea typeface="ＭＳ Ｐゴシック" charset="-128"/>
              </a:rPr>
              <a:t>保育士の定着の</a:t>
            </a:r>
            <a:r>
              <a:rPr lang="ja-JP" altLang="en-US" sz="1400" dirty="0">
                <a:solidFill>
                  <a:srgbClr val="000000"/>
                </a:solidFill>
                <a:latin typeface="ＭＳ Ｐゴシック" pitchFamily="50" charset="-128"/>
                <a:ea typeface="ＭＳ Ｐゴシック" charset="-128"/>
              </a:rPr>
              <a:t>ため</a:t>
            </a:r>
            <a:r>
              <a:rPr lang="ja-JP" altLang="en-US" sz="1400" dirty="0" smtClean="0">
                <a:solidFill>
                  <a:srgbClr val="000000"/>
                </a:solidFill>
                <a:latin typeface="ＭＳ Ｐゴシック" pitchFamily="50" charset="-128"/>
                <a:ea typeface="ＭＳ Ｐゴシック" charset="-128"/>
              </a:rPr>
              <a:t>、</a:t>
            </a:r>
            <a:r>
              <a:rPr lang="zh-TW" altLang="en-US" sz="1400" dirty="0" smtClean="0">
                <a:solidFill>
                  <a:srgbClr val="000000"/>
                </a:solidFill>
                <a:latin typeface="ＭＳ Ｐゴシック" pitchFamily="50" charset="-128"/>
                <a:ea typeface="ＭＳ Ｐゴシック" charset="-128"/>
              </a:rPr>
              <a:t>新規</a:t>
            </a:r>
            <a:r>
              <a:rPr lang="zh-TW" altLang="en-US" sz="1400" dirty="0">
                <a:solidFill>
                  <a:srgbClr val="000000"/>
                </a:solidFill>
                <a:latin typeface="ＭＳ Ｐゴシック" pitchFamily="50" charset="-128"/>
                <a:ea typeface="ＭＳ Ｐゴシック" charset="-128"/>
              </a:rPr>
              <a:t>採用保育士特別</a:t>
            </a:r>
            <a:r>
              <a:rPr lang="zh-TW" altLang="en-US" sz="1400" dirty="0" smtClean="0">
                <a:solidFill>
                  <a:srgbClr val="000000"/>
                </a:solidFill>
                <a:latin typeface="ＭＳ Ｐゴシック" pitchFamily="50" charset="-128"/>
                <a:ea typeface="ＭＳ Ｐゴシック" charset="-128"/>
              </a:rPr>
              <a:t>給付</a:t>
            </a:r>
            <a:r>
              <a:rPr lang="ja-JP" altLang="en-US" sz="1400" dirty="0" smtClean="0">
                <a:solidFill>
                  <a:srgbClr val="000000"/>
                </a:solidFill>
                <a:latin typeface="ＭＳ Ｐゴシック" pitchFamily="50" charset="-128"/>
                <a:ea typeface="ＭＳ Ｐゴシック" charset="-128"/>
              </a:rPr>
              <a:t>補助</a:t>
            </a:r>
            <a:r>
              <a:rPr lang="zh-TW" altLang="en-US" sz="1400" dirty="0" smtClean="0">
                <a:solidFill>
                  <a:srgbClr val="000000"/>
                </a:solidFill>
                <a:latin typeface="ＭＳ Ｐゴシック" pitchFamily="50" charset="-128"/>
                <a:ea typeface="ＭＳ Ｐゴシック" charset="-128"/>
              </a:rPr>
              <a:t>事業</a:t>
            </a:r>
            <a:r>
              <a:rPr lang="ja-JP" altLang="en-US" sz="1400" dirty="0" smtClean="0">
                <a:solidFill>
                  <a:srgbClr val="000000"/>
                </a:solidFill>
                <a:latin typeface="ＭＳ Ｐゴシック" pitchFamily="50" charset="-128"/>
                <a:ea typeface="ＭＳ Ｐゴシック" charset="-128"/>
              </a:rPr>
              <a:t>の対象者を拡充</a:t>
            </a:r>
            <a:endParaRPr lang="en-US" altLang="ja-JP" sz="1400" dirty="0">
              <a:solidFill>
                <a:srgbClr val="000000"/>
              </a:solidFill>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smtClean="0">
                <a:solidFill>
                  <a:srgbClr val="000000"/>
                </a:solidFill>
                <a:latin typeface="ＭＳ Ｐゴシック" pitchFamily="50" charset="-128"/>
                <a:ea typeface="ＭＳ Ｐゴシック" charset="-128"/>
              </a:rPr>
              <a:t>　</a:t>
            </a:r>
            <a:r>
              <a:rPr lang="ja-JP" altLang="en-US" sz="1400" dirty="0" smtClean="0">
                <a:solidFill>
                  <a:srgbClr val="000000"/>
                </a:solidFill>
                <a:latin typeface="ＭＳ ゴシック" panose="020B0609070205080204" pitchFamily="49" charset="-128"/>
                <a:ea typeface="ＭＳ ゴシック" panose="020B0609070205080204" pitchFamily="49" charset="-128"/>
              </a:rPr>
              <a:t>・</a:t>
            </a:r>
            <a:r>
              <a:rPr lang="en-US" altLang="ja-JP" sz="1400" dirty="0" smtClean="0">
                <a:solidFill>
                  <a:srgbClr val="000000"/>
                </a:solidFill>
                <a:latin typeface="ＭＳ ゴシック" panose="020B0609070205080204" pitchFamily="49" charset="-128"/>
                <a:ea typeface="ＭＳ ゴシック" panose="020B0609070205080204" pitchFamily="49" charset="-128"/>
              </a:rPr>
              <a:t>〔</a:t>
            </a:r>
            <a:r>
              <a:rPr lang="ja-JP" altLang="en-US" sz="1400" dirty="0" smtClean="0">
                <a:solidFill>
                  <a:srgbClr val="000000"/>
                </a:solidFill>
                <a:latin typeface="ＭＳ Ｐゴシック" pitchFamily="50" charset="-128"/>
                <a:ea typeface="ＭＳ Ｐゴシック" charset="-128"/>
              </a:rPr>
              <a:t>拡充前</a:t>
            </a:r>
            <a:r>
              <a:rPr lang="en-US" altLang="ja-JP" sz="1400" dirty="0" smtClean="0">
                <a:solidFill>
                  <a:srgbClr val="000000"/>
                </a:solidFill>
                <a:latin typeface="ＭＳ Ｐゴシック" pitchFamily="50" charset="-128"/>
                <a:ea typeface="ＭＳ Ｐゴシック" charset="-128"/>
              </a:rPr>
              <a:t>〕</a:t>
            </a:r>
            <a:r>
              <a:rPr lang="ja-JP" altLang="en-US" sz="1400" dirty="0" smtClean="0">
                <a:solidFill>
                  <a:srgbClr val="000000"/>
                </a:solidFill>
                <a:latin typeface="ＭＳ Ｐゴシック" pitchFamily="50" charset="-128"/>
                <a:ea typeface="ＭＳ Ｐゴシック" charset="-128"/>
              </a:rPr>
              <a:t>採用１年目、２年目の保育士に対する補助（１０万円</a:t>
            </a:r>
            <a:r>
              <a:rPr lang="en-US" altLang="ja-JP" sz="1400" dirty="0" smtClean="0">
                <a:latin typeface="ＭＳ Ｐゴシック" pitchFamily="50" charset="-128"/>
                <a:ea typeface="ＭＳ Ｐゴシック" charset="-128"/>
              </a:rPr>
              <a:t>/</a:t>
            </a:r>
            <a:r>
              <a:rPr lang="ja-JP" altLang="en-US" sz="1400" dirty="0" smtClean="0">
                <a:latin typeface="ＭＳ Ｐゴシック" pitchFamily="50" charset="-128"/>
                <a:ea typeface="ＭＳ Ｐゴシック" charset="-128"/>
              </a:rPr>
              <a:t>年）</a:t>
            </a:r>
            <a:endParaRPr lang="en-US" altLang="ja-JP" sz="1400" dirty="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smtClean="0">
                <a:latin typeface="ＭＳ Ｐゴシック" pitchFamily="50" charset="-128"/>
                <a:ea typeface="ＭＳ Ｐゴシック" charset="-128"/>
              </a:rPr>
              <a:t>　⇒</a:t>
            </a:r>
            <a:r>
              <a:rPr lang="en-US" altLang="ja-JP" sz="1400" dirty="0" smtClean="0">
                <a:latin typeface="ＭＳ ゴシック" panose="020B0609070205080204" pitchFamily="49" charset="-128"/>
                <a:ea typeface="ＭＳ ゴシック" panose="020B0609070205080204" pitchFamily="49" charset="-128"/>
              </a:rPr>
              <a:t>〔</a:t>
            </a:r>
            <a:r>
              <a:rPr lang="ja-JP" altLang="en-US" sz="1400" dirty="0" smtClean="0">
                <a:latin typeface="ＭＳ Ｐゴシック" pitchFamily="50" charset="-128"/>
                <a:ea typeface="ＭＳ Ｐゴシック" charset="-128"/>
              </a:rPr>
              <a:t>拡充後</a:t>
            </a:r>
            <a:r>
              <a:rPr lang="en-US" altLang="ja-JP" sz="1400" dirty="0" smtClean="0">
                <a:latin typeface="ＭＳ Ｐゴシック" pitchFamily="50" charset="-128"/>
                <a:ea typeface="ＭＳ Ｐゴシック" charset="-128"/>
              </a:rPr>
              <a:t>〕</a:t>
            </a:r>
            <a:r>
              <a:rPr lang="ja-JP" altLang="en-US" sz="1400" dirty="0" smtClean="0">
                <a:latin typeface="ＭＳ Ｐゴシック" pitchFamily="50" charset="-128"/>
                <a:ea typeface="ＭＳ Ｐゴシック" charset="-128"/>
              </a:rPr>
              <a:t>引き続き３年目、４年目と勤務した場合に補助（２０万円</a:t>
            </a:r>
            <a:r>
              <a:rPr lang="en-US" altLang="ja-JP" sz="1400" dirty="0" smtClean="0">
                <a:latin typeface="ＭＳ Ｐゴシック" pitchFamily="50" charset="-128"/>
                <a:ea typeface="ＭＳ Ｐゴシック" charset="-128"/>
              </a:rPr>
              <a:t>/</a:t>
            </a:r>
            <a:r>
              <a:rPr lang="ja-JP" altLang="en-US" sz="1400" dirty="0" smtClean="0">
                <a:latin typeface="ＭＳ Ｐゴシック" pitchFamily="50" charset="-128"/>
                <a:ea typeface="ＭＳ Ｐゴシック" charset="-128"/>
              </a:rPr>
              <a:t>年</a:t>
            </a:r>
            <a:r>
              <a:rPr lang="ja-JP" altLang="en-US" sz="1400" dirty="0" smtClean="0">
                <a:solidFill>
                  <a:srgbClr val="000000"/>
                </a:solidFill>
                <a:latin typeface="ＭＳ Ｐゴシック" pitchFamily="50" charset="-128"/>
                <a:ea typeface="ＭＳ Ｐゴシック" charset="-128"/>
              </a:rPr>
              <a:t>）を追加</a:t>
            </a:r>
            <a:endParaRPr lang="en-US" altLang="ja-JP" sz="1400" dirty="0" smtClean="0">
              <a:solidFill>
                <a:srgbClr val="000000"/>
              </a:solidFill>
              <a:latin typeface="ＭＳ Ｐゴシック" pitchFamily="50" charset="-128"/>
              <a:ea typeface="ＭＳ Ｐゴシック" charset="-128"/>
            </a:endParaRPr>
          </a:p>
          <a:p>
            <a:pPr marL="214763" eaLnBrk="1" hangingPunct="1">
              <a:spcBef>
                <a:spcPts val="170"/>
              </a:spcBef>
              <a:spcAft>
                <a:spcPts val="170"/>
              </a:spcAft>
              <a:defRPr/>
            </a:pPr>
            <a:endParaRPr lang="en-US" altLang="ja-JP" sz="1400" dirty="0">
              <a:solidFill>
                <a:srgbClr val="000000"/>
              </a:solidFill>
              <a:latin typeface="ＭＳ Ｐゴシック" pitchFamily="50" charset="-128"/>
              <a:ea typeface="ＭＳ Ｐゴシック" charset="-128"/>
            </a:endParaRPr>
          </a:p>
          <a:p>
            <a:pPr marL="500513" indent="-285750" eaLnBrk="1" hangingPunct="1">
              <a:spcBef>
                <a:spcPts val="170"/>
              </a:spcBef>
              <a:spcAft>
                <a:spcPts val="170"/>
              </a:spcAft>
              <a:buFont typeface="Wingdings" panose="05000000000000000000" pitchFamily="2" charset="2"/>
              <a:buChar char="Ø"/>
              <a:defRPr/>
            </a:pPr>
            <a:r>
              <a:rPr lang="ja-JP" altLang="en-US" sz="1400" dirty="0" smtClean="0">
                <a:solidFill>
                  <a:srgbClr val="000000"/>
                </a:solidFill>
                <a:latin typeface="ＭＳ Ｐゴシック" pitchFamily="50" charset="-128"/>
                <a:ea typeface="ＭＳ Ｐゴシック" charset="-128"/>
              </a:rPr>
              <a:t>保育士ウェルカム事業</a:t>
            </a:r>
            <a:r>
              <a:rPr lang="ja-JP" altLang="en-US" sz="1400" dirty="0">
                <a:solidFill>
                  <a:srgbClr val="000000"/>
                </a:solidFill>
                <a:latin typeface="ＭＳ Ｐゴシック" pitchFamily="50" charset="-128"/>
                <a:ea typeface="ＭＳ Ｐゴシック" charset="-128"/>
              </a:rPr>
              <a:t>　　</a:t>
            </a:r>
            <a:endParaRPr lang="en-US" altLang="ja-JP" sz="1400" dirty="0" smtClean="0">
              <a:solidFill>
                <a:srgbClr val="000000"/>
              </a:solidFill>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smtClean="0">
                <a:solidFill>
                  <a:srgbClr val="000000"/>
                </a:solidFill>
                <a:latin typeface="+mj-ea"/>
                <a:ea typeface="+mj-ea"/>
              </a:rPr>
              <a:t>　</a:t>
            </a:r>
            <a:r>
              <a:rPr lang="ja-JP" altLang="en-US" sz="1400" dirty="0" smtClean="0">
                <a:solidFill>
                  <a:srgbClr val="000000"/>
                </a:solidFill>
                <a:latin typeface="ＭＳ ゴシック" panose="020B0609070205080204" pitchFamily="49" charset="-128"/>
                <a:ea typeface="ＭＳ ゴシック" panose="020B0609070205080204" pitchFamily="49" charset="-128"/>
              </a:rPr>
              <a:t>・</a:t>
            </a:r>
            <a:r>
              <a:rPr lang="ja-JP" altLang="en-US" sz="1400" dirty="0" smtClean="0">
                <a:solidFill>
                  <a:srgbClr val="000000"/>
                </a:solidFill>
                <a:latin typeface="ＭＳ Ｐゴシック" pitchFamily="50" charset="-128"/>
                <a:ea typeface="ＭＳ Ｐゴシック" charset="-128"/>
              </a:rPr>
              <a:t>他府県</a:t>
            </a:r>
            <a:r>
              <a:rPr lang="ja-JP" altLang="en-US" sz="1400" dirty="0" smtClean="0">
                <a:latin typeface="ＭＳ Ｐゴシック" pitchFamily="50" charset="-128"/>
                <a:ea typeface="ＭＳ Ｐゴシック" charset="-128"/>
              </a:rPr>
              <a:t>から新規採用保育士</a:t>
            </a:r>
            <a:r>
              <a:rPr lang="ja-JP" altLang="en-US" sz="1400" dirty="0" smtClean="0">
                <a:solidFill>
                  <a:srgbClr val="000000"/>
                </a:solidFill>
                <a:latin typeface="ＭＳ Ｐゴシック" pitchFamily="50" charset="-128"/>
                <a:ea typeface="ＭＳ Ｐゴシック" charset="-128"/>
              </a:rPr>
              <a:t>を呼び込むため、帰省費用や</a:t>
            </a:r>
            <a:r>
              <a:rPr lang="ja-JP" altLang="en-US" sz="1400" dirty="0" smtClean="0">
                <a:latin typeface="ＭＳ Ｐゴシック" pitchFamily="50" charset="-128"/>
                <a:ea typeface="ＭＳ Ｐゴシック" charset="-128"/>
              </a:rPr>
              <a:t>市内遊興施設の年間</a:t>
            </a:r>
            <a:r>
              <a:rPr lang="ja-JP" altLang="en-US" sz="1400" dirty="0">
                <a:latin typeface="ＭＳ Ｐゴシック" pitchFamily="50" charset="-128"/>
                <a:ea typeface="ＭＳ Ｐゴシック" charset="-128"/>
              </a:rPr>
              <a:t>パスポート</a:t>
            </a:r>
            <a:r>
              <a:rPr lang="ja-JP" altLang="en-US" sz="1400" dirty="0" smtClean="0">
                <a:latin typeface="ＭＳ Ｐゴシック" pitchFamily="50" charset="-128"/>
                <a:ea typeface="ＭＳ Ｐゴシック" charset="-128"/>
              </a:rPr>
              <a:t>購入費等の</a:t>
            </a:r>
            <a:r>
              <a:rPr lang="en-US" altLang="ja-JP" sz="1400" dirty="0">
                <a:latin typeface="ＭＳ Ｐゴシック" pitchFamily="50" charset="-128"/>
                <a:ea typeface="ＭＳ Ｐゴシック" charset="-128"/>
              </a:rPr>
              <a:t/>
            </a:r>
            <a:br>
              <a:rPr lang="en-US" altLang="ja-JP" sz="1400" dirty="0">
                <a:latin typeface="ＭＳ Ｐゴシック" pitchFamily="50" charset="-128"/>
                <a:ea typeface="ＭＳ Ｐゴシック" charset="-128"/>
              </a:rPr>
            </a:br>
            <a:r>
              <a:rPr lang="ja-JP" altLang="en-US" sz="1400" dirty="0" smtClean="0">
                <a:latin typeface="ＭＳ Ｐゴシック" pitchFamily="50" charset="-128"/>
                <a:ea typeface="ＭＳ Ｐゴシック" charset="-128"/>
              </a:rPr>
              <a:t>　</a:t>
            </a:r>
            <a:r>
              <a:rPr lang="ja-JP" altLang="en-US" sz="1400" dirty="0" smtClean="0">
                <a:latin typeface="ＭＳ ゴシック" panose="020B0609070205080204" pitchFamily="49" charset="-128"/>
                <a:ea typeface="ＭＳ ゴシック" panose="020B0609070205080204" pitchFamily="49" charset="-128"/>
              </a:rPr>
              <a:t>　</a:t>
            </a:r>
            <a:r>
              <a:rPr lang="ja-JP" altLang="en-US" sz="1400" dirty="0" smtClean="0">
                <a:latin typeface="ＭＳ Ｐゴシック" pitchFamily="50" charset="-128"/>
                <a:ea typeface="ＭＳ Ｐゴシック" charset="-128"/>
              </a:rPr>
              <a:t>福利厚生相当額を</a:t>
            </a:r>
            <a:r>
              <a:rPr lang="ja-JP" altLang="en-US" sz="1400" dirty="0">
                <a:solidFill>
                  <a:srgbClr val="000000"/>
                </a:solidFill>
                <a:latin typeface="ＭＳ Ｐゴシック" pitchFamily="50" charset="-128"/>
                <a:ea typeface="ＭＳ Ｐゴシック" charset="-128"/>
              </a:rPr>
              <a:t>２</a:t>
            </a:r>
            <a:r>
              <a:rPr lang="ja-JP" altLang="en-US" sz="1400" dirty="0" smtClean="0">
                <a:solidFill>
                  <a:srgbClr val="000000"/>
                </a:solidFill>
                <a:latin typeface="ＭＳ Ｐゴシック" pitchFamily="50" charset="-128"/>
                <a:ea typeface="ＭＳ Ｐゴシック" charset="-128"/>
              </a:rPr>
              <a:t>年間補助</a:t>
            </a:r>
            <a:endParaRPr lang="en-US" altLang="ja-JP" sz="1400" dirty="0" smtClean="0">
              <a:solidFill>
                <a:srgbClr val="000000"/>
              </a:solidFill>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smtClean="0">
                <a:solidFill>
                  <a:srgbClr val="000000"/>
                </a:solidFill>
                <a:latin typeface="ＭＳ Ｐゴシック" pitchFamily="50" charset="-128"/>
                <a:ea typeface="ＭＳ Ｐゴシック" charset="-128"/>
              </a:rPr>
              <a:t>　</a:t>
            </a:r>
            <a:r>
              <a:rPr lang="ja-JP" altLang="en-US" sz="1400" dirty="0" smtClean="0">
                <a:solidFill>
                  <a:srgbClr val="000000"/>
                </a:solidFill>
                <a:latin typeface="ＭＳ ゴシック" panose="020B0609070205080204" pitchFamily="49" charset="-128"/>
                <a:ea typeface="ＭＳ ゴシック" panose="020B0609070205080204" pitchFamily="49" charset="-128"/>
              </a:rPr>
              <a:t>・</a:t>
            </a:r>
            <a:r>
              <a:rPr lang="ja-JP" altLang="en-US" sz="1400" dirty="0" smtClean="0">
                <a:solidFill>
                  <a:srgbClr val="000000"/>
                </a:solidFill>
                <a:latin typeface="ＭＳ Ｐゴシック" pitchFamily="50" charset="-128"/>
                <a:ea typeface="ＭＳ Ｐゴシック" charset="-128"/>
              </a:rPr>
              <a:t>一人</a:t>
            </a:r>
            <a:r>
              <a:rPr lang="ja-JP" altLang="en-US" sz="1400" dirty="0">
                <a:solidFill>
                  <a:srgbClr val="000000"/>
                </a:solidFill>
                <a:latin typeface="ＭＳ Ｐゴシック" pitchFamily="50" charset="-128"/>
                <a:ea typeface="ＭＳ Ｐゴシック" charset="-128"/>
              </a:rPr>
              <a:t>あ</a:t>
            </a:r>
            <a:r>
              <a:rPr lang="ja-JP" altLang="en-US" sz="1400" dirty="0" smtClean="0">
                <a:solidFill>
                  <a:srgbClr val="000000"/>
                </a:solidFill>
                <a:latin typeface="ＭＳ Ｐゴシック" pitchFamily="50" charset="-128"/>
                <a:ea typeface="ＭＳ Ｐゴシック" charset="-128"/>
              </a:rPr>
              <a:t>たり年間</a:t>
            </a:r>
            <a:r>
              <a:rPr lang="ja-JP" altLang="en-US" sz="1400" dirty="0" smtClean="0">
                <a:solidFill>
                  <a:srgbClr val="FF0000"/>
                </a:solidFill>
                <a:latin typeface="ＭＳ Ｐゴシック" pitchFamily="50" charset="-128"/>
                <a:ea typeface="ＭＳ Ｐゴシック" charset="-128"/>
              </a:rPr>
              <a:t>　</a:t>
            </a:r>
            <a:r>
              <a:rPr lang="ja-JP" altLang="en-US" sz="1400" dirty="0" smtClean="0">
                <a:solidFill>
                  <a:srgbClr val="000000"/>
                </a:solidFill>
                <a:latin typeface="ＭＳ Ｐゴシック" pitchFamily="50" charset="-128"/>
                <a:ea typeface="ＭＳ Ｐゴシック" charset="-128"/>
              </a:rPr>
              <a:t>　近畿圏外　８５，０００円　　　近畿圏内（府外）　４５，００</a:t>
            </a:r>
            <a:r>
              <a:rPr lang="ja-JP" altLang="en-US" sz="1400" dirty="0">
                <a:solidFill>
                  <a:srgbClr val="000000"/>
                </a:solidFill>
                <a:latin typeface="ＭＳ Ｐゴシック" pitchFamily="50" charset="-128"/>
                <a:ea typeface="ＭＳ Ｐゴシック" charset="-128"/>
              </a:rPr>
              <a:t>０</a:t>
            </a:r>
            <a:r>
              <a:rPr lang="ja-JP" altLang="en-US" sz="1400" dirty="0" smtClean="0">
                <a:solidFill>
                  <a:srgbClr val="000000"/>
                </a:solidFill>
                <a:latin typeface="ＭＳ Ｐゴシック" pitchFamily="50" charset="-128"/>
                <a:ea typeface="ＭＳ Ｐゴシック" charset="-128"/>
              </a:rPr>
              <a:t>円</a:t>
            </a:r>
            <a:endParaRPr lang="ja-JP" altLang="en-US" sz="1600" dirty="0">
              <a:solidFill>
                <a:srgbClr val="000000"/>
              </a:solidFill>
              <a:latin typeface="ＭＳ Ｐゴシック" panose="020B0600070205080204" pitchFamily="50" charset="-128"/>
            </a:endParaRPr>
          </a:p>
        </p:txBody>
      </p:sp>
    </p:spTree>
    <p:extLst>
      <p:ext uri="{BB962C8B-B14F-4D97-AF65-F5344CB8AC3E}">
        <p14:creationId xmlns:p14="http://schemas.microsoft.com/office/powerpoint/2010/main" val="111682927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31956" y="3977818"/>
            <a:ext cx="739987" cy="93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p:cNvSpPr>
            <a:spLocks noChangeArrowheads="1"/>
          </p:cNvSpPr>
          <p:nvPr/>
        </p:nvSpPr>
        <p:spPr bwMode="auto">
          <a:xfrm>
            <a:off x="0" y="0"/>
            <a:ext cx="9144000" cy="468313"/>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a:defRPr/>
            </a:pPr>
            <a:r>
              <a:rPr lang="ja-JP" altLang="en-US" sz="2800" dirty="0">
                <a:solidFill>
                  <a:srgbClr val="FFFFFF"/>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こどもの貧困に</a:t>
            </a:r>
            <a:r>
              <a:rPr lang="ja-JP" altLang="en-US" sz="2800">
                <a:solidFill>
                  <a:srgbClr val="FFFFFF"/>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対する取組み</a:t>
            </a:r>
            <a:endParaRPr lang="ja-JP" altLang="en-US" sz="2800" dirty="0">
              <a:solidFill>
                <a:srgbClr val="FFFFFF"/>
              </a:solidFill>
              <a:effectLst>
                <a:outerShdw blurRad="38100" dist="38100" dir="2700000" algn="tl">
                  <a:srgbClr val="000000">
                    <a:alpha val="43137"/>
                  </a:srgbClr>
                </a:outerShdw>
              </a:effectLst>
              <a:latin typeface="HG創英角ｺﾞｼｯｸUB" pitchFamily="49" charset="-128"/>
              <a:ea typeface="HG創英角ｺﾞｼｯｸUB" pitchFamily="49" charset="-128"/>
            </a:endParaRPr>
          </a:p>
        </p:txBody>
      </p:sp>
      <p:sp>
        <p:nvSpPr>
          <p:cNvPr id="12" name="角丸四角形 11"/>
          <p:cNvSpPr/>
          <p:nvPr/>
        </p:nvSpPr>
        <p:spPr>
          <a:xfrm>
            <a:off x="224008" y="2738306"/>
            <a:ext cx="8804275" cy="771779"/>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lnSpc>
                <a:spcPts val="2000"/>
              </a:lnSpc>
              <a:defRPr/>
            </a:pPr>
            <a:r>
              <a:rPr lang="ja-JP" altLang="en-US" b="1" dirty="0">
                <a:solidFill>
                  <a:srgbClr val="000000"/>
                </a:solidFill>
                <a:latin typeface="ＭＳ Ｐゴシック"/>
              </a:rPr>
              <a:t>  </a:t>
            </a:r>
            <a:r>
              <a:rPr lang="ja-JP" altLang="en-US" sz="1600" b="1" dirty="0">
                <a:solidFill>
                  <a:srgbClr val="000000"/>
                </a:solidFill>
                <a:latin typeface="ＭＳ Ｐゴシック"/>
              </a:rPr>
              <a:t>■　こども支援ネットワーク事業　　　　　　　　　　　　</a:t>
            </a:r>
            <a:r>
              <a:rPr lang="ja-JP" altLang="en-US" sz="1600" b="1" dirty="0" smtClean="0">
                <a:solidFill>
                  <a:srgbClr val="000000"/>
                </a:solidFill>
                <a:latin typeface="ＭＳ Ｐゴシック"/>
              </a:rPr>
              <a:t>　　　　　　　　　　　   </a:t>
            </a:r>
            <a:r>
              <a:rPr lang="ja-JP" altLang="en-US" sz="1600" b="1" dirty="0">
                <a:solidFill>
                  <a:srgbClr val="000000"/>
                </a:solidFill>
                <a:latin typeface="ＭＳ Ｐゴシック"/>
              </a:rPr>
              <a:t>　（　　</a:t>
            </a:r>
            <a:r>
              <a:rPr lang="ja-JP" altLang="en-US" sz="1600" b="1" dirty="0" smtClean="0">
                <a:solidFill>
                  <a:srgbClr val="000000"/>
                </a:solidFill>
                <a:latin typeface="ＭＳ Ｐゴシック"/>
              </a:rPr>
              <a:t>１，２００万円 </a:t>
            </a:r>
            <a:r>
              <a:rPr lang="ja-JP" altLang="en-US" sz="1600" b="1" dirty="0">
                <a:solidFill>
                  <a:srgbClr val="000000"/>
                </a:solidFill>
                <a:latin typeface="ＭＳ Ｐゴシック"/>
              </a:rPr>
              <a:t>）　</a:t>
            </a:r>
            <a:endParaRPr lang="en-US" altLang="ja-JP" sz="1600" b="1" u="sng" dirty="0">
              <a:solidFill>
                <a:srgbClr val="000000"/>
              </a:solidFill>
              <a:latin typeface="ＭＳ Ｐゴシック"/>
            </a:endParaRPr>
          </a:p>
          <a:p>
            <a:pPr marL="396000" indent="-171450">
              <a:lnSpc>
                <a:spcPts val="2000"/>
              </a:lnSpc>
              <a:buFont typeface="Wingdings" panose="05000000000000000000" pitchFamily="2" charset="2"/>
              <a:buChar char="Ø"/>
              <a:defRPr/>
            </a:pPr>
            <a:r>
              <a:rPr lang="ja-JP" altLang="en-US" sz="1400" spc="-150" dirty="0" smtClean="0">
                <a:solidFill>
                  <a:schemeClr val="tx1"/>
                </a:solidFill>
                <a:latin typeface="ＭＳ ゴシック" panose="020B0609070205080204" pitchFamily="49" charset="-128"/>
                <a:ea typeface="ＭＳ ゴシック" panose="020B0609070205080204" pitchFamily="49" charset="-128"/>
              </a:rPr>
              <a:t>こども食堂等の安心・安全な運営基盤強化のため新たに保険加入にかかる経費の補助や物的</a:t>
            </a:r>
            <a:r>
              <a:rPr lang="ja-JP" altLang="en-US" sz="1400" spc="-150" dirty="0">
                <a:solidFill>
                  <a:schemeClr val="tx1"/>
                </a:solidFill>
                <a:latin typeface="ＭＳ ゴシック" panose="020B0609070205080204" pitchFamily="49" charset="-128"/>
                <a:ea typeface="ＭＳ ゴシック" panose="020B0609070205080204" pitchFamily="49" charset="-128"/>
              </a:rPr>
              <a:t>支援　　など</a:t>
            </a:r>
            <a:endParaRPr lang="ja-JP" altLang="en-US" sz="1400" dirty="0">
              <a:solidFill>
                <a:schemeClr val="tx1"/>
              </a:solidFill>
              <a:latin typeface="ＭＳ ゴシック" panose="020B0609070205080204" pitchFamily="49" charset="-128"/>
              <a:ea typeface="ＭＳ ゴシック" panose="020B0609070205080204" pitchFamily="49" charset="-128"/>
            </a:endParaRPr>
          </a:p>
          <a:p>
            <a:pPr marL="224550">
              <a:defRPr/>
            </a:pPr>
            <a:endParaRPr lang="ja-JP" altLang="en-US" sz="1400" dirty="0" smtClean="0">
              <a:solidFill>
                <a:srgbClr val="FF0000"/>
              </a:solidFill>
              <a:latin typeface="ＭＳ ゴシック" panose="020B0609070205080204" pitchFamily="49" charset="-128"/>
              <a:ea typeface="ＭＳ ゴシック" panose="020B0609070205080204" pitchFamily="49" charset="-128"/>
            </a:endParaRPr>
          </a:p>
          <a:p>
            <a:pPr marL="224550">
              <a:defRPr/>
            </a:pPr>
            <a:endParaRPr lang="ja-JP" altLang="en-US" sz="1400" dirty="0">
              <a:solidFill>
                <a:srgbClr val="000000"/>
              </a:solidFill>
              <a:latin typeface="ＭＳ ゴシック" panose="020B0609070205080204" pitchFamily="49" charset="-128"/>
              <a:ea typeface="ＭＳ ゴシック" panose="020B0609070205080204" pitchFamily="49" charset="-128"/>
            </a:endParaRPr>
          </a:p>
        </p:txBody>
      </p:sp>
      <p:sp>
        <p:nvSpPr>
          <p:cNvPr id="3" name="スライド番号プレースホルダー 2"/>
          <p:cNvSpPr>
            <a:spLocks noGrp="1"/>
          </p:cNvSpPr>
          <p:nvPr>
            <p:ph type="sldNum" sz="quarter" idx="12"/>
          </p:nvPr>
        </p:nvSpPr>
        <p:spPr>
          <a:xfrm>
            <a:off x="7010400" y="4784725"/>
            <a:ext cx="2133600" cy="358775"/>
          </a:xfrm>
        </p:spPr>
        <p:txBody>
          <a:bodyPr/>
          <a:lstStyle/>
          <a:p>
            <a:pPr>
              <a:defRPr/>
            </a:pPr>
            <a:fld id="{3BA4099C-13BA-4018-BFE4-974DA997ABDC}" type="slidenum">
              <a:rPr lang="en-US" altLang="ja-JP" sz="2000" b="1" smtClean="0">
                <a:solidFill>
                  <a:srgbClr val="000000"/>
                </a:solidFill>
                <a:effectLst>
                  <a:outerShdw blurRad="38100" dist="38100" dir="2700000" algn="tl">
                    <a:srgbClr val="000000">
                      <a:alpha val="43137"/>
                    </a:srgbClr>
                  </a:outerShdw>
                </a:effectLst>
              </a:rPr>
              <a:pPr>
                <a:defRPr/>
              </a:pPr>
              <a:t>16</a:t>
            </a:fld>
            <a:endParaRPr lang="en-US" altLang="ja-JP" sz="2000" b="1" dirty="0">
              <a:solidFill>
                <a:srgbClr val="000000"/>
              </a:solidFill>
              <a:effectLst>
                <a:outerShdw blurRad="38100" dist="38100" dir="2700000" algn="tl">
                  <a:srgbClr val="000000">
                    <a:alpha val="43137"/>
                  </a:srgbClr>
                </a:outerShdw>
              </a:effectLst>
            </a:endParaRPr>
          </a:p>
        </p:txBody>
      </p:sp>
      <p:sp>
        <p:nvSpPr>
          <p:cNvPr id="14" name="角丸四角形 13"/>
          <p:cNvSpPr/>
          <p:nvPr/>
        </p:nvSpPr>
        <p:spPr>
          <a:xfrm>
            <a:off x="224009" y="1318602"/>
            <a:ext cx="8331200" cy="431800"/>
          </a:xfrm>
          <a:prstGeom prst="roundRect">
            <a:avLst/>
          </a:prstGeom>
          <a:solidFill>
            <a:srgbClr val="FFCCFF"/>
          </a:solidFill>
          <a:ln w="66675" cmpd="dbl">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104395" tIns="52199" rIns="104395" bIns="52199"/>
          <a:lstStyle/>
          <a:p>
            <a:pPr eaLnBrk="1" hangingPunct="1">
              <a:lnSpc>
                <a:spcPts val="2284"/>
              </a:lnSpc>
              <a:defRPr/>
            </a:pPr>
            <a:r>
              <a:rPr lang="ja-JP" altLang="en-US" sz="1600" dirty="0">
                <a:solidFill>
                  <a:srgbClr val="000000"/>
                </a:solidFill>
                <a:ea typeface="HGP創英角ｺﾞｼｯｸUB" pitchFamily="50" charset="-128"/>
              </a:rPr>
              <a:t>　</a:t>
            </a:r>
            <a:r>
              <a:rPr lang="ja-JP" altLang="en-US" sz="1600" dirty="0" smtClean="0">
                <a:solidFill>
                  <a:srgbClr val="000000"/>
                </a:solidFill>
                <a:latin typeface="HGP創英角ｺﾞｼｯｸUB" panose="020B0900000000000000" pitchFamily="50" charset="-128"/>
                <a:ea typeface="HGP創英角ｺﾞｼｯｸUB" panose="020B0900000000000000" pitchFamily="50" charset="-128"/>
              </a:rPr>
              <a:t>２０１９</a:t>
            </a: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a:t>
            </a:r>
            <a:r>
              <a:rPr lang="ja-JP" altLang="ja-JP" sz="1600" dirty="0" smtClean="0">
                <a:solidFill>
                  <a:srgbClr val="000000"/>
                </a:solidFill>
                <a:latin typeface="HGP創英角ｺﾞｼｯｸUB" panose="020B0900000000000000" pitchFamily="50" charset="-128"/>
                <a:ea typeface="HGP創英角ｺﾞｼｯｸUB" panose="020B0900000000000000" pitchFamily="50" charset="-128"/>
              </a:rPr>
              <a:t>平成</a:t>
            </a:r>
            <a:r>
              <a:rPr lang="ja-JP" altLang="en-US" sz="1600" dirty="0" smtClean="0">
                <a:solidFill>
                  <a:srgbClr val="000000"/>
                </a:solidFill>
                <a:latin typeface="HGP創英角ｺﾞｼｯｸUB" panose="020B0900000000000000" pitchFamily="50" charset="-128"/>
                <a:ea typeface="HGP創英角ｺﾞｼｯｸUB" panose="020B0900000000000000" pitchFamily="50" charset="-128"/>
              </a:rPr>
              <a:t>３１）</a:t>
            </a:r>
            <a:r>
              <a:rPr lang="ja-JP" altLang="ja-JP" sz="1600" dirty="0" smtClean="0">
                <a:solidFill>
                  <a:srgbClr val="000000"/>
                </a:solidFill>
                <a:latin typeface="HGP創英角ｺﾞｼｯｸUB" panose="020B0900000000000000" pitchFamily="50" charset="-128"/>
                <a:ea typeface="HGP創英角ｺﾞｼｯｸUB" panose="020B0900000000000000" pitchFamily="50" charset="-128"/>
              </a:rPr>
              <a:t>年度</a:t>
            </a:r>
            <a:r>
              <a:rPr lang="ja-JP" altLang="ja-JP" sz="16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こどもの貧困対策</a:t>
            </a:r>
            <a:r>
              <a:rPr lang="zh-TW" altLang="en-US" sz="1600" dirty="0">
                <a:solidFill>
                  <a:srgbClr val="000000"/>
                </a:solidFill>
                <a:latin typeface="HGP創英角ｺﾞｼｯｸUB" panose="020B0900000000000000" pitchFamily="50" charset="-128"/>
                <a:ea typeface="HGP創英角ｺﾞｼｯｸUB" panose="020B0900000000000000" pitchFamily="50" charset="-128"/>
              </a:rPr>
              <a:t>関連</a:t>
            </a:r>
            <a:r>
              <a:rPr lang="ja-JP" altLang="en-US" sz="1600" dirty="0" smtClean="0">
                <a:solidFill>
                  <a:srgbClr val="000000"/>
                </a:solidFill>
                <a:latin typeface="HGP創英角ｺﾞｼｯｸUB" panose="020B0900000000000000" pitchFamily="50" charset="-128"/>
                <a:ea typeface="HGP創英角ｺﾞｼｯｸUB" panose="020B0900000000000000" pitchFamily="50" charset="-128"/>
              </a:rPr>
              <a:t>事業</a:t>
            </a: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600" dirty="0" smtClean="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　</a:t>
            </a:r>
            <a:r>
              <a:rPr lang="ja-JP" altLang="en-US" sz="1600" dirty="0" smtClean="0">
                <a:solidFill>
                  <a:srgbClr val="000000"/>
                </a:solidFill>
                <a:latin typeface="HGP創英角ｺﾞｼｯｸUB" panose="020B0900000000000000" pitchFamily="50" charset="-128"/>
                <a:ea typeface="HGP創英角ｺﾞｼｯｸUB" panose="020B0900000000000000" pitchFamily="50" charset="-128"/>
              </a:rPr>
              <a:t>８</a:t>
            </a:r>
            <a:r>
              <a:rPr lang="zh-TW" altLang="en-US" sz="1600" dirty="0" smtClean="0">
                <a:solidFill>
                  <a:srgbClr val="000000"/>
                </a:solidFill>
                <a:latin typeface="HGP創英角ｺﾞｼｯｸUB" panose="020B0900000000000000" pitchFamily="50" charset="-128"/>
                <a:ea typeface="HGP創英角ｺﾞｼｯｸUB" panose="020B0900000000000000" pitchFamily="50" charset="-128"/>
              </a:rPr>
              <a:t>億</a:t>
            </a:r>
            <a:r>
              <a:rPr lang="ja-JP" altLang="en-US" sz="1600" dirty="0">
                <a:solidFill>
                  <a:srgbClr val="000000"/>
                </a:solidFill>
                <a:latin typeface="HGP創英角ｺﾞｼｯｸUB" panose="020B0900000000000000" pitchFamily="50" charset="-128"/>
                <a:ea typeface="HGP創英角ｺﾞｼｯｸUB" panose="020B0900000000000000" pitchFamily="50" charset="-128"/>
              </a:rPr>
              <a:t>８，５００</a:t>
            </a:r>
            <a:r>
              <a:rPr lang="zh-TW" altLang="en-US" sz="1600" dirty="0" smtClean="0">
                <a:solidFill>
                  <a:srgbClr val="000000"/>
                </a:solidFill>
                <a:latin typeface="HGP創英角ｺﾞｼｯｸUB" panose="020B0900000000000000" pitchFamily="50" charset="-128"/>
                <a:ea typeface="HGP創英角ｺﾞｼｯｸUB" panose="020B0900000000000000" pitchFamily="50" charset="-128"/>
              </a:rPr>
              <a:t>万円</a:t>
            </a:r>
            <a:endParaRPr lang="ja-JP" altLang="en-US" sz="1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14344" name="Rectangle 4"/>
          <p:cNvSpPr>
            <a:spLocks noChangeArrowheads="1"/>
          </p:cNvSpPr>
          <p:nvPr/>
        </p:nvSpPr>
        <p:spPr bwMode="auto">
          <a:xfrm>
            <a:off x="6919913" y="0"/>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99"/>
                </a:solidFill>
                <a:ea typeface="HG創英角ｺﾞｼｯｸUB" panose="020B0909000000000000" pitchFamily="49" charset="-128"/>
              </a:rPr>
              <a:t>子育て・教育環境の充実</a:t>
            </a:r>
            <a:endParaRPr lang="en-US" altLang="ja-JP" sz="1400">
              <a:solidFill>
                <a:srgbClr val="000099"/>
              </a:solidFill>
              <a:ea typeface="HG創英角ｺﾞｼｯｸUB" panose="020B0909000000000000" pitchFamily="49" charset="-128"/>
            </a:endParaRPr>
          </a:p>
        </p:txBody>
      </p:sp>
      <p:sp>
        <p:nvSpPr>
          <p:cNvPr id="25" name="AutoShape 6"/>
          <p:cNvSpPr>
            <a:spLocks noChangeArrowheads="1"/>
          </p:cNvSpPr>
          <p:nvPr/>
        </p:nvSpPr>
        <p:spPr bwMode="auto">
          <a:xfrm>
            <a:off x="180356" y="534559"/>
            <a:ext cx="8820000" cy="689404"/>
          </a:xfrm>
          <a:prstGeom prst="roundRect">
            <a:avLst>
              <a:gd name="adj" fmla="val 16667"/>
            </a:avLst>
          </a:prstGeom>
          <a:gradFill flip="none" rotWithShape="1">
            <a:gsLst>
              <a:gs pos="100000">
                <a:srgbClr val="3366CC"/>
              </a:gs>
              <a:gs pos="15000">
                <a:srgbClr val="99CCFF"/>
              </a:gs>
              <a:gs pos="45000">
                <a:schemeClr val="bg1"/>
              </a:gs>
              <a:gs pos="85000">
                <a:srgbClr val="99CCFF"/>
              </a:gs>
              <a:gs pos="0">
                <a:srgbClr val="3366CC"/>
              </a:gs>
            </a:gsLst>
            <a:path path="circle">
              <a:fillToRect l="100000" t="100000"/>
            </a:path>
            <a:tileRect r="-100000" b="-100000"/>
          </a:gradFill>
          <a:ln w="22225">
            <a:noFill/>
            <a:round/>
            <a:headEnd/>
            <a:tailEnd/>
          </a:ln>
          <a:effectLst>
            <a:outerShdw blurRad="50800" dist="38100" dir="2700000" algn="tl" rotWithShape="0">
              <a:prstClr val="black">
                <a:alpha val="40000"/>
              </a:prstClr>
            </a:outerShdw>
          </a:effectLst>
        </p:spPr>
        <p:txBody>
          <a:bodyPr lIns="77929" tIns="38964" rIns="77929" bIns="38964" anchor="ctr"/>
          <a:lstStyle/>
          <a:p>
            <a:pPr algn="ctr">
              <a:defRPr/>
            </a:pPr>
            <a:r>
              <a:rPr lang="ja-JP" altLang="en-US" b="1" dirty="0">
                <a:solidFill>
                  <a:srgbClr val="000099"/>
                </a:solidFill>
                <a:latin typeface="Arial" charset="0"/>
              </a:rPr>
              <a:t>すべてのこどもや青少年が、生まれ育った環境にかかわらず、自らの未来に希望を持って前向きに取り組みながら成長し、活躍できる社会を大阪のまちの力を結集して実現</a:t>
            </a:r>
            <a:endParaRPr lang="en-US" altLang="ja-JP" b="1" dirty="0">
              <a:solidFill>
                <a:srgbClr val="000099"/>
              </a:solidFill>
              <a:latin typeface="Arial" charset="0"/>
            </a:endParaRPr>
          </a:p>
        </p:txBody>
      </p:sp>
      <p:sp>
        <p:nvSpPr>
          <p:cNvPr id="13" name="角丸四角形 12"/>
          <p:cNvSpPr/>
          <p:nvPr/>
        </p:nvSpPr>
        <p:spPr>
          <a:xfrm>
            <a:off x="243925" y="3421963"/>
            <a:ext cx="8805863" cy="381000"/>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defRPr/>
            </a:pPr>
            <a:r>
              <a:rPr lang="ja-JP" altLang="en-US" sz="2000" b="1" dirty="0">
                <a:solidFill>
                  <a:srgbClr val="000000"/>
                </a:solidFill>
              </a:rPr>
              <a:t>○　養育費の支払いを確実にするための総合的な支援</a:t>
            </a:r>
            <a:r>
              <a:rPr lang="ja-JP" altLang="en-US" sz="1400" b="1" dirty="0">
                <a:solidFill>
                  <a:srgbClr val="000000"/>
                </a:solidFill>
              </a:rPr>
              <a:t>　</a:t>
            </a:r>
            <a:r>
              <a:rPr lang="ja-JP" altLang="en-US" sz="1200" dirty="0">
                <a:solidFill>
                  <a:srgbClr val="000000"/>
                </a:solidFill>
                <a:latin typeface="ＭＳ ゴシック" pitchFamily="49" charset="-128"/>
                <a:ea typeface="ＭＳ ゴシック" pitchFamily="49" charset="-128"/>
              </a:rPr>
              <a:t>　　　　　　　</a:t>
            </a:r>
            <a:endParaRPr lang="en-US" altLang="ja-JP" sz="1200" dirty="0">
              <a:solidFill>
                <a:srgbClr val="000000"/>
              </a:solidFill>
              <a:latin typeface="ＭＳ ゴシック" pitchFamily="49" charset="-128"/>
              <a:ea typeface="ＭＳ ゴシック" pitchFamily="49" charset="-128"/>
            </a:endParaRPr>
          </a:p>
          <a:p>
            <a:pPr marL="180000">
              <a:lnSpc>
                <a:spcPct val="150000"/>
              </a:lnSpc>
              <a:defRPr/>
            </a:pPr>
            <a:r>
              <a:rPr lang="ja-JP" altLang="en-US" sz="1200" dirty="0">
                <a:solidFill>
                  <a:srgbClr val="000000"/>
                </a:solidFill>
                <a:latin typeface="ＭＳ ゴシック" pitchFamily="49" charset="-128"/>
                <a:ea typeface="ＭＳ ゴシック" pitchFamily="49" charset="-128"/>
              </a:rPr>
              <a:t>　　</a:t>
            </a:r>
            <a:endParaRPr lang="ja-JP" altLang="en-US" dirty="0">
              <a:solidFill>
                <a:srgbClr val="000000"/>
              </a:solidFill>
            </a:endParaRPr>
          </a:p>
        </p:txBody>
      </p:sp>
      <p:sp>
        <p:nvSpPr>
          <p:cNvPr id="15" name="角丸四角形 14"/>
          <p:cNvSpPr/>
          <p:nvPr/>
        </p:nvSpPr>
        <p:spPr>
          <a:xfrm>
            <a:off x="211770" y="3748925"/>
            <a:ext cx="8966200" cy="1396587"/>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lnSpc>
                <a:spcPts val="2000"/>
              </a:lnSpc>
              <a:defRPr/>
            </a:pPr>
            <a:r>
              <a:rPr lang="ja-JP" altLang="en-US" b="1" dirty="0" smtClean="0">
                <a:solidFill>
                  <a:srgbClr val="000000"/>
                </a:solidFill>
              </a:rPr>
              <a:t>　</a:t>
            </a:r>
            <a:r>
              <a:rPr lang="ja-JP" altLang="en-US" sz="1600" b="1" dirty="0" smtClean="0">
                <a:solidFill>
                  <a:srgbClr val="000000"/>
                </a:solidFill>
              </a:rPr>
              <a:t>■　</a:t>
            </a:r>
            <a:r>
              <a:rPr lang="ja-JP" altLang="en-US" sz="1600" b="1" dirty="0" smtClean="0">
                <a:solidFill>
                  <a:srgbClr val="000000"/>
                </a:solidFill>
                <a:latin typeface="ＭＳ Ｐゴシック"/>
              </a:rPr>
              <a:t>養育費確保のトータルサポート事業</a:t>
            </a:r>
            <a:r>
              <a:rPr lang="ja-JP" altLang="en-US" sz="1600" b="1" dirty="0" smtClean="0">
                <a:solidFill>
                  <a:srgbClr val="000000"/>
                </a:solidFill>
              </a:rPr>
              <a:t>　　　　　　　　　　　　　　　　　　  　 （　　２，５００万円 ）</a:t>
            </a:r>
            <a:endParaRPr lang="en-US" altLang="ja-JP" sz="1600" b="1" dirty="0" smtClean="0">
              <a:solidFill>
                <a:srgbClr val="000000"/>
              </a:solidFill>
            </a:endParaRPr>
          </a:p>
          <a:p>
            <a:pPr marL="396000" indent="-171450">
              <a:lnSpc>
                <a:spcPts val="2000"/>
              </a:lnSpc>
              <a:buFont typeface="Wingdings" panose="05000000000000000000" pitchFamily="2" charset="2"/>
              <a:buChar char="Ø"/>
              <a:defRPr/>
            </a:pPr>
            <a:r>
              <a:rPr lang="ja-JP" altLang="en-US" sz="1400" dirty="0">
                <a:solidFill>
                  <a:srgbClr val="000000"/>
                </a:solidFill>
              </a:rPr>
              <a:t> </a:t>
            </a:r>
            <a:r>
              <a:rPr lang="ja-JP" altLang="en-US" sz="1400" dirty="0" smtClean="0">
                <a:solidFill>
                  <a:schemeClr val="tx1"/>
                </a:solidFill>
              </a:rPr>
              <a:t>ひとり親家庭等の養育費の取り決め内容の債務名義化を促進し、継続した履行を確保</a:t>
            </a:r>
            <a:r>
              <a:rPr lang="ja-JP" altLang="en-US" sz="1400" strike="sngStrike" dirty="0" smtClean="0">
                <a:solidFill>
                  <a:schemeClr val="tx1"/>
                </a:solidFill>
              </a:rPr>
              <a:t>　</a:t>
            </a:r>
            <a:endParaRPr lang="en-US" altLang="ja-JP" sz="1400" strike="sngStrike" dirty="0" smtClean="0">
              <a:solidFill>
                <a:schemeClr val="tx1"/>
              </a:solidFill>
            </a:endParaRPr>
          </a:p>
          <a:p>
            <a:pPr marL="224550">
              <a:lnSpc>
                <a:spcPts val="2000"/>
              </a:lnSpc>
              <a:defRPr/>
            </a:pPr>
            <a:r>
              <a:rPr lang="ja-JP" altLang="en-US" sz="1400" spc="-50" dirty="0">
                <a:solidFill>
                  <a:schemeClr val="tx1"/>
                </a:solidFill>
              </a:rPr>
              <a:t>　　　　</a:t>
            </a:r>
            <a:r>
              <a:rPr lang="ja-JP" altLang="en-US" sz="1400" spc="-50" dirty="0" smtClean="0">
                <a:solidFill>
                  <a:schemeClr val="tx1"/>
                </a:solidFill>
              </a:rPr>
              <a:t>・ひとり親家庭サポーターによる家庭裁判所等への同行支援</a:t>
            </a:r>
            <a:endParaRPr lang="en-US" altLang="ja-JP" sz="1400" spc="-50" dirty="0" smtClean="0">
              <a:solidFill>
                <a:schemeClr val="tx1"/>
              </a:solidFill>
            </a:endParaRPr>
          </a:p>
          <a:p>
            <a:pPr marL="224550">
              <a:lnSpc>
                <a:spcPts val="2000"/>
              </a:lnSpc>
              <a:defRPr/>
            </a:pPr>
            <a:r>
              <a:rPr lang="ja-JP" altLang="en-US" sz="1400" spc="-50" dirty="0">
                <a:solidFill>
                  <a:schemeClr val="tx1"/>
                </a:solidFill>
              </a:rPr>
              <a:t>　　　　・公正証書の作成費用、家庭裁判所の調停調書の</a:t>
            </a:r>
            <a:r>
              <a:rPr lang="ja-JP" altLang="en-US" sz="1400" spc="-50" dirty="0" smtClean="0">
                <a:solidFill>
                  <a:schemeClr val="tx1"/>
                </a:solidFill>
              </a:rPr>
              <a:t>作成にかかる費用</a:t>
            </a:r>
            <a:r>
              <a:rPr lang="ja-JP" altLang="en-US" sz="1400" spc="-50" dirty="0">
                <a:solidFill>
                  <a:schemeClr val="tx1"/>
                </a:solidFill>
              </a:rPr>
              <a:t>を補助</a:t>
            </a:r>
            <a:endParaRPr lang="en-US" altLang="ja-JP" sz="1400" spc="-50" dirty="0">
              <a:solidFill>
                <a:schemeClr val="tx1"/>
              </a:solidFill>
            </a:endParaRPr>
          </a:p>
          <a:p>
            <a:pPr marL="224550">
              <a:lnSpc>
                <a:spcPts val="2000"/>
              </a:lnSpc>
              <a:defRPr/>
            </a:pPr>
            <a:r>
              <a:rPr lang="ja-JP" altLang="en-US" sz="1400" spc="-50" dirty="0">
                <a:solidFill>
                  <a:schemeClr val="tx1"/>
                </a:solidFill>
              </a:rPr>
              <a:t>　　　　・民間の養育費保証会社と保証契約した</a:t>
            </a:r>
            <a:r>
              <a:rPr lang="ja-JP" altLang="en-US" sz="1400" spc="-50" dirty="0" smtClean="0">
                <a:solidFill>
                  <a:schemeClr val="tx1"/>
                </a:solidFill>
              </a:rPr>
              <a:t>場合にかかる費用を補助　　　　　　</a:t>
            </a:r>
            <a:r>
              <a:rPr lang="ja-JP" altLang="en-US" sz="1400" spc="-50" dirty="0" smtClean="0">
                <a:solidFill>
                  <a:srgbClr val="000000"/>
                </a:solidFill>
              </a:rPr>
              <a:t>　　　　</a:t>
            </a:r>
            <a:r>
              <a:rPr lang="ja-JP" altLang="en-US" sz="1400" spc="-50" dirty="0">
                <a:solidFill>
                  <a:srgbClr val="000000"/>
                </a:solidFill>
              </a:rPr>
              <a:t>　</a:t>
            </a:r>
            <a:r>
              <a:rPr lang="ja-JP" altLang="en-US" sz="1400" spc="-50" dirty="0" smtClean="0">
                <a:solidFill>
                  <a:srgbClr val="000000"/>
                </a:solidFill>
              </a:rPr>
              <a:t>など</a:t>
            </a:r>
            <a:endParaRPr lang="en-US" altLang="ja-JP" sz="1400" spc="-50" dirty="0">
              <a:solidFill>
                <a:srgbClr val="000000"/>
              </a:solidFill>
            </a:endParaRPr>
          </a:p>
        </p:txBody>
      </p:sp>
      <p:sp>
        <p:nvSpPr>
          <p:cNvPr id="17" name="角丸四角形 16"/>
          <p:cNvSpPr/>
          <p:nvPr/>
        </p:nvSpPr>
        <p:spPr>
          <a:xfrm>
            <a:off x="79546" y="4029405"/>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rgbClr val="000000"/>
                </a:solidFill>
                <a:latin typeface="HG丸ｺﾞｼｯｸM-PRO" pitchFamily="50" charset="-128"/>
                <a:ea typeface="HG丸ｺﾞｼｯｸM-PRO" pitchFamily="50" charset="-128"/>
              </a:rPr>
              <a:t>拡</a:t>
            </a:r>
          </a:p>
        </p:txBody>
      </p:sp>
      <p:sp>
        <p:nvSpPr>
          <p:cNvPr id="22" name="角丸四角形 21"/>
          <p:cNvSpPr/>
          <p:nvPr/>
        </p:nvSpPr>
        <p:spPr>
          <a:xfrm>
            <a:off x="76688" y="3020803"/>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rgbClr val="000000"/>
                </a:solidFill>
                <a:latin typeface="HG丸ｺﾞｼｯｸM-PRO" pitchFamily="50" charset="-128"/>
                <a:ea typeface="HG丸ｺﾞｼｯｸM-PRO" pitchFamily="50" charset="-128"/>
              </a:rPr>
              <a:t>拡</a:t>
            </a:r>
          </a:p>
        </p:txBody>
      </p:sp>
      <p:sp>
        <p:nvSpPr>
          <p:cNvPr id="26" name="角丸四角形 25"/>
          <p:cNvSpPr/>
          <p:nvPr/>
        </p:nvSpPr>
        <p:spPr>
          <a:xfrm>
            <a:off x="-727075" y="2813962"/>
            <a:ext cx="8804275" cy="389865"/>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defRPr/>
            </a:pPr>
            <a:r>
              <a:rPr lang="ja-JP" altLang="en-US" sz="1600" b="1" dirty="0" smtClean="0">
                <a:solidFill>
                  <a:srgbClr val="000000"/>
                </a:solidFill>
                <a:latin typeface="ＭＳ Ｐゴシック"/>
              </a:rPr>
              <a:t>　　　　　　　　　　　　　　　　　　</a:t>
            </a:r>
            <a:r>
              <a:rPr lang="ja-JP" altLang="en-US" sz="1600" b="1" dirty="0">
                <a:solidFill>
                  <a:srgbClr val="000000"/>
                </a:solidFill>
                <a:latin typeface="ＭＳ Ｐゴシック"/>
              </a:rPr>
              <a:t>　　　　　　　　　　　　　　　　　　　　　　</a:t>
            </a:r>
            <a:r>
              <a:rPr lang="ja-JP" altLang="en-US" sz="1600" b="1" dirty="0" smtClean="0">
                <a:solidFill>
                  <a:srgbClr val="000000"/>
                </a:solidFill>
                <a:latin typeface="ＭＳ Ｐゴシック"/>
              </a:rPr>
              <a:t>　　　</a:t>
            </a:r>
            <a:r>
              <a:rPr lang="ja-JP" altLang="en-US" sz="1600" b="1" dirty="0">
                <a:solidFill>
                  <a:srgbClr val="000000"/>
                </a:solidFill>
                <a:latin typeface="ＭＳ Ｐゴシック"/>
              </a:rPr>
              <a:t>　</a:t>
            </a:r>
            <a:endParaRPr lang="en-US" altLang="ja-JP" sz="1600" b="1" dirty="0">
              <a:solidFill>
                <a:srgbClr val="000000"/>
              </a:solidFill>
              <a:latin typeface="ＭＳ Ｐゴシック"/>
            </a:endParaRPr>
          </a:p>
        </p:txBody>
      </p:sp>
      <p:sp>
        <p:nvSpPr>
          <p:cNvPr id="28" name="角丸四角形 27"/>
          <p:cNvSpPr/>
          <p:nvPr/>
        </p:nvSpPr>
        <p:spPr>
          <a:xfrm>
            <a:off x="243925" y="2144105"/>
            <a:ext cx="8985250" cy="619252"/>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lnSpc>
                <a:spcPts val="2000"/>
              </a:lnSpc>
              <a:defRPr/>
            </a:pPr>
            <a:r>
              <a:rPr lang="ja-JP" altLang="en-US" sz="1400" b="1" dirty="0">
                <a:solidFill>
                  <a:srgbClr val="000000"/>
                </a:solidFill>
              </a:rPr>
              <a:t>　</a:t>
            </a:r>
            <a:r>
              <a:rPr lang="ja-JP" altLang="en-US" sz="1600" b="1" dirty="0" smtClean="0">
                <a:solidFill>
                  <a:srgbClr val="000000"/>
                </a:solidFill>
              </a:rPr>
              <a:t>■</a:t>
            </a:r>
            <a:r>
              <a:rPr lang="ja-JP" altLang="en-US" sz="1600" b="1" dirty="0">
                <a:solidFill>
                  <a:srgbClr val="000000"/>
                </a:solidFill>
              </a:rPr>
              <a:t>　</a:t>
            </a:r>
            <a:r>
              <a:rPr lang="ja-JP" altLang="en-US" sz="1600" b="1" dirty="0" smtClean="0">
                <a:solidFill>
                  <a:srgbClr val="000000"/>
                </a:solidFill>
              </a:rPr>
              <a:t>大阪市こどもサポートネットの構築　　　　　　　　　　　　　　　　　　  　</a:t>
            </a:r>
            <a:r>
              <a:rPr lang="ja-JP" altLang="en-US" sz="1600" b="1" dirty="0" smtClean="0">
                <a:solidFill>
                  <a:srgbClr val="000000"/>
                </a:solidFill>
                <a:latin typeface="ＭＳ Ｐゴシック"/>
              </a:rPr>
              <a:t>　（１億７，７００万円 ）</a:t>
            </a:r>
          </a:p>
          <a:p>
            <a:pPr marL="351450" indent="-171450">
              <a:lnSpc>
                <a:spcPts val="2000"/>
              </a:lnSpc>
              <a:buFont typeface="Wingdings" panose="05000000000000000000" pitchFamily="2" charset="2"/>
              <a:buChar char="Ø"/>
              <a:defRPr/>
            </a:pPr>
            <a:r>
              <a:rPr lang="ja-JP" altLang="en-US" sz="1400" spc="-50" dirty="0">
                <a:solidFill>
                  <a:srgbClr val="000000"/>
                </a:solidFill>
                <a:latin typeface="+mj-ea"/>
                <a:ea typeface="+mj-ea"/>
              </a:rPr>
              <a:t> </a:t>
            </a:r>
            <a:r>
              <a:rPr lang="ja-JP" altLang="en-US" sz="1400" spc="-50" dirty="0" smtClean="0">
                <a:solidFill>
                  <a:srgbClr val="000000"/>
                </a:solidFill>
                <a:latin typeface="ＭＳ ゴシック" panose="020B0609070205080204" pitchFamily="49" charset="-128"/>
                <a:ea typeface="ＭＳ ゴシック" panose="020B0609070205080204" pitchFamily="49" charset="-128"/>
              </a:rPr>
              <a:t>課題を抱えるこどもやその世帯を学校・区役所・地域の連携で支える仕組みをモデル７区で実施</a:t>
            </a:r>
            <a:endParaRPr lang="en-US" altLang="ja-JP" sz="1200" dirty="0">
              <a:solidFill>
                <a:srgbClr val="000000"/>
              </a:solidFill>
              <a:latin typeface="ＭＳ ゴシック" panose="020B0609070205080204" pitchFamily="49" charset="-128"/>
              <a:ea typeface="ＭＳ ゴシック" panose="020B0609070205080204" pitchFamily="49" charset="-128"/>
            </a:endParaRPr>
          </a:p>
        </p:txBody>
      </p:sp>
      <p:sp>
        <p:nvSpPr>
          <p:cNvPr id="18" name="角丸四角形 17"/>
          <p:cNvSpPr/>
          <p:nvPr/>
        </p:nvSpPr>
        <p:spPr>
          <a:xfrm>
            <a:off x="243925" y="1798764"/>
            <a:ext cx="8985250" cy="172744"/>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defRPr/>
            </a:pPr>
            <a:r>
              <a:rPr lang="ja-JP" altLang="en-US" sz="2000" b="1" dirty="0" smtClean="0">
                <a:solidFill>
                  <a:srgbClr val="000000"/>
                </a:solidFill>
              </a:rPr>
              <a:t>○　</a:t>
            </a:r>
            <a:r>
              <a:rPr lang="ja-JP" altLang="en-US" sz="2000" b="1" spc="-60" dirty="0" smtClean="0">
                <a:solidFill>
                  <a:srgbClr val="000000"/>
                </a:solidFill>
              </a:rPr>
              <a:t>地域・大学等教育機関・企業・行政の協働により社会全体で支える仕組みづくり</a:t>
            </a:r>
          </a:p>
        </p:txBody>
      </p:sp>
    </p:spTree>
    <p:extLst>
      <p:ext uri="{BB962C8B-B14F-4D97-AF65-F5344CB8AC3E}">
        <p14:creationId xmlns:p14="http://schemas.microsoft.com/office/powerpoint/2010/main" val="3579428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3"/>
          <p:cNvSpPr txBox="1">
            <a:spLocks noGrp="1"/>
          </p:cNvSpPr>
          <p:nvPr/>
        </p:nvSpPr>
        <p:spPr bwMode="auto">
          <a:xfrm>
            <a:off x="7010400" y="4786313"/>
            <a:ext cx="2133600" cy="357187"/>
          </a:xfrm>
          <a:prstGeom prst="rect">
            <a:avLst/>
          </a:prstGeom>
          <a:noFill/>
          <a:ln>
            <a:miter lim="800000"/>
            <a:headEnd/>
            <a:tailEnd/>
          </a:ln>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defRPr/>
            </a:pPr>
            <a:fld id="{EF4A8DB1-B660-412A-841D-73136A616085}" type="slidenum">
              <a:rPr lang="en-US" altLang="ja-JP" sz="2000" b="1" smtClean="0">
                <a:solidFill>
                  <a:srgbClr val="000000"/>
                </a:solidFill>
                <a:effectLst>
                  <a:outerShdw blurRad="38100" dist="38100" dir="2700000" algn="tl">
                    <a:srgbClr val="C0C0C0"/>
                  </a:outerShdw>
                </a:effectLst>
              </a:rPr>
              <a:pPr algn="r" eaLnBrk="1" hangingPunct="1">
                <a:spcBef>
                  <a:spcPct val="0"/>
                </a:spcBef>
                <a:buFontTx/>
                <a:buNone/>
                <a:defRPr/>
              </a:pPr>
              <a:t>17</a:t>
            </a:fld>
            <a:endParaRPr lang="en-US" altLang="ja-JP" sz="2000" b="1" dirty="0" smtClean="0">
              <a:solidFill>
                <a:srgbClr val="000000"/>
              </a:solidFill>
              <a:effectLst>
                <a:outerShdw blurRad="38100" dist="38100" dir="2700000" algn="tl">
                  <a:srgbClr val="C0C0C0"/>
                </a:outerShdw>
              </a:effectLst>
            </a:endParaRPr>
          </a:p>
        </p:txBody>
      </p:sp>
      <p:sp>
        <p:nvSpPr>
          <p:cNvPr id="2053" name="Rectangle 5"/>
          <p:cNvSpPr>
            <a:spLocks noChangeArrowheads="1"/>
          </p:cNvSpPr>
          <p:nvPr/>
        </p:nvSpPr>
        <p:spPr bwMode="auto">
          <a:xfrm>
            <a:off x="341069" y="3412984"/>
            <a:ext cx="8423910" cy="108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spcBef>
                <a:spcPts val="175"/>
              </a:spcBef>
              <a:spcAft>
                <a:spcPts val="175"/>
              </a:spcAft>
              <a:defRPr/>
            </a:pPr>
            <a:r>
              <a:rPr lang="ja-JP" altLang="en-US" sz="1600" b="1" dirty="0">
                <a:solidFill>
                  <a:srgbClr val="000000"/>
                </a:solidFill>
                <a:latin typeface="ＭＳ Ｐゴシック" charset="-128"/>
                <a:ea typeface="ＭＳ Ｐゴシック" charset="-128"/>
              </a:rPr>
              <a:t>■　民間事業者及び有償ボランティア等の活用 　 （　</a:t>
            </a:r>
            <a:r>
              <a:rPr lang="ja-JP" altLang="en-US" sz="1600" b="1" dirty="0" smtClean="0">
                <a:solidFill>
                  <a:srgbClr val="000000"/>
                </a:solidFill>
                <a:latin typeface="ＭＳ Ｐゴシック" charset="-128"/>
                <a:ea typeface="ＭＳ Ｐゴシック" charset="-128"/>
              </a:rPr>
              <a:t>１億６，８００万円</a:t>
            </a:r>
            <a:r>
              <a:rPr lang="ja-JP" altLang="en-US" sz="1600" b="1" dirty="0">
                <a:solidFill>
                  <a:srgbClr val="000000"/>
                </a:solidFill>
                <a:latin typeface="ＭＳ Ｐゴシック" pitchFamily="50" charset="-128"/>
                <a:ea typeface="ＭＳ Ｐゴシック" charset="-128"/>
              </a:rPr>
              <a:t>）</a:t>
            </a:r>
            <a:r>
              <a:rPr lang="ja-JP" altLang="en-US" sz="1600" dirty="0">
                <a:solidFill>
                  <a:srgbClr val="000000"/>
                </a:solidFill>
                <a:latin typeface="ＭＳ Ｐゴシック" pitchFamily="50" charset="-128"/>
                <a:ea typeface="ＭＳ Ｐゴシック" charset="-128"/>
              </a:rPr>
              <a:t> </a:t>
            </a:r>
            <a:endParaRPr lang="en-US" altLang="ja-JP" sz="1600" dirty="0">
              <a:solidFill>
                <a:srgbClr val="000000"/>
              </a:solidFill>
              <a:latin typeface="ＭＳ Ｐゴシック" pitchFamily="50" charset="-128"/>
              <a:ea typeface="ＭＳ Ｐゴシック" charset="-128"/>
            </a:endParaRPr>
          </a:p>
          <a:p>
            <a:pPr marL="504000" lvl="1" indent="-266700" eaLnBrk="1" hangingPunct="1">
              <a:spcBef>
                <a:spcPts val="0"/>
              </a:spcBef>
              <a:buFont typeface="Wingdings" panose="05000000000000000000" pitchFamily="2" charset="2"/>
              <a:buChar char="Ø"/>
              <a:defRPr/>
            </a:pPr>
            <a:r>
              <a:rPr lang="ja-JP" altLang="en-US" sz="1400" dirty="0">
                <a:solidFill>
                  <a:srgbClr val="000000"/>
                </a:solidFill>
                <a:latin typeface="ＭＳ Ｐゴシック" pitchFamily="50" charset="-128"/>
                <a:ea typeface="ＭＳ Ｐゴシック" charset="-128"/>
              </a:rPr>
              <a:t>基礎学力の向上、習熟度に応じた学力向上及び学習習慣の形成を支援</a:t>
            </a:r>
            <a:endParaRPr lang="en-US" altLang="ja-JP" sz="1400" dirty="0">
              <a:solidFill>
                <a:srgbClr val="000000"/>
              </a:solidFill>
              <a:latin typeface="ＭＳ Ｐゴシック" pitchFamily="50" charset="-128"/>
              <a:ea typeface="ＭＳ Ｐゴシック" charset="-128"/>
            </a:endParaRPr>
          </a:p>
          <a:p>
            <a:pPr marL="180975" lvl="1" indent="0" eaLnBrk="1" hangingPunct="1">
              <a:lnSpc>
                <a:spcPts val="2100"/>
              </a:lnSpc>
              <a:spcBef>
                <a:spcPts val="0"/>
              </a:spcBef>
              <a:defRPr/>
            </a:pPr>
            <a:r>
              <a:rPr lang="ja-JP" altLang="en-US" sz="1400" dirty="0">
                <a:solidFill>
                  <a:srgbClr val="000000"/>
                </a:solidFill>
                <a:latin typeface="ＭＳ Ｐゴシック" pitchFamily="50" charset="-128"/>
                <a:ea typeface="ＭＳ Ｐゴシック" charset="-128"/>
              </a:rPr>
              <a:t>　　　・放課後の学校施設や区役所附設会館・地域集会所等に課外学習の場を設置し、</a:t>
            </a:r>
            <a:endParaRPr lang="en-US" altLang="ja-JP" sz="1400" dirty="0">
              <a:solidFill>
                <a:srgbClr val="000000"/>
              </a:solidFill>
              <a:latin typeface="ＭＳ Ｐゴシック" pitchFamily="50" charset="-128"/>
              <a:ea typeface="ＭＳ Ｐゴシック" charset="-128"/>
            </a:endParaRPr>
          </a:p>
          <a:p>
            <a:pPr marL="180975" lvl="1" indent="0" eaLnBrk="1" hangingPunct="1">
              <a:lnSpc>
                <a:spcPts val="2100"/>
              </a:lnSpc>
              <a:spcBef>
                <a:spcPts val="0"/>
              </a:spcBef>
              <a:defRPr/>
            </a:pPr>
            <a:r>
              <a:rPr lang="ja-JP" altLang="en-US" sz="1400" dirty="0">
                <a:solidFill>
                  <a:srgbClr val="000000"/>
                </a:solidFill>
                <a:latin typeface="ＭＳ Ｐゴシック" pitchFamily="50" charset="-128"/>
                <a:ea typeface="ＭＳ Ｐゴシック" charset="-128"/>
              </a:rPr>
              <a:t>　　　　全区で事業を展開</a:t>
            </a:r>
            <a:endParaRPr lang="en-US" altLang="ja-JP" sz="1400" dirty="0">
              <a:solidFill>
                <a:srgbClr val="000000"/>
              </a:solidFill>
              <a:latin typeface="ＭＳ Ｐゴシック" pitchFamily="50" charset="-128"/>
              <a:ea typeface="ＭＳ Ｐゴシック" charset="-128"/>
            </a:endParaRPr>
          </a:p>
          <a:p>
            <a:pPr marL="180975" lvl="1" indent="0" eaLnBrk="1" hangingPunct="1">
              <a:lnSpc>
                <a:spcPts val="2100"/>
              </a:lnSpc>
              <a:spcBef>
                <a:spcPts val="0"/>
              </a:spcBef>
              <a:defRPr/>
            </a:pPr>
            <a:r>
              <a:rPr lang="ja-JP" altLang="en-US" sz="1400" dirty="0">
                <a:solidFill>
                  <a:srgbClr val="000000"/>
                </a:solidFill>
                <a:latin typeface="ＭＳ Ｐゴシック" pitchFamily="50" charset="-128"/>
                <a:ea typeface="ＭＳ Ｐゴシック" charset="-128"/>
              </a:rPr>
              <a:t>　　　 　　　　</a:t>
            </a:r>
            <a:endParaRPr lang="en-US" altLang="ja-JP" sz="1200" dirty="0">
              <a:solidFill>
                <a:srgbClr val="000000"/>
              </a:solidFill>
              <a:latin typeface="ＭＳ Ｐゴシック" pitchFamily="50" charset="-128"/>
              <a:ea typeface="ＭＳ Ｐゴシック" charset="-128"/>
            </a:endParaRPr>
          </a:p>
          <a:p>
            <a:pPr eaLnBrk="1" hangingPunct="1">
              <a:lnSpc>
                <a:spcPct val="150000"/>
              </a:lnSpc>
              <a:spcBef>
                <a:spcPts val="175"/>
              </a:spcBef>
              <a:spcAft>
                <a:spcPts val="175"/>
              </a:spcAft>
              <a:defRPr/>
            </a:pPr>
            <a:endParaRPr lang="ja-JP" altLang="en-US" b="1" dirty="0">
              <a:solidFill>
                <a:srgbClr val="000000"/>
              </a:solidFill>
              <a:latin typeface="ＭＳ Ｐゴシック" charset="-128"/>
              <a:ea typeface="ＭＳ Ｐゴシック" charset="-128"/>
            </a:endParaRPr>
          </a:p>
          <a:p>
            <a:pPr eaLnBrk="1" hangingPunct="1">
              <a:lnSpc>
                <a:spcPct val="150000"/>
              </a:lnSpc>
              <a:spcBef>
                <a:spcPts val="175"/>
              </a:spcBef>
              <a:spcAft>
                <a:spcPts val="175"/>
              </a:spcAft>
              <a:defRPr/>
            </a:pPr>
            <a:endParaRPr lang="ja-JP" altLang="en-US" b="1" dirty="0">
              <a:solidFill>
                <a:srgbClr val="000000"/>
              </a:solidFill>
              <a:latin typeface="ＭＳ Ｐゴシック" charset="-128"/>
              <a:ea typeface="ＭＳ Ｐゴシック" charset="-128"/>
            </a:endParaRPr>
          </a:p>
        </p:txBody>
      </p:sp>
      <p:sp>
        <p:nvSpPr>
          <p:cNvPr id="8" name="AutoShape 6"/>
          <p:cNvSpPr>
            <a:spLocks noChangeArrowheads="1"/>
          </p:cNvSpPr>
          <p:nvPr/>
        </p:nvSpPr>
        <p:spPr bwMode="auto">
          <a:xfrm>
            <a:off x="174624" y="497412"/>
            <a:ext cx="8805863" cy="372154"/>
          </a:xfrm>
          <a:prstGeom prst="roundRect">
            <a:avLst>
              <a:gd name="adj" fmla="val 16667"/>
            </a:avLst>
          </a:prstGeom>
          <a:gradFill flip="none" rotWithShape="1">
            <a:gsLst>
              <a:gs pos="100000">
                <a:srgbClr val="3366CC"/>
              </a:gs>
              <a:gs pos="15000">
                <a:srgbClr val="99CCFF"/>
              </a:gs>
              <a:gs pos="45000">
                <a:schemeClr val="bg1"/>
              </a:gs>
              <a:gs pos="85000">
                <a:srgbClr val="99CCFF"/>
              </a:gs>
              <a:gs pos="0">
                <a:srgbClr val="3366CC"/>
              </a:gs>
            </a:gsLst>
            <a:path path="circle">
              <a:fillToRect l="100000" t="100000"/>
            </a:path>
            <a:tileRect r="-100000" b="-100000"/>
          </a:gradFill>
          <a:ln w="22225">
            <a:noFill/>
            <a:round/>
            <a:headEnd/>
            <a:tailEnd/>
          </a:ln>
          <a:effectLst>
            <a:outerShdw blurRad="50800" dist="38100" dir="2700000" algn="tl" rotWithShape="0">
              <a:prstClr val="black">
                <a:alpha val="40000"/>
              </a:prstClr>
            </a:outerShdw>
          </a:effectLst>
        </p:spPr>
        <p:txBody>
          <a:bodyPr lIns="77929" tIns="38964" rIns="77929" bIns="38964" anchor="ctr"/>
          <a:lstStyle/>
          <a:p>
            <a:pPr algn="ctr">
              <a:defRPr/>
            </a:pPr>
            <a:r>
              <a:rPr lang="ja-JP" altLang="ja-JP" dirty="0">
                <a:solidFill>
                  <a:srgbClr val="000099"/>
                </a:solidFill>
                <a:latin typeface="HGPｺﾞｼｯｸE" pitchFamily="50" charset="-128"/>
                <a:ea typeface="HGPｺﾞｼｯｸE" pitchFamily="50" charset="-128"/>
              </a:rPr>
              <a:t>学力向上や学習習慣の形成のため、子育て世帯への支援や課外学習の</a:t>
            </a:r>
            <a:r>
              <a:rPr lang="ja-JP" altLang="en-US" dirty="0">
                <a:solidFill>
                  <a:srgbClr val="000099"/>
                </a:solidFill>
                <a:latin typeface="HGPｺﾞｼｯｸE" pitchFamily="50" charset="-128"/>
                <a:ea typeface="HGPｺﾞｼｯｸE" pitchFamily="50" charset="-128"/>
              </a:rPr>
              <a:t>場</a:t>
            </a:r>
            <a:r>
              <a:rPr lang="ja-JP" altLang="ja-JP" dirty="0">
                <a:solidFill>
                  <a:srgbClr val="000099"/>
                </a:solidFill>
                <a:latin typeface="HGPｺﾞｼｯｸE" pitchFamily="50" charset="-128"/>
                <a:ea typeface="HGPｺﾞｼｯｸE" pitchFamily="50" charset="-128"/>
              </a:rPr>
              <a:t>を設置</a:t>
            </a:r>
          </a:p>
        </p:txBody>
      </p:sp>
      <p:sp>
        <p:nvSpPr>
          <p:cNvPr id="10" name="Rectangle 4"/>
          <p:cNvSpPr>
            <a:spLocks noChangeArrowheads="1"/>
          </p:cNvSpPr>
          <p:nvPr/>
        </p:nvSpPr>
        <p:spPr bwMode="auto">
          <a:xfrm>
            <a:off x="0" y="0"/>
            <a:ext cx="9144000" cy="468313"/>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rgbClr val="FFFFFF"/>
                </a:solidFill>
                <a:effectLst>
                  <a:outerShdw blurRad="38100" dist="38100" dir="2700000" algn="tl">
                    <a:srgbClr val="000000">
                      <a:alpha val="43137"/>
                    </a:srgbClr>
                  </a:outerShdw>
                </a:effectLst>
                <a:ea typeface="HG創英角ｺﾞｼｯｸUB" pitchFamily="49" charset="-128"/>
              </a:rPr>
              <a:t>課外学習</a:t>
            </a:r>
            <a:r>
              <a:rPr lang="ja-JP" altLang="en-US" sz="2800" dirty="0" smtClean="0">
                <a:solidFill>
                  <a:srgbClr val="FFFFFF"/>
                </a:solidFill>
                <a:effectLst>
                  <a:outerShdw blurRad="38100" dist="38100" dir="2700000" algn="tl">
                    <a:srgbClr val="000000">
                      <a:alpha val="43137"/>
                    </a:srgbClr>
                  </a:outerShdw>
                </a:effectLst>
                <a:ea typeface="HG創英角ｺﾞｼｯｸUB" pitchFamily="49" charset="-128"/>
              </a:rPr>
              <a:t>支援の</a:t>
            </a:r>
            <a:r>
              <a:rPr lang="ja-JP" altLang="en-US" sz="2800" dirty="0">
                <a:solidFill>
                  <a:srgbClr val="FFFFFF"/>
                </a:solidFill>
                <a:effectLst>
                  <a:outerShdw blurRad="38100" dist="38100" dir="2700000" algn="tl">
                    <a:srgbClr val="000000">
                      <a:alpha val="43137"/>
                    </a:srgbClr>
                  </a:outerShdw>
                </a:effectLst>
                <a:ea typeface="HG創英角ｺﾞｼｯｸUB" pitchFamily="49" charset="-128"/>
              </a:rPr>
              <a:t>取組み</a:t>
            </a:r>
            <a:endParaRPr lang="en-US" altLang="ja-JP" sz="2800"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16" name="Rectangle 5"/>
          <p:cNvSpPr>
            <a:spLocks noChangeArrowheads="1"/>
          </p:cNvSpPr>
          <p:nvPr/>
        </p:nvSpPr>
        <p:spPr bwMode="auto">
          <a:xfrm>
            <a:off x="304479" y="1044356"/>
            <a:ext cx="8669338" cy="1765677"/>
          </a:xfrm>
          <a:prstGeom prst="rect">
            <a:avLst/>
          </a:prstGeom>
          <a:noFill/>
          <a:ln w="9525">
            <a:noFill/>
            <a:miter lim="800000"/>
            <a:headEnd/>
            <a:tailEnd/>
          </a:ln>
        </p:spPr>
        <p:txBody>
          <a:bodyPr lIns="77929" tIns="38964" rIns="77929" bIns="38964"/>
          <a:lstStyle/>
          <a:p>
            <a:pPr eaLnBrk="1" hangingPunct="1">
              <a:spcBef>
                <a:spcPts val="170"/>
              </a:spcBef>
              <a:spcAft>
                <a:spcPts val="170"/>
              </a:spcAft>
              <a:defRPr/>
            </a:pPr>
            <a:r>
              <a:rPr lang="ja-JP" altLang="en-US" sz="1600" b="1" dirty="0">
                <a:solidFill>
                  <a:srgbClr val="000000"/>
                </a:solidFill>
                <a:latin typeface="ＭＳ Ｐゴシック" pitchFamily="50" charset="-128"/>
                <a:ea typeface="ＭＳ Ｐゴシック" charset="-128"/>
              </a:rPr>
              <a:t>■</a:t>
            </a:r>
            <a:r>
              <a:rPr lang="ja-JP" altLang="ja-JP" sz="1600" b="1" dirty="0">
                <a:solidFill>
                  <a:srgbClr val="000000"/>
                </a:solidFill>
                <a:latin typeface="ＭＳ Ｐゴシック" pitchFamily="50" charset="-128"/>
                <a:ea typeface="ＭＳ Ｐゴシック" charset="-128"/>
              </a:rPr>
              <a:t>　</a:t>
            </a:r>
            <a:r>
              <a:rPr lang="ja-JP" altLang="en-US" sz="1600" b="1" dirty="0">
                <a:solidFill>
                  <a:srgbClr val="000000"/>
                </a:solidFill>
                <a:latin typeface="ＭＳ Ｐゴシック" pitchFamily="50" charset="-128"/>
                <a:ea typeface="ＭＳ Ｐゴシック" charset="-128"/>
              </a:rPr>
              <a:t>塾代助成事業　　　　　　　　　　　　　　　　　　　　（</a:t>
            </a:r>
            <a:r>
              <a:rPr lang="zh-TW" altLang="en-US" sz="1600" b="1" dirty="0" smtClean="0">
                <a:solidFill>
                  <a:srgbClr val="000000"/>
                </a:solidFill>
                <a:latin typeface="ＭＳ Ｐゴシック" pitchFamily="50" charset="-128"/>
                <a:ea typeface="ＭＳ Ｐゴシック" charset="-128"/>
              </a:rPr>
              <a:t>２</a:t>
            </a:r>
            <a:r>
              <a:rPr lang="ja-JP" altLang="en-US" sz="1600" b="1" dirty="0" smtClean="0">
                <a:solidFill>
                  <a:srgbClr val="000000"/>
                </a:solidFill>
                <a:latin typeface="ＭＳ Ｐゴシック" pitchFamily="50" charset="-128"/>
                <a:ea typeface="ＭＳ Ｐゴシック" charset="-128"/>
              </a:rPr>
              <a:t>３</a:t>
            </a:r>
            <a:r>
              <a:rPr lang="zh-TW" altLang="en-US" sz="1600" b="1" dirty="0" smtClean="0">
                <a:solidFill>
                  <a:srgbClr val="000000"/>
                </a:solidFill>
                <a:latin typeface="ＭＳ Ｐゴシック" pitchFamily="50" charset="-128"/>
                <a:ea typeface="ＭＳ Ｐゴシック" charset="-128"/>
              </a:rPr>
              <a:t>億</a:t>
            </a:r>
            <a:r>
              <a:rPr lang="ja-JP" altLang="en-US" sz="1600" b="1" dirty="0" smtClean="0">
                <a:solidFill>
                  <a:srgbClr val="000000"/>
                </a:solidFill>
                <a:latin typeface="ＭＳ Ｐゴシック" pitchFamily="50" charset="-128"/>
                <a:ea typeface="ＭＳ Ｐゴシック" charset="-128"/>
              </a:rPr>
              <a:t>９</a:t>
            </a:r>
            <a:r>
              <a:rPr lang="zh-TW" altLang="en-US" sz="1600" b="1" dirty="0" smtClean="0">
                <a:solidFill>
                  <a:srgbClr val="000000"/>
                </a:solidFill>
                <a:latin typeface="ＭＳ Ｐゴシック" pitchFamily="50" charset="-128"/>
                <a:ea typeface="ＭＳ Ｐゴシック" charset="-128"/>
              </a:rPr>
              <a:t>，</a:t>
            </a:r>
            <a:r>
              <a:rPr lang="ja-JP" altLang="en-US" sz="1600" b="1" dirty="0">
                <a:solidFill>
                  <a:srgbClr val="000000"/>
                </a:solidFill>
                <a:latin typeface="ＭＳ Ｐゴシック" pitchFamily="50" charset="-128"/>
                <a:ea typeface="ＭＳ Ｐゴシック" charset="-128"/>
              </a:rPr>
              <a:t>６</a:t>
            </a:r>
            <a:r>
              <a:rPr lang="zh-TW" altLang="en-US" sz="1600" b="1" dirty="0" smtClean="0">
                <a:solidFill>
                  <a:srgbClr val="000000"/>
                </a:solidFill>
                <a:latin typeface="ＭＳ Ｐゴシック" pitchFamily="50" charset="-128"/>
                <a:ea typeface="ＭＳ Ｐゴシック" charset="-128"/>
              </a:rPr>
              <a:t>００万円</a:t>
            </a:r>
            <a:r>
              <a:rPr lang="ja-JP" altLang="en-US" sz="1600" b="1" dirty="0">
                <a:solidFill>
                  <a:srgbClr val="000000"/>
                </a:solidFill>
                <a:latin typeface="ＭＳ Ｐゴシック" pitchFamily="50" charset="-128"/>
                <a:ea typeface="ＭＳ Ｐゴシック" charset="-128"/>
              </a:rPr>
              <a:t>）</a:t>
            </a:r>
            <a:r>
              <a:rPr lang="ja-JP" altLang="en-US" sz="1600" dirty="0">
                <a:solidFill>
                  <a:srgbClr val="000000"/>
                </a:solidFill>
                <a:latin typeface="ＭＳ Ｐゴシック" pitchFamily="50" charset="-128"/>
                <a:ea typeface="ＭＳ Ｐゴシック" charset="-128"/>
              </a:rPr>
              <a:t> </a:t>
            </a:r>
            <a:endParaRPr lang="en-US" altLang="ja-JP" sz="1600" dirty="0">
              <a:solidFill>
                <a:srgbClr val="000000"/>
              </a:solidFill>
              <a:latin typeface="ＭＳ Ｐゴシック" pitchFamily="50" charset="-128"/>
              <a:ea typeface="ＭＳ Ｐゴシック" charset="-128"/>
            </a:endParaRPr>
          </a:p>
          <a:p>
            <a:pPr marL="504000" lvl="1" indent="-266700" eaLnBrk="1" hangingPunct="1">
              <a:spcBef>
                <a:spcPts val="0"/>
              </a:spcBef>
              <a:buFont typeface="Wingdings" panose="05000000000000000000" pitchFamily="2" charset="2"/>
              <a:buChar char="Ø"/>
              <a:defRPr/>
            </a:pPr>
            <a:r>
              <a:rPr lang="ja-JP" altLang="en-US" sz="1400" dirty="0">
                <a:solidFill>
                  <a:srgbClr val="000000"/>
                </a:solidFill>
                <a:latin typeface="ＭＳ Ｐゴシック" pitchFamily="50" charset="-128"/>
                <a:ea typeface="ＭＳ Ｐゴシック" charset="-128"/>
              </a:rPr>
              <a:t>学校外教育に利用できる「塾代助成カード」を</a:t>
            </a:r>
            <a:r>
              <a:rPr lang="ja-JP" altLang="en-US" sz="1400" dirty="0" smtClean="0">
                <a:solidFill>
                  <a:srgbClr val="000000"/>
                </a:solidFill>
                <a:latin typeface="ＭＳ Ｐゴシック" pitchFamily="50" charset="-128"/>
                <a:ea typeface="ＭＳ Ｐゴシック" charset="-128"/>
              </a:rPr>
              <a:t>交付　</a:t>
            </a:r>
            <a:endParaRPr lang="en-US" altLang="ja-JP" sz="1400" dirty="0" smtClean="0">
              <a:solidFill>
                <a:srgbClr val="000000"/>
              </a:solidFill>
              <a:latin typeface="ＭＳ Ｐゴシック" pitchFamily="50" charset="-128"/>
              <a:ea typeface="ＭＳ Ｐゴシック" charset="-128"/>
            </a:endParaRPr>
          </a:p>
          <a:p>
            <a:pPr marL="237300" lvl="1" indent="0" eaLnBrk="1" hangingPunct="1">
              <a:spcBef>
                <a:spcPts val="0"/>
              </a:spcBef>
              <a:defRPr/>
            </a:pPr>
            <a:r>
              <a:rPr lang="ja-JP" altLang="en-US" sz="1400" dirty="0" smtClean="0">
                <a:solidFill>
                  <a:srgbClr val="000000"/>
                </a:solidFill>
                <a:latin typeface="ＭＳ Ｐゴシック" pitchFamily="50" charset="-128"/>
                <a:ea typeface="ＭＳ Ｐゴシック" charset="-128"/>
              </a:rPr>
              <a:t>　　（</a:t>
            </a:r>
            <a:r>
              <a:rPr lang="ja-JP" altLang="en-US" sz="1400" dirty="0">
                <a:solidFill>
                  <a:srgbClr val="000000"/>
                </a:solidFill>
                <a:latin typeface="ＭＳ Ｐゴシック" pitchFamily="50" charset="-128"/>
                <a:ea typeface="ＭＳ Ｐゴシック" charset="-128"/>
              </a:rPr>
              <a:t>月額１万円を上限に助成）</a:t>
            </a:r>
            <a:endParaRPr lang="en-US" altLang="ja-JP" sz="1400" dirty="0">
              <a:solidFill>
                <a:srgbClr val="000000"/>
              </a:solidFill>
              <a:latin typeface="ＭＳ Ｐゴシック" pitchFamily="50" charset="-128"/>
              <a:ea typeface="ＭＳ Ｐゴシック" charset="-128"/>
            </a:endParaRPr>
          </a:p>
          <a:p>
            <a:pPr marL="180975" lvl="1" indent="0" eaLnBrk="1" hangingPunct="1">
              <a:lnSpc>
                <a:spcPts val="2100"/>
              </a:lnSpc>
              <a:spcBef>
                <a:spcPts val="0"/>
              </a:spcBef>
              <a:defRPr/>
            </a:pPr>
            <a:r>
              <a:rPr lang="ja-JP" altLang="en-US" sz="1400" dirty="0">
                <a:solidFill>
                  <a:srgbClr val="000000"/>
                </a:solidFill>
                <a:latin typeface="ＭＳ Ｐゴシック" pitchFamily="50" charset="-128"/>
                <a:ea typeface="ＭＳ Ｐゴシック" charset="-128"/>
              </a:rPr>
              <a:t>　　　・子育て世帯の経済的負担を軽減し、こどもたち</a:t>
            </a:r>
            <a:r>
              <a:rPr lang="ja-JP" altLang="en-US" sz="1400" dirty="0" smtClean="0">
                <a:solidFill>
                  <a:srgbClr val="000000"/>
                </a:solidFill>
                <a:latin typeface="ＭＳ Ｐゴシック" pitchFamily="50" charset="-128"/>
                <a:ea typeface="ＭＳ Ｐゴシック" charset="-128"/>
              </a:rPr>
              <a:t>が学力</a:t>
            </a:r>
            <a:r>
              <a:rPr lang="ja-JP" altLang="en-US" sz="1400" dirty="0">
                <a:solidFill>
                  <a:srgbClr val="000000"/>
                </a:solidFill>
                <a:latin typeface="ＭＳ Ｐゴシック" pitchFamily="50" charset="-128"/>
                <a:ea typeface="ＭＳ Ｐゴシック" charset="-128"/>
              </a:rPr>
              <a:t>や学習意欲</a:t>
            </a:r>
            <a:r>
              <a:rPr lang="ja-JP" altLang="en-US" sz="1400" dirty="0" smtClean="0">
                <a:solidFill>
                  <a:srgbClr val="000000"/>
                </a:solidFill>
                <a:latin typeface="ＭＳ Ｐゴシック" pitchFamily="50" charset="-128"/>
                <a:ea typeface="ＭＳ Ｐゴシック" charset="-128"/>
              </a:rPr>
              <a:t>、</a:t>
            </a:r>
            <a:endParaRPr lang="en-US" altLang="ja-JP" sz="1400" dirty="0" smtClean="0">
              <a:solidFill>
                <a:srgbClr val="000000"/>
              </a:solidFill>
              <a:latin typeface="ＭＳ Ｐゴシック" pitchFamily="50" charset="-128"/>
              <a:ea typeface="ＭＳ Ｐゴシック" charset="-128"/>
            </a:endParaRPr>
          </a:p>
          <a:p>
            <a:pPr marL="180975" lvl="1" indent="0" eaLnBrk="1" hangingPunct="1">
              <a:lnSpc>
                <a:spcPts val="2100"/>
              </a:lnSpc>
              <a:spcBef>
                <a:spcPts val="0"/>
              </a:spcBef>
              <a:defRPr/>
            </a:pPr>
            <a:r>
              <a:rPr lang="ja-JP" altLang="en-US" sz="1400" dirty="0">
                <a:solidFill>
                  <a:srgbClr val="000000"/>
                </a:solidFill>
                <a:latin typeface="ＭＳ Ｐゴシック" pitchFamily="50" charset="-128"/>
                <a:ea typeface="ＭＳ Ｐゴシック" charset="-128"/>
              </a:rPr>
              <a:t>　</a:t>
            </a:r>
            <a:r>
              <a:rPr lang="ja-JP" altLang="en-US" sz="1400" dirty="0" smtClean="0">
                <a:solidFill>
                  <a:srgbClr val="000000"/>
                </a:solidFill>
                <a:latin typeface="ＭＳ Ｐゴシック" pitchFamily="50" charset="-128"/>
                <a:ea typeface="ＭＳ Ｐゴシック" charset="-128"/>
              </a:rPr>
              <a:t>　　　個性</a:t>
            </a:r>
            <a:r>
              <a:rPr lang="ja-JP" altLang="en-US" sz="1400" dirty="0">
                <a:solidFill>
                  <a:srgbClr val="000000"/>
                </a:solidFill>
                <a:latin typeface="ＭＳ Ｐゴシック" pitchFamily="50" charset="-128"/>
                <a:ea typeface="ＭＳ Ｐゴシック" charset="-128"/>
              </a:rPr>
              <a:t>や才能を伸ばす機会を増やす</a:t>
            </a:r>
            <a:endParaRPr lang="en-US" altLang="ja-JP" sz="1400" dirty="0">
              <a:solidFill>
                <a:srgbClr val="000000"/>
              </a:solidFill>
              <a:latin typeface="ＭＳ Ｐゴシック" pitchFamily="50" charset="-128"/>
              <a:ea typeface="ＭＳ Ｐゴシック" charset="-128"/>
            </a:endParaRPr>
          </a:p>
          <a:p>
            <a:pPr marL="180975" lvl="1" indent="0" eaLnBrk="1" hangingPunct="1">
              <a:lnSpc>
                <a:spcPts val="2100"/>
              </a:lnSpc>
              <a:spcBef>
                <a:spcPts val="0"/>
              </a:spcBef>
              <a:defRPr/>
            </a:pPr>
            <a:r>
              <a:rPr lang="ja-JP" altLang="en-US" sz="1400" dirty="0">
                <a:solidFill>
                  <a:srgbClr val="000000"/>
                </a:solidFill>
                <a:latin typeface="ＭＳ Ｐゴシック" pitchFamily="50" charset="-128"/>
                <a:ea typeface="ＭＳ Ｐゴシック" charset="-128"/>
              </a:rPr>
              <a:t>　　　　（市内在住の中学生の約５割が助成対象（約</a:t>
            </a:r>
            <a:r>
              <a:rPr lang="ja-JP" altLang="en-US" sz="1400" dirty="0" smtClean="0">
                <a:solidFill>
                  <a:srgbClr val="000000"/>
                </a:solidFill>
                <a:latin typeface="ＭＳ Ｐゴシック" pitchFamily="50" charset="-128"/>
                <a:ea typeface="ＭＳ Ｐゴシック" charset="-128"/>
              </a:rPr>
              <a:t>２９，０００人</a:t>
            </a:r>
            <a:r>
              <a:rPr lang="ja-JP" altLang="en-US" sz="1400" dirty="0">
                <a:solidFill>
                  <a:srgbClr val="000000"/>
                </a:solidFill>
                <a:latin typeface="ＭＳ Ｐゴシック" pitchFamily="50" charset="-128"/>
                <a:ea typeface="ＭＳ Ｐゴシック" charset="-128"/>
              </a:rPr>
              <a:t>） ）</a:t>
            </a:r>
            <a:r>
              <a:rPr lang="ja-JP" altLang="ja-JP" sz="1400" b="1" dirty="0">
                <a:solidFill>
                  <a:srgbClr val="000000"/>
                </a:solidFill>
                <a:latin typeface="ＭＳ Ｐゴシック" pitchFamily="50" charset="-128"/>
                <a:ea typeface="ＭＳ Ｐゴシック" charset="-128"/>
              </a:rPr>
              <a:t>　</a:t>
            </a:r>
            <a:endParaRPr lang="en-US" altLang="ja-JP" sz="1400" b="1" dirty="0">
              <a:solidFill>
                <a:srgbClr val="000000"/>
              </a:solidFill>
              <a:latin typeface="ＭＳ Ｐゴシック" pitchFamily="50" charset="-128"/>
              <a:ea typeface="ＭＳ Ｐゴシック" charset="-128"/>
            </a:endParaRPr>
          </a:p>
        </p:txBody>
      </p:sp>
      <p:pic>
        <p:nvPicPr>
          <p:cNvPr id="16393" name="図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8645" y="3414025"/>
            <a:ext cx="1378319" cy="1260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2" name="Rectangle 4"/>
          <p:cNvSpPr>
            <a:spLocks noChangeArrowheads="1"/>
          </p:cNvSpPr>
          <p:nvPr/>
        </p:nvSpPr>
        <p:spPr bwMode="auto">
          <a:xfrm>
            <a:off x="6919913" y="0"/>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99"/>
                </a:solidFill>
                <a:ea typeface="HG創英角ｺﾞｼｯｸUB" panose="020B0909000000000000" pitchFamily="49" charset="-128"/>
              </a:rPr>
              <a:t>子育て・教育環境の充実</a:t>
            </a:r>
            <a:endParaRPr lang="en-US" altLang="ja-JP" sz="1400">
              <a:solidFill>
                <a:srgbClr val="000099"/>
              </a:solidFill>
              <a:ea typeface="HG創英角ｺﾞｼｯｸUB" panose="020B0909000000000000" pitchFamily="49" charset="-128"/>
            </a:endParaRPr>
          </a:p>
        </p:txBody>
      </p:sp>
      <p:sp>
        <p:nvSpPr>
          <p:cNvPr id="18" name="テキスト ボックス 22"/>
          <p:cNvSpPr txBox="1">
            <a:spLocks noChangeArrowheads="1"/>
          </p:cNvSpPr>
          <p:nvPr/>
        </p:nvSpPr>
        <p:spPr bwMode="auto">
          <a:xfrm>
            <a:off x="5838340" y="1432393"/>
            <a:ext cx="9916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en-US" sz="1000" dirty="0">
                <a:solidFill>
                  <a:srgbClr val="000000"/>
                </a:solidFill>
                <a:latin typeface="メイリオ" panose="020B0604030504040204" pitchFamily="50" charset="-128"/>
                <a:ea typeface="メイリオ" panose="020B0604030504040204" pitchFamily="50" charset="-128"/>
              </a:rPr>
              <a:t>（％）</a:t>
            </a:r>
          </a:p>
        </p:txBody>
      </p:sp>
      <p:graphicFrame>
        <p:nvGraphicFramePr>
          <p:cNvPr id="19" name="グラフ 5"/>
          <p:cNvGraphicFramePr>
            <a:graphicFrameLocks/>
          </p:cNvGraphicFramePr>
          <p:nvPr>
            <p:extLst/>
          </p:nvPr>
        </p:nvGraphicFramePr>
        <p:xfrm>
          <a:off x="5755112" y="1702930"/>
          <a:ext cx="3295334" cy="1377414"/>
        </p:xfrm>
        <a:graphic>
          <a:graphicData uri="http://schemas.openxmlformats.org/presentationml/2006/ole">
            <mc:AlternateContent xmlns:mc="http://schemas.openxmlformats.org/markup-compatibility/2006">
              <mc:Choice xmlns:v="urn:schemas-microsoft-com:vml" Requires="v">
                <p:oleObj spid="_x0000_s18594" name="ワークシート" r:id="rId5" imgW="3009963" imgH="1304986" progId="Excel.Sheet.8">
                  <p:embed/>
                </p:oleObj>
              </mc:Choice>
              <mc:Fallback>
                <p:oleObj name="ワークシート" r:id="rId5" imgW="3009963" imgH="1304986" progId="Excel.Sheet.8">
                  <p:embed/>
                  <p:pic>
                    <p:nvPicPr>
                      <p:cNvPr id="0" name=""/>
                      <p:cNvPicPr>
                        <a:picLocks noChangeArrowheads="1"/>
                      </p:cNvPicPr>
                      <p:nvPr/>
                    </p:nvPicPr>
                    <p:blipFill>
                      <a:blip r:embed="rId6"/>
                      <a:srcRect/>
                      <a:stretch>
                        <a:fillRect/>
                      </a:stretch>
                    </p:blipFill>
                    <p:spPr bwMode="auto">
                      <a:xfrm>
                        <a:off x="5755112" y="1702930"/>
                        <a:ext cx="3295334" cy="1377414"/>
                      </a:xfrm>
                      <a:prstGeom prst="rect">
                        <a:avLst/>
                      </a:prstGeom>
                      <a:noFill/>
                      <a:ln>
                        <a:noFill/>
                      </a:ln>
                      <a:extLst/>
                    </p:spPr>
                  </p:pic>
                </p:oleObj>
              </mc:Fallback>
            </mc:AlternateContent>
          </a:graphicData>
        </a:graphic>
      </p:graphicFrame>
      <p:sp>
        <p:nvSpPr>
          <p:cNvPr id="20" name="テキスト ボックス 1"/>
          <p:cNvSpPr txBox="1">
            <a:spLocks noChangeArrowheads="1"/>
          </p:cNvSpPr>
          <p:nvPr/>
        </p:nvSpPr>
        <p:spPr bwMode="auto">
          <a:xfrm>
            <a:off x="6299063" y="2832996"/>
            <a:ext cx="60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600" dirty="0">
                <a:solidFill>
                  <a:srgbClr val="000000"/>
                </a:solidFill>
                <a:latin typeface="Meiryo UI" panose="020B0604030504040204" pitchFamily="50" charset="-128"/>
                <a:ea typeface="Meiryo UI" panose="020B0604030504040204" pitchFamily="50" charset="-128"/>
              </a:rPr>
              <a:t>平成</a:t>
            </a:r>
            <a:r>
              <a:rPr lang="en-US" altLang="ja-JP" sz="600" dirty="0">
                <a:solidFill>
                  <a:srgbClr val="000000"/>
                </a:solidFill>
                <a:latin typeface="Meiryo UI" panose="020B0604030504040204" pitchFamily="50" charset="-128"/>
                <a:ea typeface="Meiryo UI" panose="020B0604030504040204" pitchFamily="50" charset="-128"/>
              </a:rPr>
              <a:t>25</a:t>
            </a:r>
            <a:r>
              <a:rPr lang="ja-JP" altLang="en-US" sz="600" dirty="0">
                <a:solidFill>
                  <a:srgbClr val="000000"/>
                </a:solidFill>
                <a:latin typeface="Meiryo UI" panose="020B0604030504040204" pitchFamily="50" charset="-128"/>
                <a:ea typeface="Meiryo UI" panose="020B0604030504040204" pitchFamily="50" charset="-128"/>
              </a:rPr>
              <a:t>年</a:t>
            </a:r>
            <a:endParaRPr lang="en-US" altLang="ja-JP" sz="600" dirty="0">
              <a:solidFill>
                <a:srgbClr val="000000"/>
              </a:solidFill>
              <a:latin typeface="Meiryo UI" panose="020B0604030504040204" pitchFamily="50" charset="-128"/>
              <a:ea typeface="Meiryo UI" panose="020B0604030504040204" pitchFamily="50" charset="-128"/>
            </a:endParaRPr>
          </a:p>
          <a:p>
            <a:pPr algn="ctr"/>
            <a:r>
              <a:rPr lang="en-US" altLang="ja-JP" sz="600" dirty="0">
                <a:solidFill>
                  <a:srgbClr val="000000"/>
                </a:solidFill>
                <a:latin typeface="Meiryo UI" panose="020B0604030504040204" pitchFamily="50" charset="-128"/>
                <a:ea typeface="Meiryo UI" panose="020B0604030504040204" pitchFamily="50" charset="-128"/>
              </a:rPr>
              <a:t>12</a:t>
            </a:r>
            <a:r>
              <a:rPr lang="ja-JP" altLang="en-US" sz="600" dirty="0">
                <a:solidFill>
                  <a:srgbClr val="000000"/>
                </a:solidFill>
                <a:latin typeface="Meiryo UI" panose="020B0604030504040204" pitchFamily="50" charset="-128"/>
                <a:ea typeface="Meiryo UI" panose="020B0604030504040204" pitchFamily="50" charset="-128"/>
              </a:rPr>
              <a:t>月</a:t>
            </a:r>
          </a:p>
        </p:txBody>
      </p:sp>
      <p:sp>
        <p:nvSpPr>
          <p:cNvPr id="21" name="テキスト ボックス 17"/>
          <p:cNvSpPr txBox="1">
            <a:spLocks noChangeArrowheads="1"/>
          </p:cNvSpPr>
          <p:nvPr/>
        </p:nvSpPr>
        <p:spPr bwMode="auto">
          <a:xfrm>
            <a:off x="6718832" y="2842521"/>
            <a:ext cx="60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600" dirty="0">
                <a:solidFill>
                  <a:srgbClr val="000000"/>
                </a:solidFill>
                <a:latin typeface="Meiryo UI" panose="020B0604030504040204" pitchFamily="50" charset="-128"/>
                <a:ea typeface="Meiryo UI" panose="020B0604030504040204" pitchFamily="50" charset="-128"/>
              </a:rPr>
              <a:t>平成</a:t>
            </a:r>
            <a:r>
              <a:rPr lang="en-US" altLang="ja-JP" sz="600" dirty="0">
                <a:solidFill>
                  <a:srgbClr val="000000"/>
                </a:solidFill>
                <a:latin typeface="Meiryo UI" panose="020B0604030504040204" pitchFamily="50" charset="-128"/>
                <a:ea typeface="Meiryo UI" panose="020B0604030504040204" pitchFamily="50" charset="-128"/>
              </a:rPr>
              <a:t>26</a:t>
            </a:r>
            <a:r>
              <a:rPr lang="ja-JP" altLang="en-US" sz="600" dirty="0">
                <a:solidFill>
                  <a:srgbClr val="000000"/>
                </a:solidFill>
                <a:latin typeface="Meiryo UI" panose="020B0604030504040204" pitchFamily="50" charset="-128"/>
                <a:ea typeface="Meiryo UI" panose="020B0604030504040204" pitchFamily="50" charset="-128"/>
              </a:rPr>
              <a:t>年</a:t>
            </a:r>
            <a:endParaRPr lang="en-US" altLang="ja-JP" sz="600" dirty="0">
              <a:solidFill>
                <a:srgbClr val="000000"/>
              </a:solidFill>
              <a:latin typeface="Meiryo UI" panose="020B0604030504040204" pitchFamily="50" charset="-128"/>
              <a:ea typeface="Meiryo UI" panose="020B0604030504040204" pitchFamily="50" charset="-128"/>
            </a:endParaRPr>
          </a:p>
          <a:p>
            <a:pPr algn="ctr"/>
            <a:r>
              <a:rPr lang="en-US" altLang="ja-JP" sz="600" dirty="0">
                <a:solidFill>
                  <a:srgbClr val="000000"/>
                </a:solidFill>
                <a:latin typeface="Meiryo UI" panose="020B0604030504040204" pitchFamily="50" charset="-128"/>
                <a:ea typeface="Meiryo UI" panose="020B0604030504040204" pitchFamily="50" charset="-128"/>
              </a:rPr>
              <a:t>12</a:t>
            </a:r>
            <a:r>
              <a:rPr lang="ja-JP" altLang="en-US" sz="600" dirty="0">
                <a:solidFill>
                  <a:srgbClr val="000000"/>
                </a:solidFill>
                <a:latin typeface="Meiryo UI" panose="020B0604030504040204" pitchFamily="50" charset="-128"/>
                <a:ea typeface="Meiryo UI" panose="020B0604030504040204" pitchFamily="50" charset="-128"/>
              </a:rPr>
              <a:t>月</a:t>
            </a:r>
          </a:p>
        </p:txBody>
      </p:sp>
      <p:sp>
        <p:nvSpPr>
          <p:cNvPr id="22" name="テキスト ボックス 20"/>
          <p:cNvSpPr txBox="1">
            <a:spLocks noChangeArrowheads="1"/>
          </p:cNvSpPr>
          <p:nvPr/>
        </p:nvSpPr>
        <p:spPr bwMode="auto">
          <a:xfrm>
            <a:off x="7211482" y="2842521"/>
            <a:ext cx="60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600" dirty="0">
                <a:solidFill>
                  <a:srgbClr val="000000"/>
                </a:solidFill>
                <a:latin typeface="Meiryo UI" panose="020B0604030504040204" pitchFamily="50" charset="-128"/>
                <a:ea typeface="Meiryo UI" panose="020B0604030504040204" pitchFamily="50" charset="-128"/>
              </a:rPr>
              <a:t>平成</a:t>
            </a:r>
            <a:r>
              <a:rPr lang="en-US" altLang="ja-JP" sz="600" dirty="0">
                <a:solidFill>
                  <a:srgbClr val="000000"/>
                </a:solidFill>
                <a:latin typeface="Meiryo UI" panose="020B0604030504040204" pitchFamily="50" charset="-128"/>
                <a:ea typeface="Meiryo UI" panose="020B0604030504040204" pitchFamily="50" charset="-128"/>
              </a:rPr>
              <a:t>27</a:t>
            </a:r>
            <a:r>
              <a:rPr lang="ja-JP" altLang="en-US" sz="600" dirty="0">
                <a:solidFill>
                  <a:srgbClr val="000000"/>
                </a:solidFill>
                <a:latin typeface="Meiryo UI" panose="020B0604030504040204" pitchFamily="50" charset="-128"/>
                <a:ea typeface="Meiryo UI" panose="020B0604030504040204" pitchFamily="50" charset="-128"/>
              </a:rPr>
              <a:t>年</a:t>
            </a:r>
            <a:endParaRPr lang="en-US" altLang="ja-JP" sz="600" dirty="0">
              <a:solidFill>
                <a:srgbClr val="000000"/>
              </a:solidFill>
              <a:latin typeface="Meiryo UI" panose="020B0604030504040204" pitchFamily="50" charset="-128"/>
              <a:ea typeface="Meiryo UI" panose="020B0604030504040204" pitchFamily="50" charset="-128"/>
            </a:endParaRPr>
          </a:p>
          <a:p>
            <a:pPr algn="ctr"/>
            <a:r>
              <a:rPr lang="en-US" altLang="ja-JP" sz="600" dirty="0">
                <a:solidFill>
                  <a:srgbClr val="000000"/>
                </a:solidFill>
                <a:latin typeface="Meiryo UI" panose="020B0604030504040204" pitchFamily="50" charset="-128"/>
                <a:ea typeface="Meiryo UI" panose="020B0604030504040204" pitchFamily="50" charset="-128"/>
              </a:rPr>
              <a:t>12</a:t>
            </a:r>
            <a:r>
              <a:rPr lang="ja-JP" altLang="en-US" sz="600" dirty="0">
                <a:solidFill>
                  <a:srgbClr val="000000"/>
                </a:solidFill>
                <a:latin typeface="Meiryo UI" panose="020B0604030504040204" pitchFamily="50" charset="-128"/>
                <a:ea typeface="Meiryo UI" panose="020B0604030504040204" pitchFamily="50" charset="-128"/>
              </a:rPr>
              <a:t>月</a:t>
            </a:r>
          </a:p>
        </p:txBody>
      </p:sp>
      <p:sp>
        <p:nvSpPr>
          <p:cNvPr id="23" name="テキスト ボックス 22"/>
          <p:cNvSpPr txBox="1">
            <a:spLocks noChangeArrowheads="1"/>
          </p:cNvSpPr>
          <p:nvPr/>
        </p:nvSpPr>
        <p:spPr bwMode="auto">
          <a:xfrm>
            <a:off x="7649298" y="2842521"/>
            <a:ext cx="60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600" dirty="0">
                <a:solidFill>
                  <a:srgbClr val="000000"/>
                </a:solidFill>
                <a:latin typeface="Meiryo UI" panose="020B0604030504040204" pitchFamily="50" charset="-128"/>
                <a:ea typeface="Meiryo UI" panose="020B0604030504040204" pitchFamily="50" charset="-128"/>
              </a:rPr>
              <a:t>平成</a:t>
            </a:r>
            <a:r>
              <a:rPr lang="en-US" altLang="ja-JP" sz="600" dirty="0">
                <a:solidFill>
                  <a:srgbClr val="000000"/>
                </a:solidFill>
                <a:latin typeface="Meiryo UI" panose="020B0604030504040204" pitchFamily="50" charset="-128"/>
                <a:ea typeface="Meiryo UI" panose="020B0604030504040204" pitchFamily="50" charset="-128"/>
              </a:rPr>
              <a:t>28</a:t>
            </a:r>
            <a:r>
              <a:rPr lang="ja-JP" altLang="en-US" sz="600" dirty="0">
                <a:solidFill>
                  <a:srgbClr val="000000"/>
                </a:solidFill>
                <a:latin typeface="Meiryo UI" panose="020B0604030504040204" pitchFamily="50" charset="-128"/>
                <a:ea typeface="Meiryo UI" panose="020B0604030504040204" pitchFamily="50" charset="-128"/>
              </a:rPr>
              <a:t>年</a:t>
            </a:r>
            <a:endParaRPr lang="en-US" altLang="ja-JP" sz="600" dirty="0">
              <a:solidFill>
                <a:srgbClr val="000000"/>
              </a:solidFill>
              <a:latin typeface="Meiryo UI" panose="020B0604030504040204" pitchFamily="50" charset="-128"/>
              <a:ea typeface="Meiryo UI" panose="020B0604030504040204" pitchFamily="50" charset="-128"/>
            </a:endParaRPr>
          </a:p>
          <a:p>
            <a:pPr algn="ctr"/>
            <a:r>
              <a:rPr lang="en-US" altLang="ja-JP" sz="600" dirty="0">
                <a:solidFill>
                  <a:srgbClr val="000000"/>
                </a:solidFill>
                <a:latin typeface="Meiryo UI" panose="020B0604030504040204" pitchFamily="50" charset="-128"/>
                <a:ea typeface="Meiryo UI" panose="020B0604030504040204" pitchFamily="50" charset="-128"/>
              </a:rPr>
              <a:t>12</a:t>
            </a:r>
            <a:r>
              <a:rPr lang="ja-JP" altLang="en-US" sz="600" dirty="0">
                <a:solidFill>
                  <a:srgbClr val="000000"/>
                </a:solidFill>
                <a:latin typeface="Meiryo UI" panose="020B0604030504040204" pitchFamily="50" charset="-128"/>
                <a:ea typeface="Meiryo UI" panose="020B0604030504040204" pitchFamily="50" charset="-128"/>
              </a:rPr>
              <a:t>月</a:t>
            </a:r>
          </a:p>
        </p:txBody>
      </p:sp>
      <p:sp>
        <p:nvSpPr>
          <p:cNvPr id="25" name="テキスト ボックス 23"/>
          <p:cNvSpPr txBox="1">
            <a:spLocks noChangeArrowheads="1"/>
          </p:cNvSpPr>
          <p:nvPr/>
        </p:nvSpPr>
        <p:spPr bwMode="auto">
          <a:xfrm>
            <a:off x="8068338" y="2838711"/>
            <a:ext cx="60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600" dirty="0">
                <a:solidFill>
                  <a:srgbClr val="000000"/>
                </a:solidFill>
                <a:latin typeface="Meiryo UI" panose="020B0604030504040204" pitchFamily="50" charset="-128"/>
                <a:ea typeface="Meiryo UI" panose="020B0604030504040204" pitchFamily="50" charset="-128"/>
              </a:rPr>
              <a:t>平成</a:t>
            </a:r>
            <a:r>
              <a:rPr lang="en-US" altLang="ja-JP" sz="600" dirty="0">
                <a:solidFill>
                  <a:srgbClr val="000000"/>
                </a:solidFill>
                <a:latin typeface="Meiryo UI" panose="020B0604030504040204" pitchFamily="50" charset="-128"/>
                <a:ea typeface="Meiryo UI" panose="020B0604030504040204" pitchFamily="50" charset="-128"/>
              </a:rPr>
              <a:t>29</a:t>
            </a:r>
            <a:r>
              <a:rPr lang="ja-JP" altLang="en-US" sz="600" dirty="0">
                <a:solidFill>
                  <a:srgbClr val="000000"/>
                </a:solidFill>
                <a:latin typeface="Meiryo UI" panose="020B0604030504040204" pitchFamily="50" charset="-128"/>
                <a:ea typeface="Meiryo UI" panose="020B0604030504040204" pitchFamily="50" charset="-128"/>
              </a:rPr>
              <a:t>年</a:t>
            </a:r>
            <a:endParaRPr lang="en-US" altLang="ja-JP" sz="600" dirty="0">
              <a:solidFill>
                <a:srgbClr val="000000"/>
              </a:solidFill>
              <a:latin typeface="Meiryo UI" panose="020B0604030504040204" pitchFamily="50" charset="-128"/>
              <a:ea typeface="Meiryo UI" panose="020B0604030504040204" pitchFamily="50" charset="-128"/>
            </a:endParaRPr>
          </a:p>
          <a:p>
            <a:pPr algn="ctr"/>
            <a:r>
              <a:rPr lang="en-US" altLang="ja-JP" sz="600" dirty="0" smtClean="0">
                <a:solidFill>
                  <a:srgbClr val="000000"/>
                </a:solidFill>
                <a:latin typeface="Meiryo UI" panose="020B0604030504040204" pitchFamily="50" charset="-128"/>
                <a:ea typeface="Meiryo UI" panose="020B0604030504040204" pitchFamily="50" charset="-128"/>
              </a:rPr>
              <a:t>12</a:t>
            </a:r>
            <a:r>
              <a:rPr lang="ja-JP" altLang="en-US" sz="600" dirty="0" smtClean="0">
                <a:solidFill>
                  <a:srgbClr val="000000"/>
                </a:solidFill>
                <a:latin typeface="Meiryo UI" panose="020B0604030504040204" pitchFamily="50" charset="-128"/>
                <a:ea typeface="Meiryo UI" panose="020B0604030504040204" pitchFamily="50" charset="-128"/>
              </a:rPr>
              <a:t>月</a:t>
            </a:r>
            <a:endParaRPr lang="ja-JP" altLang="en-US" sz="600" dirty="0">
              <a:solidFill>
                <a:srgbClr val="000000"/>
              </a:solidFill>
              <a:latin typeface="Meiryo UI" panose="020B0604030504040204" pitchFamily="50" charset="-128"/>
              <a:ea typeface="Meiryo UI" panose="020B0604030504040204" pitchFamily="50" charset="-128"/>
            </a:endParaRPr>
          </a:p>
        </p:txBody>
      </p:sp>
      <p:sp>
        <p:nvSpPr>
          <p:cNvPr id="26" name="テキスト ボックス 23"/>
          <p:cNvSpPr txBox="1">
            <a:spLocks noChangeArrowheads="1"/>
          </p:cNvSpPr>
          <p:nvPr/>
        </p:nvSpPr>
        <p:spPr bwMode="auto">
          <a:xfrm>
            <a:off x="8505384" y="2838711"/>
            <a:ext cx="60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ja-JP" altLang="en-US" sz="600" dirty="0" smtClean="0">
                <a:solidFill>
                  <a:srgbClr val="000000"/>
                </a:solidFill>
                <a:latin typeface="Meiryo UI" panose="020B0604030504040204" pitchFamily="50" charset="-128"/>
                <a:ea typeface="Meiryo UI" panose="020B0604030504040204" pitchFamily="50" charset="-128"/>
              </a:rPr>
              <a:t>平成</a:t>
            </a:r>
            <a:r>
              <a:rPr lang="en-US" altLang="ja-JP" sz="600" dirty="0" smtClean="0">
                <a:solidFill>
                  <a:srgbClr val="000000"/>
                </a:solidFill>
                <a:latin typeface="Meiryo UI" panose="020B0604030504040204" pitchFamily="50" charset="-128"/>
                <a:ea typeface="Meiryo UI" panose="020B0604030504040204" pitchFamily="50" charset="-128"/>
              </a:rPr>
              <a:t>30</a:t>
            </a:r>
            <a:r>
              <a:rPr lang="ja-JP" altLang="en-US" sz="600" dirty="0" smtClean="0">
                <a:solidFill>
                  <a:srgbClr val="000000"/>
                </a:solidFill>
                <a:latin typeface="Meiryo UI" panose="020B0604030504040204" pitchFamily="50" charset="-128"/>
                <a:ea typeface="Meiryo UI" panose="020B0604030504040204" pitchFamily="50" charset="-128"/>
              </a:rPr>
              <a:t>年</a:t>
            </a:r>
            <a:endParaRPr lang="en-US" altLang="ja-JP" sz="600" dirty="0">
              <a:solidFill>
                <a:srgbClr val="000000"/>
              </a:solidFill>
              <a:latin typeface="Meiryo UI" panose="020B0604030504040204" pitchFamily="50" charset="-128"/>
              <a:ea typeface="Meiryo UI" panose="020B0604030504040204" pitchFamily="50" charset="-128"/>
            </a:endParaRPr>
          </a:p>
          <a:p>
            <a:pPr algn="ctr"/>
            <a:r>
              <a:rPr lang="en-US" altLang="ja-JP" sz="600" dirty="0" smtClean="0">
                <a:solidFill>
                  <a:srgbClr val="000000"/>
                </a:solidFill>
                <a:latin typeface="Meiryo UI" panose="020B0604030504040204" pitchFamily="50" charset="-128"/>
                <a:ea typeface="Meiryo UI" panose="020B0604030504040204" pitchFamily="50" charset="-128"/>
              </a:rPr>
              <a:t>11</a:t>
            </a:r>
            <a:r>
              <a:rPr lang="ja-JP" altLang="en-US" sz="600" dirty="0" smtClean="0">
                <a:solidFill>
                  <a:srgbClr val="000000"/>
                </a:solidFill>
                <a:latin typeface="Meiryo UI" panose="020B0604030504040204" pitchFamily="50" charset="-128"/>
                <a:ea typeface="Meiryo UI" panose="020B0604030504040204" pitchFamily="50" charset="-128"/>
              </a:rPr>
              <a:t>月</a:t>
            </a:r>
            <a:endParaRPr lang="ja-JP" altLang="en-US" sz="600" dirty="0">
              <a:solidFill>
                <a:srgbClr val="000000"/>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848352" y="1338230"/>
            <a:ext cx="1876919" cy="280928"/>
          </a:xfrm>
          <a:prstGeom prst="roundRect">
            <a:avLst/>
          </a:prstGeom>
          <a:solidFill>
            <a:schemeClr val="accent5">
              <a:lumMod val="90000"/>
            </a:schemeClr>
          </a:solidFill>
          <a:ln>
            <a:noFill/>
          </a:ln>
          <a:scene3d>
            <a:camera prst="orthographicFront"/>
            <a:lightRig rig="threePt" dir="t"/>
          </a:scene3d>
          <a:sp3d>
            <a:bevelT/>
          </a:sp3d>
        </p:spPr>
        <p:txBody>
          <a:bodyPr wrap="square">
            <a:spAutoFit/>
          </a:bodyPr>
          <a:lstStyle/>
          <a:p>
            <a:pPr algn="ctr">
              <a:defRPr/>
            </a:pPr>
            <a:r>
              <a:rPr lang="ja-JP" altLang="en-US" sz="1050" b="1" dirty="0">
                <a:ln w="9525" cmpd="sng">
                  <a:solidFill>
                    <a:srgbClr val="FFFFFF"/>
                  </a:solidFill>
                  <a:prstDash val="solid"/>
                </a:ln>
                <a:solidFill>
                  <a:srgbClr val="000000"/>
                </a:solidFill>
                <a:latin typeface="HG創英角ｺﾞｼｯｸUB" panose="020B0909000000000000" pitchFamily="49" charset="-128"/>
                <a:ea typeface="HG創英角ｺﾞｼｯｸUB" panose="020B0909000000000000" pitchFamily="49" charset="-128"/>
                <a:cs typeface="メイリオ" panose="020B0604030504040204" pitchFamily="50" charset="-128"/>
              </a:rPr>
              <a:t>カード利用率の</a:t>
            </a:r>
            <a:r>
              <a:rPr lang="ja-JP" altLang="en-US" sz="1050" b="1" dirty="0" smtClean="0">
                <a:ln w="9525" cmpd="sng">
                  <a:solidFill>
                    <a:srgbClr val="FFFFFF"/>
                  </a:solidFill>
                  <a:prstDash val="solid"/>
                </a:ln>
                <a:solidFill>
                  <a:srgbClr val="000000"/>
                </a:solidFill>
                <a:latin typeface="HG創英角ｺﾞｼｯｸUB" panose="020B0909000000000000" pitchFamily="49" charset="-128"/>
                <a:ea typeface="HG創英角ｺﾞｼｯｸUB" panose="020B0909000000000000" pitchFamily="49" charset="-128"/>
                <a:cs typeface="メイリオ" panose="020B0604030504040204" pitchFamily="50" charset="-128"/>
              </a:rPr>
              <a:t>推移</a:t>
            </a:r>
            <a:endParaRPr lang="en-US" altLang="ja-JP" sz="1050" b="1" dirty="0">
              <a:ln w="9525" cmpd="sng">
                <a:solidFill>
                  <a:srgbClr val="FFFFFF"/>
                </a:solidFill>
                <a:prstDash val="solid"/>
              </a:ln>
              <a:solidFill>
                <a:srgbClr val="000000"/>
              </a:solidFill>
              <a:latin typeface="HG創英角ｺﾞｼｯｸUB" panose="020B0909000000000000" pitchFamily="49" charset="-128"/>
              <a:ea typeface="HG創英角ｺﾞｼｯｸUB" panose="020B0909000000000000" pitchFamily="49" charset="-128"/>
              <a:cs typeface="メイリオ" panose="020B0604030504040204" pitchFamily="50" charset="-128"/>
            </a:endParaRPr>
          </a:p>
        </p:txBody>
      </p:sp>
    </p:spTree>
    <p:extLst>
      <p:ext uri="{BB962C8B-B14F-4D97-AF65-F5344CB8AC3E}">
        <p14:creationId xmlns:p14="http://schemas.microsoft.com/office/powerpoint/2010/main" val="74392038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3"/>
          <p:cNvSpPr txBox="1">
            <a:spLocks noGrp="1"/>
          </p:cNvSpPr>
          <p:nvPr/>
        </p:nvSpPr>
        <p:spPr bwMode="auto">
          <a:xfrm>
            <a:off x="7010400" y="4786313"/>
            <a:ext cx="2133600" cy="357187"/>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0DBA7836-AC08-408B-BB5A-79D6953793F2}" type="slidenum">
              <a:rPr lang="en-US" altLang="ja-JP" sz="2000" b="1" smtClean="0">
                <a:effectLst>
                  <a:outerShdw blurRad="38100" dist="38100" dir="2700000" algn="tl">
                    <a:srgbClr val="C0C0C0"/>
                  </a:outerShdw>
                </a:effectLst>
              </a:rPr>
              <a:pPr algn="r" eaLnBrk="1" hangingPunct="1">
                <a:defRPr/>
              </a:pPr>
              <a:t>18</a:t>
            </a:fld>
            <a:endParaRPr lang="en-US" altLang="ja-JP" sz="2000" b="1" smtClean="0">
              <a:effectLst>
                <a:outerShdw blurRad="38100" dist="38100" dir="2700000" algn="tl">
                  <a:srgbClr val="C0C0C0"/>
                </a:outerShdw>
              </a:effectLst>
            </a:endParaRPr>
          </a:p>
        </p:txBody>
      </p:sp>
      <p:sp>
        <p:nvSpPr>
          <p:cNvPr id="14" name="Rectangle 4"/>
          <p:cNvSpPr>
            <a:spLocks noChangeArrowheads="1"/>
          </p:cNvSpPr>
          <p:nvPr/>
        </p:nvSpPr>
        <p:spPr bwMode="auto">
          <a:xfrm>
            <a:off x="-1588" y="4763"/>
            <a:ext cx="9145588" cy="476250"/>
          </a:xfrm>
          <a:prstGeom prst="rect">
            <a:avLst/>
          </a:prstGeom>
          <a:gradFill flip="none" rotWithShape="1">
            <a:gsLst>
              <a:gs pos="35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1700" dirty="0">
                <a:solidFill>
                  <a:schemeClr val="bg1"/>
                </a:solidFill>
                <a:effectLst>
                  <a:outerShdw blurRad="38100" dist="38100" dir="2700000" algn="tl">
                    <a:srgbClr val="000000">
                      <a:alpha val="43137"/>
                    </a:srgbClr>
                  </a:outerShdw>
                </a:effectLst>
                <a:ea typeface="HG創英角ｺﾞｼｯｸUB" pitchFamily="49" charset="-128"/>
              </a:rPr>
              <a:t>心豊かに力強く生き抜き未来を切り拓くための学力・体力の向上①</a:t>
            </a:r>
            <a:endParaRPr lang="en-US" altLang="ja-JP" sz="1700"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20484" name="Rectangle 5"/>
          <p:cNvSpPr>
            <a:spLocks noChangeArrowheads="1"/>
          </p:cNvSpPr>
          <p:nvPr/>
        </p:nvSpPr>
        <p:spPr bwMode="auto">
          <a:xfrm>
            <a:off x="0" y="1076325"/>
            <a:ext cx="87820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spcBef>
                <a:spcPts val="175"/>
              </a:spcBef>
              <a:spcAft>
                <a:spcPts val="175"/>
              </a:spcAft>
            </a:pPr>
            <a:endParaRPr lang="en-US" altLang="ja-JP" sz="2000">
              <a:latin typeface="ＭＳ Ｐゴシック" panose="020B0600070205080204" pitchFamily="50" charset="-128"/>
            </a:endParaRPr>
          </a:p>
        </p:txBody>
      </p:sp>
      <p:sp>
        <p:nvSpPr>
          <p:cNvPr id="11" name="AutoShape 6"/>
          <p:cNvSpPr>
            <a:spLocks noChangeArrowheads="1"/>
          </p:cNvSpPr>
          <p:nvPr/>
        </p:nvSpPr>
        <p:spPr bwMode="auto">
          <a:xfrm>
            <a:off x="186006" y="526373"/>
            <a:ext cx="8808913" cy="406167"/>
          </a:xfrm>
          <a:prstGeom prst="roundRect">
            <a:avLst>
              <a:gd name="adj" fmla="val 16667"/>
            </a:avLst>
          </a:prstGeom>
          <a:gradFill flip="none" rotWithShape="1">
            <a:gsLst>
              <a:gs pos="100000">
                <a:srgbClr val="3366CC"/>
              </a:gs>
              <a:gs pos="15000">
                <a:srgbClr val="99CCFF"/>
              </a:gs>
              <a:gs pos="45000">
                <a:schemeClr val="bg1"/>
              </a:gs>
              <a:gs pos="85000">
                <a:srgbClr val="99CCFF"/>
              </a:gs>
              <a:gs pos="0">
                <a:srgbClr val="3366CC"/>
              </a:gs>
            </a:gsLst>
            <a:path path="circle">
              <a:fillToRect l="100000" t="100000"/>
            </a:path>
            <a:tileRect r="-100000" b="-100000"/>
          </a:gradFill>
          <a:ln w="22225">
            <a:noFill/>
            <a:round/>
            <a:headEnd/>
            <a:tailEnd/>
          </a:ln>
          <a:effectLst>
            <a:outerShdw blurRad="50800" dist="38100" dir="2700000" algn="tl" rotWithShape="0">
              <a:prstClr val="black">
                <a:alpha val="40000"/>
              </a:prstClr>
            </a:outerShdw>
          </a:effectLst>
        </p:spPr>
        <p:txBody>
          <a:bodyPr lIns="77929" tIns="38964" rIns="77929" bIns="38964" anchor="ctr"/>
          <a:lstStyle/>
          <a:p>
            <a:pPr algn="ctr" eaLnBrk="1" hangingPunct="1">
              <a:defRPr/>
            </a:pPr>
            <a:r>
              <a:rPr lang="ja-JP" altLang="en-US" dirty="0">
                <a:solidFill>
                  <a:srgbClr val="000099"/>
                </a:solidFill>
                <a:latin typeface="HGPｺﾞｼｯｸE" pitchFamily="50" charset="-128"/>
                <a:ea typeface="HGPｺﾞｼｯｸE" pitchFamily="50" charset="-128"/>
              </a:rPr>
              <a:t>国際社会において生き抜く力の育成</a:t>
            </a:r>
          </a:p>
        </p:txBody>
      </p:sp>
      <p:sp>
        <p:nvSpPr>
          <p:cNvPr id="20488" name="Rectangle 4"/>
          <p:cNvSpPr>
            <a:spLocks noChangeArrowheads="1"/>
          </p:cNvSpPr>
          <p:nvPr/>
        </p:nvSpPr>
        <p:spPr bwMode="auto">
          <a:xfrm>
            <a:off x="6672263" y="0"/>
            <a:ext cx="24717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en-US" altLang="ja-JP" sz="1400">
              <a:solidFill>
                <a:srgbClr val="000099"/>
              </a:solidFill>
              <a:ea typeface="HG創英角ｺﾞｼｯｸUB" panose="020B0909000000000000" pitchFamily="49" charset="-128"/>
            </a:endParaRPr>
          </a:p>
        </p:txBody>
      </p:sp>
      <p:sp>
        <p:nvSpPr>
          <p:cNvPr id="16" name="Rectangle 5"/>
          <p:cNvSpPr>
            <a:spLocks noChangeArrowheads="1"/>
          </p:cNvSpPr>
          <p:nvPr/>
        </p:nvSpPr>
        <p:spPr bwMode="auto">
          <a:xfrm>
            <a:off x="186006" y="1012031"/>
            <a:ext cx="8850456" cy="3952875"/>
          </a:xfrm>
          <a:prstGeom prst="rect">
            <a:avLst/>
          </a:prstGeom>
          <a:noFill/>
          <a:ln w="9525">
            <a:noFill/>
            <a:miter lim="800000"/>
            <a:headEnd/>
            <a:tailEnd/>
          </a:ln>
        </p:spPr>
        <p:txBody>
          <a:bodyPr lIns="77929" tIns="38964" rIns="77929" bIns="38964"/>
          <a:lstStyle/>
          <a:p>
            <a:pPr>
              <a:lnSpc>
                <a:spcPts val="2000"/>
              </a:lnSpc>
              <a:spcBef>
                <a:spcPts val="170"/>
              </a:spcBef>
              <a:spcAft>
                <a:spcPts val="170"/>
              </a:spcAft>
              <a:defRPr/>
            </a:pPr>
            <a:r>
              <a:rPr lang="ja-JP" altLang="en-US" sz="1400" b="1" dirty="0">
                <a:latin typeface="ＭＳ Ｐゴシック" panose="020B0600070205080204" pitchFamily="50" charset="-128"/>
              </a:rPr>
              <a:t>　</a:t>
            </a:r>
            <a:r>
              <a:rPr lang="ja-JP" altLang="en-US" sz="1600" b="1" dirty="0" smtClean="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学校活性化推進事業（英語イノベーション事業）　　　　（　６億５，８００万円）</a:t>
            </a:r>
          </a:p>
          <a:p>
            <a:pPr marL="555625" indent="-285750">
              <a:lnSpc>
                <a:spcPts val="2000"/>
              </a:lnSpc>
              <a:spcBef>
                <a:spcPts val="225"/>
              </a:spcBef>
              <a:spcAft>
                <a:spcPts val="225"/>
              </a:spcAft>
              <a:buFont typeface="Wingdings" panose="05000000000000000000" pitchFamily="2" charset="2"/>
              <a:buChar char="Ø"/>
              <a:tabLst>
                <a:tab pos="358775" algn="l"/>
              </a:tabLst>
              <a:defRPr/>
            </a:pPr>
            <a:r>
              <a:rPr lang="ja-JP" altLang="en-US" sz="1400" dirty="0">
                <a:latin typeface="ＭＳ Ｐゴシック" pitchFamily="50" charset="-128"/>
                <a:ea typeface="ＭＳ Ｐゴシック" charset="-128"/>
              </a:rPr>
              <a:t>小学校低学年からの小・中学校９年間を一貫させた英語教育を</a:t>
            </a:r>
            <a:r>
              <a:rPr lang="ja-JP" altLang="en-US" sz="1400" dirty="0" smtClean="0">
                <a:latin typeface="ＭＳ Ｐゴシック" pitchFamily="50" charset="-128"/>
                <a:ea typeface="ＭＳ Ｐゴシック" charset="-128"/>
              </a:rPr>
              <a:t>推進</a:t>
            </a:r>
            <a:endParaRPr lang="en-US" altLang="ja-JP" sz="1400" dirty="0" smtClean="0">
              <a:latin typeface="ＭＳ Ｐゴシック" pitchFamily="50" charset="-128"/>
              <a:ea typeface="ＭＳ Ｐゴシック" charset="-128"/>
            </a:endParaRPr>
          </a:p>
          <a:p>
            <a:pPr marL="557212" indent="-285750">
              <a:lnSpc>
                <a:spcPts val="2000"/>
              </a:lnSpc>
              <a:spcBef>
                <a:spcPts val="225"/>
              </a:spcBef>
              <a:spcAft>
                <a:spcPts val="225"/>
              </a:spcAft>
              <a:buFont typeface="Wingdings" panose="05000000000000000000" pitchFamily="2" charset="2"/>
              <a:buChar char="Ø"/>
              <a:tabLst>
                <a:tab pos="358775" algn="l"/>
              </a:tabLst>
              <a:defRPr/>
            </a:pPr>
            <a:r>
              <a:rPr lang="ja-JP" altLang="ja-JP" sz="1400" dirty="0" smtClean="0">
                <a:latin typeface="ＭＳ Ｐゴシック" pitchFamily="50" charset="-128"/>
                <a:ea typeface="ＭＳ Ｐゴシック" charset="-128"/>
              </a:rPr>
              <a:t>ネイティブ</a:t>
            </a:r>
            <a:r>
              <a:rPr lang="ja-JP" altLang="ja-JP" sz="1400" dirty="0">
                <a:latin typeface="ＭＳ Ｐゴシック" pitchFamily="50" charset="-128"/>
                <a:ea typeface="ＭＳ Ｐゴシック" charset="-128"/>
              </a:rPr>
              <a:t>・スピーカー</a:t>
            </a:r>
            <a:r>
              <a:rPr lang="ja-JP" altLang="en-US" sz="1400" dirty="0">
                <a:latin typeface="ＭＳ Ｐゴシック" pitchFamily="50" charset="-128"/>
                <a:ea typeface="ＭＳ Ｐゴシック" charset="-128"/>
              </a:rPr>
              <a:t>による</a:t>
            </a:r>
            <a:r>
              <a:rPr lang="ja-JP" altLang="ja-JP" sz="1400" dirty="0">
                <a:latin typeface="ＭＳ Ｐゴシック" pitchFamily="50" charset="-128"/>
                <a:ea typeface="ＭＳ Ｐゴシック" charset="-128"/>
              </a:rPr>
              <a:t>『生きた英語を学ぶ授業』</a:t>
            </a:r>
            <a:r>
              <a:rPr lang="ja-JP" altLang="en-US" sz="1400" dirty="0">
                <a:latin typeface="ＭＳ Ｐゴシック" pitchFamily="50" charset="-128"/>
                <a:ea typeface="ＭＳ Ｐゴシック" charset="-128"/>
              </a:rPr>
              <a:t>の実施　　　</a:t>
            </a:r>
            <a:endParaRPr lang="en-US" altLang="ja-JP" sz="1400" dirty="0">
              <a:latin typeface="ＭＳ Ｐゴシック" pitchFamily="50" charset="-128"/>
              <a:ea typeface="ＭＳ Ｐゴシック" charset="-128"/>
            </a:endParaRPr>
          </a:p>
          <a:p>
            <a:pPr marL="87313" indent="-87313">
              <a:lnSpc>
                <a:spcPts val="2000"/>
              </a:lnSpc>
              <a:spcBef>
                <a:spcPts val="170"/>
              </a:spcBef>
              <a:spcAft>
                <a:spcPts val="170"/>
              </a:spcAft>
              <a:defRPr/>
            </a:pPr>
            <a:r>
              <a:rPr lang="ja-JP" altLang="en-US" sz="1600" b="1" dirty="0">
                <a:latin typeface="ＭＳ Ｐゴシック" pitchFamily="50" charset="-128"/>
                <a:ea typeface="ＭＳ Ｐゴシック" charset="-128"/>
              </a:rPr>
              <a:t>　■</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学校教育ＩＣＴ活用事業　　　　　　　　　　　　　　　　　　　 （３１億８，７００万円）</a:t>
            </a:r>
            <a:endParaRPr lang="en-US" altLang="ja-JP" sz="1600" b="1" dirty="0">
              <a:latin typeface="ＭＳ Ｐゴシック" pitchFamily="50" charset="-128"/>
              <a:ea typeface="ＭＳ Ｐゴシック" charset="-128"/>
            </a:endParaRPr>
          </a:p>
          <a:p>
            <a:pPr marL="557212" indent="-285750">
              <a:lnSpc>
                <a:spcPts val="2000"/>
              </a:lnSpc>
              <a:spcBef>
                <a:spcPts val="225"/>
              </a:spcBef>
              <a:spcAft>
                <a:spcPts val="225"/>
              </a:spcAft>
              <a:buFont typeface="Wingdings" panose="05000000000000000000" pitchFamily="2" charset="2"/>
              <a:buChar char="Ø"/>
              <a:defRPr/>
            </a:pPr>
            <a:r>
              <a:rPr lang="ja-JP" altLang="en-US" sz="1400" dirty="0">
                <a:latin typeface="ＭＳ ゴシック" panose="020B0609070205080204" pitchFamily="49" charset="-128"/>
                <a:ea typeface="ＭＳ ゴシック" panose="020B0609070205080204" pitchFamily="49" charset="-128"/>
              </a:rPr>
              <a:t>全小中学校で校内</a:t>
            </a:r>
            <a:r>
              <a:rPr lang="en-US" altLang="ja-JP" sz="1400" dirty="0">
                <a:latin typeface="ＭＳ ゴシック" panose="020B0609070205080204" pitchFamily="49" charset="-128"/>
                <a:ea typeface="ＭＳ ゴシック" panose="020B0609070205080204" pitchFamily="49" charset="-128"/>
              </a:rPr>
              <a:t>LAN</a:t>
            </a:r>
            <a:r>
              <a:rPr lang="ja-JP" altLang="en-US" sz="1400" dirty="0">
                <a:latin typeface="ＭＳ ゴシック" panose="020B0609070205080204" pitchFamily="49" charset="-128"/>
                <a:ea typeface="ＭＳ ゴシック" panose="020B0609070205080204" pitchFamily="49" charset="-128"/>
              </a:rPr>
              <a:t>の環境整備が完了（</a:t>
            </a:r>
            <a:r>
              <a:rPr lang="ja-JP" altLang="en-US" sz="1400" dirty="0">
                <a:latin typeface="ＭＳ Ｐゴシック" pitchFamily="50" charset="-128"/>
              </a:rPr>
              <a:t> ２０１９（平成３１）年度末</a:t>
            </a:r>
            <a:r>
              <a:rPr lang="ja-JP" altLang="en-US" sz="1400" dirty="0" smtClean="0">
                <a:latin typeface="ＭＳ ゴシック" panose="020B0609070205080204" pitchFamily="49" charset="-128"/>
                <a:ea typeface="ＭＳ ゴシック" panose="020B0609070205080204" pitchFamily="49" charset="-128"/>
              </a:rPr>
              <a:t>）</a:t>
            </a:r>
            <a:endParaRPr lang="en-US" altLang="ja-JP" sz="1400" dirty="0" smtClean="0">
              <a:latin typeface="ＭＳ ゴシック" panose="020B0609070205080204" pitchFamily="49" charset="-128"/>
              <a:ea typeface="ＭＳ ゴシック" panose="020B0609070205080204" pitchFamily="49" charset="-128"/>
            </a:endParaRPr>
          </a:p>
          <a:p>
            <a:pPr marL="557212" indent="-285750">
              <a:lnSpc>
                <a:spcPts val="2000"/>
              </a:lnSpc>
              <a:spcBef>
                <a:spcPts val="225"/>
              </a:spcBef>
              <a:spcAft>
                <a:spcPts val="225"/>
              </a:spcAft>
              <a:buFont typeface="Wingdings" panose="05000000000000000000" pitchFamily="2" charset="2"/>
              <a:buChar char="Ø"/>
              <a:defRPr/>
            </a:pPr>
            <a:r>
              <a:rPr lang="ja-JP" altLang="ja-JP" sz="1400" dirty="0" smtClean="0"/>
              <a:t>家庭で</a:t>
            </a:r>
            <a:r>
              <a:rPr lang="ja-JP" altLang="en-US" sz="1400" dirty="0" smtClean="0"/>
              <a:t>の</a:t>
            </a:r>
            <a:r>
              <a:rPr lang="ja-JP" altLang="ja-JP" sz="1400" dirty="0" smtClean="0"/>
              <a:t>自主</a:t>
            </a:r>
            <a:r>
              <a:rPr lang="ja-JP" altLang="ja-JP" sz="1400" dirty="0"/>
              <a:t>学習・</a:t>
            </a:r>
            <a:r>
              <a:rPr lang="ja-JP" altLang="ja-JP" sz="1400" dirty="0" smtClean="0"/>
              <a:t>宿題</a:t>
            </a:r>
            <a:r>
              <a:rPr lang="ja-JP" altLang="en-US" sz="1400" dirty="0" smtClean="0"/>
              <a:t>の実施による、</a:t>
            </a:r>
            <a:r>
              <a:rPr lang="ja-JP" altLang="ja-JP" sz="1400" dirty="0" smtClean="0"/>
              <a:t>学習</a:t>
            </a:r>
            <a:r>
              <a:rPr lang="ja-JP" altLang="en-US" sz="1400" dirty="0"/>
              <a:t>習慣</a:t>
            </a:r>
            <a:r>
              <a:rPr lang="ja-JP" altLang="ja-JP" sz="1400" dirty="0" smtClean="0"/>
              <a:t>の</a:t>
            </a:r>
            <a:r>
              <a:rPr lang="ja-JP" altLang="ja-JP" sz="1400" dirty="0"/>
              <a:t>定着及び学習意欲の向上</a:t>
            </a:r>
            <a:r>
              <a:rPr lang="ja-JP" altLang="ja-JP" sz="1400" dirty="0" smtClean="0"/>
              <a:t>を</a:t>
            </a:r>
            <a:endParaRPr lang="en-US" altLang="ja-JP" sz="1400" dirty="0" smtClean="0"/>
          </a:p>
          <a:p>
            <a:pPr marL="271462">
              <a:lnSpc>
                <a:spcPts val="2000"/>
              </a:lnSpc>
              <a:spcBef>
                <a:spcPts val="225"/>
              </a:spcBef>
              <a:spcAft>
                <a:spcPts val="225"/>
              </a:spcAft>
              <a:defRPr/>
            </a:pPr>
            <a:r>
              <a:rPr lang="ja-JP" altLang="en-US" sz="1400" dirty="0"/>
              <a:t>　</a:t>
            </a:r>
            <a:r>
              <a:rPr lang="ja-JP" altLang="en-US" sz="1400" dirty="0" smtClean="0"/>
              <a:t>　 </a:t>
            </a:r>
            <a:r>
              <a:rPr lang="ja-JP" altLang="ja-JP" sz="1400" dirty="0" smtClean="0"/>
              <a:t>検証するタブレット端末の持ち帰りをモデル</a:t>
            </a:r>
            <a:r>
              <a:rPr lang="ja-JP" altLang="en-US" sz="1400" dirty="0" smtClean="0"/>
              <a:t>実施　</a:t>
            </a:r>
            <a:endParaRPr lang="en-US" altLang="ja-JP" sz="1400" dirty="0"/>
          </a:p>
          <a:p>
            <a:pPr marL="271462">
              <a:lnSpc>
                <a:spcPts val="2000"/>
              </a:lnSpc>
              <a:spcBef>
                <a:spcPts val="225"/>
              </a:spcBef>
              <a:spcAft>
                <a:spcPts val="225"/>
              </a:spcAft>
              <a:defRPr/>
            </a:pPr>
            <a:r>
              <a:rPr lang="ja-JP" altLang="en-US" sz="1400" dirty="0" smtClean="0">
                <a:latin typeface="ＭＳ ゴシック" panose="020B0609070205080204" pitchFamily="49" charset="-128"/>
                <a:ea typeface="ＭＳ ゴシック" panose="020B0609070205080204" pitchFamily="49" charset="-128"/>
              </a:rPr>
              <a:t>　　対象：小学校５年生：２０校　中学校２年生：６校</a:t>
            </a:r>
            <a:endParaRPr lang="en-US" altLang="ja-JP" sz="1400" dirty="0" smtClean="0">
              <a:latin typeface="ＭＳ ゴシック" panose="020B0609070205080204" pitchFamily="49" charset="-128"/>
              <a:ea typeface="ＭＳ ゴシック" panose="020B0609070205080204" pitchFamily="49" charset="-128"/>
            </a:endParaRPr>
          </a:p>
          <a:p>
            <a:pPr>
              <a:lnSpc>
                <a:spcPts val="2000"/>
              </a:lnSpc>
              <a:defRPr/>
            </a:pPr>
            <a:r>
              <a:rPr lang="ja-JP" altLang="en-US" sz="1600" b="1" dirty="0">
                <a:latin typeface="ＭＳ Ｐゴシック" pitchFamily="50" charset="-128"/>
                <a:ea typeface="ＭＳ Ｐゴシック" charset="-128"/>
              </a:rPr>
              <a:t>　■　公設民営学校（国際バカロレア等）の設置                 （２０億２，３００万円）</a:t>
            </a:r>
            <a:endParaRPr lang="en-US" altLang="ja-JP" sz="1600" b="1" dirty="0">
              <a:latin typeface="ＭＳ Ｐゴシック" pitchFamily="50" charset="-128"/>
              <a:ea typeface="ＭＳ Ｐゴシック" charset="-128"/>
            </a:endParaRPr>
          </a:p>
          <a:p>
            <a:pPr marL="557212" indent="-285750">
              <a:lnSpc>
                <a:spcPts val="2000"/>
              </a:lnSpc>
              <a:spcBef>
                <a:spcPts val="225"/>
              </a:spcBef>
              <a:spcAft>
                <a:spcPts val="225"/>
              </a:spcAft>
              <a:buFont typeface="Wingdings" panose="05000000000000000000" pitchFamily="2" charset="2"/>
              <a:buChar char="Ø"/>
              <a:defRPr/>
            </a:pPr>
            <a:r>
              <a:rPr lang="ja-JP" altLang="en-US" sz="1400" dirty="0">
                <a:latin typeface="ＭＳ Ｐゴシック" pitchFamily="50" charset="-128"/>
                <a:ea typeface="ＭＳ Ｐゴシック" charset="-128"/>
              </a:rPr>
              <a:t>グローバル人材の育成を目的に、全国初の公設民営の中高一貫教育校として</a:t>
            </a:r>
            <a:r>
              <a:rPr lang="ja-JP" altLang="en-US" sz="1400" dirty="0" smtClean="0">
                <a:latin typeface="ＭＳ Ｐゴシック" pitchFamily="50" charset="-128"/>
                <a:ea typeface="ＭＳ Ｐゴシック" charset="-128"/>
              </a:rPr>
              <a:t>、</a:t>
            </a:r>
            <a:endParaRPr lang="en-US" altLang="ja-JP" sz="1400" dirty="0">
              <a:latin typeface="ＭＳ Ｐゴシック" pitchFamily="50" charset="-128"/>
              <a:ea typeface="ＭＳ Ｐゴシック" charset="-128"/>
            </a:endParaRPr>
          </a:p>
          <a:p>
            <a:pPr marL="271462">
              <a:lnSpc>
                <a:spcPts val="2000"/>
              </a:lnSpc>
              <a:spcBef>
                <a:spcPts val="225"/>
              </a:spcBef>
              <a:spcAft>
                <a:spcPts val="225"/>
              </a:spcAft>
              <a:defRPr/>
            </a:pPr>
            <a:r>
              <a:rPr lang="ja-JP" altLang="en-US" sz="1400" dirty="0">
                <a:latin typeface="ＭＳ Ｐゴシック" pitchFamily="50" charset="-128"/>
                <a:ea typeface="ＭＳ Ｐゴシック" charset="-128"/>
              </a:rPr>
              <a:t>　</a:t>
            </a:r>
            <a:r>
              <a:rPr lang="ja-JP" altLang="en-US" sz="1400" dirty="0" smtClean="0">
                <a:latin typeface="ＭＳ Ｐゴシック" pitchFamily="50" charset="-128"/>
                <a:ea typeface="ＭＳ Ｐゴシック" charset="-128"/>
              </a:rPr>
              <a:t>　</a:t>
            </a:r>
            <a:r>
              <a:rPr lang="ja-JP" altLang="en-US" sz="1400" dirty="0" smtClean="0">
                <a:latin typeface="ＭＳ Ｐゴシック" pitchFamily="50" charset="-128"/>
              </a:rPr>
              <a:t> </a:t>
            </a:r>
            <a:r>
              <a:rPr lang="ja-JP" altLang="en-US" sz="1400" dirty="0">
                <a:latin typeface="ＭＳ Ｐゴシック" pitchFamily="50" charset="-128"/>
              </a:rPr>
              <a:t>２０１９（平成３１）年 </a:t>
            </a:r>
            <a:r>
              <a:rPr lang="ja-JP" altLang="en-US" sz="1400" dirty="0">
                <a:latin typeface="ＭＳ Ｐゴシック" pitchFamily="50" charset="-128"/>
                <a:ea typeface="ＭＳ Ｐゴシック" charset="-128"/>
              </a:rPr>
              <a:t>４月に「大阪市立水都国際中学校・高等学校」を住之江区で開校</a:t>
            </a:r>
            <a:endParaRPr lang="en-US" altLang="ja-JP" sz="1400" dirty="0">
              <a:latin typeface="ＭＳ Ｐゴシック" pitchFamily="50" charset="-128"/>
              <a:ea typeface="ＭＳ Ｐゴシック" charset="-128"/>
            </a:endParaRPr>
          </a:p>
          <a:p>
            <a:pPr marL="417812">
              <a:lnSpc>
                <a:spcPts val="2000"/>
              </a:lnSpc>
              <a:spcBef>
                <a:spcPts val="225"/>
              </a:spcBef>
              <a:spcAft>
                <a:spcPts val="225"/>
              </a:spcAft>
              <a:defRPr/>
            </a:pPr>
            <a:r>
              <a:rPr lang="ja-JP" altLang="en-US" sz="1400" dirty="0">
                <a:latin typeface="ＭＳ Ｐゴシック" panose="020B0600070205080204" pitchFamily="50" charset="-128"/>
                <a:ea typeface="ＭＳ Ｐゴシック" charset="-128"/>
              </a:rPr>
              <a:t>　　</a:t>
            </a:r>
            <a:r>
              <a:rPr lang="ja-JP" altLang="en-US" sz="1400" dirty="0" smtClean="0">
                <a:latin typeface="ＭＳ Ｐゴシック" panose="020B0600070205080204" pitchFamily="50" charset="-128"/>
                <a:ea typeface="ＭＳ Ｐゴシック" charset="-128"/>
              </a:rPr>
              <a:t>・　新校舎</a:t>
            </a:r>
            <a:r>
              <a:rPr lang="ja-JP" altLang="en-US" sz="1400" dirty="0">
                <a:latin typeface="ＭＳ Ｐゴシック" panose="020B0600070205080204" pitchFamily="50" charset="-128"/>
                <a:ea typeface="ＭＳ Ｐゴシック" charset="-128"/>
              </a:rPr>
              <a:t>の増築</a:t>
            </a:r>
            <a:r>
              <a:rPr lang="ja-JP" altLang="en-US" sz="1400" dirty="0" smtClean="0">
                <a:latin typeface="ＭＳ Ｐゴシック" panose="020B0600070205080204" pitchFamily="50" charset="-128"/>
                <a:ea typeface="ＭＳ Ｐゴシック" charset="-128"/>
              </a:rPr>
              <a:t>工事</a:t>
            </a:r>
            <a:endParaRPr lang="en-US" altLang="ja-JP" sz="1400" dirty="0" smtClean="0">
              <a:latin typeface="ＭＳ Ｐゴシック" pitchFamily="50" charset="-128"/>
            </a:endParaRPr>
          </a:p>
          <a:p>
            <a:pPr marL="417812">
              <a:lnSpc>
                <a:spcPts val="2000"/>
              </a:lnSpc>
              <a:spcBef>
                <a:spcPts val="225"/>
              </a:spcBef>
              <a:spcAft>
                <a:spcPts val="225"/>
              </a:spcAft>
              <a:defRPr/>
            </a:pPr>
            <a:r>
              <a:rPr lang="ja-JP" altLang="en-US" sz="1400" dirty="0">
                <a:latin typeface="ＭＳ Ｐゴシック" pitchFamily="50" charset="-128"/>
                <a:ea typeface="ＭＳ Ｐゴシック" charset="-128"/>
              </a:rPr>
              <a:t>　</a:t>
            </a:r>
            <a:r>
              <a:rPr lang="ja-JP" altLang="en-US" sz="1400" dirty="0" smtClean="0">
                <a:latin typeface="ＭＳ Ｐゴシック" pitchFamily="50" charset="-128"/>
                <a:ea typeface="ＭＳ Ｐゴシック" charset="-128"/>
              </a:rPr>
              <a:t>　・　国際バカロレア認定校に向けた準備</a:t>
            </a:r>
            <a:endParaRPr lang="en-US" altLang="ja-JP" sz="1400" dirty="0">
              <a:latin typeface="ＭＳ ゴシック" panose="020B0609070205080204" pitchFamily="49" charset="-128"/>
              <a:ea typeface="ＭＳ ゴシック" panose="020B0609070205080204" pitchFamily="49" charset="-128"/>
            </a:endParaRPr>
          </a:p>
          <a:p>
            <a:pPr marL="648000" indent="-230188">
              <a:spcBef>
                <a:spcPts val="225"/>
              </a:spcBef>
              <a:spcAft>
                <a:spcPts val="225"/>
              </a:spcAft>
              <a:buFont typeface="Wingdings" panose="05000000000000000000" pitchFamily="2" charset="2"/>
              <a:buChar char="Ø"/>
              <a:defRPr/>
            </a:pPr>
            <a:endParaRPr lang="en-US" altLang="ja-JP" sz="1400" dirty="0">
              <a:latin typeface="ＭＳ ゴシック" panose="020B0609070205080204" pitchFamily="49" charset="-128"/>
              <a:ea typeface="ＭＳ ゴシック" panose="020B0609070205080204" pitchFamily="49" charset="-128"/>
            </a:endParaRPr>
          </a:p>
          <a:p>
            <a:pPr marL="648000" indent="-230188">
              <a:spcBef>
                <a:spcPts val="225"/>
              </a:spcBef>
              <a:spcAft>
                <a:spcPts val="225"/>
              </a:spcAft>
              <a:buFont typeface="Wingdings" panose="05000000000000000000" pitchFamily="2" charset="2"/>
              <a:buChar char="Ø"/>
              <a:defRPr/>
            </a:pPr>
            <a:endParaRPr lang="en-US" altLang="ja-JP" sz="1400" dirty="0">
              <a:latin typeface="ＭＳ ゴシック" panose="020B0609070205080204" pitchFamily="49" charset="-128"/>
              <a:ea typeface="ＭＳ ゴシック" panose="020B0609070205080204" pitchFamily="49" charset="-128"/>
            </a:endParaRPr>
          </a:p>
          <a:p>
            <a:pPr marL="417812">
              <a:spcBef>
                <a:spcPts val="225"/>
              </a:spcBef>
              <a:spcAft>
                <a:spcPts val="225"/>
              </a:spcAft>
              <a:defRPr/>
            </a:pPr>
            <a:r>
              <a:rPr lang="en-US" altLang="ja-JP" sz="1400" dirty="0">
                <a:latin typeface="ＭＳ ゴシック" panose="020B0609070205080204" pitchFamily="49" charset="-128"/>
                <a:ea typeface="ＭＳ ゴシック" panose="020B0609070205080204" pitchFamily="49" charset="-128"/>
              </a:rPr>
              <a:t>  </a:t>
            </a:r>
            <a:r>
              <a:rPr lang="ja-JP" altLang="en-US" sz="1400" dirty="0">
                <a:latin typeface="ＭＳ ゴシック" panose="020B0609070205080204" pitchFamily="49" charset="-128"/>
                <a:ea typeface="ＭＳ ゴシック" panose="020B0609070205080204" pitchFamily="49" charset="-128"/>
              </a:rPr>
              <a:t> </a:t>
            </a:r>
            <a:endParaRPr lang="en-US" altLang="ja-JP" sz="1400" dirty="0">
              <a:latin typeface="ＭＳ Ｐゴシック" pitchFamily="50" charset="-128"/>
              <a:ea typeface="ＭＳ Ｐゴシック" charset="-128"/>
            </a:endParaRPr>
          </a:p>
        </p:txBody>
      </p:sp>
      <p:pic>
        <p:nvPicPr>
          <p:cNvPr id="20490" name="Picture 18" descr="E:\My Documents\教育活動支援担当\98．庶務\３．総務課(計理)\平成30年度予算編成\171225：予算プレス\Eng D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8986" y="1014413"/>
            <a:ext cx="1591194" cy="10414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0492" name="Rectangle 4"/>
          <p:cNvSpPr>
            <a:spLocks noChangeArrowheads="1"/>
          </p:cNvSpPr>
          <p:nvPr/>
        </p:nvSpPr>
        <p:spPr bwMode="auto">
          <a:xfrm>
            <a:off x="6919913" y="0"/>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99"/>
                </a:solidFill>
                <a:ea typeface="HG創英角ｺﾞｼｯｸUB" panose="020B0909000000000000" pitchFamily="49" charset="-128"/>
              </a:rPr>
              <a:t>子育て・教育環境の充実</a:t>
            </a:r>
            <a:endParaRPr lang="en-US" altLang="ja-JP" sz="1400">
              <a:solidFill>
                <a:srgbClr val="000099"/>
              </a:solidFill>
              <a:ea typeface="HG創英角ｺﾞｼｯｸUB" panose="020B0909000000000000" pitchFamily="49" charset="-128"/>
            </a:endParaRPr>
          </a:p>
        </p:txBody>
      </p:sp>
      <p:sp>
        <p:nvSpPr>
          <p:cNvPr id="12" name="角丸四角形 11"/>
          <p:cNvSpPr/>
          <p:nvPr/>
        </p:nvSpPr>
        <p:spPr>
          <a:xfrm>
            <a:off x="186006" y="2530984"/>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pic>
        <p:nvPicPr>
          <p:cNvPr id="2" name="図 1"/>
          <p:cNvPicPr>
            <a:picLocks noChangeAspect="1"/>
          </p:cNvPicPr>
          <p:nvPr/>
        </p:nvPicPr>
        <p:blipFill>
          <a:blip r:embed="rId4"/>
          <a:stretch>
            <a:fillRect/>
          </a:stretch>
        </p:blipFill>
        <p:spPr>
          <a:xfrm>
            <a:off x="7580397" y="3977347"/>
            <a:ext cx="1325030" cy="799640"/>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0146" y="3167728"/>
            <a:ext cx="669040" cy="573003"/>
          </a:xfrm>
          <a:prstGeom prst="rect">
            <a:avLst/>
          </a:prstGeom>
        </p:spPr>
      </p:pic>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9016" y="2154238"/>
            <a:ext cx="881163" cy="665671"/>
          </a:xfrm>
          <a:prstGeom prst="rect">
            <a:avLst/>
          </a:prstGeom>
        </p:spPr>
      </p:pic>
      <p:pic>
        <p:nvPicPr>
          <p:cNvPr id="21" name="図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93305" y="3167728"/>
            <a:ext cx="499026" cy="563983"/>
          </a:xfrm>
          <a:prstGeom prst="rect">
            <a:avLst/>
          </a:prstGeom>
        </p:spPr>
      </p:pic>
      <p:sp>
        <p:nvSpPr>
          <p:cNvPr id="26" name="テキスト ボックス 25"/>
          <p:cNvSpPr txBox="1"/>
          <p:nvPr/>
        </p:nvSpPr>
        <p:spPr>
          <a:xfrm>
            <a:off x="7888723" y="3746515"/>
            <a:ext cx="1159782" cy="230832"/>
          </a:xfrm>
          <a:prstGeom prst="rect">
            <a:avLst/>
          </a:prstGeom>
          <a:noFill/>
        </p:spPr>
        <p:txBody>
          <a:bodyPr wrap="square" rtlCol="0">
            <a:spAutoFit/>
          </a:bodyPr>
          <a:lstStyle/>
          <a:p>
            <a:r>
              <a:rPr kumimoji="1" lang="ja-JP" altLang="en-US" sz="900" dirty="0" smtClean="0"/>
              <a:t>家庭での自主学習</a:t>
            </a:r>
            <a:endParaRPr kumimoji="1" lang="ja-JP" altLang="en-US" sz="900" dirty="0"/>
          </a:p>
        </p:txBody>
      </p:sp>
      <p:sp>
        <p:nvSpPr>
          <p:cNvPr id="10" name="下矢印 9"/>
          <p:cNvSpPr/>
          <p:nvPr/>
        </p:nvSpPr>
        <p:spPr>
          <a:xfrm>
            <a:off x="8026811" y="2842937"/>
            <a:ext cx="237833" cy="304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屈折矢印 27"/>
          <p:cNvSpPr/>
          <p:nvPr/>
        </p:nvSpPr>
        <p:spPr>
          <a:xfrm flipH="1">
            <a:off x="7522435" y="3142325"/>
            <a:ext cx="366288" cy="56419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7133633" y="2843131"/>
            <a:ext cx="984000" cy="230832"/>
          </a:xfrm>
          <a:prstGeom prst="rect">
            <a:avLst/>
          </a:prstGeom>
          <a:noFill/>
        </p:spPr>
        <p:txBody>
          <a:bodyPr wrap="square" rtlCol="0">
            <a:spAutoFit/>
          </a:bodyPr>
          <a:lstStyle/>
          <a:p>
            <a:r>
              <a:rPr lang="ja-JP" altLang="en-US" sz="900" dirty="0" smtClean="0"/>
              <a:t>実施状況の確認</a:t>
            </a:r>
            <a:endParaRPr kumimoji="1" lang="en-US" altLang="ja-JP" sz="900" dirty="0" smtClean="0"/>
          </a:p>
        </p:txBody>
      </p:sp>
      <p:sp>
        <p:nvSpPr>
          <p:cNvPr id="23" name="テキスト ボックス 21"/>
          <p:cNvSpPr txBox="1"/>
          <p:nvPr/>
        </p:nvSpPr>
        <p:spPr>
          <a:xfrm>
            <a:off x="7625633" y="4783287"/>
            <a:ext cx="1352534" cy="230832"/>
          </a:xfrm>
          <a:prstGeom prst="rect">
            <a:avLst/>
          </a:prstGeom>
          <a:noFill/>
        </p:spPr>
        <p:txBody>
          <a:bodyPr wrap="square" rtlCol="0">
            <a:sp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382588" indent="-4127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773113" indent="-90488"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162050" indent="-138113"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552575" indent="-187325"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r>
              <a:rPr lang="ja-JP" altLang="en-US" sz="900" dirty="0"/>
              <a:t>新校舎</a:t>
            </a:r>
            <a:r>
              <a:rPr lang="ja-JP" altLang="en-US" sz="900" dirty="0" smtClean="0"/>
              <a:t>（完成イメージ）</a:t>
            </a:r>
            <a:endParaRPr kumimoji="1" lang="ja-JP" altLang="en-US" sz="900" dirty="0"/>
          </a:p>
        </p:txBody>
      </p:sp>
      <p:pic>
        <p:nvPicPr>
          <p:cNvPr id="24" name="図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65605" y="2116137"/>
            <a:ext cx="720056" cy="768240"/>
          </a:xfrm>
          <a:prstGeom prst="rect">
            <a:avLst/>
          </a:prstGeom>
        </p:spPr>
      </p:pic>
    </p:spTree>
    <p:extLst>
      <p:ext uri="{BB962C8B-B14F-4D97-AF65-F5344CB8AC3E}">
        <p14:creationId xmlns:p14="http://schemas.microsoft.com/office/powerpoint/2010/main" val="37324672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5"/>
          <p:cNvSpPr>
            <a:spLocks noChangeArrowheads="1"/>
          </p:cNvSpPr>
          <p:nvPr/>
        </p:nvSpPr>
        <p:spPr bwMode="auto">
          <a:xfrm>
            <a:off x="413884" y="1021920"/>
            <a:ext cx="8647923" cy="3762806"/>
          </a:xfrm>
          <a:prstGeom prst="rect">
            <a:avLst/>
          </a:prstGeom>
          <a:noFill/>
          <a:ln w="9525">
            <a:noFill/>
            <a:miter lim="800000"/>
            <a:headEnd/>
            <a:tailEnd/>
          </a:ln>
        </p:spPr>
        <p:txBody>
          <a:bodyPr lIns="77929" tIns="38964" rIns="77929" bIns="38964"/>
          <a:lstStyle/>
          <a:p>
            <a:pPr eaLnBrk="1" hangingPunct="1">
              <a:lnSpc>
                <a:spcPts val="2200"/>
              </a:lnSpc>
              <a:spcBef>
                <a:spcPts val="170"/>
              </a:spcBef>
              <a:spcAft>
                <a:spcPts val="170"/>
              </a:spcAft>
              <a:tabLst>
                <a:tab pos="3951288" algn="l"/>
                <a:tab pos="4659313" algn="l"/>
              </a:tabLst>
              <a:defRPr/>
            </a:pPr>
            <a:r>
              <a:rPr lang="ja-JP" altLang="en-US" sz="1600" b="1" dirty="0">
                <a:latin typeface="ＭＳ Ｐゴシック" pitchFamily="50" charset="-128"/>
                <a:ea typeface="ＭＳ Ｐゴシック" charset="-128"/>
              </a:rPr>
              <a:t>■　学力向上推進モデル事業　　　　　　　　　           　 （　 　</a:t>
            </a:r>
            <a:r>
              <a:rPr lang="ja-JP" altLang="en-US" sz="1600" b="1" dirty="0" smtClean="0">
                <a:latin typeface="ＭＳ Ｐゴシック" pitchFamily="50" charset="-128"/>
                <a:ea typeface="ＭＳ Ｐゴシック" charset="-128"/>
              </a:rPr>
              <a:t>　２，７００万円</a:t>
            </a:r>
            <a:r>
              <a:rPr lang="ja-JP" altLang="en-US" sz="1600" b="1" dirty="0">
                <a:latin typeface="ＭＳ Ｐゴシック" pitchFamily="50" charset="-128"/>
                <a:ea typeface="ＭＳ Ｐゴシック" charset="-128"/>
              </a:rPr>
              <a:t>）　</a:t>
            </a:r>
            <a:endParaRPr lang="en-US" altLang="ja-JP" sz="1600" b="1" dirty="0">
              <a:latin typeface="ＭＳ Ｐゴシック" pitchFamily="50" charset="-128"/>
              <a:ea typeface="ＭＳ Ｐゴシック" charset="-128"/>
            </a:endParaRPr>
          </a:p>
          <a:p>
            <a:pPr marL="485775" indent="-311150" eaLnBrk="1" hangingPunct="1">
              <a:lnSpc>
                <a:spcPts val="2200"/>
              </a:lnSpc>
              <a:spcBef>
                <a:spcPts val="170"/>
              </a:spcBef>
              <a:spcAft>
                <a:spcPts val="170"/>
              </a:spcAft>
              <a:buFont typeface="Wingdings" panose="05000000000000000000" pitchFamily="2" charset="2"/>
              <a:buChar char="Ø"/>
              <a:defRPr/>
            </a:pPr>
            <a:r>
              <a:rPr lang="ja-JP" altLang="ja-JP" sz="1400" dirty="0">
                <a:latin typeface="ＭＳ Ｐゴシック" panose="020B0600070205080204" pitchFamily="50" charset="-128"/>
              </a:rPr>
              <a:t>指導教諭</a:t>
            </a:r>
            <a:r>
              <a:rPr lang="ja-JP" altLang="en-US" sz="1400" dirty="0">
                <a:latin typeface="ＭＳ Ｐゴシック" pitchFamily="50" charset="-128"/>
              </a:rPr>
              <a:t>らによる専任</a:t>
            </a:r>
            <a:r>
              <a:rPr lang="ja-JP" altLang="ja-JP" sz="1400" dirty="0">
                <a:latin typeface="ＭＳ Ｐゴシック" panose="020B0600070205080204" pitchFamily="50" charset="-128"/>
              </a:rPr>
              <a:t>チーム</a:t>
            </a:r>
            <a:r>
              <a:rPr lang="ja-JP" altLang="en-US" sz="1400" dirty="0">
                <a:latin typeface="ＭＳ Ｐゴシック" pitchFamily="50" charset="-128"/>
              </a:rPr>
              <a:t>が定期的に学力向上推進</a:t>
            </a:r>
            <a:r>
              <a:rPr lang="ja-JP" altLang="ja-JP" sz="1400" dirty="0" smtClean="0">
                <a:latin typeface="ＭＳ Ｐゴシック" panose="020B0600070205080204" pitchFamily="50" charset="-128"/>
              </a:rPr>
              <a:t>モデル校</a:t>
            </a:r>
            <a:r>
              <a:rPr lang="ja-JP" altLang="en-US" sz="1400" dirty="0" smtClean="0">
                <a:latin typeface="ＭＳ Ｐゴシック" pitchFamily="50" charset="-128"/>
              </a:rPr>
              <a:t>８０校（</a:t>
            </a:r>
            <a:r>
              <a:rPr lang="ja-JP" altLang="en-US" sz="1400" dirty="0">
                <a:latin typeface="ＭＳ Ｐゴシック" pitchFamily="50" charset="-128"/>
              </a:rPr>
              <a:t>小学校４８校、中学校</a:t>
            </a:r>
            <a:r>
              <a:rPr lang="ja-JP" altLang="en-US" sz="1400" dirty="0" smtClean="0">
                <a:latin typeface="ＭＳ Ｐゴシック" pitchFamily="50" charset="-128"/>
              </a:rPr>
              <a:t>３２校）</a:t>
            </a:r>
            <a:endParaRPr lang="en-US" altLang="ja-JP" sz="1400" dirty="0" smtClean="0">
              <a:latin typeface="ＭＳ Ｐゴシック" pitchFamily="50" charset="-128"/>
            </a:endParaRPr>
          </a:p>
          <a:p>
            <a:pPr marL="174625" eaLnBrk="1" hangingPunct="1">
              <a:lnSpc>
                <a:spcPts val="2200"/>
              </a:lnSpc>
              <a:spcBef>
                <a:spcPts val="170"/>
              </a:spcBef>
              <a:spcAft>
                <a:spcPts val="170"/>
              </a:spcAft>
              <a:tabLst>
                <a:tab pos="446088" algn="l"/>
              </a:tabLst>
              <a:defRPr/>
            </a:pPr>
            <a:r>
              <a:rPr lang="ja-JP" altLang="en-US" sz="1400" dirty="0">
                <a:latin typeface="ＭＳ Ｐゴシック" pitchFamily="50" charset="-128"/>
              </a:rPr>
              <a:t>　</a:t>
            </a:r>
            <a:r>
              <a:rPr lang="ja-JP" altLang="en-US" sz="1400" dirty="0" smtClean="0">
                <a:latin typeface="ＭＳ Ｐゴシック" pitchFamily="50" charset="-128"/>
              </a:rPr>
              <a:t>　  を</a:t>
            </a:r>
            <a:r>
              <a:rPr lang="ja-JP" altLang="en-US" sz="1400" dirty="0">
                <a:latin typeface="ＭＳ Ｐゴシック" pitchFamily="50" charset="-128"/>
              </a:rPr>
              <a:t>訪問</a:t>
            </a:r>
            <a:r>
              <a:rPr lang="ja-JP" altLang="en-US" sz="1400" dirty="0" smtClean="0">
                <a:latin typeface="ＭＳ Ｐゴシック" pitchFamily="50" charset="-128"/>
              </a:rPr>
              <a:t>し、国語</a:t>
            </a:r>
            <a:r>
              <a:rPr lang="ja-JP" altLang="en-US" sz="1400" dirty="0">
                <a:latin typeface="ＭＳ Ｐゴシック" pitchFamily="50" charset="-128"/>
              </a:rPr>
              <a:t>・算数・</a:t>
            </a:r>
            <a:r>
              <a:rPr lang="ja-JP" altLang="en-US" sz="1400" dirty="0" smtClean="0">
                <a:latin typeface="ＭＳ Ｐゴシック" pitchFamily="50" charset="-128"/>
              </a:rPr>
              <a:t>数学の教科について</a:t>
            </a:r>
            <a:r>
              <a:rPr lang="ja-JP" altLang="en-US" sz="1400" dirty="0">
                <a:latin typeface="ＭＳ Ｐゴシック" pitchFamily="50" charset="-128"/>
              </a:rPr>
              <a:t>実践的な指導助言等を</a:t>
            </a:r>
            <a:r>
              <a:rPr lang="ja-JP" altLang="en-US" sz="1400" dirty="0" smtClean="0">
                <a:latin typeface="ＭＳ Ｐゴシック" pitchFamily="50" charset="-128"/>
              </a:rPr>
              <a:t>実施</a:t>
            </a:r>
            <a:endParaRPr lang="en-US" altLang="ja-JP" sz="1400" dirty="0" smtClean="0">
              <a:latin typeface="ＭＳ Ｐゴシック" pitchFamily="50" charset="-128"/>
            </a:endParaRPr>
          </a:p>
          <a:p>
            <a:pPr marL="174625" eaLnBrk="1" hangingPunct="1">
              <a:lnSpc>
                <a:spcPts val="2500"/>
              </a:lnSpc>
              <a:spcBef>
                <a:spcPts val="170"/>
              </a:spcBef>
              <a:spcAft>
                <a:spcPts val="170"/>
              </a:spcAft>
              <a:defRPr/>
            </a:pPr>
            <a:r>
              <a:rPr lang="ja-JP" altLang="en-US" sz="1400" dirty="0">
                <a:latin typeface="ＭＳ Ｐゴシック" pitchFamily="50" charset="-128"/>
              </a:rPr>
              <a:t>　　　</a:t>
            </a:r>
            <a:r>
              <a:rPr lang="ja-JP" altLang="en-US" sz="1400" dirty="0" smtClean="0">
                <a:latin typeface="ＭＳ Ｐゴシック" pitchFamily="50" charset="-128"/>
              </a:rPr>
              <a:t>・</a:t>
            </a:r>
            <a:r>
              <a:rPr lang="ja-JP" altLang="en-US" sz="1400" dirty="0">
                <a:latin typeface="ＭＳ Ｐゴシック" pitchFamily="50" charset="-128"/>
              </a:rPr>
              <a:t>　</a:t>
            </a:r>
            <a:r>
              <a:rPr lang="ja-JP" altLang="en-US" sz="1400" dirty="0" smtClean="0">
                <a:latin typeface="ＭＳ Ｐゴシック" pitchFamily="50" charset="-128"/>
              </a:rPr>
              <a:t>小学校への訪問回数を１校あたり月</a:t>
            </a:r>
            <a:r>
              <a:rPr lang="ja-JP" altLang="en-US" sz="1400" dirty="0">
                <a:latin typeface="ＭＳ Ｐゴシック" pitchFamily="50" charset="-128"/>
              </a:rPr>
              <a:t>２回から月３回に拡充</a:t>
            </a:r>
            <a:r>
              <a:rPr lang="ja-JP" altLang="en-US" sz="1400" b="1" dirty="0">
                <a:latin typeface="ＭＳ Ｐゴシック" pitchFamily="50" charset="-128"/>
                <a:ea typeface="ＭＳ Ｐゴシック" charset="-128"/>
              </a:rPr>
              <a:t>　　　 　</a:t>
            </a:r>
            <a:endParaRPr lang="en-US" altLang="ja-JP" sz="1400" b="1" dirty="0">
              <a:latin typeface="ＭＳ Ｐゴシック" pitchFamily="50" charset="-128"/>
              <a:ea typeface="ＭＳ Ｐゴシック" charset="-128"/>
            </a:endParaRPr>
          </a:p>
          <a:p>
            <a:pPr eaLnBrk="1" hangingPunct="1">
              <a:lnSpc>
                <a:spcPts val="2500"/>
              </a:lnSpc>
              <a:spcBef>
                <a:spcPts val="170"/>
              </a:spcBef>
              <a:spcAft>
                <a:spcPts val="170"/>
              </a:spcAft>
              <a:tabLst>
                <a:tab pos="3951288" algn="l"/>
              </a:tabLst>
              <a:defRPr/>
            </a:pPr>
            <a:r>
              <a:rPr lang="ja-JP" altLang="en-US" sz="1600" b="1" dirty="0">
                <a:latin typeface="ＭＳ Ｐゴシック" pitchFamily="50" charset="-128"/>
                <a:ea typeface="ＭＳ Ｐゴシック" charset="-128"/>
              </a:rPr>
              <a:t>■</a:t>
            </a:r>
            <a:r>
              <a:rPr lang="ja-JP" altLang="ja-JP" sz="1600" b="1" dirty="0">
                <a:latin typeface="ＭＳ Ｐゴシック" pitchFamily="50" charset="-128"/>
                <a:ea typeface="ＭＳ Ｐゴシック" charset="-128"/>
              </a:rPr>
              <a:t>　</a:t>
            </a:r>
            <a:r>
              <a:rPr lang="ja-JP" altLang="en-US" sz="1600" b="1" dirty="0">
                <a:latin typeface="ＭＳ Ｐゴシック" pitchFamily="50" charset="-128"/>
                <a:ea typeface="ＭＳ Ｐゴシック" charset="-128"/>
              </a:rPr>
              <a:t>学校力ＵＰ支援事業　　　　　　　　　　　　　             </a:t>
            </a:r>
            <a:r>
              <a:rPr lang="ja-JP" altLang="en-US" sz="1600" b="1" dirty="0" smtClean="0">
                <a:latin typeface="ＭＳ Ｐゴシック" pitchFamily="50" charset="-128"/>
                <a:ea typeface="ＭＳ Ｐゴシック" charset="-128"/>
              </a:rPr>
              <a:t>（　２億１，４００万円</a:t>
            </a:r>
            <a:r>
              <a:rPr lang="ja-JP" altLang="en-US" sz="1600" b="1" dirty="0">
                <a:latin typeface="ＭＳ Ｐゴシック" pitchFamily="50" charset="-128"/>
                <a:ea typeface="ＭＳ Ｐゴシック" charset="-128"/>
              </a:rPr>
              <a:t>）</a:t>
            </a:r>
            <a:endParaRPr lang="en-US" altLang="ja-JP" sz="1600" b="1" dirty="0">
              <a:latin typeface="ＭＳ Ｐゴシック" pitchFamily="50" charset="-128"/>
              <a:ea typeface="ＭＳ Ｐゴシック" charset="-128"/>
            </a:endParaRPr>
          </a:p>
          <a:p>
            <a:pPr marL="485775" indent="-311150" eaLnBrk="1" hangingPunct="1">
              <a:lnSpc>
                <a:spcPts val="2200"/>
              </a:lnSpc>
              <a:spcBef>
                <a:spcPts val="170"/>
              </a:spcBef>
              <a:spcAft>
                <a:spcPts val="170"/>
              </a:spcAft>
              <a:buFont typeface="Wingdings" panose="05000000000000000000" pitchFamily="2" charset="2"/>
              <a:buChar char="Ø"/>
              <a:defRPr/>
            </a:pPr>
            <a:r>
              <a:rPr lang="ja-JP" altLang="en-US" sz="1400" dirty="0">
                <a:latin typeface="ＭＳ Ｐゴシック" pitchFamily="50" charset="-128"/>
                <a:ea typeface="ＭＳ Ｐゴシック" charset="-128"/>
              </a:rPr>
              <a:t>学力等に継続して課題を有する</a:t>
            </a:r>
            <a:r>
              <a:rPr lang="ja-JP" altLang="en-US" sz="1400" dirty="0" smtClean="0">
                <a:latin typeface="ＭＳ Ｐゴシック" pitchFamily="50" charset="-128"/>
                <a:ea typeface="ＭＳ Ｐゴシック" charset="-128"/>
              </a:rPr>
              <a:t>学校７０校（小学校４１校、中学校２９校</a:t>
            </a:r>
            <a:r>
              <a:rPr lang="ja-JP" altLang="en-US" sz="1400" dirty="0">
                <a:latin typeface="ＭＳ Ｐゴシック" pitchFamily="50" charset="-128"/>
                <a:ea typeface="ＭＳ Ｐゴシック" charset="-128"/>
              </a:rPr>
              <a:t>）</a:t>
            </a:r>
            <a:r>
              <a:rPr lang="ja-JP" altLang="en-US" sz="1400" dirty="0" smtClean="0">
                <a:latin typeface="ＭＳ Ｐゴシック" pitchFamily="50" charset="-128"/>
                <a:ea typeface="ＭＳ Ｐゴシック" charset="-128"/>
              </a:rPr>
              <a:t>の複合的課題の解消に</a:t>
            </a:r>
            <a:endParaRPr lang="en-US" altLang="ja-JP" sz="1400" dirty="0" smtClean="0">
              <a:latin typeface="ＭＳ Ｐゴシック" pitchFamily="50" charset="-128"/>
              <a:ea typeface="ＭＳ Ｐゴシック" charset="-128"/>
            </a:endParaRPr>
          </a:p>
          <a:p>
            <a:pPr marL="174625" eaLnBrk="1" hangingPunct="1">
              <a:lnSpc>
                <a:spcPts val="2200"/>
              </a:lnSpc>
              <a:spcBef>
                <a:spcPts val="170"/>
              </a:spcBef>
              <a:spcAft>
                <a:spcPts val="170"/>
              </a:spcAft>
              <a:defRPr/>
            </a:pPr>
            <a:r>
              <a:rPr lang="ja-JP" altLang="en-US" sz="1400" dirty="0">
                <a:latin typeface="ＭＳ Ｐゴシック" pitchFamily="50" charset="-128"/>
                <a:ea typeface="ＭＳ Ｐゴシック" charset="-128"/>
              </a:rPr>
              <a:t>　</a:t>
            </a:r>
            <a:r>
              <a:rPr lang="ja-JP" altLang="en-US" sz="1400" dirty="0" smtClean="0">
                <a:latin typeface="ＭＳ Ｐゴシック" pitchFamily="50" charset="-128"/>
                <a:ea typeface="ＭＳ Ｐゴシック" charset="-128"/>
              </a:rPr>
              <a:t>　 向けて</a:t>
            </a:r>
            <a:r>
              <a:rPr lang="ja-JP" altLang="en-US" sz="1400" dirty="0">
                <a:latin typeface="ＭＳ Ｐゴシック" pitchFamily="50" charset="-128"/>
                <a:ea typeface="ＭＳ Ｐゴシック" charset="-128"/>
              </a:rPr>
              <a:t>重点</a:t>
            </a:r>
            <a:r>
              <a:rPr lang="ja-JP" altLang="en-US" sz="1400" dirty="0" smtClean="0">
                <a:latin typeface="ＭＳ Ｐゴシック" pitchFamily="50" charset="-128"/>
                <a:ea typeface="ＭＳ Ｐゴシック" charset="-128"/>
              </a:rPr>
              <a:t>支援</a:t>
            </a:r>
            <a:endParaRPr lang="en-US" altLang="ja-JP" sz="1400" dirty="0" smtClean="0">
              <a:latin typeface="ＭＳ Ｐゴシック" pitchFamily="50" charset="-128"/>
              <a:ea typeface="ＭＳ Ｐゴシック" charset="-128"/>
            </a:endParaRPr>
          </a:p>
          <a:p>
            <a:pPr marL="174625" eaLnBrk="1" hangingPunct="1">
              <a:lnSpc>
                <a:spcPts val="2500"/>
              </a:lnSpc>
              <a:spcBef>
                <a:spcPts val="170"/>
              </a:spcBef>
              <a:spcAft>
                <a:spcPts val="170"/>
              </a:spcAft>
              <a:tabLst>
                <a:tab pos="358775" algn="l"/>
                <a:tab pos="631825" algn="l"/>
                <a:tab pos="4757738" algn="l"/>
                <a:tab pos="4930775" algn="l"/>
              </a:tabLst>
              <a:defRPr/>
            </a:pPr>
            <a:r>
              <a:rPr lang="ja-JP" altLang="en-US" sz="1400" dirty="0" smtClean="0">
                <a:latin typeface="ＭＳ Ｐゴシック" panose="020B0600070205080204" pitchFamily="50" charset="-128"/>
                <a:ea typeface="ＭＳ Ｐゴシック" charset="-128"/>
              </a:rPr>
              <a:t>　　  </a:t>
            </a:r>
            <a:r>
              <a:rPr lang="ja-JP" altLang="en-US" sz="1400" dirty="0" smtClean="0">
                <a:latin typeface="ＭＳ Ｐゴシック" pitchFamily="50" charset="-128"/>
              </a:rPr>
              <a:t>・　学校力ＵＰコラボレーターを１７人増員し、配置日数を１週間あたり最大２日から最大</a:t>
            </a:r>
            <a:r>
              <a:rPr lang="ja-JP" altLang="en-US" sz="1400" dirty="0" smtClean="0"/>
              <a:t>３日に</a:t>
            </a:r>
            <a:r>
              <a:rPr lang="ja-JP" altLang="en-US" sz="1400" dirty="0" smtClean="0">
                <a:latin typeface="ＭＳ Ｐゴシック" pitchFamily="50" charset="-128"/>
              </a:rPr>
              <a:t>拡充</a:t>
            </a:r>
            <a:r>
              <a:rPr lang="en-US" altLang="ja-JP" sz="1400" b="1" dirty="0" smtClean="0">
                <a:latin typeface="ＭＳ Ｐゴシック" pitchFamily="50" charset="-128"/>
                <a:ea typeface="ＭＳ Ｐゴシック" charset="-128"/>
              </a:rPr>
              <a:t> </a:t>
            </a:r>
          </a:p>
          <a:p>
            <a:pPr eaLnBrk="1" hangingPunct="1">
              <a:lnSpc>
                <a:spcPts val="2500"/>
              </a:lnSpc>
              <a:spcBef>
                <a:spcPts val="170"/>
              </a:spcBef>
              <a:spcAft>
                <a:spcPts val="170"/>
              </a:spcAft>
              <a:tabLst>
                <a:tab pos="3852863" algn="l"/>
                <a:tab pos="3951288" algn="l"/>
                <a:tab pos="4397375" algn="l"/>
                <a:tab pos="4757738" algn="l"/>
                <a:tab pos="6281738" algn="l"/>
              </a:tabLst>
              <a:defRPr/>
            </a:pPr>
            <a:r>
              <a:rPr lang="ja-JP" altLang="en-US" sz="1600" b="1" dirty="0" smtClean="0">
                <a:latin typeface="ＭＳ Ｐゴシック" pitchFamily="50" charset="-128"/>
                <a:ea typeface="ＭＳ Ｐゴシック" charset="-128"/>
              </a:rPr>
              <a:t>■</a:t>
            </a:r>
            <a:r>
              <a:rPr lang="ja-JP" altLang="en-US" sz="1600" b="1" dirty="0" smtClean="0">
                <a:latin typeface="ＭＳ Ｐゴシック" pitchFamily="50" charset="-128"/>
              </a:rPr>
              <a:t>  「大阪市版チャレンジテスト</a:t>
            </a:r>
            <a:r>
              <a:rPr lang="en-US" altLang="ja-JP" sz="1600" b="1" dirty="0" smtClean="0">
                <a:latin typeface="ＭＳ Ｐゴシック" pitchFamily="50" charset="-128"/>
              </a:rPr>
              <a:t>plus</a:t>
            </a:r>
            <a:r>
              <a:rPr lang="ja-JP" altLang="en-US" sz="1600" b="1" dirty="0" smtClean="0">
                <a:latin typeface="ＭＳ Ｐゴシック" pitchFamily="50" charset="-128"/>
              </a:rPr>
              <a:t>」実施事業　          </a:t>
            </a:r>
            <a:r>
              <a:rPr lang="ja-JP" altLang="en-US" sz="1600" b="1" dirty="0" smtClean="0">
                <a:latin typeface="ＭＳ Ｐゴシック" pitchFamily="50" charset="-128"/>
                <a:ea typeface="ＭＳ Ｐゴシック" charset="-128"/>
              </a:rPr>
              <a:t>（　 　　１，５００万円） </a:t>
            </a:r>
            <a:endParaRPr lang="en-US" altLang="ja-JP" sz="1400" b="1" dirty="0" smtClean="0">
              <a:latin typeface="ＭＳ Ｐゴシック" pitchFamily="50" charset="-128"/>
              <a:ea typeface="ＭＳ Ｐゴシック" charset="-128"/>
            </a:endParaRPr>
          </a:p>
          <a:p>
            <a:pPr marL="285750" indent="-111125" eaLnBrk="1" hangingPunct="1">
              <a:lnSpc>
                <a:spcPts val="2200"/>
              </a:lnSpc>
              <a:spcBef>
                <a:spcPts val="170"/>
              </a:spcBef>
              <a:spcAft>
                <a:spcPts val="170"/>
              </a:spcAft>
              <a:buFont typeface="Wingdings" panose="05000000000000000000" pitchFamily="2" charset="2"/>
              <a:buChar char="Ø"/>
              <a:tabLst>
                <a:tab pos="3852863" algn="l"/>
                <a:tab pos="4125913" algn="l"/>
              </a:tabLst>
              <a:defRPr/>
            </a:pPr>
            <a:r>
              <a:rPr lang="ja-JP" altLang="en-US" sz="1400" b="1" dirty="0">
                <a:latin typeface="ＭＳ Ｐゴシック" pitchFamily="50" charset="-128"/>
                <a:ea typeface="ＭＳ Ｐゴシック" charset="-128"/>
              </a:rPr>
              <a:t>　</a:t>
            </a:r>
            <a:r>
              <a:rPr lang="ja-JP" altLang="en-US" sz="1400" b="1" dirty="0" smtClean="0">
                <a:latin typeface="ＭＳ Ｐゴシック" pitchFamily="50" charset="-128"/>
                <a:ea typeface="ＭＳ Ｐゴシック" charset="-128"/>
              </a:rPr>
              <a:t> </a:t>
            </a:r>
            <a:r>
              <a:rPr lang="ja-JP" altLang="en-US" sz="1400" dirty="0" smtClean="0">
                <a:latin typeface="ＭＳ Ｐゴシック" pitchFamily="50" charset="-128"/>
                <a:ea typeface="ＭＳ Ｐゴシック" charset="-128"/>
              </a:rPr>
              <a:t>市立の</a:t>
            </a:r>
            <a:r>
              <a:rPr lang="ja-JP" altLang="en-US" sz="1400" dirty="0" smtClean="0">
                <a:latin typeface="ＭＳ Ｐゴシック" panose="020B0600070205080204" pitchFamily="50" charset="-128"/>
              </a:rPr>
              <a:t>中学校１年生に対し、統一した理科</a:t>
            </a:r>
            <a:r>
              <a:rPr lang="ja-JP" altLang="en-US" sz="1400" dirty="0">
                <a:latin typeface="ＭＳ Ｐゴシック" panose="020B0600070205080204" pitchFamily="50" charset="-128"/>
              </a:rPr>
              <a:t>・</a:t>
            </a:r>
            <a:r>
              <a:rPr lang="ja-JP" altLang="en-US" sz="1400" dirty="0" smtClean="0">
                <a:latin typeface="ＭＳ Ｐゴシック" panose="020B0600070205080204" pitchFamily="50" charset="-128"/>
              </a:rPr>
              <a:t>社会のテスト</a:t>
            </a:r>
            <a:r>
              <a:rPr lang="ja-JP" altLang="en-US" sz="1400" dirty="0">
                <a:latin typeface="ＭＳ Ｐゴシック" panose="020B0600070205080204" pitchFamily="50" charset="-128"/>
              </a:rPr>
              <a:t>を実施</a:t>
            </a:r>
            <a:endParaRPr lang="en-US" altLang="ja-JP" sz="1400" b="1" dirty="0">
              <a:latin typeface="ＭＳ Ｐゴシック" pitchFamily="50" charset="-128"/>
              <a:ea typeface="ＭＳ Ｐゴシック" charset="-128"/>
            </a:endParaRPr>
          </a:p>
          <a:p>
            <a:pPr marL="174625" eaLnBrk="1" hangingPunct="1">
              <a:lnSpc>
                <a:spcPct val="150000"/>
              </a:lnSpc>
              <a:spcBef>
                <a:spcPts val="170"/>
              </a:spcBef>
              <a:spcAft>
                <a:spcPts val="170"/>
              </a:spcAft>
              <a:defRPr/>
            </a:pPr>
            <a:endParaRPr lang="en-US" altLang="ja-JP" sz="1400" b="1" dirty="0">
              <a:latin typeface="ＭＳ Ｐゴシック" pitchFamily="50" charset="-128"/>
              <a:ea typeface="ＭＳ Ｐゴシック" charset="-128"/>
            </a:endParaRPr>
          </a:p>
          <a:p>
            <a:pPr marL="174625" eaLnBrk="1" hangingPunct="1">
              <a:lnSpc>
                <a:spcPct val="150000"/>
              </a:lnSpc>
              <a:spcBef>
                <a:spcPts val="170"/>
              </a:spcBef>
              <a:spcAft>
                <a:spcPts val="170"/>
              </a:spcAft>
              <a:defRPr/>
            </a:pPr>
            <a:r>
              <a:rPr lang="en-US" altLang="ja-JP" sz="1600" b="1" dirty="0">
                <a:latin typeface="ＭＳ Ｐゴシック" pitchFamily="50" charset="-128"/>
                <a:ea typeface="ＭＳ Ｐゴシック" charset="-128"/>
              </a:rPr>
              <a:t/>
            </a:r>
            <a:br>
              <a:rPr lang="en-US" altLang="ja-JP" sz="1600" b="1" dirty="0">
                <a:latin typeface="ＭＳ Ｐゴシック" pitchFamily="50" charset="-128"/>
                <a:ea typeface="ＭＳ Ｐゴシック" charset="-128"/>
              </a:rPr>
            </a:br>
            <a:r>
              <a:rPr lang="ja-JP" altLang="en-US" sz="1600" b="1" dirty="0">
                <a:latin typeface="ＭＳ Ｐゴシック" pitchFamily="50" charset="-128"/>
                <a:ea typeface="ＭＳ Ｐゴシック" charset="-128"/>
              </a:rPr>
              <a:t>　　　</a:t>
            </a:r>
            <a:endParaRPr lang="en-US" altLang="ja-JP" sz="1600" b="1" dirty="0">
              <a:latin typeface="ＭＳ Ｐゴシック" pitchFamily="50" charset="-128"/>
              <a:ea typeface="ＭＳ Ｐゴシック" charset="-128"/>
            </a:endParaRPr>
          </a:p>
          <a:p>
            <a:pPr eaLnBrk="1" hangingPunct="1">
              <a:lnSpc>
                <a:spcPct val="150000"/>
              </a:lnSpc>
              <a:spcBef>
                <a:spcPts val="170"/>
              </a:spcBef>
              <a:spcAft>
                <a:spcPts val="170"/>
              </a:spcAft>
              <a:defRPr/>
            </a:pPr>
            <a:r>
              <a:rPr lang="en-US" altLang="ja-JP" sz="1600" b="1" dirty="0">
                <a:latin typeface="ＭＳ Ｐゴシック" pitchFamily="50" charset="-128"/>
                <a:ea typeface="ＭＳ Ｐゴシック" charset="-128"/>
              </a:rPr>
              <a:t/>
            </a:r>
            <a:br>
              <a:rPr lang="en-US" altLang="ja-JP" sz="1600" b="1" dirty="0">
                <a:latin typeface="ＭＳ Ｐゴシック" pitchFamily="50" charset="-128"/>
                <a:ea typeface="ＭＳ Ｐゴシック" charset="-128"/>
              </a:rPr>
            </a:br>
            <a:r>
              <a:rPr lang="ja-JP" altLang="en-US" sz="1600" b="1" dirty="0">
                <a:latin typeface="ＭＳ Ｐゴシック" pitchFamily="50" charset="-128"/>
                <a:ea typeface="ＭＳ Ｐゴシック" charset="-128"/>
              </a:rPr>
              <a:t>　　　　　　    　　           　　</a:t>
            </a:r>
            <a:endParaRPr lang="en-US" altLang="ja-JP" sz="1600" dirty="0">
              <a:latin typeface="ＭＳ Ｐゴシック" pitchFamily="50" charset="-128"/>
              <a:ea typeface="ＭＳ Ｐゴシック" charset="-128"/>
            </a:endParaRPr>
          </a:p>
          <a:p>
            <a:pPr eaLnBrk="1" hangingPunct="1">
              <a:lnSpc>
                <a:spcPct val="150000"/>
              </a:lnSpc>
              <a:spcBef>
                <a:spcPts val="170"/>
              </a:spcBef>
              <a:spcAft>
                <a:spcPts val="170"/>
              </a:spcAft>
              <a:defRPr/>
            </a:pPr>
            <a:endParaRPr lang="ja-JP" altLang="en-US" sz="1600" b="1" dirty="0">
              <a:latin typeface="ＭＳ Ｐゴシック" pitchFamily="50" charset="-128"/>
              <a:ea typeface="ＭＳ Ｐゴシック" charset="-128"/>
            </a:endParaRPr>
          </a:p>
          <a:p>
            <a:pPr marL="214763" eaLnBrk="1" hangingPunct="1">
              <a:spcBef>
                <a:spcPts val="170"/>
              </a:spcBef>
              <a:spcAft>
                <a:spcPts val="170"/>
              </a:spcAft>
              <a:defRPr/>
            </a:pPr>
            <a:endParaRPr lang="en-US" altLang="ja-JP" sz="1400" dirty="0">
              <a:latin typeface="ＭＳ Ｐゴシック" pitchFamily="50" charset="-128"/>
              <a:ea typeface="ＭＳ Ｐゴシック" charset="-128"/>
            </a:endParaRPr>
          </a:p>
          <a:p>
            <a:pPr marL="214763" eaLnBrk="1" hangingPunct="1">
              <a:spcBef>
                <a:spcPts val="170"/>
              </a:spcBef>
              <a:spcAft>
                <a:spcPts val="170"/>
              </a:spcAft>
              <a:buFont typeface="Wingdings" pitchFamily="2" charset="2"/>
              <a:buChar char="Ø"/>
              <a:defRPr/>
            </a:pPr>
            <a:endParaRPr lang="en-US" altLang="ja-JP" sz="1400" dirty="0">
              <a:latin typeface="ＭＳ Ｐゴシック" pitchFamily="50" charset="-128"/>
              <a:ea typeface="ＭＳ Ｐゴシック" charset="-128"/>
            </a:endParaRPr>
          </a:p>
          <a:p>
            <a:pPr marL="214763" eaLnBrk="1" hangingPunct="1">
              <a:spcBef>
                <a:spcPts val="170"/>
              </a:spcBef>
              <a:spcAft>
                <a:spcPts val="170"/>
              </a:spcAft>
              <a:buFont typeface="Wingdings" pitchFamily="2" charset="2"/>
              <a:buChar char="Ø"/>
              <a:defRPr/>
            </a:pPr>
            <a:endParaRPr lang="en-US" altLang="ja-JP" sz="1400" dirty="0">
              <a:latin typeface="ＭＳ Ｐゴシック" pitchFamily="50" charset="-128"/>
              <a:ea typeface="ＭＳ Ｐゴシック" charset="-128"/>
            </a:endParaRPr>
          </a:p>
          <a:p>
            <a:pPr marL="214763" eaLnBrk="1" hangingPunct="1">
              <a:spcBef>
                <a:spcPts val="170"/>
              </a:spcBef>
              <a:spcAft>
                <a:spcPts val="170"/>
              </a:spcAft>
              <a:defRPr/>
            </a:pPr>
            <a:r>
              <a:rPr lang="ja-JP" altLang="en-US" sz="1400" dirty="0">
                <a:latin typeface="ＭＳ Ｐゴシック" pitchFamily="50" charset="-128"/>
                <a:ea typeface="ＭＳ Ｐゴシック" charset="-128"/>
              </a:rPr>
              <a:t>　　</a:t>
            </a:r>
            <a:endParaRPr lang="en-US" altLang="ja-JP" sz="1600" dirty="0">
              <a:solidFill>
                <a:srgbClr val="FF0000"/>
              </a:solidFill>
              <a:latin typeface="ＭＳ Ｐゴシック" pitchFamily="50" charset="-128"/>
              <a:ea typeface="ＭＳ Ｐゴシック" charset="-128"/>
            </a:endParaRPr>
          </a:p>
        </p:txBody>
      </p:sp>
      <p:sp>
        <p:nvSpPr>
          <p:cNvPr id="9" name="スライド番号プレースホルダ 3"/>
          <p:cNvSpPr txBox="1">
            <a:spLocks noGrp="1"/>
          </p:cNvSpPr>
          <p:nvPr/>
        </p:nvSpPr>
        <p:spPr bwMode="auto">
          <a:xfrm>
            <a:off x="7010400" y="4786313"/>
            <a:ext cx="2133600" cy="357187"/>
          </a:xfrm>
          <a:prstGeom prst="rect">
            <a:avLst/>
          </a:prstGeom>
          <a:noFill/>
          <a:ln>
            <a:miter lim="800000"/>
            <a:headEnd/>
            <a:tailEnd/>
          </a:ln>
        </p:spPr>
        <p:txBody>
          <a:bodyPr lIns="77929" tIns="38964" rIns="77929" bIns="38964"/>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2042156E-558E-4143-A6FA-2CB59D8E2D78}" type="slidenum">
              <a:rPr lang="en-US" altLang="ja-JP" sz="2000" b="1" smtClean="0">
                <a:effectLst>
                  <a:outerShdw blurRad="38100" dist="38100" dir="2700000" algn="tl">
                    <a:srgbClr val="C0C0C0"/>
                  </a:outerShdw>
                </a:effectLst>
              </a:rPr>
              <a:pPr algn="r" eaLnBrk="1" hangingPunct="1">
                <a:defRPr/>
              </a:pPr>
              <a:t>19</a:t>
            </a:fld>
            <a:endParaRPr lang="en-US" altLang="ja-JP" sz="2000" b="1" dirty="0" smtClean="0">
              <a:effectLst>
                <a:outerShdw blurRad="38100" dist="38100" dir="2700000" algn="tl">
                  <a:srgbClr val="C0C0C0"/>
                </a:outerShdw>
              </a:effectLst>
            </a:endParaRPr>
          </a:p>
        </p:txBody>
      </p:sp>
      <p:sp>
        <p:nvSpPr>
          <p:cNvPr id="14" name="Rectangle 4"/>
          <p:cNvSpPr>
            <a:spLocks noChangeArrowheads="1"/>
          </p:cNvSpPr>
          <p:nvPr/>
        </p:nvSpPr>
        <p:spPr bwMode="auto">
          <a:xfrm>
            <a:off x="-1588" y="-6350"/>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1700" dirty="0">
                <a:solidFill>
                  <a:schemeClr val="bg1"/>
                </a:solidFill>
                <a:effectLst>
                  <a:outerShdw blurRad="38100" dist="38100" dir="2700000" algn="tl">
                    <a:srgbClr val="000000">
                      <a:alpha val="43137"/>
                    </a:srgbClr>
                  </a:outerShdw>
                </a:effectLst>
                <a:ea typeface="HG創英角ｺﾞｼｯｸUB" pitchFamily="49" charset="-128"/>
              </a:rPr>
              <a:t>心豊かに力強く生き抜き未来を切り拓くための学力・体力の向上②</a:t>
            </a:r>
            <a:endParaRPr lang="en-US" altLang="ja-JP" sz="1700"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11" name="AutoShape 6"/>
          <p:cNvSpPr>
            <a:spLocks noChangeArrowheads="1"/>
          </p:cNvSpPr>
          <p:nvPr/>
        </p:nvSpPr>
        <p:spPr bwMode="auto">
          <a:xfrm>
            <a:off x="138243" y="501208"/>
            <a:ext cx="8805863" cy="449943"/>
          </a:xfrm>
          <a:prstGeom prst="roundRect">
            <a:avLst>
              <a:gd name="adj" fmla="val 16667"/>
            </a:avLst>
          </a:prstGeom>
          <a:gradFill flip="none" rotWithShape="1">
            <a:gsLst>
              <a:gs pos="100000">
                <a:srgbClr val="3366CC"/>
              </a:gs>
              <a:gs pos="15000">
                <a:srgbClr val="99CCFF"/>
              </a:gs>
              <a:gs pos="45000">
                <a:schemeClr val="bg1"/>
              </a:gs>
              <a:gs pos="85000">
                <a:srgbClr val="99CCFF"/>
              </a:gs>
              <a:gs pos="0">
                <a:srgbClr val="3366CC"/>
              </a:gs>
            </a:gsLst>
            <a:path path="circle">
              <a:fillToRect l="100000" t="100000"/>
            </a:path>
            <a:tileRect r="-100000" b="-100000"/>
          </a:gradFill>
          <a:ln w="22225">
            <a:noFill/>
            <a:round/>
            <a:headEnd/>
            <a:tailEnd/>
          </a:ln>
          <a:effectLst>
            <a:outerShdw blurRad="50800" dist="38100" dir="2700000" algn="tl" rotWithShape="0">
              <a:prstClr val="black">
                <a:alpha val="40000"/>
              </a:prstClr>
            </a:outerShdw>
          </a:effectLst>
        </p:spPr>
        <p:txBody>
          <a:bodyPr lIns="77929" tIns="38964" rIns="77929" bIns="38964" anchor="ctr"/>
          <a:lstStyle/>
          <a:p>
            <a:pPr algn="ctr" eaLnBrk="1" hangingPunct="1">
              <a:defRPr/>
            </a:pPr>
            <a:r>
              <a:rPr lang="ja-JP" altLang="en-US" dirty="0">
                <a:solidFill>
                  <a:schemeClr val="accent6"/>
                </a:solidFill>
                <a:latin typeface="HGPｺﾞｼｯｸE" pitchFamily="50" charset="-128"/>
                <a:ea typeface="HGPｺﾞｼｯｸE" pitchFamily="50" charset="-128"/>
              </a:rPr>
              <a:t>子ども一人ひとりの状況に応じた学力向上の取組みの推進</a:t>
            </a:r>
          </a:p>
        </p:txBody>
      </p:sp>
      <p:sp>
        <p:nvSpPr>
          <p:cNvPr id="24584" name="Rectangle 4"/>
          <p:cNvSpPr>
            <a:spLocks noChangeArrowheads="1"/>
          </p:cNvSpPr>
          <p:nvPr/>
        </p:nvSpPr>
        <p:spPr bwMode="auto">
          <a:xfrm>
            <a:off x="6919913" y="0"/>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99"/>
                </a:solidFill>
                <a:ea typeface="HG創英角ｺﾞｼｯｸUB" panose="020B0909000000000000" pitchFamily="49" charset="-128"/>
              </a:rPr>
              <a:t>子育て・教育環境の充実</a:t>
            </a:r>
            <a:endParaRPr lang="en-US" altLang="ja-JP" sz="1400">
              <a:solidFill>
                <a:srgbClr val="000099"/>
              </a:solidFill>
              <a:ea typeface="HG創英角ｺﾞｼｯｸUB" panose="020B0909000000000000" pitchFamily="49" charset="-128"/>
            </a:endParaRPr>
          </a:p>
        </p:txBody>
      </p:sp>
      <p:sp>
        <p:nvSpPr>
          <p:cNvPr id="19" name="角丸四角形 18"/>
          <p:cNvSpPr/>
          <p:nvPr/>
        </p:nvSpPr>
        <p:spPr>
          <a:xfrm>
            <a:off x="124959" y="2437326"/>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20" name="角丸四角形 19"/>
          <p:cNvSpPr/>
          <p:nvPr/>
        </p:nvSpPr>
        <p:spPr>
          <a:xfrm>
            <a:off x="138243" y="1063505"/>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12" name="角丸四角形 11"/>
          <p:cNvSpPr/>
          <p:nvPr/>
        </p:nvSpPr>
        <p:spPr>
          <a:xfrm>
            <a:off x="124959" y="3811147"/>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Tree>
    <p:extLst>
      <p:ext uri="{BB962C8B-B14F-4D97-AF65-F5344CB8AC3E}">
        <p14:creationId xmlns:p14="http://schemas.microsoft.com/office/powerpoint/2010/main" val="424560701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0" y="1180214"/>
            <a:ext cx="9144000" cy="1829204"/>
          </a:xfrm>
          <a:prstGeom prst="rect">
            <a:avLst/>
          </a:prstGeom>
          <a:gradFill flip="none" rotWithShape="1">
            <a:gsLst>
              <a:gs pos="0">
                <a:schemeClr val="bg1"/>
              </a:gs>
              <a:gs pos="20000">
                <a:srgbClr val="000099"/>
              </a:gs>
              <a:gs pos="80000">
                <a:srgbClr val="000099"/>
              </a:gs>
              <a:gs pos="100000">
                <a:schemeClr val="bg1"/>
              </a:gs>
            </a:gsLst>
            <a:lin ang="10800000" scaled="1"/>
            <a:tileRect/>
          </a:gradFill>
          <a:ln w="38100" algn="ctr">
            <a:noFill/>
            <a:miter lim="800000"/>
            <a:headEnd/>
            <a:tailEnd/>
          </a:ln>
          <a:effectLst/>
        </p:spPr>
        <p:txBody>
          <a:bodyPr wrap="none" lIns="77928" tIns="38964" rIns="77928" bIns="38964" anchor="ctr"/>
          <a:lstStyle/>
          <a:p>
            <a:pPr eaLnBrk="1" hangingPunct="1">
              <a:defRPr/>
            </a:pPr>
            <a:endParaRPr lang="ja-JP" altLang="en-US" sz="2400" dirty="0">
              <a:solidFill>
                <a:srgbClr val="FFFFFF"/>
              </a:solidFill>
              <a:ea typeface="HG創英角ｺﾞｼｯｸUB" pitchFamily="49" charset="-128"/>
            </a:endParaRPr>
          </a:p>
        </p:txBody>
      </p:sp>
      <p:sp>
        <p:nvSpPr>
          <p:cNvPr id="3075" name="Text Box 4"/>
          <p:cNvSpPr txBox="1">
            <a:spLocks noChangeArrowheads="1"/>
          </p:cNvSpPr>
          <p:nvPr/>
        </p:nvSpPr>
        <p:spPr bwMode="auto">
          <a:xfrm>
            <a:off x="34925" y="1163638"/>
            <a:ext cx="8856663" cy="1648349"/>
          </a:xfrm>
          <a:prstGeom prst="rect">
            <a:avLst/>
          </a:prstGeom>
          <a:noFill/>
          <a:ln w="9525">
            <a:noFill/>
            <a:miter lim="800000"/>
            <a:headEnd/>
            <a:tailEnd/>
          </a:ln>
        </p:spPr>
        <p:txBody>
          <a:bodyPr lIns="77928" tIns="38964" rIns="77928" bIns="38964">
            <a:spAutoFit/>
          </a:bodyPr>
          <a:lstStyle/>
          <a:p>
            <a:pPr algn="ctr" eaLnBrk="1" hangingPunct="1">
              <a:lnSpc>
                <a:spcPct val="150000"/>
              </a:lnSpc>
              <a:defRPr/>
            </a:pPr>
            <a:r>
              <a:rPr lang="ja-JP" altLang="en-US" sz="3600" dirty="0">
                <a:solidFill>
                  <a:srgbClr val="FFFFFF"/>
                </a:solidFill>
                <a:effectLst>
                  <a:outerShdw blurRad="38100" dist="38100" dir="2700000" algn="tl">
                    <a:srgbClr val="000000">
                      <a:alpha val="43137"/>
                    </a:srgbClr>
                  </a:outerShdw>
                </a:effectLst>
                <a:latin typeface="Arial" charset="0"/>
                <a:ea typeface="HG創英角ｺﾞｼｯｸUB" pitchFamily="49" charset="-128"/>
              </a:rPr>
              <a:t>１．</a:t>
            </a:r>
            <a:r>
              <a:rPr lang="ja-JP" altLang="en-US" sz="3600" dirty="0" smtClean="0">
                <a:solidFill>
                  <a:srgbClr val="FFFFFF"/>
                </a:solidFill>
                <a:effectLst>
                  <a:outerShdw blurRad="38100" dist="38100" dir="2700000" algn="tl">
                    <a:srgbClr val="000000">
                      <a:alpha val="43137"/>
                    </a:srgbClr>
                  </a:outerShdw>
                </a:effectLst>
                <a:latin typeface="Arial" charset="0"/>
                <a:ea typeface="HG創英角ｺﾞｼｯｸUB" pitchFamily="49" charset="-128"/>
              </a:rPr>
              <a:t>平成</a:t>
            </a:r>
            <a:r>
              <a:rPr lang="en-US" altLang="ja-JP" sz="3600" dirty="0" smtClean="0">
                <a:solidFill>
                  <a:srgbClr val="FF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31</a:t>
            </a:r>
            <a:r>
              <a:rPr lang="ja-JP" altLang="en-US" sz="3600" dirty="0" smtClean="0">
                <a:solidFill>
                  <a:srgbClr val="FFFFFF"/>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年</a:t>
            </a:r>
            <a:r>
              <a:rPr lang="ja-JP" altLang="en-US" sz="3600" dirty="0" smtClean="0">
                <a:solidFill>
                  <a:srgbClr val="FFFFFF"/>
                </a:solidFill>
                <a:effectLst>
                  <a:outerShdw blurRad="38100" dist="38100" dir="2700000" algn="tl">
                    <a:srgbClr val="000000">
                      <a:alpha val="43137"/>
                    </a:srgbClr>
                  </a:outerShdw>
                </a:effectLst>
                <a:latin typeface="Arial" charset="0"/>
                <a:ea typeface="HG創英角ｺﾞｼｯｸUB" pitchFamily="49" charset="-128"/>
              </a:rPr>
              <a:t>度</a:t>
            </a:r>
            <a:r>
              <a:rPr lang="ja-JP" altLang="en-US" sz="3600" dirty="0">
                <a:solidFill>
                  <a:srgbClr val="FFFFFF"/>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a:t>
            </a:r>
            <a:r>
              <a:rPr lang="en-US" altLang="ja-JP" sz="3600" dirty="0">
                <a:solidFill>
                  <a:srgbClr val="FF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2019</a:t>
            </a:r>
            <a:r>
              <a:rPr lang="ja-JP" altLang="en-US" sz="3600" dirty="0">
                <a:solidFill>
                  <a:srgbClr val="FFFFFF"/>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年度</a:t>
            </a:r>
            <a:r>
              <a:rPr lang="ja-JP" altLang="en-US" sz="3600" dirty="0" smtClean="0">
                <a:solidFill>
                  <a:srgbClr val="FFFFFF"/>
                </a:solidFill>
                <a:effectLst>
                  <a:outerShdw blurRad="38100" dist="38100" dir="2700000" algn="tl">
                    <a:srgbClr val="000000">
                      <a:alpha val="43137"/>
                    </a:srgbClr>
                  </a:outerShdw>
                </a:effectLst>
                <a:latin typeface="HG創英角ｺﾞｼｯｸUB" pitchFamily="49" charset="-128"/>
                <a:ea typeface="HG創英角ｺﾞｼｯｸUB" pitchFamily="49" charset="-128"/>
              </a:rPr>
              <a:t>）</a:t>
            </a:r>
            <a:endParaRPr lang="en-US" altLang="ja-JP" sz="3600" dirty="0" smtClean="0">
              <a:solidFill>
                <a:srgbClr val="FFFFFF"/>
              </a:solidFill>
              <a:effectLst>
                <a:outerShdw blurRad="38100" dist="38100" dir="2700000" algn="tl">
                  <a:srgbClr val="000000">
                    <a:alpha val="43137"/>
                  </a:srgbClr>
                </a:outerShdw>
              </a:effectLst>
              <a:latin typeface="HG創英角ｺﾞｼｯｸUB" pitchFamily="49" charset="-128"/>
              <a:ea typeface="HG創英角ｺﾞｼｯｸUB" pitchFamily="49" charset="-128"/>
            </a:endParaRPr>
          </a:p>
          <a:p>
            <a:pPr algn="ctr" eaLnBrk="1" hangingPunct="1">
              <a:lnSpc>
                <a:spcPct val="150000"/>
              </a:lnSpc>
              <a:defRPr/>
            </a:pPr>
            <a:r>
              <a:rPr lang="ja-JP" altLang="en-US" sz="3600" dirty="0" smtClean="0">
                <a:solidFill>
                  <a:srgbClr val="FFFFFF"/>
                </a:solidFill>
                <a:effectLst>
                  <a:outerShdw blurRad="38100" dist="38100" dir="2700000" algn="tl">
                    <a:srgbClr val="000000">
                      <a:alpha val="43137"/>
                    </a:srgbClr>
                  </a:outerShdw>
                </a:effectLst>
                <a:latin typeface="Arial" charset="0"/>
                <a:ea typeface="HG創英角ｺﾞｼｯｸUB" pitchFamily="49" charset="-128"/>
              </a:rPr>
              <a:t>市政</a:t>
            </a:r>
            <a:r>
              <a:rPr lang="ja-JP" altLang="en-US" sz="3600" dirty="0">
                <a:solidFill>
                  <a:srgbClr val="FFFFFF"/>
                </a:solidFill>
                <a:effectLst>
                  <a:outerShdw blurRad="38100" dist="38100" dir="2700000" algn="tl">
                    <a:srgbClr val="000000">
                      <a:alpha val="43137"/>
                    </a:srgbClr>
                  </a:outerShdw>
                </a:effectLst>
                <a:latin typeface="Arial" charset="0"/>
                <a:ea typeface="HG創英角ｺﾞｼｯｸUB" pitchFamily="49" charset="-128"/>
              </a:rPr>
              <a:t>運営の基本方針</a:t>
            </a:r>
          </a:p>
        </p:txBody>
      </p:sp>
      <p:sp>
        <p:nvSpPr>
          <p:cNvPr id="4" name="スライド番号プレースホルダ 3"/>
          <p:cNvSpPr txBox="1">
            <a:spLocks noGrp="1"/>
          </p:cNvSpPr>
          <p:nvPr/>
        </p:nvSpPr>
        <p:spPr bwMode="auto">
          <a:xfrm>
            <a:off x="7010400" y="4786313"/>
            <a:ext cx="2133600" cy="357187"/>
          </a:xfrm>
          <a:prstGeom prst="rect">
            <a:avLst/>
          </a:prstGeom>
          <a:noFill/>
          <a:ln>
            <a:miter lim="800000"/>
            <a:headEnd/>
            <a:tailEnd/>
          </a:ln>
        </p:spPr>
        <p:txBody>
          <a:bodyPr lIns="77928" tIns="38964" rIns="77928" bIns="38964"/>
          <a:lstStyle/>
          <a:p>
            <a:pPr algn="r" eaLnBrk="1" hangingPunct="1">
              <a:defRPr/>
            </a:pPr>
            <a:fld id="{64C53119-7EA2-4C99-9CC4-7B3D9660E55F}" type="slidenum">
              <a:rPr lang="en-US" altLang="ja-JP" sz="2000" b="1">
                <a:solidFill>
                  <a:srgbClr val="000000"/>
                </a:solidFill>
                <a:effectLst>
                  <a:outerShdw blurRad="38100" dist="38100" dir="2700000" algn="tl">
                    <a:srgbClr val="C0C0C0"/>
                  </a:outerShdw>
                </a:effectLst>
              </a:rPr>
              <a:pPr algn="r" eaLnBrk="1" hangingPunct="1">
                <a:defRPr/>
              </a:pPr>
              <a:t>2</a:t>
            </a:fld>
            <a:endParaRPr lang="en-US" altLang="ja-JP" sz="2000" b="1">
              <a:solidFill>
                <a:srgbClr val="000000"/>
              </a:solidFill>
              <a:effectLst>
                <a:outerShdw blurRad="38100" dist="38100" dir="2700000" algn="tl">
                  <a:srgbClr val="C0C0C0"/>
                </a:outerShdw>
              </a:effectLst>
            </a:endParaRPr>
          </a:p>
        </p:txBody>
      </p:sp>
    </p:spTree>
    <p:extLst>
      <p:ext uri="{BB962C8B-B14F-4D97-AF65-F5344CB8AC3E}">
        <p14:creationId xmlns:p14="http://schemas.microsoft.com/office/powerpoint/2010/main" val="190953847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3"/>
          <p:cNvSpPr txBox="1">
            <a:spLocks noGrp="1"/>
          </p:cNvSpPr>
          <p:nvPr/>
        </p:nvSpPr>
        <p:spPr bwMode="auto">
          <a:xfrm>
            <a:off x="7010400" y="4776788"/>
            <a:ext cx="2133600" cy="357187"/>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E2E9DF35-443D-4EDB-92C6-4DBD36200A1E}" type="slidenum">
              <a:rPr lang="en-US" altLang="ja-JP" sz="2000" b="1" smtClean="0">
                <a:effectLst>
                  <a:outerShdw blurRad="38100" dist="38100" dir="2700000" algn="tl">
                    <a:srgbClr val="C0C0C0"/>
                  </a:outerShdw>
                </a:effectLst>
              </a:rPr>
              <a:pPr algn="r" eaLnBrk="1" hangingPunct="1">
                <a:defRPr/>
              </a:pPr>
              <a:t>20</a:t>
            </a:fld>
            <a:endParaRPr lang="en-US" altLang="ja-JP" sz="2000" b="1" dirty="0" smtClean="0">
              <a:effectLst>
                <a:outerShdw blurRad="38100" dist="38100" dir="2700000" algn="tl">
                  <a:srgbClr val="C0C0C0"/>
                </a:outerShdw>
              </a:effectLst>
            </a:endParaRPr>
          </a:p>
        </p:txBody>
      </p:sp>
      <p:sp>
        <p:nvSpPr>
          <p:cNvPr id="14"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200" dirty="0">
                <a:solidFill>
                  <a:schemeClr val="bg1"/>
                </a:solidFill>
                <a:effectLst>
                  <a:outerShdw blurRad="38100" dist="38100" dir="2700000" algn="tl">
                    <a:srgbClr val="000000">
                      <a:alpha val="43137"/>
                    </a:srgbClr>
                  </a:outerShdw>
                </a:effectLst>
                <a:ea typeface="HG創英角ｺﾞｼｯｸUB" pitchFamily="49" charset="-128"/>
              </a:rPr>
              <a:t>質の高い学校教育を推進するための</a:t>
            </a:r>
            <a:r>
              <a:rPr lang="ja-JP" altLang="en-US" sz="2200" dirty="0" smtClean="0">
                <a:solidFill>
                  <a:schemeClr val="bg1"/>
                </a:solidFill>
                <a:effectLst>
                  <a:outerShdw blurRad="38100" dist="38100" dir="2700000" algn="tl">
                    <a:srgbClr val="000000">
                      <a:alpha val="43137"/>
                    </a:srgbClr>
                  </a:outerShdw>
                </a:effectLst>
                <a:ea typeface="HG創英角ｺﾞｼｯｸUB" pitchFamily="49" charset="-128"/>
              </a:rPr>
              <a:t>仕組みづくり①</a:t>
            </a:r>
            <a:endParaRPr lang="en-US" altLang="ja-JP" sz="2200"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11" name="AutoShape 6"/>
          <p:cNvSpPr>
            <a:spLocks noChangeArrowheads="1"/>
          </p:cNvSpPr>
          <p:nvPr/>
        </p:nvSpPr>
        <p:spPr bwMode="auto">
          <a:xfrm>
            <a:off x="167235" y="512426"/>
            <a:ext cx="8805863" cy="422431"/>
          </a:xfrm>
          <a:prstGeom prst="roundRect">
            <a:avLst>
              <a:gd name="adj" fmla="val 16667"/>
            </a:avLst>
          </a:prstGeom>
          <a:gradFill flip="none" rotWithShape="1">
            <a:gsLst>
              <a:gs pos="100000">
                <a:srgbClr val="3366CC"/>
              </a:gs>
              <a:gs pos="15000">
                <a:srgbClr val="99CCFF"/>
              </a:gs>
              <a:gs pos="45000">
                <a:schemeClr val="bg1"/>
              </a:gs>
              <a:gs pos="85000">
                <a:srgbClr val="99CCFF"/>
              </a:gs>
              <a:gs pos="0">
                <a:srgbClr val="3366CC"/>
              </a:gs>
            </a:gsLst>
            <a:path path="circle">
              <a:fillToRect l="100000" t="100000"/>
            </a:path>
            <a:tileRect r="-100000" b="-100000"/>
          </a:gradFill>
          <a:ln w="22225">
            <a:noFill/>
            <a:round/>
            <a:headEnd/>
            <a:tailEnd/>
          </a:ln>
          <a:effectLst>
            <a:outerShdw blurRad="50800" dist="38100" dir="2700000" algn="tl" rotWithShape="0">
              <a:prstClr val="black">
                <a:alpha val="40000"/>
              </a:prstClr>
            </a:outerShdw>
          </a:effectLst>
        </p:spPr>
        <p:txBody>
          <a:bodyPr lIns="77929" tIns="38964" rIns="77929" bIns="38964" anchor="ctr"/>
          <a:lstStyle/>
          <a:p>
            <a:pPr algn="ctr" eaLnBrk="1" hangingPunct="1">
              <a:defRPr/>
            </a:pPr>
            <a:r>
              <a:rPr lang="ja-JP" altLang="en-US" dirty="0">
                <a:solidFill>
                  <a:srgbClr val="000099"/>
                </a:solidFill>
                <a:latin typeface="HGPｺﾞｼｯｸE" pitchFamily="50" charset="-128"/>
                <a:ea typeface="HGPｺﾞｼｯｸE" pitchFamily="50" charset="-128"/>
              </a:rPr>
              <a:t>子どもたちの健全な成長・発達のための教育環境整備</a:t>
            </a:r>
            <a:endParaRPr lang="en-US" altLang="ja-JP" dirty="0">
              <a:solidFill>
                <a:srgbClr val="000099"/>
              </a:solidFill>
              <a:latin typeface="HGPｺﾞｼｯｸE" pitchFamily="50" charset="-128"/>
              <a:ea typeface="HGPｺﾞｼｯｸE" pitchFamily="50" charset="-128"/>
            </a:endParaRPr>
          </a:p>
        </p:txBody>
      </p:sp>
      <p:sp>
        <p:nvSpPr>
          <p:cNvPr id="28680" name="Rectangle 4"/>
          <p:cNvSpPr>
            <a:spLocks noChangeArrowheads="1"/>
          </p:cNvSpPr>
          <p:nvPr/>
        </p:nvSpPr>
        <p:spPr bwMode="auto">
          <a:xfrm>
            <a:off x="6672263" y="0"/>
            <a:ext cx="24717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en-US" altLang="ja-JP" sz="1400">
              <a:solidFill>
                <a:srgbClr val="000099"/>
              </a:solidFill>
              <a:ea typeface="HG創英角ｺﾞｼｯｸUB" panose="020B0909000000000000" pitchFamily="49" charset="-128"/>
            </a:endParaRPr>
          </a:p>
        </p:txBody>
      </p:sp>
      <p:sp>
        <p:nvSpPr>
          <p:cNvPr id="18" name="Rectangle 5"/>
          <p:cNvSpPr>
            <a:spLocks noChangeArrowheads="1"/>
          </p:cNvSpPr>
          <p:nvPr/>
        </p:nvSpPr>
        <p:spPr bwMode="auto">
          <a:xfrm>
            <a:off x="330748" y="3514129"/>
            <a:ext cx="8642350" cy="1219201"/>
          </a:xfrm>
          <a:prstGeom prst="rect">
            <a:avLst/>
          </a:prstGeom>
          <a:noFill/>
          <a:ln w="9525">
            <a:noFill/>
            <a:miter lim="800000"/>
            <a:headEnd/>
            <a:tailEnd/>
          </a:ln>
        </p:spPr>
        <p:txBody>
          <a:bodyPr lIns="77929" tIns="38964" rIns="77929" bIns="38964"/>
          <a:lstStyle/>
          <a:p>
            <a:pPr eaLnBrk="1" hangingPunct="1">
              <a:spcBef>
                <a:spcPts val="175"/>
              </a:spcBef>
              <a:spcAft>
                <a:spcPts val="175"/>
              </a:spcAft>
              <a:tabLst>
                <a:tab pos="4659313" algn="l"/>
                <a:tab pos="4757738" algn="l"/>
                <a:tab pos="4930775" algn="l"/>
                <a:tab pos="5376863" algn="l"/>
              </a:tabLst>
              <a:defRPr/>
            </a:pPr>
            <a:r>
              <a:rPr lang="ja-JP" altLang="en-US" sz="1600" b="1" dirty="0" smtClean="0">
                <a:latin typeface="ＭＳ Ｐゴシック" panose="020B0600070205080204" pitchFamily="50" charset="-128"/>
              </a:rPr>
              <a:t> </a:t>
            </a:r>
            <a:endParaRPr lang="en-US" altLang="ja-JP" sz="1400" dirty="0">
              <a:latin typeface="ＭＳ Ｐゴシック" panose="020B0600070205080204" pitchFamily="50" charset="-128"/>
            </a:endParaRPr>
          </a:p>
        </p:txBody>
      </p:sp>
      <p:sp>
        <p:nvSpPr>
          <p:cNvPr id="28686" name="Rectangle 4"/>
          <p:cNvSpPr>
            <a:spLocks noChangeArrowheads="1"/>
          </p:cNvSpPr>
          <p:nvPr/>
        </p:nvSpPr>
        <p:spPr bwMode="auto">
          <a:xfrm>
            <a:off x="6919913" y="0"/>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99"/>
                </a:solidFill>
                <a:ea typeface="HG創英角ｺﾞｼｯｸUB" panose="020B0909000000000000" pitchFamily="49" charset="-128"/>
              </a:rPr>
              <a:t>子育て・教育環境の充実</a:t>
            </a:r>
            <a:endParaRPr lang="en-US" altLang="ja-JP" sz="1400">
              <a:solidFill>
                <a:srgbClr val="000099"/>
              </a:solidFill>
              <a:ea typeface="HG創英角ｺﾞｼｯｸUB" panose="020B0909000000000000" pitchFamily="49" charset="-128"/>
            </a:endParaRPr>
          </a:p>
        </p:txBody>
      </p:sp>
      <p:sp>
        <p:nvSpPr>
          <p:cNvPr id="20" name="角丸四角形 19"/>
          <p:cNvSpPr/>
          <p:nvPr/>
        </p:nvSpPr>
        <p:spPr>
          <a:xfrm>
            <a:off x="73440" y="985778"/>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16" name="Rectangle 5"/>
          <p:cNvSpPr>
            <a:spLocks noChangeArrowheads="1"/>
          </p:cNvSpPr>
          <p:nvPr/>
        </p:nvSpPr>
        <p:spPr bwMode="auto">
          <a:xfrm>
            <a:off x="278134" y="960704"/>
            <a:ext cx="8694964" cy="3994677"/>
          </a:xfrm>
          <a:prstGeom prst="rect">
            <a:avLst/>
          </a:prstGeom>
          <a:noFill/>
          <a:ln w="9525">
            <a:noFill/>
            <a:miter lim="800000"/>
            <a:headEnd/>
            <a:tailEnd/>
          </a:ln>
        </p:spPr>
        <p:txBody>
          <a:bodyPr lIns="77929" tIns="38964" rIns="77929" bIns="38964"/>
          <a:lstStyle/>
          <a:p>
            <a:pPr eaLnBrk="1" hangingPunct="1">
              <a:lnSpc>
                <a:spcPts val="2000"/>
              </a:lnSpc>
              <a:spcBef>
                <a:spcPts val="170"/>
              </a:spcBef>
              <a:spcAft>
                <a:spcPts val="170"/>
              </a:spcAft>
              <a:tabLst>
                <a:tab pos="4930775" algn="l"/>
                <a:tab pos="6640513" algn="l"/>
                <a:tab pos="6727825" algn="l"/>
              </a:tabLst>
              <a:defRPr/>
            </a:pPr>
            <a:r>
              <a:rPr lang="ja-JP" altLang="en-US" sz="1600" b="1" dirty="0">
                <a:latin typeface="ＭＳ Ｐゴシック" pitchFamily="50" charset="-128"/>
              </a:rPr>
              <a:t> </a:t>
            </a:r>
            <a:r>
              <a:rPr lang="ja-JP" altLang="en-US" sz="1600" b="1" dirty="0">
                <a:solidFill>
                  <a:schemeClr val="tx2"/>
                </a:solidFill>
                <a:latin typeface="ＭＳ Ｐゴシック" pitchFamily="50" charset="-128"/>
              </a:rPr>
              <a:t>■</a:t>
            </a:r>
            <a:r>
              <a:rPr lang="ja-JP" altLang="ja-JP" sz="1600" b="1" dirty="0">
                <a:solidFill>
                  <a:schemeClr val="tx2"/>
                </a:solidFill>
                <a:latin typeface="ＭＳ Ｐゴシック" pitchFamily="50" charset="-128"/>
              </a:rPr>
              <a:t>　</a:t>
            </a:r>
            <a:r>
              <a:rPr lang="ja-JP" altLang="en-US" sz="1600" b="1" dirty="0">
                <a:latin typeface="ＭＳ Ｐゴシック" pitchFamily="50" charset="-128"/>
                <a:ea typeface="ＭＳ Ｐゴシック" charset="-128"/>
              </a:rPr>
              <a:t>児童・生徒の急増に伴う教育環境改善　　　　  　　　  （</a:t>
            </a:r>
            <a:r>
              <a:rPr lang="ja-JP" altLang="en-US" sz="1600" b="1" dirty="0" smtClean="0">
                <a:latin typeface="ＭＳ Ｐゴシック" pitchFamily="50" charset="-128"/>
                <a:ea typeface="ＭＳ Ｐゴシック" charset="-128"/>
              </a:rPr>
              <a:t>２３億</a:t>
            </a:r>
            <a:r>
              <a:rPr lang="ja-JP" altLang="en-US" sz="1600" b="1" dirty="0">
                <a:latin typeface="ＭＳ Ｐゴシック" pitchFamily="50" charset="-128"/>
                <a:ea typeface="ＭＳ Ｐゴシック" charset="-128"/>
              </a:rPr>
              <a:t>６，１００</a:t>
            </a:r>
            <a:r>
              <a:rPr lang="ja-JP" altLang="en-US" sz="1600" b="1" dirty="0" smtClean="0">
                <a:latin typeface="ＭＳ Ｐゴシック" pitchFamily="50" charset="-128"/>
                <a:ea typeface="ＭＳ Ｐゴシック" charset="-128"/>
              </a:rPr>
              <a:t>万円）</a:t>
            </a:r>
            <a:endParaRPr lang="en-US" altLang="ja-JP" sz="1400" b="1" dirty="0" smtClean="0">
              <a:latin typeface="+mn-ea"/>
              <a:ea typeface="+mn-ea"/>
            </a:endParaRPr>
          </a:p>
          <a:p>
            <a:pPr marL="446088" indent="-271463" eaLnBrk="1" hangingPunct="1">
              <a:lnSpc>
                <a:spcPts val="2000"/>
              </a:lnSpc>
              <a:spcBef>
                <a:spcPts val="170"/>
              </a:spcBef>
              <a:spcAft>
                <a:spcPts val="170"/>
              </a:spcAft>
              <a:buFont typeface="Wingdings" panose="05000000000000000000" pitchFamily="2" charset="2"/>
              <a:buChar char="Ø"/>
              <a:defRPr/>
            </a:pPr>
            <a:r>
              <a:rPr lang="ja-JP" altLang="en-US" sz="1400" dirty="0">
                <a:latin typeface="+mn-ea"/>
                <a:ea typeface="+mn-ea"/>
              </a:rPr>
              <a:t>北区</a:t>
            </a:r>
            <a:r>
              <a:rPr lang="ja-JP" altLang="en-US" sz="1400" dirty="0" smtClean="0">
                <a:latin typeface="+mn-ea"/>
                <a:ea typeface="+mn-ea"/>
              </a:rPr>
              <a:t>、</a:t>
            </a:r>
            <a:r>
              <a:rPr lang="ja-JP" altLang="en-US" sz="1400" dirty="0">
                <a:latin typeface="+mn-ea"/>
                <a:ea typeface="+mn-ea"/>
              </a:rPr>
              <a:t>中央区、西区の小・中学校において、教室不足が見込まれる学校の校舎増築等を実施</a:t>
            </a:r>
            <a:endParaRPr lang="en-US" altLang="ja-JP" sz="1400" dirty="0">
              <a:latin typeface="+mn-ea"/>
              <a:ea typeface="+mn-ea"/>
            </a:endParaRPr>
          </a:p>
          <a:p>
            <a:pPr marL="214763" eaLnBrk="1" hangingPunct="1">
              <a:lnSpc>
                <a:spcPts val="2000"/>
              </a:lnSpc>
              <a:spcBef>
                <a:spcPts val="170"/>
              </a:spcBef>
              <a:spcAft>
                <a:spcPts val="170"/>
              </a:spcAft>
              <a:defRPr/>
            </a:pPr>
            <a:r>
              <a:rPr lang="ja-JP" altLang="en-US" sz="1400" dirty="0">
                <a:latin typeface="+mn-ea"/>
                <a:ea typeface="+mn-ea"/>
              </a:rPr>
              <a:t>　　　　基本設計　中之島西部地域</a:t>
            </a:r>
            <a:r>
              <a:rPr lang="en-US" altLang="ja-JP" sz="1400" dirty="0">
                <a:latin typeface="+mn-ea"/>
                <a:ea typeface="+mn-ea"/>
              </a:rPr>
              <a:t> </a:t>
            </a:r>
            <a:r>
              <a:rPr lang="ja-JP" altLang="en-US" sz="1400" dirty="0">
                <a:latin typeface="+mn-ea"/>
                <a:ea typeface="+mn-ea"/>
              </a:rPr>
              <a:t>小中一貫校</a:t>
            </a:r>
            <a:r>
              <a:rPr lang="en-US" altLang="ja-JP" sz="1400" dirty="0">
                <a:latin typeface="+mn-ea"/>
                <a:ea typeface="+mn-ea"/>
              </a:rPr>
              <a:t> </a:t>
            </a:r>
            <a:r>
              <a:rPr lang="ja-JP" altLang="en-US" sz="1400" dirty="0" smtClean="0">
                <a:latin typeface="+mn-ea"/>
                <a:ea typeface="+mn-ea"/>
              </a:rPr>
              <a:t>（新設）</a:t>
            </a:r>
            <a:endParaRPr lang="en-US" altLang="ja-JP" sz="1400" dirty="0">
              <a:latin typeface="+mn-ea"/>
              <a:ea typeface="+mn-ea"/>
            </a:endParaRPr>
          </a:p>
          <a:p>
            <a:pPr marL="214763" eaLnBrk="1" hangingPunct="1">
              <a:lnSpc>
                <a:spcPts val="2000"/>
              </a:lnSpc>
              <a:spcBef>
                <a:spcPts val="170"/>
              </a:spcBef>
              <a:spcAft>
                <a:spcPts val="170"/>
              </a:spcAft>
              <a:defRPr/>
            </a:pPr>
            <a:r>
              <a:rPr lang="ja-JP" altLang="en-US" sz="1400" dirty="0">
                <a:latin typeface="+mn-ea"/>
                <a:ea typeface="+mn-ea"/>
              </a:rPr>
              <a:t>　　　　　　　　　　　堀江小学校</a:t>
            </a:r>
            <a:r>
              <a:rPr lang="en-US" altLang="ja-JP" sz="1400" dirty="0">
                <a:latin typeface="+mn-ea"/>
                <a:ea typeface="+mn-ea"/>
              </a:rPr>
              <a:t> </a:t>
            </a:r>
            <a:r>
              <a:rPr lang="ja-JP" altLang="en-US" sz="1400" dirty="0">
                <a:latin typeface="+mn-ea"/>
                <a:ea typeface="+mn-ea"/>
              </a:rPr>
              <a:t>分校</a:t>
            </a:r>
            <a:r>
              <a:rPr lang="en-US" altLang="ja-JP" sz="1400" dirty="0">
                <a:latin typeface="+mn-ea"/>
                <a:ea typeface="+mn-ea"/>
              </a:rPr>
              <a:t> </a:t>
            </a:r>
            <a:r>
              <a:rPr lang="ja-JP" altLang="en-US" sz="1400" dirty="0">
                <a:latin typeface="+mn-ea"/>
                <a:ea typeface="+mn-ea"/>
              </a:rPr>
              <a:t>　（高校再編整備後</a:t>
            </a:r>
            <a:r>
              <a:rPr lang="ja-JP" altLang="en-US" sz="1400" dirty="0" smtClean="0">
                <a:latin typeface="+mn-ea"/>
                <a:ea typeface="+mn-ea"/>
              </a:rPr>
              <a:t>の西高校跡地</a:t>
            </a:r>
            <a:r>
              <a:rPr lang="ja-JP" altLang="en-US" sz="1400" dirty="0">
                <a:latin typeface="+mn-ea"/>
                <a:ea typeface="+mn-ea"/>
              </a:rPr>
              <a:t>を</a:t>
            </a:r>
            <a:r>
              <a:rPr lang="ja-JP" altLang="en-US" sz="1400" dirty="0" smtClean="0">
                <a:latin typeface="+mn-ea"/>
                <a:ea typeface="+mn-ea"/>
              </a:rPr>
              <a:t>活用して新設）</a:t>
            </a:r>
            <a:endParaRPr lang="en-US" altLang="ja-JP" sz="1400" dirty="0">
              <a:latin typeface="+mn-ea"/>
              <a:ea typeface="+mn-ea"/>
            </a:endParaRPr>
          </a:p>
          <a:p>
            <a:pPr marL="214763" eaLnBrk="1" hangingPunct="1">
              <a:lnSpc>
                <a:spcPts val="2000"/>
              </a:lnSpc>
              <a:spcBef>
                <a:spcPts val="170"/>
              </a:spcBef>
              <a:spcAft>
                <a:spcPts val="170"/>
              </a:spcAft>
              <a:defRPr/>
            </a:pPr>
            <a:r>
              <a:rPr lang="ja-JP" altLang="en-US" sz="1400" dirty="0">
                <a:latin typeface="+mn-ea"/>
                <a:ea typeface="+mn-ea"/>
              </a:rPr>
              <a:t>　　　　実施設計　堀川</a:t>
            </a:r>
            <a:r>
              <a:rPr lang="ja-JP" altLang="en-US" sz="1400" dirty="0" smtClean="0">
                <a:latin typeface="+mn-ea"/>
                <a:ea typeface="+mn-ea"/>
              </a:rPr>
              <a:t>小学校外</a:t>
            </a:r>
            <a:r>
              <a:rPr lang="ja-JP" altLang="en-US" sz="1400" dirty="0">
                <a:latin typeface="+mn-ea"/>
                <a:ea typeface="+mn-ea"/>
              </a:rPr>
              <a:t>２校　</a:t>
            </a:r>
            <a:endParaRPr lang="en-US" altLang="ja-JP" sz="1400" dirty="0">
              <a:latin typeface="+mn-ea"/>
              <a:ea typeface="+mn-ea"/>
            </a:endParaRPr>
          </a:p>
          <a:p>
            <a:pPr marL="214763" eaLnBrk="1" hangingPunct="1">
              <a:lnSpc>
                <a:spcPts val="2000"/>
              </a:lnSpc>
              <a:spcBef>
                <a:spcPts val="170"/>
              </a:spcBef>
              <a:spcAft>
                <a:spcPts val="170"/>
              </a:spcAft>
              <a:defRPr/>
            </a:pPr>
            <a:r>
              <a:rPr lang="ja-JP" altLang="en-US" sz="1400" dirty="0">
                <a:latin typeface="+mn-ea"/>
                <a:ea typeface="+mn-ea"/>
              </a:rPr>
              <a:t>　　　　増築工事　扇町</a:t>
            </a:r>
            <a:r>
              <a:rPr lang="ja-JP" altLang="en-US" sz="1400" dirty="0" smtClean="0">
                <a:latin typeface="+mn-ea"/>
                <a:ea typeface="+mn-ea"/>
              </a:rPr>
              <a:t>小学校外６校</a:t>
            </a:r>
            <a:r>
              <a:rPr lang="ja-JP" altLang="en-US" sz="1400" dirty="0">
                <a:latin typeface="+mn-ea"/>
                <a:ea typeface="+mn-ea"/>
              </a:rPr>
              <a:t>　　　</a:t>
            </a:r>
          </a:p>
          <a:p>
            <a:pPr eaLnBrk="1" hangingPunct="1">
              <a:lnSpc>
                <a:spcPts val="2000"/>
              </a:lnSpc>
              <a:spcBef>
                <a:spcPts val="170"/>
              </a:spcBef>
              <a:spcAft>
                <a:spcPts val="170"/>
              </a:spcAft>
              <a:tabLst>
                <a:tab pos="5475288" algn="l"/>
              </a:tabLst>
              <a:defRPr/>
            </a:pPr>
            <a:r>
              <a:rPr lang="ja-JP" altLang="en-US" sz="1600" b="1" dirty="0" smtClean="0">
                <a:latin typeface="ＭＳ Ｐゴシック" pitchFamily="50" charset="-128"/>
              </a:rPr>
              <a:t> ■</a:t>
            </a:r>
            <a:r>
              <a:rPr lang="ja-JP" altLang="ja-JP" sz="1600" b="1" dirty="0">
                <a:latin typeface="ＭＳ Ｐゴシック" pitchFamily="50" charset="-128"/>
              </a:rPr>
              <a:t>　</a:t>
            </a:r>
            <a:r>
              <a:rPr lang="ja-JP" altLang="en-US" sz="1600" b="1" dirty="0">
                <a:latin typeface="ＭＳ Ｐゴシック" pitchFamily="50" charset="-128"/>
              </a:rPr>
              <a:t>中学校給食</a:t>
            </a:r>
            <a:r>
              <a:rPr lang="ja-JP" altLang="en-US" sz="1600" b="1" dirty="0" smtClean="0">
                <a:latin typeface="ＭＳ Ｐゴシック" pitchFamily="50" charset="-128"/>
              </a:rPr>
              <a:t>事業</a:t>
            </a:r>
            <a:r>
              <a:rPr lang="ja-JP" altLang="en-US" sz="1600" b="1" dirty="0">
                <a:latin typeface="ＭＳ Ｐゴシック" pitchFamily="50" charset="-128"/>
              </a:rPr>
              <a:t>　　　　　　　　　　　　　　　　　　　　　　</a:t>
            </a:r>
            <a:r>
              <a:rPr lang="ja-JP" altLang="en-US" sz="1600" b="1" dirty="0">
                <a:latin typeface="ＭＳ Ｐゴシック" pitchFamily="50" charset="-128"/>
                <a:ea typeface="ＭＳ Ｐゴシック" charset="-128"/>
              </a:rPr>
              <a:t> </a:t>
            </a:r>
            <a:r>
              <a:rPr lang="ja-JP" altLang="en-US" sz="1600" b="1" dirty="0" smtClean="0">
                <a:latin typeface="ＭＳ Ｐゴシック" pitchFamily="50" charset="-128"/>
                <a:ea typeface="ＭＳ Ｐゴシック" charset="-128"/>
              </a:rPr>
              <a:t>（</a:t>
            </a:r>
            <a:r>
              <a:rPr lang="ja-JP" altLang="en-US" sz="1600" b="1" dirty="0" smtClean="0">
                <a:latin typeface="ＭＳ Ｐゴシック" pitchFamily="50" charset="-128"/>
              </a:rPr>
              <a:t>５０億６，３００万円</a:t>
            </a:r>
            <a:r>
              <a:rPr lang="ja-JP" altLang="en-US" sz="1600" b="1" dirty="0" smtClean="0">
                <a:latin typeface="ＭＳ Ｐゴシック" pitchFamily="50" charset="-128"/>
                <a:ea typeface="ＭＳ Ｐゴシック" charset="-128"/>
              </a:rPr>
              <a:t>）</a:t>
            </a:r>
            <a:endParaRPr lang="en-US" altLang="ja-JP" sz="1400" b="1" dirty="0" smtClean="0">
              <a:latin typeface="ＭＳ Ｐゴシック" pitchFamily="50" charset="-128"/>
              <a:ea typeface="ＭＳ Ｐゴシック" charset="-128"/>
            </a:endParaRPr>
          </a:p>
          <a:p>
            <a:pPr marL="174625" indent="39688" eaLnBrk="1" hangingPunct="1">
              <a:lnSpc>
                <a:spcPts val="2000"/>
              </a:lnSpc>
              <a:spcBef>
                <a:spcPts val="170"/>
              </a:spcBef>
              <a:spcAft>
                <a:spcPts val="170"/>
              </a:spcAft>
              <a:buFont typeface="Wingdings" pitchFamily="2" charset="2"/>
              <a:buChar char="Ø"/>
              <a:defRPr/>
            </a:pPr>
            <a:r>
              <a:rPr lang="ja-JP" altLang="en-US" sz="1400" dirty="0">
                <a:latin typeface="ＭＳ Ｐゴシック" pitchFamily="50" charset="-128"/>
                <a:ea typeface="ＭＳ Ｐゴシック" charset="-128"/>
              </a:rPr>
              <a:t>　</a:t>
            </a:r>
            <a:r>
              <a:rPr lang="ja-JP" altLang="en-US" sz="1400" dirty="0">
                <a:latin typeface="ＭＳ Ｐゴシック" pitchFamily="50" charset="-128"/>
              </a:rPr>
              <a:t> ２</a:t>
            </a:r>
            <a:r>
              <a:rPr lang="ja-JP" altLang="en-US" sz="1400" dirty="0" smtClean="0">
                <a:latin typeface="ＭＳ Ｐゴシック" pitchFamily="50" charset="-128"/>
              </a:rPr>
              <a:t>学期までに</a:t>
            </a:r>
            <a:r>
              <a:rPr lang="ja-JP" altLang="en-US" sz="1400" dirty="0" smtClean="0">
                <a:latin typeface="ＭＳ Ｐゴシック" pitchFamily="50" charset="-128"/>
                <a:ea typeface="ＭＳ Ｐゴシック" charset="-128"/>
              </a:rPr>
              <a:t>、</a:t>
            </a:r>
            <a:r>
              <a:rPr lang="ja-JP" altLang="en-US" sz="1400" dirty="0" smtClean="0">
                <a:latin typeface="ＭＳ Ｐゴシック" pitchFamily="50" charset="-128"/>
              </a:rPr>
              <a:t>市内全中学校で学校</a:t>
            </a:r>
            <a:r>
              <a:rPr lang="ja-JP" altLang="en-US" sz="1400" dirty="0">
                <a:latin typeface="ＭＳ Ｐゴシック" pitchFamily="50" charset="-128"/>
              </a:rPr>
              <a:t>調理方式</a:t>
            </a:r>
            <a:r>
              <a:rPr lang="ja-JP" altLang="en-US" sz="1400" dirty="0" smtClean="0">
                <a:latin typeface="ＭＳ Ｐゴシック" pitchFamily="50" charset="-128"/>
              </a:rPr>
              <a:t>へ移行し、中学校給</a:t>
            </a:r>
            <a:r>
              <a:rPr lang="ja-JP" altLang="en-US" sz="1400" dirty="0">
                <a:latin typeface="ＭＳ Ｐゴシック" pitchFamily="50" charset="-128"/>
              </a:rPr>
              <a:t>食費に</a:t>
            </a:r>
            <a:r>
              <a:rPr lang="ja-JP" altLang="en-US" sz="1400" dirty="0" smtClean="0">
                <a:latin typeface="ＭＳ Ｐゴシック" pitchFamily="50" charset="-128"/>
              </a:rPr>
              <a:t>対する就学</a:t>
            </a:r>
            <a:r>
              <a:rPr lang="ja-JP" altLang="en-US" sz="1400" dirty="0">
                <a:latin typeface="ＭＳ Ｐゴシック" pitchFamily="50" charset="-128"/>
              </a:rPr>
              <a:t>援助</a:t>
            </a:r>
            <a:r>
              <a:rPr lang="ja-JP" altLang="en-US" sz="1400" dirty="0" smtClean="0">
                <a:latin typeface="ＭＳ Ｐゴシック" pitchFamily="50" charset="-128"/>
              </a:rPr>
              <a:t>を</a:t>
            </a:r>
            <a:endParaRPr lang="en-US" altLang="ja-JP" sz="1400" dirty="0" smtClean="0">
              <a:latin typeface="ＭＳ Ｐゴシック" pitchFamily="50" charset="-128"/>
            </a:endParaRPr>
          </a:p>
          <a:p>
            <a:pPr marL="174625" eaLnBrk="1" hangingPunct="1">
              <a:lnSpc>
                <a:spcPts val="2000"/>
              </a:lnSpc>
              <a:spcBef>
                <a:spcPts val="170"/>
              </a:spcBef>
              <a:spcAft>
                <a:spcPts val="170"/>
              </a:spcAft>
              <a:defRPr/>
            </a:pPr>
            <a:r>
              <a:rPr lang="ja-JP" altLang="en-US" sz="1400" dirty="0">
                <a:latin typeface="ＭＳ Ｐゴシック" pitchFamily="50" charset="-128"/>
              </a:rPr>
              <a:t>　</a:t>
            </a:r>
            <a:r>
              <a:rPr lang="ja-JP" altLang="en-US" sz="1400" dirty="0" smtClean="0">
                <a:latin typeface="ＭＳ Ｐゴシック" pitchFamily="50" charset="-128"/>
              </a:rPr>
              <a:t>　　半額支給から全額</a:t>
            </a:r>
            <a:r>
              <a:rPr lang="ja-JP" altLang="en-US" sz="1400" dirty="0">
                <a:latin typeface="ＭＳ Ｐゴシック" pitchFamily="50" charset="-128"/>
              </a:rPr>
              <a:t>支給</a:t>
            </a:r>
            <a:r>
              <a:rPr lang="ja-JP" altLang="en-US" sz="1400" dirty="0">
                <a:latin typeface="+mn-ea"/>
                <a:ea typeface="+mn-ea"/>
              </a:rPr>
              <a:t>へ</a:t>
            </a:r>
            <a:r>
              <a:rPr lang="ja-JP" altLang="en-US" sz="1400" dirty="0" smtClean="0">
                <a:latin typeface="+mn-ea"/>
                <a:ea typeface="+mn-ea"/>
              </a:rPr>
              <a:t>拡充</a:t>
            </a:r>
            <a:endParaRPr lang="en-US" altLang="ja-JP" sz="1600" b="1" dirty="0" smtClean="0">
              <a:latin typeface="ＭＳ Ｐゴシック" pitchFamily="50" charset="-128"/>
              <a:ea typeface="ＭＳ Ｐゴシック" charset="-128"/>
            </a:endParaRPr>
          </a:p>
          <a:p>
            <a:pPr eaLnBrk="1" hangingPunct="1">
              <a:lnSpc>
                <a:spcPts val="2000"/>
              </a:lnSpc>
              <a:spcBef>
                <a:spcPts val="170"/>
              </a:spcBef>
              <a:spcAft>
                <a:spcPts val="170"/>
              </a:spcAft>
              <a:tabLst>
                <a:tab pos="4930775" algn="l"/>
                <a:tab pos="5116513" algn="l"/>
              </a:tabLst>
              <a:defRPr/>
            </a:pPr>
            <a:r>
              <a:rPr lang="ja-JP" altLang="en-US" sz="1600" b="1" dirty="0">
                <a:latin typeface="ＭＳ Ｐゴシック" panose="020B0600070205080204" pitchFamily="50" charset="-128"/>
              </a:rPr>
              <a:t> ■</a:t>
            </a:r>
            <a:r>
              <a:rPr lang="ja-JP" altLang="ja-JP" sz="1600" b="1" dirty="0">
                <a:latin typeface="ＭＳ Ｐゴシック" panose="020B0600070205080204" pitchFamily="50" charset="-128"/>
              </a:rPr>
              <a:t>　</a:t>
            </a:r>
            <a:r>
              <a:rPr lang="ja-JP" altLang="en-US" sz="1600" b="1" dirty="0">
                <a:latin typeface="ＭＳ Ｐゴシック" panose="020B0600070205080204" pitchFamily="50" charset="-128"/>
              </a:rPr>
              <a:t>教育系の専門学科を有する新高校の設置 　　　　　  </a:t>
            </a:r>
            <a:r>
              <a:rPr lang="ja-JP" altLang="en-US" sz="1600" b="1" dirty="0" smtClean="0">
                <a:latin typeface="ＭＳ Ｐゴシック" panose="020B0600070205080204" pitchFamily="50" charset="-128"/>
              </a:rPr>
              <a:t>（</a:t>
            </a:r>
            <a:r>
              <a:rPr lang="ja-JP" altLang="en-US" sz="1600" b="1" dirty="0">
                <a:latin typeface="ＭＳ Ｐゴシック" panose="020B0600070205080204" pitchFamily="50" charset="-128"/>
              </a:rPr>
              <a:t>　１</a:t>
            </a:r>
            <a:r>
              <a:rPr lang="ja-JP" altLang="en-US" sz="1600" b="1" dirty="0">
                <a:latin typeface="ＭＳ Ｐゴシック" pitchFamily="50" charset="-128"/>
                <a:ea typeface="ＭＳ Ｐゴシック" charset="-128"/>
              </a:rPr>
              <a:t>億３，７００万円</a:t>
            </a:r>
            <a:r>
              <a:rPr lang="ja-JP" altLang="en-US" sz="1600" b="1" dirty="0" smtClean="0">
                <a:latin typeface="ＭＳ Ｐゴシック" panose="020B0600070205080204" pitchFamily="50" charset="-128"/>
              </a:rPr>
              <a:t>）</a:t>
            </a:r>
            <a:endParaRPr lang="en-US" altLang="ja-JP" sz="1400" b="1" dirty="0">
              <a:latin typeface="ＭＳ Ｐゴシック" panose="020B0600070205080204" pitchFamily="50" charset="-128"/>
            </a:endParaRPr>
          </a:p>
          <a:p>
            <a:pPr marL="271463" indent="-96838" eaLnBrk="1" hangingPunct="1">
              <a:lnSpc>
                <a:spcPts val="2000"/>
              </a:lnSpc>
              <a:spcBef>
                <a:spcPts val="170"/>
              </a:spcBef>
              <a:spcAft>
                <a:spcPts val="170"/>
              </a:spcAft>
              <a:buFont typeface="Wingdings" panose="05000000000000000000" pitchFamily="2" charset="2"/>
              <a:buChar char="Ø"/>
              <a:tabLst>
                <a:tab pos="446088" algn="l"/>
                <a:tab pos="4930775" algn="l"/>
                <a:tab pos="5116513" algn="l"/>
              </a:tabLst>
              <a:defRPr/>
            </a:pPr>
            <a:r>
              <a:rPr lang="ja-JP" altLang="en-US" sz="1400" b="1" dirty="0" smtClean="0">
                <a:latin typeface="ＭＳ Ｐゴシック" panose="020B0600070205080204" pitchFamily="50" charset="-128"/>
              </a:rPr>
              <a:t>　</a:t>
            </a:r>
            <a:r>
              <a:rPr lang="ja-JP" altLang="en-US" sz="1400" dirty="0" smtClean="0">
                <a:latin typeface="ＭＳ Ｐゴシック" panose="020B0600070205080204" pitchFamily="50" charset="-128"/>
              </a:rPr>
              <a:t>西高校、南高校、扇町総合高校を再編整備し、</a:t>
            </a:r>
            <a:r>
              <a:rPr lang="ja-JP" altLang="en-US" sz="1400" dirty="0">
                <a:latin typeface="ＭＳ Ｐゴシック" panose="020B0600070205080204" pitchFamily="50" charset="-128"/>
              </a:rPr>
              <a:t>教育系の専門学科「教育文理学科（仮称） </a:t>
            </a:r>
            <a:r>
              <a:rPr lang="ja-JP" altLang="en-US" sz="1400" dirty="0" smtClean="0">
                <a:latin typeface="ＭＳ Ｐゴシック" panose="020B0600070205080204" pitchFamily="50" charset="-128"/>
              </a:rPr>
              <a:t>」</a:t>
            </a:r>
            <a:r>
              <a:rPr lang="en-US" altLang="ja-JP" sz="1400" dirty="0" smtClean="0">
                <a:latin typeface="ＭＳ Ｐゴシック" panose="020B0600070205080204" pitchFamily="50" charset="-128"/>
              </a:rPr>
              <a:t> </a:t>
            </a:r>
            <a:r>
              <a:rPr lang="ja-JP" altLang="en-US" sz="1400" dirty="0" smtClean="0">
                <a:latin typeface="ＭＳ Ｐゴシック" panose="020B0600070205080204" pitchFamily="50" charset="-128"/>
              </a:rPr>
              <a:t>を</a:t>
            </a:r>
            <a:r>
              <a:rPr lang="ja-JP" altLang="en-US" sz="1400" dirty="0">
                <a:latin typeface="ＭＳ Ｐゴシック" panose="020B0600070205080204" pitchFamily="50" charset="-128"/>
              </a:rPr>
              <a:t>設置</a:t>
            </a:r>
            <a:r>
              <a:rPr lang="ja-JP" altLang="en-US" sz="1400" dirty="0" smtClean="0">
                <a:latin typeface="ＭＳ Ｐゴシック" panose="020B0600070205080204" pitchFamily="50" charset="-128"/>
              </a:rPr>
              <a:t>した</a:t>
            </a:r>
            <a:endParaRPr lang="en-US" altLang="ja-JP" sz="1400" dirty="0" smtClean="0">
              <a:latin typeface="ＭＳ Ｐゴシック" panose="020B0600070205080204" pitchFamily="50" charset="-128"/>
            </a:endParaRPr>
          </a:p>
          <a:p>
            <a:pPr marL="174625" eaLnBrk="1" hangingPunct="1">
              <a:lnSpc>
                <a:spcPts val="2000"/>
              </a:lnSpc>
              <a:spcBef>
                <a:spcPts val="170"/>
              </a:spcBef>
              <a:spcAft>
                <a:spcPts val="170"/>
              </a:spcAft>
              <a:tabLst>
                <a:tab pos="446088" algn="l"/>
                <a:tab pos="4930775" algn="l"/>
                <a:tab pos="5116513" algn="l"/>
              </a:tabLst>
              <a:defRPr/>
            </a:pPr>
            <a:r>
              <a:rPr lang="en-US" altLang="ja-JP" sz="1400" dirty="0">
                <a:latin typeface="ＭＳ Ｐゴシック" panose="020B0600070205080204" pitchFamily="50" charset="-128"/>
              </a:rPr>
              <a:t> </a:t>
            </a:r>
            <a:r>
              <a:rPr lang="en-US" altLang="ja-JP" sz="1400" dirty="0" smtClean="0">
                <a:latin typeface="ＭＳ Ｐゴシック" panose="020B0600070205080204" pitchFamily="50" charset="-128"/>
              </a:rPr>
              <a:t>    </a:t>
            </a:r>
            <a:r>
              <a:rPr lang="ja-JP" altLang="en-US" sz="1400" dirty="0" smtClean="0">
                <a:latin typeface="ＭＳ Ｐゴシック" panose="020B0600070205080204" pitchFamily="50" charset="-128"/>
              </a:rPr>
              <a:t>新</a:t>
            </a:r>
            <a:r>
              <a:rPr lang="ja-JP" altLang="en-US" sz="1400" dirty="0">
                <a:latin typeface="ＭＳ Ｐゴシック" panose="020B0600070205080204" pitchFamily="50" charset="-128"/>
              </a:rPr>
              <a:t>普通科系高校を、</a:t>
            </a:r>
            <a:r>
              <a:rPr lang="en-US" altLang="ja-JP" sz="1400" dirty="0">
                <a:latin typeface="ＭＳ Ｐゴシック" panose="020B0600070205080204" pitchFamily="50" charset="-128"/>
              </a:rPr>
              <a:t> </a:t>
            </a:r>
            <a:r>
              <a:rPr lang="ja-JP" altLang="en-US" sz="1400" dirty="0">
                <a:latin typeface="ＭＳ Ｐゴシック" panose="020B0600070205080204" pitchFamily="50" charset="-128"/>
              </a:rPr>
              <a:t>扇町総合高校校地に開校（２０２２年４月予定</a:t>
            </a:r>
            <a:r>
              <a:rPr lang="ja-JP" altLang="en-US" sz="1400" dirty="0" smtClean="0">
                <a:latin typeface="ＭＳ Ｐゴシック" panose="020B0600070205080204" pitchFamily="50" charset="-128"/>
              </a:rPr>
              <a:t>）</a:t>
            </a:r>
            <a:endParaRPr lang="en-US" altLang="ja-JP" sz="1400" dirty="0" smtClean="0">
              <a:latin typeface="ＭＳ Ｐゴシック" panose="020B0600070205080204" pitchFamily="50" charset="-128"/>
            </a:endParaRPr>
          </a:p>
          <a:p>
            <a:pPr marL="271463" eaLnBrk="1" hangingPunct="1">
              <a:lnSpc>
                <a:spcPts val="2000"/>
              </a:lnSpc>
              <a:spcBef>
                <a:spcPts val="175"/>
              </a:spcBef>
              <a:spcAft>
                <a:spcPts val="175"/>
              </a:spcAft>
              <a:tabLst>
                <a:tab pos="271463" algn="l"/>
              </a:tabLst>
              <a:defRPr/>
            </a:pPr>
            <a:r>
              <a:rPr lang="en-US" altLang="ja-JP" sz="1400" dirty="0">
                <a:latin typeface="ＭＳ Ｐゴシック" panose="020B0600070205080204" pitchFamily="50" charset="-128"/>
              </a:rPr>
              <a:t> </a:t>
            </a:r>
            <a:r>
              <a:rPr lang="en-US" altLang="ja-JP" sz="1400" dirty="0" smtClean="0">
                <a:latin typeface="ＭＳ Ｐゴシック" panose="020B0600070205080204" pitchFamily="50" charset="-128"/>
              </a:rPr>
              <a:t>    </a:t>
            </a:r>
            <a:r>
              <a:rPr lang="ja-JP" altLang="en-US" sz="1400" dirty="0" smtClean="0">
                <a:latin typeface="ＭＳ Ｐゴシック" panose="020B0600070205080204" pitchFamily="50" charset="-128"/>
              </a:rPr>
              <a:t>・　</a:t>
            </a:r>
            <a:r>
              <a:rPr lang="ja-JP" altLang="en-US" sz="1400" dirty="0" smtClean="0">
                <a:latin typeface="ＭＳ Ｐゴシック" pitchFamily="50" charset="-128"/>
                <a:ea typeface="ＭＳ Ｐゴシック" charset="-128"/>
              </a:rPr>
              <a:t>仮設校舎の建築工事等</a:t>
            </a:r>
            <a:endParaRPr lang="en-US" altLang="ja-JP" sz="1400" dirty="0">
              <a:latin typeface="ＭＳ Ｐゴシック" panose="020B0600070205080204" pitchFamily="50" charset="-128"/>
            </a:endParaRPr>
          </a:p>
          <a:p>
            <a:pPr marL="174625" eaLnBrk="1" hangingPunct="1">
              <a:spcBef>
                <a:spcPts val="170"/>
              </a:spcBef>
              <a:spcAft>
                <a:spcPts val="170"/>
              </a:spcAft>
              <a:tabLst>
                <a:tab pos="4930775" algn="l"/>
                <a:tab pos="5116513" algn="l"/>
              </a:tabLst>
              <a:defRPr/>
            </a:pPr>
            <a:endParaRPr lang="ja-JP" altLang="en-US" sz="1400" dirty="0">
              <a:latin typeface="ＭＳ Ｐゴシック" pitchFamily="50" charset="-128"/>
              <a:ea typeface="ＭＳ Ｐゴシック" charset="-128"/>
            </a:endParaRPr>
          </a:p>
        </p:txBody>
      </p:sp>
      <p:pic>
        <p:nvPicPr>
          <p:cNvPr id="21" name="図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000" y="1572991"/>
            <a:ext cx="1713139" cy="152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7293" y="2250603"/>
            <a:ext cx="345483" cy="240038"/>
          </a:xfrm>
          <a:prstGeom prst="rect">
            <a:avLst/>
          </a:prstGeom>
        </p:spPr>
      </p:pic>
      <p:sp>
        <p:nvSpPr>
          <p:cNvPr id="13" name="角丸四角形 12"/>
          <p:cNvSpPr/>
          <p:nvPr/>
        </p:nvSpPr>
        <p:spPr>
          <a:xfrm>
            <a:off x="68545" y="2818135"/>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Tree>
    <p:extLst>
      <p:ext uri="{BB962C8B-B14F-4D97-AF65-F5344CB8AC3E}">
        <p14:creationId xmlns:p14="http://schemas.microsoft.com/office/powerpoint/2010/main" val="268215516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3"/>
          <p:cNvSpPr txBox="1">
            <a:spLocks noGrp="1"/>
          </p:cNvSpPr>
          <p:nvPr/>
        </p:nvSpPr>
        <p:spPr bwMode="auto">
          <a:xfrm>
            <a:off x="7010400" y="4773614"/>
            <a:ext cx="2133600" cy="357187"/>
          </a:xfrm>
          <a:prstGeom prst="rect">
            <a:avLst/>
          </a:prstGeom>
          <a:noFill/>
          <a:ln>
            <a:miter lim="800000"/>
            <a:headEnd/>
            <a:tailEnd/>
          </a:ln>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fld id="{EB76E9F1-B754-4502-9D65-81F0C8A485CA}" type="slidenum">
              <a:rPr lang="en-US" altLang="ja-JP" sz="2000" b="1" smtClean="0">
                <a:effectLst>
                  <a:outerShdw blurRad="38100" dist="38100" dir="2700000" algn="tl">
                    <a:srgbClr val="C0C0C0"/>
                  </a:outerShdw>
                </a:effectLst>
              </a:rPr>
              <a:pPr algn="r" eaLnBrk="1" hangingPunct="1">
                <a:defRPr/>
              </a:pPr>
              <a:t>21</a:t>
            </a:fld>
            <a:endParaRPr lang="en-US" altLang="ja-JP" sz="2000" b="1" dirty="0" smtClean="0">
              <a:effectLst>
                <a:outerShdw blurRad="38100" dist="38100" dir="2700000" algn="tl">
                  <a:srgbClr val="C0C0C0"/>
                </a:outerShdw>
              </a:effectLst>
            </a:endParaRPr>
          </a:p>
        </p:txBody>
      </p:sp>
      <p:sp>
        <p:nvSpPr>
          <p:cNvPr id="14" name="Rectangle 4"/>
          <p:cNvSpPr>
            <a:spLocks noChangeArrowheads="1"/>
          </p:cNvSpPr>
          <p:nvPr/>
        </p:nvSpPr>
        <p:spPr bwMode="auto">
          <a:xfrm>
            <a:off x="-1588" y="4763"/>
            <a:ext cx="9145588"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200" dirty="0">
                <a:solidFill>
                  <a:schemeClr val="bg1"/>
                </a:solidFill>
                <a:effectLst>
                  <a:outerShdw blurRad="38100" dist="38100" dir="2700000" algn="tl">
                    <a:srgbClr val="000000">
                      <a:alpha val="43137"/>
                    </a:srgbClr>
                  </a:outerShdw>
                </a:effectLst>
                <a:ea typeface="HG創英角ｺﾞｼｯｸUB" pitchFamily="49" charset="-128"/>
              </a:rPr>
              <a:t>質の高い学校教育を推進するための</a:t>
            </a:r>
            <a:r>
              <a:rPr lang="ja-JP" altLang="en-US" sz="2200" dirty="0" smtClean="0">
                <a:solidFill>
                  <a:schemeClr val="bg1"/>
                </a:solidFill>
                <a:effectLst>
                  <a:outerShdw blurRad="38100" dist="38100" dir="2700000" algn="tl">
                    <a:srgbClr val="000000">
                      <a:alpha val="43137"/>
                    </a:srgbClr>
                  </a:outerShdw>
                </a:effectLst>
                <a:ea typeface="HG創英角ｺﾞｼｯｸUB" pitchFamily="49" charset="-128"/>
              </a:rPr>
              <a:t>仕組みづくり②</a:t>
            </a:r>
            <a:endParaRPr lang="en-US" altLang="ja-JP" sz="2200" dirty="0">
              <a:solidFill>
                <a:schemeClr val="bg1"/>
              </a:solidFill>
              <a:effectLst>
                <a:outerShdw blurRad="38100" dist="38100" dir="2700000" algn="tl">
                  <a:srgbClr val="000000">
                    <a:alpha val="43137"/>
                  </a:srgbClr>
                </a:outerShdw>
              </a:effectLst>
              <a:ea typeface="HG創英角ｺﾞｼｯｸUB" pitchFamily="49" charset="-128"/>
            </a:endParaRPr>
          </a:p>
        </p:txBody>
      </p:sp>
      <p:sp>
        <p:nvSpPr>
          <p:cNvPr id="34820" name="Rectangle 4"/>
          <p:cNvSpPr>
            <a:spLocks noChangeArrowheads="1"/>
          </p:cNvSpPr>
          <p:nvPr/>
        </p:nvSpPr>
        <p:spPr bwMode="auto">
          <a:xfrm>
            <a:off x="6672263" y="0"/>
            <a:ext cx="247173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en-US" altLang="ja-JP" sz="1400">
              <a:solidFill>
                <a:srgbClr val="000099"/>
              </a:solidFill>
              <a:ea typeface="HG創英角ｺﾞｼｯｸUB" panose="020B0909000000000000" pitchFamily="49" charset="-128"/>
            </a:endParaRPr>
          </a:p>
        </p:txBody>
      </p:sp>
      <p:sp>
        <p:nvSpPr>
          <p:cNvPr id="34821" name="Rectangle 4"/>
          <p:cNvSpPr>
            <a:spLocks noChangeArrowheads="1"/>
          </p:cNvSpPr>
          <p:nvPr/>
        </p:nvSpPr>
        <p:spPr bwMode="auto">
          <a:xfrm>
            <a:off x="6919913" y="0"/>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a:solidFill>
                  <a:srgbClr val="000099"/>
                </a:solidFill>
                <a:ea typeface="HG創英角ｺﾞｼｯｸUB" panose="020B0909000000000000" pitchFamily="49" charset="-128"/>
              </a:rPr>
              <a:t>子育て・教育環境の充実</a:t>
            </a:r>
            <a:endParaRPr lang="en-US" altLang="ja-JP" sz="1400">
              <a:solidFill>
                <a:srgbClr val="000099"/>
              </a:solidFill>
              <a:ea typeface="HG創英角ｺﾞｼｯｸUB" panose="020B0909000000000000" pitchFamily="49" charset="-128"/>
            </a:endParaRPr>
          </a:p>
        </p:txBody>
      </p:sp>
      <p:sp>
        <p:nvSpPr>
          <p:cNvPr id="16" name="Rectangle 5"/>
          <p:cNvSpPr>
            <a:spLocks noChangeArrowheads="1"/>
          </p:cNvSpPr>
          <p:nvPr/>
        </p:nvSpPr>
        <p:spPr bwMode="auto">
          <a:xfrm>
            <a:off x="343354" y="988584"/>
            <a:ext cx="8629650"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p>
            <a:pPr eaLnBrk="1" hangingPunct="1">
              <a:lnSpc>
                <a:spcPts val="1950"/>
              </a:lnSpc>
              <a:spcBef>
                <a:spcPts val="175"/>
              </a:spcBef>
              <a:spcAft>
                <a:spcPts val="175"/>
              </a:spcAft>
              <a:tabLst>
                <a:tab pos="4659313" algn="l"/>
                <a:tab pos="4757738" algn="l"/>
              </a:tabLst>
              <a:defRPr/>
            </a:pPr>
            <a:r>
              <a:rPr lang="ja-JP" altLang="en-US" sz="1600" b="1" dirty="0">
                <a:latin typeface="ＭＳ Ｐゴシック" panose="020B0600070205080204" pitchFamily="50" charset="-128"/>
              </a:rPr>
              <a:t>■　部活動指導員活用事業　　　　　　　　　　　　　　　　　</a:t>
            </a:r>
            <a:r>
              <a:rPr lang="ja-JP" altLang="en-US" sz="1600" b="1" dirty="0" smtClean="0">
                <a:latin typeface="ＭＳ Ｐゴシック" panose="020B0600070205080204" pitchFamily="50" charset="-128"/>
              </a:rPr>
              <a:t>（　３</a:t>
            </a:r>
            <a:r>
              <a:rPr lang="zh-TW" altLang="en-US" sz="1600" b="1" dirty="0" smtClean="0">
                <a:latin typeface="ＭＳ Ｐゴシック" panose="020B0600070205080204" pitchFamily="50" charset="-128"/>
              </a:rPr>
              <a:t>億</a:t>
            </a:r>
            <a:r>
              <a:rPr lang="ja-JP" altLang="en-US" sz="1600" b="1" dirty="0">
                <a:latin typeface="ＭＳ Ｐゴシック" panose="020B0600070205080204" pitchFamily="50" charset="-128"/>
              </a:rPr>
              <a:t>６</a:t>
            </a:r>
            <a:r>
              <a:rPr lang="zh-TW" altLang="en-US" sz="1600" b="1" dirty="0">
                <a:latin typeface="ＭＳ Ｐゴシック" panose="020B0600070205080204" pitchFamily="50" charset="-128"/>
              </a:rPr>
              <a:t>，</a:t>
            </a:r>
            <a:r>
              <a:rPr lang="ja-JP" altLang="en-US" sz="1600" b="1" dirty="0">
                <a:latin typeface="ＭＳ Ｐゴシック" panose="020B0600070205080204" pitchFamily="50" charset="-128"/>
              </a:rPr>
              <a:t>１</a:t>
            </a:r>
            <a:r>
              <a:rPr lang="zh-TW" altLang="en-US" sz="1600" b="1" dirty="0">
                <a:latin typeface="ＭＳ Ｐゴシック" panose="020B0600070205080204" pitchFamily="50" charset="-128"/>
              </a:rPr>
              <a:t>００万円</a:t>
            </a:r>
            <a:r>
              <a:rPr lang="ja-JP" altLang="en-US" sz="1600" b="1" dirty="0">
                <a:latin typeface="ＭＳ Ｐゴシック" panose="020B0600070205080204" pitchFamily="50" charset="-128"/>
              </a:rPr>
              <a:t>）</a:t>
            </a:r>
            <a:r>
              <a:rPr lang="ja-JP" altLang="en-US" sz="1600" dirty="0">
                <a:latin typeface="ＭＳ Ｐゴシック" panose="020B0600070205080204" pitchFamily="50" charset="-128"/>
              </a:rPr>
              <a:t> </a:t>
            </a:r>
            <a:endParaRPr lang="en-US" altLang="ja-JP" sz="1600" dirty="0">
              <a:latin typeface="ＭＳ Ｐゴシック" panose="020B0600070205080204" pitchFamily="50" charset="-128"/>
            </a:endParaRPr>
          </a:p>
          <a:p>
            <a:pPr marL="174625" indent="271463" eaLnBrk="1" hangingPunct="1">
              <a:lnSpc>
                <a:spcPts val="1950"/>
              </a:lnSpc>
              <a:spcBef>
                <a:spcPts val="175"/>
              </a:spcBef>
              <a:spcAft>
                <a:spcPts val="175"/>
              </a:spcAft>
              <a:buFont typeface="Wingdings" panose="05000000000000000000" pitchFamily="2" charset="2"/>
              <a:buChar char="Ø"/>
              <a:defRPr/>
            </a:pPr>
            <a:r>
              <a:rPr lang="ja-JP" altLang="ja-JP" sz="1400" dirty="0">
                <a:latin typeface="ＭＳ Ｐゴシック" panose="020B0600070205080204" pitchFamily="50" charset="-128"/>
              </a:rPr>
              <a:t>部活動</a:t>
            </a:r>
            <a:r>
              <a:rPr lang="ja-JP" altLang="en-US" sz="1400" dirty="0">
                <a:latin typeface="ＭＳ Ｐゴシック" panose="020B0600070205080204" pitchFamily="50" charset="-128"/>
              </a:rPr>
              <a:t>指導における</a:t>
            </a:r>
            <a:r>
              <a:rPr lang="ja-JP" altLang="ja-JP" sz="1400" dirty="0">
                <a:latin typeface="ＭＳ Ｐゴシック" panose="020B0600070205080204" pitchFamily="50" charset="-128"/>
              </a:rPr>
              <a:t>教員の長時間勤務の解消</a:t>
            </a:r>
            <a:r>
              <a:rPr lang="ja-JP" altLang="en-US" sz="1400" dirty="0">
                <a:latin typeface="ＭＳ Ｐゴシック" panose="020B0600070205080204" pitchFamily="50" charset="-128"/>
              </a:rPr>
              <a:t>に向けた取組みの充実</a:t>
            </a:r>
            <a:endParaRPr lang="en-US" altLang="ja-JP" sz="1400" dirty="0">
              <a:latin typeface="ＭＳ Ｐゴシック" panose="020B0600070205080204" pitchFamily="50" charset="-128"/>
            </a:endParaRPr>
          </a:p>
          <a:p>
            <a:pPr eaLnBrk="1" hangingPunct="1">
              <a:lnSpc>
                <a:spcPts val="1950"/>
              </a:lnSpc>
              <a:spcBef>
                <a:spcPts val="175"/>
              </a:spcBef>
              <a:spcAft>
                <a:spcPts val="175"/>
              </a:spcAft>
              <a:defRPr/>
            </a:pPr>
            <a:r>
              <a:rPr lang="ja-JP" altLang="en-US" sz="1400" dirty="0">
                <a:latin typeface="ＭＳ Ｐゴシック" panose="020B0600070205080204" pitchFamily="50" charset="-128"/>
              </a:rPr>
              <a:t>　　     ・　中学校の部活動指導に従事する部活動指導員を</a:t>
            </a:r>
            <a:r>
              <a:rPr lang="ja-JP" altLang="en-US" sz="1400" dirty="0" smtClean="0">
                <a:latin typeface="ＭＳ Ｐゴシック" panose="020B0600070205080204" pitchFamily="50" charset="-128"/>
              </a:rPr>
              <a:t>８０人から１８０人に増員して配置</a:t>
            </a:r>
            <a:endParaRPr lang="en-US" altLang="ja-JP" sz="1600" b="1" dirty="0" smtClean="0">
              <a:latin typeface="ＭＳ Ｐゴシック" panose="020B0600070205080204" pitchFamily="50" charset="-128"/>
            </a:endParaRPr>
          </a:p>
          <a:p>
            <a:pPr eaLnBrk="1" hangingPunct="1">
              <a:lnSpc>
                <a:spcPts val="1950"/>
              </a:lnSpc>
              <a:spcBef>
                <a:spcPts val="175"/>
              </a:spcBef>
              <a:spcAft>
                <a:spcPts val="175"/>
              </a:spcAft>
              <a:defRPr/>
            </a:pPr>
            <a:r>
              <a:rPr lang="ja-JP" altLang="en-US" sz="1600" b="1" dirty="0" smtClean="0">
                <a:latin typeface="ＭＳ Ｐゴシック" panose="020B0600070205080204" pitchFamily="50" charset="-128"/>
              </a:rPr>
              <a:t>■</a:t>
            </a:r>
            <a:r>
              <a:rPr lang="ja-JP" altLang="en-US" sz="1600" b="1" dirty="0">
                <a:latin typeface="ＭＳ Ｐゴシック" panose="020B0600070205080204" pitchFamily="50" charset="-128"/>
              </a:rPr>
              <a:t>　スクールサポートスタッフ配置事業 　　　　　　　　　　（　</a:t>
            </a:r>
            <a:r>
              <a:rPr lang="ja-JP" altLang="en-US" sz="1600" b="1" dirty="0" smtClean="0">
                <a:latin typeface="ＭＳ Ｐゴシック" panose="020B0600070205080204" pitchFamily="50" charset="-128"/>
              </a:rPr>
              <a:t>１</a:t>
            </a:r>
            <a:r>
              <a:rPr lang="zh-TW" altLang="en-US" sz="1600" b="1" dirty="0" smtClean="0">
                <a:latin typeface="ＭＳ Ｐゴシック" panose="020B0600070205080204" pitchFamily="50" charset="-128"/>
              </a:rPr>
              <a:t>億</a:t>
            </a:r>
            <a:r>
              <a:rPr lang="ja-JP" altLang="en-US" sz="1600" b="1" dirty="0" smtClean="0">
                <a:latin typeface="ＭＳ Ｐゴシック" panose="020B0600070205080204" pitchFamily="50" charset="-128"/>
              </a:rPr>
              <a:t>３</a:t>
            </a:r>
            <a:r>
              <a:rPr lang="zh-TW" altLang="en-US" sz="1600" b="1" dirty="0" smtClean="0">
                <a:latin typeface="ＭＳ Ｐゴシック" panose="020B0600070205080204" pitchFamily="50" charset="-128"/>
              </a:rPr>
              <a:t>，</a:t>
            </a:r>
            <a:r>
              <a:rPr lang="ja-JP" altLang="en-US" sz="1600" b="1" dirty="0" smtClean="0">
                <a:latin typeface="ＭＳ Ｐゴシック" panose="020B0600070205080204" pitchFamily="50" charset="-128"/>
              </a:rPr>
              <a:t>７</a:t>
            </a:r>
            <a:r>
              <a:rPr lang="zh-TW" altLang="en-US" sz="1600" b="1" dirty="0" smtClean="0">
                <a:latin typeface="ＭＳ Ｐゴシック" panose="020B0600070205080204" pitchFamily="50" charset="-128"/>
              </a:rPr>
              <a:t>００万円</a:t>
            </a:r>
            <a:r>
              <a:rPr lang="ja-JP" altLang="en-US" sz="1600" b="1" dirty="0" smtClean="0">
                <a:latin typeface="ＭＳ Ｐゴシック" panose="020B0600070205080204" pitchFamily="50" charset="-128"/>
              </a:rPr>
              <a:t>）</a:t>
            </a:r>
            <a:endParaRPr lang="en-US" altLang="ja-JP" sz="1400" dirty="0">
              <a:latin typeface="ＭＳ Ｐゴシック" panose="020B0600070205080204" pitchFamily="50" charset="-128"/>
            </a:endParaRPr>
          </a:p>
          <a:p>
            <a:pPr marL="174625" indent="271463" eaLnBrk="1" hangingPunct="1">
              <a:lnSpc>
                <a:spcPts val="1950"/>
              </a:lnSpc>
              <a:spcBef>
                <a:spcPts val="175"/>
              </a:spcBef>
              <a:spcAft>
                <a:spcPts val="175"/>
              </a:spcAft>
              <a:buFont typeface="Wingdings" panose="05000000000000000000" pitchFamily="2" charset="2"/>
              <a:buChar char="Ø"/>
              <a:defRPr/>
            </a:pPr>
            <a:r>
              <a:rPr lang="ja-JP" altLang="en-US" sz="1400" dirty="0">
                <a:latin typeface="ＭＳ Ｐゴシック" panose="020B0600070205080204" pitchFamily="50" charset="-128"/>
              </a:rPr>
              <a:t>教員の</a:t>
            </a:r>
            <a:r>
              <a:rPr lang="ja-JP" altLang="en-US" sz="1400" dirty="0" smtClean="0">
                <a:latin typeface="ＭＳ Ｐゴシック" panose="020B0600070205080204" pitchFamily="50" charset="-128"/>
              </a:rPr>
              <a:t>長時間勤務の解消に</a:t>
            </a:r>
            <a:r>
              <a:rPr lang="ja-JP" altLang="en-US" sz="1400" dirty="0">
                <a:latin typeface="ＭＳ Ｐゴシック" panose="020B0600070205080204" pitchFamily="50" charset="-128"/>
              </a:rPr>
              <a:t>向</a:t>
            </a:r>
            <a:r>
              <a:rPr lang="ja-JP" altLang="en-US" sz="1400" dirty="0" smtClean="0">
                <a:latin typeface="ＭＳ Ｐゴシック" panose="020B0600070205080204" pitchFamily="50" charset="-128"/>
              </a:rPr>
              <a:t>け、実現性及び期待効果が高いとされる</a:t>
            </a:r>
            <a:endParaRPr lang="en-US" altLang="ja-JP" sz="1400" dirty="0" smtClean="0">
              <a:latin typeface="ＭＳ Ｐゴシック" panose="020B0600070205080204" pitchFamily="50" charset="-128"/>
            </a:endParaRPr>
          </a:p>
          <a:p>
            <a:pPr marL="174625" eaLnBrk="1" hangingPunct="1">
              <a:lnSpc>
                <a:spcPts val="1950"/>
              </a:lnSpc>
              <a:spcBef>
                <a:spcPts val="175"/>
              </a:spcBef>
              <a:spcAft>
                <a:spcPts val="175"/>
              </a:spcAft>
              <a:defRPr/>
            </a:pPr>
            <a:r>
              <a:rPr lang="ja-JP" altLang="en-US" sz="1400" dirty="0">
                <a:latin typeface="ＭＳ Ｐゴシック" panose="020B0600070205080204" pitchFamily="50" charset="-128"/>
              </a:rPr>
              <a:t>　 </a:t>
            </a:r>
            <a:r>
              <a:rPr lang="ja-JP" altLang="en-US" sz="1400" dirty="0" smtClean="0">
                <a:latin typeface="ＭＳ Ｐゴシック" panose="020B0600070205080204" pitchFamily="50" charset="-128"/>
              </a:rPr>
              <a:t>  簡易</a:t>
            </a:r>
            <a:r>
              <a:rPr lang="ja-JP" altLang="en-US" sz="1400" dirty="0">
                <a:latin typeface="ＭＳ Ｐゴシック" panose="020B0600070205080204" pitchFamily="50" charset="-128"/>
              </a:rPr>
              <a:t>な</a:t>
            </a:r>
            <a:r>
              <a:rPr lang="ja-JP" altLang="en-US" sz="1400" dirty="0" smtClean="0">
                <a:latin typeface="ＭＳ Ｐゴシック" panose="020B0600070205080204" pitchFamily="50" charset="-128"/>
              </a:rPr>
              <a:t>業務を</a:t>
            </a:r>
            <a:r>
              <a:rPr lang="ja-JP" altLang="en-US" sz="1400" dirty="0">
                <a:latin typeface="ＭＳ Ｐゴシック" panose="020B0600070205080204" pitchFamily="50" charset="-128"/>
              </a:rPr>
              <a:t>行う</a:t>
            </a:r>
            <a:r>
              <a:rPr lang="ja-JP" altLang="en-US" sz="1400" dirty="0" smtClean="0">
                <a:latin typeface="ＭＳ Ｐゴシック" panose="020B0600070205080204" pitchFamily="50" charset="-128"/>
              </a:rPr>
              <a:t>「</a:t>
            </a:r>
            <a:r>
              <a:rPr lang="ja-JP" altLang="en-US" sz="1400" dirty="0">
                <a:latin typeface="ＭＳ Ｐゴシック" panose="020B0600070205080204" pitchFamily="50" charset="-128"/>
              </a:rPr>
              <a:t>スクールサポートスタッフ」</a:t>
            </a:r>
            <a:r>
              <a:rPr lang="ja-JP" altLang="en-US" sz="1400" dirty="0" smtClean="0">
                <a:latin typeface="ＭＳ Ｐゴシック" panose="020B0600070205080204" pitchFamily="50" charset="-128"/>
              </a:rPr>
              <a:t>を配置</a:t>
            </a:r>
            <a:r>
              <a:rPr lang="en-US" altLang="ja-JP" sz="1400" dirty="0" smtClean="0">
                <a:latin typeface="ＭＳ Ｐゴシック" panose="020B0600070205080204" pitchFamily="50" charset="-128"/>
              </a:rPr>
              <a:t> </a:t>
            </a:r>
            <a:r>
              <a:rPr lang="ja-JP" altLang="en-US" sz="1400" dirty="0" smtClean="0">
                <a:latin typeface="ＭＳ Ｐゴシック" panose="020B0600070205080204" pitchFamily="50" charset="-128"/>
              </a:rPr>
              <a:t>  </a:t>
            </a:r>
            <a:endParaRPr lang="en-US" altLang="ja-JP" sz="1400" dirty="0" smtClean="0">
              <a:latin typeface="ＭＳ Ｐゴシック" panose="020B0600070205080204" pitchFamily="50" charset="-128"/>
            </a:endParaRPr>
          </a:p>
          <a:p>
            <a:pPr marL="174625" eaLnBrk="1" hangingPunct="1">
              <a:lnSpc>
                <a:spcPts val="1950"/>
              </a:lnSpc>
              <a:spcBef>
                <a:spcPts val="175"/>
              </a:spcBef>
              <a:spcAft>
                <a:spcPts val="175"/>
              </a:spcAft>
              <a:defRPr/>
            </a:pPr>
            <a:r>
              <a:rPr lang="ja-JP" altLang="en-US" sz="1400" dirty="0">
                <a:latin typeface="ＭＳ Ｐゴシック" panose="020B0600070205080204" pitchFamily="50" charset="-128"/>
              </a:rPr>
              <a:t>　</a:t>
            </a:r>
            <a:r>
              <a:rPr lang="ja-JP" altLang="en-US" sz="1400" dirty="0" smtClean="0">
                <a:latin typeface="ＭＳ Ｐゴシック" panose="020B0600070205080204" pitchFamily="50" charset="-128"/>
              </a:rPr>
              <a:t>　  ・</a:t>
            </a:r>
            <a:r>
              <a:rPr lang="ja-JP" altLang="en-US" sz="1400" dirty="0">
                <a:latin typeface="ＭＳ Ｐゴシック" panose="020B0600070205080204" pitchFamily="50" charset="-128"/>
              </a:rPr>
              <a:t>　平均時間外勤務時間数及び児童生徒数の多い学校を中心に７０校に配置（</a:t>
            </a:r>
            <a:r>
              <a:rPr lang="ja-JP" altLang="en-US" sz="1400" dirty="0" smtClean="0">
                <a:latin typeface="ＭＳ Ｐゴシック" panose="020B0600070205080204" pitchFamily="50" charset="-128"/>
              </a:rPr>
              <a:t>小学校５０校</a:t>
            </a:r>
            <a:r>
              <a:rPr lang="ja-JP" altLang="en-US" sz="1400" dirty="0">
                <a:latin typeface="ＭＳ Ｐゴシック" panose="020B0600070205080204" pitchFamily="50" charset="-128"/>
              </a:rPr>
              <a:t>、</a:t>
            </a:r>
            <a:r>
              <a:rPr lang="ja-JP" altLang="en-US" sz="1400" dirty="0" smtClean="0">
                <a:latin typeface="ＭＳ Ｐゴシック" panose="020B0600070205080204" pitchFamily="50" charset="-128"/>
              </a:rPr>
              <a:t>中学校</a:t>
            </a:r>
            <a:r>
              <a:rPr lang="ja-JP" altLang="en-US" sz="1400" dirty="0">
                <a:latin typeface="ＭＳ Ｐゴシック" panose="020B0600070205080204" pitchFamily="50" charset="-128"/>
              </a:rPr>
              <a:t>２０</a:t>
            </a:r>
            <a:r>
              <a:rPr lang="ja-JP" altLang="en-US" sz="1400" dirty="0" smtClean="0">
                <a:latin typeface="ＭＳ Ｐゴシック" panose="020B0600070205080204" pitchFamily="50" charset="-128"/>
              </a:rPr>
              <a:t>校</a:t>
            </a:r>
            <a:r>
              <a:rPr lang="ja-JP" altLang="en-US" sz="1400" dirty="0">
                <a:latin typeface="ＭＳ Ｐゴシック" panose="020B0600070205080204" pitchFamily="50" charset="-128"/>
              </a:rPr>
              <a:t>）　</a:t>
            </a:r>
            <a:endParaRPr lang="en-US" altLang="ja-JP" sz="1400" dirty="0">
              <a:latin typeface="ＭＳ Ｐゴシック" panose="020B0600070205080204" pitchFamily="50" charset="-128"/>
            </a:endParaRPr>
          </a:p>
          <a:p>
            <a:pPr>
              <a:lnSpc>
                <a:spcPts val="1950"/>
              </a:lnSpc>
              <a:spcBef>
                <a:spcPts val="170"/>
              </a:spcBef>
              <a:spcAft>
                <a:spcPts val="170"/>
              </a:spcAft>
              <a:defRPr/>
            </a:pPr>
            <a:r>
              <a:rPr lang="ja-JP" altLang="en-US" sz="1600" b="1" dirty="0" smtClean="0">
                <a:latin typeface="ＭＳ Ｐゴシック" pitchFamily="50" charset="-128"/>
                <a:ea typeface="ＭＳ Ｐゴシック" charset="-128"/>
              </a:rPr>
              <a:t>■</a:t>
            </a:r>
            <a:r>
              <a:rPr lang="ja-JP" altLang="ja-JP" sz="1600" b="1" dirty="0" smtClean="0">
                <a:latin typeface="ＭＳ Ｐゴシック" pitchFamily="50" charset="-128"/>
                <a:ea typeface="ＭＳ Ｐゴシック" charset="-128"/>
              </a:rPr>
              <a:t>　</a:t>
            </a:r>
            <a:r>
              <a:rPr lang="ja-JP" altLang="en-US" sz="1600" b="1" dirty="0" smtClean="0">
                <a:latin typeface="ＭＳ Ｐゴシック" panose="020B0600070205080204" pitchFamily="50" charset="-128"/>
              </a:rPr>
              <a:t>大阪市版スクールロイヤー事業 </a:t>
            </a:r>
            <a:r>
              <a:rPr lang="ja-JP" altLang="en-US" sz="1600" b="1" dirty="0" smtClean="0">
                <a:latin typeface="ＭＳ Ｐゴシック" pitchFamily="50" charset="-128"/>
                <a:ea typeface="ＭＳ Ｐゴシック" charset="-128"/>
              </a:rPr>
              <a:t>　　　　　　　　　　　　（　　　１，３００万円） </a:t>
            </a:r>
            <a:r>
              <a:rPr lang="ja-JP" altLang="en-US" sz="1600" dirty="0" smtClean="0">
                <a:latin typeface="+mn-ea"/>
              </a:rPr>
              <a:t> </a:t>
            </a:r>
            <a:endParaRPr lang="en-US" altLang="ja-JP" sz="1600" dirty="0" smtClean="0">
              <a:latin typeface="ＭＳ Ｐゴシック" panose="020B0600070205080204" pitchFamily="50" charset="-128"/>
            </a:endParaRPr>
          </a:p>
          <a:p>
            <a:pPr marL="174625" indent="271463" eaLnBrk="1" hangingPunct="1">
              <a:lnSpc>
                <a:spcPts val="1950"/>
              </a:lnSpc>
              <a:spcBef>
                <a:spcPts val="175"/>
              </a:spcBef>
              <a:spcAft>
                <a:spcPts val="175"/>
              </a:spcAft>
              <a:buFont typeface="Wingdings" panose="05000000000000000000" pitchFamily="2" charset="2"/>
              <a:buChar char="Ø"/>
              <a:defRPr/>
            </a:pPr>
            <a:r>
              <a:rPr lang="ja-JP" altLang="en-US" sz="1400" dirty="0">
                <a:latin typeface="ＭＳ Ｐゴシック" panose="020B0600070205080204" pitchFamily="50" charset="-128"/>
              </a:rPr>
              <a:t>市立の幼稚園・小学校・中学校・高等学校を対象</a:t>
            </a:r>
            <a:r>
              <a:rPr lang="ja-JP" altLang="en-US" sz="1400" dirty="0" smtClean="0">
                <a:latin typeface="ＭＳ Ｐゴシック" panose="020B0600070205080204" pitchFamily="50" charset="-128"/>
              </a:rPr>
              <a:t>に、各区</a:t>
            </a:r>
            <a:r>
              <a:rPr lang="ja-JP" altLang="en-US" sz="1400" dirty="0">
                <a:latin typeface="ＭＳ Ｐゴシック" panose="020B0600070205080204" pitchFamily="50" charset="-128"/>
              </a:rPr>
              <a:t>の担当弁護士（８人で２４区）を決定し</a:t>
            </a:r>
            <a:r>
              <a:rPr lang="ja-JP" altLang="en-US" sz="1400" dirty="0" smtClean="0">
                <a:latin typeface="ＭＳ Ｐゴシック" panose="020B0600070205080204" pitchFamily="50" charset="-128"/>
              </a:rPr>
              <a:t>、学校現場</a:t>
            </a:r>
            <a:endParaRPr lang="en-US" altLang="ja-JP" sz="1400" dirty="0" smtClean="0">
              <a:latin typeface="ＭＳ Ｐゴシック" panose="020B0600070205080204" pitchFamily="50" charset="-128"/>
            </a:endParaRPr>
          </a:p>
          <a:p>
            <a:pPr marL="174625" eaLnBrk="1" hangingPunct="1">
              <a:lnSpc>
                <a:spcPts val="1950"/>
              </a:lnSpc>
              <a:spcBef>
                <a:spcPts val="175"/>
              </a:spcBef>
              <a:spcAft>
                <a:spcPts val="175"/>
              </a:spcAft>
              <a:defRPr/>
            </a:pPr>
            <a:r>
              <a:rPr lang="en-US" altLang="ja-JP" sz="1400" dirty="0">
                <a:latin typeface="ＭＳ Ｐゴシック" panose="020B0600070205080204" pitchFamily="50" charset="-128"/>
              </a:rPr>
              <a:t> </a:t>
            </a:r>
            <a:r>
              <a:rPr lang="en-US" altLang="ja-JP" sz="1400" dirty="0" smtClean="0">
                <a:latin typeface="ＭＳ Ｐゴシック" panose="020B0600070205080204" pitchFamily="50" charset="-128"/>
              </a:rPr>
              <a:t>    </a:t>
            </a:r>
            <a:r>
              <a:rPr lang="ja-JP" altLang="en-US" sz="1400" dirty="0" smtClean="0">
                <a:latin typeface="ＭＳ Ｐゴシック" panose="020B0600070205080204" pitchFamily="50" charset="-128"/>
              </a:rPr>
              <a:t>に</a:t>
            </a:r>
            <a:r>
              <a:rPr lang="ja-JP" altLang="en-US" sz="1400" dirty="0">
                <a:latin typeface="ＭＳ Ｐゴシック" panose="020B0600070205080204" pitchFamily="50" charset="-128"/>
              </a:rPr>
              <a:t>おける様々な課題（いじめ・暴力行為等の問題行動や不登校、保護者対応等）</a:t>
            </a:r>
            <a:r>
              <a:rPr lang="ja-JP" altLang="en-US" sz="1400" dirty="0" smtClean="0">
                <a:latin typeface="ＭＳ Ｐゴシック" panose="020B0600070205080204" pitchFamily="50" charset="-128"/>
              </a:rPr>
              <a:t>に対応</a:t>
            </a:r>
            <a:endParaRPr lang="en-US" altLang="ja-JP" sz="1400" dirty="0">
              <a:latin typeface="ＭＳ Ｐゴシック" panose="020B0600070205080204" pitchFamily="50" charset="-128"/>
            </a:endParaRPr>
          </a:p>
          <a:p>
            <a:pPr marL="174625" eaLnBrk="1" hangingPunct="1">
              <a:lnSpc>
                <a:spcPts val="1950"/>
              </a:lnSpc>
              <a:spcBef>
                <a:spcPts val="175"/>
              </a:spcBef>
              <a:spcAft>
                <a:spcPts val="175"/>
              </a:spcAft>
              <a:defRPr/>
            </a:pPr>
            <a:r>
              <a:rPr lang="ja-JP" altLang="en-US" sz="1400" dirty="0">
                <a:latin typeface="ＭＳ Ｐゴシック" panose="020B0600070205080204" pitchFamily="50" charset="-128"/>
              </a:rPr>
              <a:t>　　　・　弁護士から教員へ法律的なアドバイスによる問題の解決</a:t>
            </a:r>
            <a:endParaRPr lang="en-US" altLang="ja-JP" sz="1400" dirty="0">
              <a:latin typeface="ＭＳ Ｐゴシック" panose="020B0600070205080204" pitchFamily="50" charset="-128"/>
            </a:endParaRPr>
          </a:p>
          <a:p>
            <a:pPr marL="174625" eaLnBrk="1" hangingPunct="1">
              <a:lnSpc>
                <a:spcPts val="1950"/>
              </a:lnSpc>
              <a:spcBef>
                <a:spcPts val="175"/>
              </a:spcBef>
              <a:spcAft>
                <a:spcPts val="175"/>
              </a:spcAft>
              <a:defRPr/>
            </a:pPr>
            <a:r>
              <a:rPr lang="ja-JP" altLang="en-US" sz="1400" dirty="0">
                <a:latin typeface="ＭＳ Ｐゴシック" panose="020B0600070205080204" pitchFamily="50" charset="-128"/>
              </a:rPr>
              <a:t>　　　・　必要</a:t>
            </a:r>
            <a:r>
              <a:rPr lang="ja-JP" altLang="en-US" sz="1400" dirty="0" smtClean="0">
                <a:latin typeface="ＭＳ Ｐゴシック" panose="020B0600070205080204" pitchFamily="50" charset="-128"/>
              </a:rPr>
              <a:t>に応じて、全国で初めて弁護士、臨床心理士、社会福祉士等がセットになり保護者と直接対応</a:t>
            </a:r>
            <a:endParaRPr lang="en-US" altLang="ja-JP" sz="1400" dirty="0" smtClean="0">
              <a:latin typeface="ＭＳ Ｐゴシック" panose="020B0600070205080204" pitchFamily="50" charset="-128"/>
            </a:endParaRPr>
          </a:p>
          <a:p>
            <a:pPr marL="174625" eaLnBrk="1" hangingPunct="1">
              <a:lnSpc>
                <a:spcPts val="1950"/>
              </a:lnSpc>
              <a:spcBef>
                <a:spcPts val="175"/>
              </a:spcBef>
              <a:spcAft>
                <a:spcPts val="175"/>
              </a:spcAft>
              <a:defRPr/>
            </a:pPr>
            <a:r>
              <a:rPr lang="ja-JP" altLang="en-US" sz="1400" dirty="0">
                <a:latin typeface="ＭＳ Ｐゴシック" panose="020B0600070205080204" pitchFamily="50" charset="-128"/>
              </a:rPr>
              <a:t>　</a:t>
            </a:r>
            <a:r>
              <a:rPr lang="ja-JP" altLang="en-US" sz="1400" dirty="0" smtClean="0">
                <a:latin typeface="ＭＳ Ｐゴシック" panose="020B0600070205080204" pitchFamily="50" charset="-128"/>
              </a:rPr>
              <a:t>　　　　（</a:t>
            </a:r>
            <a:r>
              <a:rPr lang="en-US" altLang="ja-JP" sz="1400" dirty="0" smtClean="0">
                <a:latin typeface="ＭＳ Ｐゴシック" panose="020B0600070205080204" pitchFamily="50" charset="-128"/>
              </a:rPr>
              <a:t>School </a:t>
            </a:r>
            <a:r>
              <a:rPr lang="en-US" altLang="ja-JP" sz="1400" dirty="0">
                <a:latin typeface="ＭＳ Ｐゴシック" panose="020B0600070205080204" pitchFamily="50" charset="-128"/>
              </a:rPr>
              <a:t>Support Expert Team</a:t>
            </a:r>
            <a:r>
              <a:rPr lang="ja-JP" altLang="en-US" sz="1400" dirty="0">
                <a:latin typeface="ＭＳ Ｐゴシック" panose="020B0600070205080204" pitchFamily="50" charset="-128"/>
              </a:rPr>
              <a:t>＝</a:t>
            </a:r>
            <a:r>
              <a:rPr lang="en-US" altLang="ja-JP" sz="1400" dirty="0">
                <a:latin typeface="ＭＳ Ｐゴシック" panose="020B0600070205080204" pitchFamily="50" charset="-128"/>
              </a:rPr>
              <a:t>SSET[</a:t>
            </a:r>
            <a:r>
              <a:rPr lang="ja-JP" altLang="en-US" sz="1400" dirty="0">
                <a:latin typeface="ＭＳ Ｐゴシック" panose="020B0600070205080204" pitchFamily="50" charset="-128"/>
              </a:rPr>
              <a:t>セット</a:t>
            </a:r>
            <a:r>
              <a:rPr lang="en-US" altLang="ja-JP" sz="1400" dirty="0" smtClean="0">
                <a:latin typeface="ＭＳ Ｐゴシック" panose="020B0600070205080204" pitchFamily="50" charset="-128"/>
              </a:rPr>
              <a:t>]</a:t>
            </a:r>
            <a:r>
              <a:rPr lang="ja-JP" altLang="en-US" sz="1400" dirty="0" smtClean="0">
                <a:latin typeface="ＭＳ Ｐゴシック" panose="020B0600070205080204" pitchFamily="50" charset="-128"/>
              </a:rPr>
              <a:t>）</a:t>
            </a:r>
            <a:endParaRPr lang="en-US" altLang="ja-JP" sz="1600" dirty="0">
              <a:latin typeface="ＭＳ Ｐゴシック" panose="020B0600070205080204" pitchFamily="50" charset="-128"/>
            </a:endParaRPr>
          </a:p>
          <a:p>
            <a:pPr eaLnBrk="1" hangingPunct="1">
              <a:spcBef>
                <a:spcPts val="175"/>
              </a:spcBef>
              <a:spcAft>
                <a:spcPts val="175"/>
              </a:spcAft>
              <a:defRPr/>
            </a:pPr>
            <a:endParaRPr lang="ja-JP" altLang="en-US" sz="1600" b="1" dirty="0">
              <a:latin typeface="ＭＳ Ｐゴシック" panose="020B0600070205080204" pitchFamily="50" charset="-128"/>
            </a:endParaRPr>
          </a:p>
          <a:p>
            <a:pPr eaLnBrk="1" hangingPunct="1">
              <a:spcBef>
                <a:spcPts val="175"/>
              </a:spcBef>
              <a:spcAft>
                <a:spcPts val="175"/>
              </a:spcAft>
              <a:buFont typeface="Wingdings" panose="05000000000000000000" pitchFamily="2" charset="2"/>
              <a:buChar char="Ø"/>
              <a:defRPr/>
            </a:pPr>
            <a:endParaRPr lang="en-US" altLang="ja-JP" sz="1400" dirty="0">
              <a:latin typeface="ＭＳ Ｐゴシック" panose="020B0600070205080204" pitchFamily="50" charset="-128"/>
            </a:endParaRPr>
          </a:p>
        </p:txBody>
      </p:sp>
      <p:sp>
        <p:nvSpPr>
          <p:cNvPr id="19" name="AutoShape 6"/>
          <p:cNvSpPr>
            <a:spLocks noChangeArrowheads="1"/>
          </p:cNvSpPr>
          <p:nvPr/>
        </p:nvSpPr>
        <p:spPr bwMode="auto">
          <a:xfrm>
            <a:off x="167141" y="512763"/>
            <a:ext cx="8805863" cy="390525"/>
          </a:xfrm>
          <a:prstGeom prst="roundRect">
            <a:avLst>
              <a:gd name="adj" fmla="val 16667"/>
            </a:avLst>
          </a:prstGeom>
          <a:gradFill flip="none" rotWithShape="1">
            <a:gsLst>
              <a:gs pos="100000">
                <a:srgbClr val="3366CC"/>
              </a:gs>
              <a:gs pos="15000">
                <a:srgbClr val="99CCFF"/>
              </a:gs>
              <a:gs pos="45000">
                <a:schemeClr val="bg1"/>
              </a:gs>
              <a:gs pos="85000">
                <a:srgbClr val="99CCFF"/>
              </a:gs>
              <a:gs pos="0">
                <a:srgbClr val="3366CC"/>
              </a:gs>
            </a:gsLst>
            <a:path path="circle">
              <a:fillToRect l="100000" t="100000"/>
            </a:path>
            <a:tileRect r="-100000" b="-100000"/>
          </a:gradFill>
          <a:ln w="22225">
            <a:noFill/>
            <a:round/>
            <a:headEnd/>
            <a:tailEnd/>
          </a:ln>
          <a:effectLst>
            <a:outerShdw blurRad="50800" dist="38100" dir="2700000" algn="tl" rotWithShape="0">
              <a:prstClr val="black">
                <a:alpha val="40000"/>
              </a:prstClr>
            </a:outerShdw>
          </a:effectLst>
        </p:spPr>
        <p:txBody>
          <a:bodyPr lIns="77929" tIns="38964" rIns="77929" bIns="38964" anchor="ctr"/>
          <a:lstStyle/>
          <a:p>
            <a:pPr algn="ctr" eaLnBrk="1" hangingPunct="1">
              <a:defRPr/>
            </a:pPr>
            <a:r>
              <a:rPr lang="ja-JP" altLang="en-US" dirty="0">
                <a:solidFill>
                  <a:srgbClr val="000099"/>
                </a:solidFill>
                <a:latin typeface="HGPｺﾞｼｯｸE" pitchFamily="50" charset="-128"/>
                <a:ea typeface="HGPｺﾞｼｯｸE" pitchFamily="50" charset="-128"/>
              </a:rPr>
              <a:t>教職員の教育力向上の取組みの強化</a:t>
            </a:r>
          </a:p>
        </p:txBody>
      </p:sp>
      <p:sp>
        <p:nvSpPr>
          <p:cNvPr id="15" name="角丸四角形 14"/>
          <p:cNvSpPr/>
          <p:nvPr/>
        </p:nvSpPr>
        <p:spPr>
          <a:xfrm>
            <a:off x="92075" y="1012316"/>
            <a:ext cx="288925" cy="288925"/>
          </a:xfrm>
          <a:prstGeom prst="roundRect">
            <a:avLst/>
          </a:prstGeom>
          <a:solidFill>
            <a:schemeClr val="bg1"/>
          </a:solidFill>
          <a:ln w="317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p>
            <a:pPr algn="ctr" eaLnBrk="1" hangingPunct="1">
              <a:defRPr/>
            </a:pPr>
            <a:r>
              <a:rPr lang="ja-JP" altLang="en-US" b="1" dirty="0">
                <a:solidFill>
                  <a:schemeClr val="tx1"/>
                </a:solidFill>
                <a:latin typeface="HG丸ｺﾞｼｯｸM-PRO" pitchFamily="50" charset="-128"/>
                <a:ea typeface="HG丸ｺﾞｼｯｸM-PRO" pitchFamily="50" charset="-128"/>
              </a:rPr>
              <a:t>拡</a:t>
            </a:r>
          </a:p>
        </p:txBody>
      </p:sp>
      <p:sp>
        <p:nvSpPr>
          <p:cNvPr id="17" name="角丸四角形 16"/>
          <p:cNvSpPr/>
          <p:nvPr/>
        </p:nvSpPr>
        <p:spPr>
          <a:xfrm>
            <a:off x="92075" y="1909587"/>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sp>
        <p:nvSpPr>
          <p:cNvPr id="18" name="角丸四角形 17"/>
          <p:cNvSpPr/>
          <p:nvPr/>
        </p:nvSpPr>
        <p:spPr>
          <a:xfrm>
            <a:off x="92075" y="3126279"/>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chemeClr val="tx1"/>
                </a:solidFill>
                <a:latin typeface="HG丸ｺﾞｼｯｸM-PRO" pitchFamily="50" charset="-128"/>
                <a:ea typeface="HG丸ｺﾞｼｯｸM-PRO" pitchFamily="50" charset="-128"/>
              </a:rPr>
              <a:t>新</a:t>
            </a: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9304" y="1012316"/>
            <a:ext cx="1749198" cy="1390266"/>
          </a:xfrm>
          <a:prstGeom prst="rect">
            <a:avLst/>
          </a:prstGeom>
        </p:spPr>
      </p:pic>
    </p:spTree>
    <p:extLst>
      <p:ext uri="{BB962C8B-B14F-4D97-AF65-F5344CB8AC3E}">
        <p14:creationId xmlns:p14="http://schemas.microsoft.com/office/powerpoint/2010/main" val="67907043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3"/>
          <p:cNvSpPr txBox="1">
            <a:spLocks noGrp="1"/>
          </p:cNvSpPr>
          <p:nvPr/>
        </p:nvSpPr>
        <p:spPr bwMode="auto">
          <a:xfrm>
            <a:off x="6597146" y="5135919"/>
            <a:ext cx="2133600" cy="357187"/>
          </a:xfrm>
          <a:prstGeom prst="rect">
            <a:avLst/>
          </a:prstGeom>
          <a:noFill/>
          <a:ln>
            <a:miter lim="800000"/>
            <a:headEnd/>
            <a:tailEnd/>
          </a:ln>
        </p:spPr>
        <p:txBody>
          <a:bodyPr lIns="77929" tIns="38964" rIns="77929" bIns="38964"/>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defRPr/>
            </a:pPr>
            <a:endParaRPr lang="en-US" altLang="ja-JP" sz="2000" b="1" dirty="0" smtClean="0">
              <a:solidFill>
                <a:srgbClr val="000000"/>
              </a:solidFill>
              <a:effectLst>
                <a:outerShdw blurRad="38100" dist="38100" dir="2700000" algn="tl">
                  <a:srgbClr val="C0C0C0"/>
                </a:outerShdw>
              </a:effectLst>
              <a:latin typeface="Arial" panose="020B0604020202020204" pitchFamily="34" charset="0"/>
            </a:endParaRPr>
          </a:p>
        </p:txBody>
      </p:sp>
      <p:sp>
        <p:nvSpPr>
          <p:cNvPr id="8" name="AutoShape 6"/>
          <p:cNvSpPr>
            <a:spLocks noChangeArrowheads="1"/>
          </p:cNvSpPr>
          <p:nvPr/>
        </p:nvSpPr>
        <p:spPr bwMode="auto">
          <a:xfrm>
            <a:off x="122645" y="524369"/>
            <a:ext cx="8834031" cy="667133"/>
          </a:xfrm>
          <a:prstGeom prst="roundRect">
            <a:avLst>
              <a:gd name="adj" fmla="val 16667"/>
            </a:avLst>
          </a:prstGeom>
          <a:gradFill flip="none" rotWithShape="1">
            <a:gsLst>
              <a:gs pos="100000">
                <a:srgbClr val="3366CC"/>
              </a:gs>
              <a:gs pos="15000">
                <a:srgbClr val="99CCFF"/>
              </a:gs>
              <a:gs pos="45000">
                <a:schemeClr val="bg1"/>
              </a:gs>
              <a:gs pos="85000">
                <a:srgbClr val="99CCFF"/>
              </a:gs>
              <a:gs pos="0">
                <a:srgbClr val="3366CC"/>
              </a:gs>
            </a:gsLst>
            <a:path path="circle">
              <a:fillToRect l="100000" t="100000"/>
            </a:path>
            <a:tileRect r="-100000" b="-100000"/>
          </a:gradFill>
          <a:ln w="22225">
            <a:noFill/>
            <a:round/>
            <a:headEnd/>
            <a:tailEnd/>
          </a:ln>
          <a:effectLst>
            <a:outerShdw blurRad="50800" dist="38100" dir="2700000" algn="tl" rotWithShape="0">
              <a:prstClr val="black">
                <a:alpha val="40000"/>
              </a:prstClr>
            </a:outerShdw>
          </a:effectLst>
        </p:spPr>
        <p:txBody>
          <a:bodyPr lIns="77929" tIns="38964" rIns="77929" bIns="38964" anchor="ctr"/>
          <a:lstStyle/>
          <a:p>
            <a:pPr algn="ctr" eaLnBrk="1" hangingPunct="1">
              <a:defRPr/>
            </a:pPr>
            <a:r>
              <a:rPr lang="ja-JP" altLang="en-US" b="1" dirty="0" smtClean="0">
                <a:solidFill>
                  <a:srgbClr val="000099"/>
                </a:solidFill>
                <a:effectLst>
                  <a:outerShdw blurRad="38100" dist="38100" dir="2700000" algn="tl">
                    <a:srgbClr val="99CCFF">
                      <a:alpha val="43000"/>
                    </a:srgbClr>
                  </a:outerShdw>
                </a:effectLst>
                <a:latin typeface="ＭＳ ゴシック" panose="020B0609070205080204" pitchFamily="49" charset="-128"/>
                <a:ea typeface="ＭＳ ゴシック" panose="020B0609070205080204" pitchFamily="49" charset="-128"/>
              </a:rPr>
              <a:t>児童虐待によりＳＯＳを発することもできず命を落とすこどもをなくすため、</a:t>
            </a:r>
            <a:endParaRPr lang="en-US" altLang="ja-JP" b="1" dirty="0" smtClean="0">
              <a:solidFill>
                <a:srgbClr val="000099"/>
              </a:solidFill>
              <a:effectLst>
                <a:outerShdw blurRad="38100" dist="38100" dir="2700000" algn="tl">
                  <a:srgbClr val="99CCFF">
                    <a:alpha val="43000"/>
                  </a:srgbClr>
                </a:outerShdw>
              </a:effectLst>
              <a:latin typeface="ＭＳ ゴシック" panose="020B0609070205080204" pitchFamily="49" charset="-128"/>
              <a:ea typeface="ＭＳ ゴシック" panose="020B0609070205080204" pitchFamily="49" charset="-128"/>
            </a:endParaRPr>
          </a:p>
          <a:p>
            <a:pPr algn="ctr" eaLnBrk="1" hangingPunct="1">
              <a:defRPr/>
            </a:pPr>
            <a:r>
              <a:rPr lang="ja-JP" altLang="en-US" b="1" dirty="0" smtClean="0">
                <a:solidFill>
                  <a:srgbClr val="000099"/>
                </a:solidFill>
                <a:effectLst>
                  <a:outerShdw blurRad="38100" dist="38100" dir="2700000" algn="tl">
                    <a:srgbClr val="99CCFF">
                      <a:alpha val="43000"/>
                    </a:srgbClr>
                  </a:outerShdw>
                </a:effectLst>
                <a:latin typeface="ＭＳ ゴシック" panose="020B0609070205080204" pitchFamily="49" charset="-128"/>
                <a:ea typeface="ＭＳ ゴシック" panose="020B0609070205080204" pitchFamily="49" charset="-128"/>
              </a:rPr>
              <a:t>未然防止、早期発見、早期対応の切れ目ない取組みを強化</a:t>
            </a:r>
            <a:endParaRPr lang="en-US" altLang="ja-JP" b="1" dirty="0" smtClean="0">
              <a:solidFill>
                <a:srgbClr val="000099"/>
              </a:solidFill>
              <a:effectLst>
                <a:outerShdw blurRad="38100" dist="38100" dir="2700000" algn="tl">
                  <a:srgbClr val="99CCFF">
                    <a:alpha val="43000"/>
                  </a:srgbClr>
                </a:outerShdw>
              </a:effectLst>
              <a:latin typeface="ＭＳ ゴシック" panose="020B0609070205080204" pitchFamily="49" charset="-128"/>
              <a:ea typeface="ＭＳ ゴシック" panose="020B0609070205080204" pitchFamily="49" charset="-128"/>
            </a:endParaRPr>
          </a:p>
        </p:txBody>
      </p:sp>
      <p:sp>
        <p:nvSpPr>
          <p:cNvPr id="3" name="角丸四角形 2"/>
          <p:cNvSpPr/>
          <p:nvPr/>
        </p:nvSpPr>
        <p:spPr>
          <a:xfrm>
            <a:off x="63574" y="1284464"/>
            <a:ext cx="9072489" cy="3783951"/>
          </a:xfrm>
          <a:prstGeom prst="roundRect">
            <a:avLst/>
          </a:prstGeom>
          <a:gradFill>
            <a:gsLst>
              <a:gs pos="17000">
                <a:schemeClr val="accent1">
                  <a:lumMod val="5000"/>
                  <a:lumOff val="95000"/>
                </a:schemeClr>
              </a:gs>
              <a:gs pos="100000">
                <a:schemeClr val="accent1">
                  <a:lumMod val="45000"/>
                  <a:lumOff val="55000"/>
                </a:schemeClr>
              </a:gs>
              <a:gs pos="99000">
                <a:srgbClr val="FFC000"/>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rgbClr val="FFFFFF"/>
              </a:solidFill>
            </a:endParaRPr>
          </a:p>
        </p:txBody>
      </p:sp>
      <p:sp>
        <p:nvSpPr>
          <p:cNvPr id="4" name="角丸四角形 3"/>
          <p:cNvSpPr/>
          <p:nvPr/>
        </p:nvSpPr>
        <p:spPr>
          <a:xfrm>
            <a:off x="3287049" y="4542319"/>
            <a:ext cx="5512969" cy="435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dirty="0" smtClean="0">
              <a:solidFill>
                <a:srgbClr val="000000"/>
              </a:solidFill>
            </a:endParaRPr>
          </a:p>
          <a:p>
            <a:pPr>
              <a:defRPr/>
            </a:pPr>
            <a:r>
              <a:rPr lang="ja-JP" altLang="en-US" dirty="0" smtClean="0">
                <a:solidFill>
                  <a:srgbClr val="000000"/>
                </a:solidFill>
              </a:rPr>
              <a:t>こども相談センターの機能強化　</a:t>
            </a:r>
            <a:endParaRPr lang="en-US" altLang="ja-JP" sz="1400" dirty="0" smtClean="0">
              <a:solidFill>
                <a:srgbClr val="000000"/>
              </a:solidFill>
            </a:endParaRPr>
          </a:p>
          <a:p>
            <a:pPr algn="ctr">
              <a:defRPr/>
            </a:pPr>
            <a:r>
              <a:rPr lang="ja-JP" altLang="en-US" sz="1600" dirty="0">
                <a:solidFill>
                  <a:srgbClr val="FFFFFF"/>
                </a:solidFill>
              </a:rPr>
              <a:t>・</a:t>
            </a:r>
          </a:p>
        </p:txBody>
      </p:sp>
      <p:sp>
        <p:nvSpPr>
          <p:cNvPr id="5" name="正方形/長方形 4"/>
          <p:cNvSpPr/>
          <p:nvPr/>
        </p:nvSpPr>
        <p:spPr>
          <a:xfrm>
            <a:off x="277735" y="2615213"/>
            <a:ext cx="1175932" cy="355600"/>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smtClean="0">
                <a:solidFill>
                  <a:srgbClr val="000000"/>
                </a:solidFill>
              </a:rPr>
              <a:t>未然防止</a:t>
            </a:r>
            <a:endParaRPr lang="ja-JP" altLang="en-US" dirty="0">
              <a:solidFill>
                <a:srgbClr val="000000"/>
              </a:solidFill>
            </a:endParaRPr>
          </a:p>
        </p:txBody>
      </p:sp>
      <p:sp>
        <p:nvSpPr>
          <p:cNvPr id="24" name="正方形/長方形 23"/>
          <p:cNvSpPr/>
          <p:nvPr/>
        </p:nvSpPr>
        <p:spPr>
          <a:xfrm>
            <a:off x="277735" y="3657651"/>
            <a:ext cx="1174303" cy="355600"/>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solidFill>
                  <a:srgbClr val="000000"/>
                </a:solidFill>
              </a:rPr>
              <a:t>早期発見</a:t>
            </a:r>
          </a:p>
        </p:txBody>
      </p:sp>
      <p:sp>
        <p:nvSpPr>
          <p:cNvPr id="25" name="正方形/長方形 24"/>
          <p:cNvSpPr/>
          <p:nvPr/>
        </p:nvSpPr>
        <p:spPr>
          <a:xfrm>
            <a:off x="277735" y="4454254"/>
            <a:ext cx="1184127" cy="355600"/>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solidFill>
                  <a:srgbClr val="000000"/>
                </a:solidFill>
              </a:rPr>
              <a:t>早期</a:t>
            </a:r>
            <a:r>
              <a:rPr lang="ja-JP" altLang="en-US" dirty="0" smtClean="0">
                <a:solidFill>
                  <a:srgbClr val="000000"/>
                </a:solidFill>
              </a:rPr>
              <a:t>対応</a:t>
            </a:r>
            <a:endParaRPr lang="ja-JP" altLang="en-US" dirty="0">
              <a:solidFill>
                <a:srgbClr val="000000"/>
              </a:solidFill>
            </a:endParaRPr>
          </a:p>
        </p:txBody>
      </p:sp>
      <p:sp>
        <p:nvSpPr>
          <p:cNvPr id="27" name="正方形/長方形 26"/>
          <p:cNvSpPr/>
          <p:nvPr/>
        </p:nvSpPr>
        <p:spPr>
          <a:xfrm>
            <a:off x="5318401" y="1430817"/>
            <a:ext cx="1711331" cy="355600"/>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solidFill>
                  <a:srgbClr val="000000"/>
                </a:solidFill>
              </a:rPr>
              <a:t>４歳～５歳</a:t>
            </a:r>
          </a:p>
        </p:txBody>
      </p:sp>
      <p:sp>
        <p:nvSpPr>
          <p:cNvPr id="28" name="正方形/長方形 27"/>
          <p:cNvSpPr/>
          <p:nvPr/>
        </p:nvSpPr>
        <p:spPr>
          <a:xfrm>
            <a:off x="1571171" y="1430817"/>
            <a:ext cx="1577975" cy="355600"/>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smtClean="0">
                <a:solidFill>
                  <a:schemeClr val="tx1"/>
                </a:solidFill>
              </a:rPr>
              <a:t>妊娠</a:t>
            </a:r>
            <a:r>
              <a:rPr lang="ja-JP" altLang="en-US" dirty="0">
                <a:solidFill>
                  <a:schemeClr val="tx1"/>
                </a:solidFill>
              </a:rPr>
              <a:t>中</a:t>
            </a:r>
          </a:p>
        </p:txBody>
      </p:sp>
      <p:sp>
        <p:nvSpPr>
          <p:cNvPr id="29" name="正方形/長方形 28"/>
          <p:cNvSpPr/>
          <p:nvPr/>
        </p:nvSpPr>
        <p:spPr>
          <a:xfrm>
            <a:off x="3223495" y="1430817"/>
            <a:ext cx="2017784" cy="355600"/>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solidFill>
                  <a:srgbClr val="000000"/>
                </a:solidFill>
              </a:rPr>
              <a:t>０歳～３歳</a:t>
            </a:r>
          </a:p>
        </p:txBody>
      </p:sp>
      <p:sp>
        <p:nvSpPr>
          <p:cNvPr id="30" name="正方形/長方形 29"/>
          <p:cNvSpPr/>
          <p:nvPr/>
        </p:nvSpPr>
        <p:spPr>
          <a:xfrm>
            <a:off x="7106856" y="1430817"/>
            <a:ext cx="1634164" cy="355600"/>
          </a:xfrm>
          <a:prstGeom prst="rect">
            <a:avLst/>
          </a:prstGeom>
          <a:noFill/>
        </p:spPr>
        <p:style>
          <a:lnRef idx="2">
            <a:schemeClr val="accent6"/>
          </a:lnRef>
          <a:fillRef idx="1">
            <a:schemeClr val="lt1"/>
          </a:fillRef>
          <a:effectRef idx="0">
            <a:schemeClr val="accent6"/>
          </a:effectRef>
          <a:fontRef idx="minor">
            <a:schemeClr val="dk1"/>
          </a:fontRef>
        </p:style>
        <p:txBody>
          <a:bodyPr anchor="ctr"/>
          <a:lstStyle/>
          <a:p>
            <a:pPr>
              <a:defRPr/>
            </a:pPr>
            <a:r>
              <a:rPr lang="ja-JP" altLang="en-US" dirty="0">
                <a:solidFill>
                  <a:srgbClr val="000000"/>
                </a:solidFill>
              </a:rPr>
              <a:t>　６歳～　　</a:t>
            </a:r>
          </a:p>
        </p:txBody>
      </p:sp>
      <p:sp>
        <p:nvSpPr>
          <p:cNvPr id="21" name="角丸四角形 20"/>
          <p:cNvSpPr/>
          <p:nvPr/>
        </p:nvSpPr>
        <p:spPr>
          <a:xfrm>
            <a:off x="1509646" y="2588404"/>
            <a:ext cx="1652051" cy="1353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500"/>
              </a:lnSpc>
              <a:defRPr/>
            </a:pPr>
            <a:r>
              <a:rPr lang="ja-JP" altLang="en-US" sz="1300" b="1" dirty="0" smtClean="0">
                <a:solidFill>
                  <a:srgbClr val="000000"/>
                </a:solidFill>
                <a:latin typeface="+mn-ea"/>
              </a:rPr>
              <a:t>課題１</a:t>
            </a:r>
            <a:endParaRPr lang="en-US" altLang="ja-JP" sz="1300" b="1" dirty="0" smtClean="0">
              <a:solidFill>
                <a:srgbClr val="000000"/>
              </a:solidFill>
              <a:latin typeface="+mn-ea"/>
            </a:endParaRPr>
          </a:p>
          <a:p>
            <a:pPr>
              <a:lnSpc>
                <a:spcPts val="1500"/>
              </a:lnSpc>
              <a:defRPr/>
            </a:pPr>
            <a:r>
              <a:rPr lang="ja-JP" altLang="en-US" sz="1300" b="1" dirty="0" smtClean="0">
                <a:solidFill>
                  <a:srgbClr val="000000"/>
                </a:solidFill>
                <a:latin typeface="ＭＳ Ｐゴシック"/>
              </a:rPr>
              <a:t>予期せぬ妊娠をした</a:t>
            </a:r>
            <a:r>
              <a:rPr lang="ja-JP" altLang="en-US" sz="1300" b="1" dirty="0">
                <a:solidFill>
                  <a:srgbClr val="000000"/>
                </a:solidFill>
                <a:latin typeface="ＭＳ Ｐゴシック"/>
              </a:rPr>
              <a:t>妊婦</a:t>
            </a:r>
            <a:r>
              <a:rPr lang="ja-JP" altLang="en-US" sz="1300" b="1" dirty="0" smtClean="0">
                <a:solidFill>
                  <a:srgbClr val="000000"/>
                </a:solidFill>
                <a:latin typeface="ＭＳ Ｐゴシック"/>
              </a:rPr>
              <a:t>が誰</a:t>
            </a:r>
            <a:r>
              <a:rPr lang="ja-JP" altLang="en-US" sz="1300" b="1" dirty="0">
                <a:solidFill>
                  <a:srgbClr val="000000"/>
                </a:solidFill>
                <a:latin typeface="ＭＳ Ｐゴシック"/>
              </a:rPr>
              <a:t>に</a:t>
            </a:r>
            <a:r>
              <a:rPr lang="ja-JP" altLang="en-US" sz="1300" b="1" dirty="0" smtClean="0">
                <a:solidFill>
                  <a:srgbClr val="000000"/>
                </a:solidFill>
                <a:latin typeface="ＭＳ Ｐゴシック"/>
              </a:rPr>
              <a:t>も相談できず、孤立したまま出産に至り、こどもを遺棄する場合がある</a:t>
            </a:r>
            <a:endParaRPr lang="ja-JP" altLang="en-US" sz="1300" b="1" dirty="0">
              <a:solidFill>
                <a:srgbClr val="000000"/>
              </a:solidFill>
              <a:latin typeface="ＭＳ Ｐゴシック"/>
            </a:endParaRPr>
          </a:p>
        </p:txBody>
      </p:sp>
      <p:sp>
        <p:nvSpPr>
          <p:cNvPr id="31" name="角丸四角形 30"/>
          <p:cNvSpPr/>
          <p:nvPr/>
        </p:nvSpPr>
        <p:spPr>
          <a:xfrm>
            <a:off x="3220654" y="3146206"/>
            <a:ext cx="2023466" cy="7953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300" b="1" dirty="0" smtClean="0">
                <a:solidFill>
                  <a:srgbClr val="000000"/>
                </a:solidFill>
                <a:latin typeface="+mn-ea"/>
              </a:rPr>
              <a:t>課題２</a:t>
            </a:r>
            <a:endParaRPr lang="en-US" altLang="ja-JP" sz="1300" b="1" dirty="0" smtClean="0">
              <a:solidFill>
                <a:srgbClr val="000000"/>
              </a:solidFill>
              <a:latin typeface="+mn-ea"/>
            </a:endParaRPr>
          </a:p>
          <a:p>
            <a:pPr>
              <a:defRPr/>
            </a:pPr>
            <a:r>
              <a:rPr lang="ja-JP" altLang="en-US" sz="1300" b="1" dirty="0" smtClean="0">
                <a:solidFill>
                  <a:srgbClr val="000000"/>
                </a:solidFill>
                <a:latin typeface="+mn-ea"/>
              </a:rPr>
              <a:t>出</a:t>
            </a:r>
            <a:r>
              <a:rPr lang="ja-JP" altLang="en-US" sz="1300" b="1" dirty="0">
                <a:solidFill>
                  <a:srgbClr val="000000"/>
                </a:solidFill>
                <a:latin typeface="+mn-ea"/>
              </a:rPr>
              <a:t>産後</a:t>
            </a:r>
            <a:r>
              <a:rPr lang="ja-JP" altLang="en-US" sz="1300" b="1" dirty="0" smtClean="0">
                <a:solidFill>
                  <a:srgbClr val="000000"/>
                </a:solidFill>
                <a:latin typeface="+mn-ea"/>
              </a:rPr>
              <a:t>、こども</a:t>
            </a:r>
            <a:r>
              <a:rPr lang="ja-JP" altLang="en-US" sz="1300" b="1" dirty="0">
                <a:solidFill>
                  <a:srgbClr val="000000"/>
                </a:solidFill>
                <a:latin typeface="+mn-ea"/>
              </a:rPr>
              <a:t>と</a:t>
            </a:r>
            <a:r>
              <a:rPr lang="ja-JP" altLang="en-US" sz="1300" b="1" dirty="0" smtClean="0">
                <a:solidFill>
                  <a:srgbClr val="000000"/>
                </a:solidFill>
                <a:latin typeface="+mn-ea"/>
              </a:rPr>
              <a:t>の愛着形成</a:t>
            </a:r>
            <a:r>
              <a:rPr lang="ja-JP" altLang="en-US" sz="1300" b="1" dirty="0">
                <a:solidFill>
                  <a:srgbClr val="000000"/>
                </a:solidFill>
                <a:latin typeface="+mn-ea"/>
              </a:rPr>
              <a:t>が</a:t>
            </a:r>
            <a:r>
              <a:rPr lang="ja-JP" altLang="en-US" sz="1300" b="1" dirty="0" smtClean="0">
                <a:solidFill>
                  <a:srgbClr val="000000"/>
                </a:solidFill>
                <a:latin typeface="+mn-ea"/>
              </a:rPr>
              <a:t>うまくできない</a:t>
            </a:r>
            <a:endParaRPr lang="en-US" altLang="ja-JP" sz="1300" b="1" dirty="0" smtClean="0">
              <a:solidFill>
                <a:srgbClr val="000000"/>
              </a:solidFill>
              <a:latin typeface="+mn-ea"/>
            </a:endParaRPr>
          </a:p>
          <a:p>
            <a:pPr>
              <a:defRPr/>
            </a:pPr>
            <a:r>
              <a:rPr lang="ja-JP" altLang="en-US" sz="1300" b="1" dirty="0" smtClean="0">
                <a:solidFill>
                  <a:schemeClr val="tx1"/>
                </a:solidFill>
                <a:latin typeface="+mn-ea"/>
              </a:rPr>
              <a:t>母</a:t>
            </a:r>
            <a:r>
              <a:rPr lang="ja-JP" altLang="en-US" sz="1300" b="1" dirty="0">
                <a:solidFill>
                  <a:schemeClr val="tx1"/>
                </a:solidFill>
                <a:latin typeface="+mn-ea"/>
              </a:rPr>
              <a:t>親</a:t>
            </a:r>
            <a:r>
              <a:rPr lang="ja-JP" altLang="en-US" sz="1300" b="1" dirty="0" smtClean="0">
                <a:solidFill>
                  <a:srgbClr val="000000"/>
                </a:solidFill>
                <a:latin typeface="+mn-ea"/>
              </a:rPr>
              <a:t>がいる</a:t>
            </a:r>
            <a:endParaRPr lang="ja-JP" altLang="en-US" sz="1300" b="1" dirty="0">
              <a:solidFill>
                <a:srgbClr val="000000"/>
              </a:solidFill>
              <a:latin typeface="+mn-ea"/>
            </a:endParaRPr>
          </a:p>
        </p:txBody>
      </p:sp>
      <p:sp>
        <p:nvSpPr>
          <p:cNvPr id="32" name="角丸四角形 31"/>
          <p:cNvSpPr/>
          <p:nvPr/>
        </p:nvSpPr>
        <p:spPr>
          <a:xfrm>
            <a:off x="5308839" y="3299600"/>
            <a:ext cx="1764293" cy="10717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300" b="1" dirty="0" smtClean="0">
                <a:solidFill>
                  <a:srgbClr val="000000"/>
                </a:solidFill>
                <a:latin typeface="+mn-ea"/>
              </a:rPr>
              <a:t>課題３</a:t>
            </a:r>
            <a:endParaRPr lang="en-US" altLang="ja-JP" sz="1300" b="1" dirty="0" smtClean="0">
              <a:solidFill>
                <a:srgbClr val="000000"/>
              </a:solidFill>
              <a:latin typeface="+mn-ea"/>
            </a:endParaRPr>
          </a:p>
          <a:p>
            <a:pPr>
              <a:defRPr/>
            </a:pPr>
            <a:r>
              <a:rPr lang="ja-JP" altLang="en-US" sz="1300" b="1" dirty="0" smtClean="0">
                <a:solidFill>
                  <a:srgbClr val="000000"/>
                </a:solidFill>
                <a:latin typeface="ＭＳ Ｐゴシック"/>
              </a:rPr>
              <a:t>行政</a:t>
            </a:r>
            <a:r>
              <a:rPr lang="ja-JP" altLang="en-US" sz="1300" b="1" dirty="0">
                <a:solidFill>
                  <a:srgbClr val="000000"/>
                </a:solidFill>
                <a:latin typeface="ＭＳ Ｐゴシック"/>
              </a:rPr>
              <a:t>機関</a:t>
            </a:r>
            <a:r>
              <a:rPr lang="ja-JP" altLang="en-US" sz="1300" b="1" dirty="0" smtClean="0">
                <a:solidFill>
                  <a:srgbClr val="000000"/>
                </a:solidFill>
                <a:latin typeface="ＭＳ Ｐゴシック"/>
              </a:rPr>
              <a:t>や地域の</a:t>
            </a:r>
            <a:r>
              <a:rPr lang="ja-JP" altLang="en-US" sz="1300" b="1" dirty="0">
                <a:solidFill>
                  <a:srgbClr val="000000"/>
                </a:solidFill>
                <a:latin typeface="ＭＳ Ｐゴシック"/>
              </a:rPr>
              <a:t>関係機関</a:t>
            </a:r>
            <a:r>
              <a:rPr lang="ja-JP" altLang="en-US" sz="1300" b="1" dirty="0" smtClean="0">
                <a:solidFill>
                  <a:srgbClr val="000000"/>
                </a:solidFill>
                <a:latin typeface="ＭＳ Ｐゴシック"/>
              </a:rPr>
              <a:t>の目</a:t>
            </a:r>
            <a:r>
              <a:rPr lang="ja-JP" altLang="en-US" sz="1300" b="1" dirty="0">
                <a:solidFill>
                  <a:srgbClr val="000000"/>
                </a:solidFill>
                <a:latin typeface="ＭＳ Ｐゴシック"/>
              </a:rPr>
              <a:t>が</a:t>
            </a:r>
            <a:r>
              <a:rPr lang="ja-JP" altLang="en-US" sz="1300" b="1" dirty="0" smtClean="0">
                <a:solidFill>
                  <a:srgbClr val="000000"/>
                </a:solidFill>
                <a:latin typeface="ＭＳ Ｐゴシック"/>
              </a:rPr>
              <a:t>届きにくい４、５歳児</a:t>
            </a:r>
            <a:r>
              <a:rPr lang="ja-JP" altLang="en-US" sz="1300" b="1" dirty="0">
                <a:solidFill>
                  <a:srgbClr val="000000"/>
                </a:solidFill>
                <a:latin typeface="ＭＳ Ｐゴシック"/>
              </a:rPr>
              <a:t>の</a:t>
            </a:r>
            <a:r>
              <a:rPr lang="ja-JP" altLang="en-US" sz="1300" b="1" dirty="0" smtClean="0">
                <a:solidFill>
                  <a:srgbClr val="000000"/>
                </a:solidFill>
                <a:latin typeface="ＭＳ Ｐゴシック"/>
              </a:rPr>
              <a:t>未就園児</a:t>
            </a:r>
            <a:r>
              <a:rPr lang="ja-JP" altLang="en-US" sz="1300" b="1" dirty="0">
                <a:solidFill>
                  <a:srgbClr val="000000"/>
                </a:solidFill>
                <a:latin typeface="ＭＳ Ｐゴシック"/>
              </a:rPr>
              <a:t>が存在する</a:t>
            </a:r>
          </a:p>
        </p:txBody>
      </p:sp>
      <p:sp>
        <p:nvSpPr>
          <p:cNvPr id="34" name="正方形/長方形 33"/>
          <p:cNvSpPr/>
          <p:nvPr/>
        </p:nvSpPr>
        <p:spPr>
          <a:xfrm>
            <a:off x="263507" y="2052496"/>
            <a:ext cx="1180859" cy="355600"/>
          </a:xfrm>
          <a:prstGeom prst="rect">
            <a:avLst/>
          </a:prstGeom>
          <a:noFill/>
          <a:ln>
            <a:prstDash val="sysDash"/>
          </a:ln>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sz="1200" dirty="0" smtClean="0">
                <a:solidFill>
                  <a:srgbClr val="000000"/>
                </a:solidFill>
                <a:latin typeface="ＭＳ Ｐゴシック"/>
              </a:rPr>
              <a:t>既存の取組み</a:t>
            </a:r>
            <a:endParaRPr lang="ja-JP" altLang="en-US" sz="1200" dirty="0">
              <a:solidFill>
                <a:srgbClr val="000000"/>
              </a:solidFill>
              <a:latin typeface="ＭＳ Ｐゴシック"/>
            </a:endParaRPr>
          </a:p>
        </p:txBody>
      </p:sp>
      <p:sp>
        <p:nvSpPr>
          <p:cNvPr id="37" name="正方形/長方形 36"/>
          <p:cNvSpPr/>
          <p:nvPr/>
        </p:nvSpPr>
        <p:spPr>
          <a:xfrm>
            <a:off x="1580850" y="1826893"/>
            <a:ext cx="1568295" cy="65802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dirty="0">
              <a:solidFill>
                <a:srgbClr val="000000"/>
              </a:solidFill>
              <a:latin typeface="ＭＳ Ｐゴシック"/>
            </a:endParaRPr>
          </a:p>
          <a:p>
            <a:pPr algn="ctr">
              <a:defRPr/>
            </a:pPr>
            <a:r>
              <a:rPr lang="ja-JP" altLang="en-US" sz="1200" b="1" dirty="0">
                <a:solidFill>
                  <a:srgbClr val="000000"/>
                </a:solidFill>
                <a:latin typeface="ＭＳ Ｐゴシック"/>
              </a:rPr>
              <a:t>母子健康手帳</a:t>
            </a:r>
            <a:endParaRPr lang="en-US" altLang="ja-JP" sz="1200" b="1" dirty="0">
              <a:solidFill>
                <a:srgbClr val="000000"/>
              </a:solidFill>
              <a:latin typeface="ＭＳ Ｐゴシック"/>
            </a:endParaRPr>
          </a:p>
          <a:p>
            <a:pPr algn="ctr">
              <a:defRPr/>
            </a:pPr>
            <a:r>
              <a:rPr lang="ja-JP" altLang="en-US" sz="1200" b="1" dirty="0">
                <a:solidFill>
                  <a:srgbClr val="000000"/>
                </a:solidFill>
                <a:latin typeface="ＭＳ Ｐゴシック"/>
              </a:rPr>
              <a:t>交付時の面接時</a:t>
            </a:r>
            <a:r>
              <a:rPr lang="ja-JP" altLang="en-US" sz="1200" b="1" dirty="0" smtClean="0">
                <a:solidFill>
                  <a:srgbClr val="000000"/>
                </a:solidFill>
                <a:latin typeface="ＭＳ Ｐゴシック"/>
              </a:rPr>
              <a:t>に</a:t>
            </a:r>
            <a:endParaRPr lang="en-US" altLang="ja-JP" sz="1200" b="1" dirty="0" smtClean="0">
              <a:solidFill>
                <a:srgbClr val="000000"/>
              </a:solidFill>
              <a:latin typeface="ＭＳ Ｐゴシック"/>
            </a:endParaRPr>
          </a:p>
          <a:p>
            <a:pPr algn="ctr">
              <a:defRPr/>
            </a:pPr>
            <a:r>
              <a:rPr lang="ja-JP" altLang="en-US" sz="1200" b="1" dirty="0" smtClean="0">
                <a:solidFill>
                  <a:srgbClr val="000000"/>
                </a:solidFill>
                <a:latin typeface="ＭＳ Ｐゴシック"/>
              </a:rPr>
              <a:t>状況</a:t>
            </a:r>
            <a:r>
              <a:rPr lang="ja-JP" altLang="en-US" sz="1200" b="1" dirty="0">
                <a:solidFill>
                  <a:srgbClr val="000000"/>
                </a:solidFill>
                <a:latin typeface="ＭＳ Ｐゴシック"/>
              </a:rPr>
              <a:t>等把握</a:t>
            </a:r>
          </a:p>
          <a:p>
            <a:pPr algn="ctr">
              <a:defRPr/>
            </a:pPr>
            <a:endParaRPr lang="en-US" altLang="ja-JP" sz="1600" dirty="0">
              <a:solidFill>
                <a:srgbClr val="000000"/>
              </a:solidFill>
              <a:latin typeface="ＭＳ Ｐゴシック"/>
            </a:endParaRPr>
          </a:p>
        </p:txBody>
      </p:sp>
      <p:sp>
        <p:nvSpPr>
          <p:cNvPr id="38" name="正方形/長方形 37"/>
          <p:cNvSpPr/>
          <p:nvPr/>
        </p:nvSpPr>
        <p:spPr>
          <a:xfrm>
            <a:off x="3223494" y="1826892"/>
            <a:ext cx="3806237" cy="247926"/>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smtClean="0">
                <a:solidFill>
                  <a:srgbClr val="000000"/>
                </a:solidFill>
                <a:latin typeface="ＭＳ Ｐゴシック"/>
              </a:rPr>
              <a:t>保育所</a:t>
            </a:r>
            <a:r>
              <a:rPr lang="ja-JP" altLang="en-US" sz="1200" b="1" dirty="0">
                <a:solidFill>
                  <a:srgbClr val="000000"/>
                </a:solidFill>
                <a:latin typeface="ＭＳ Ｐゴシック"/>
              </a:rPr>
              <a:t>、幼稚園等における状況等把握</a:t>
            </a:r>
            <a:endParaRPr lang="en-US" altLang="ja-JP" sz="1600" dirty="0">
              <a:solidFill>
                <a:srgbClr val="000000"/>
              </a:solidFill>
              <a:latin typeface="ＭＳ Ｐゴシック"/>
            </a:endParaRPr>
          </a:p>
        </p:txBody>
      </p:sp>
      <p:sp>
        <p:nvSpPr>
          <p:cNvPr id="39" name="正方形/長方形 38"/>
          <p:cNvSpPr/>
          <p:nvPr/>
        </p:nvSpPr>
        <p:spPr>
          <a:xfrm>
            <a:off x="7106856" y="1826892"/>
            <a:ext cx="1626178" cy="65055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srgbClr val="000000"/>
                </a:solidFill>
                <a:latin typeface="ＭＳ Ｐゴシック"/>
              </a:rPr>
              <a:t>学校現場での児童等</a:t>
            </a:r>
          </a:p>
          <a:p>
            <a:pPr algn="ctr">
              <a:defRPr/>
            </a:pPr>
            <a:r>
              <a:rPr lang="ja-JP" altLang="en-US" sz="1200" b="1" dirty="0">
                <a:solidFill>
                  <a:srgbClr val="000000"/>
                </a:solidFill>
                <a:latin typeface="ＭＳ Ｐゴシック"/>
              </a:rPr>
              <a:t>の状況把握</a:t>
            </a:r>
          </a:p>
        </p:txBody>
      </p:sp>
      <p:sp>
        <p:nvSpPr>
          <p:cNvPr id="40" name="正方形/長方形 39"/>
          <p:cNvSpPr/>
          <p:nvPr/>
        </p:nvSpPr>
        <p:spPr>
          <a:xfrm>
            <a:off x="3222866" y="2126885"/>
            <a:ext cx="2031489" cy="35802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srgbClr val="000000"/>
                </a:solidFill>
                <a:latin typeface="ＭＳ Ｐゴシック"/>
              </a:rPr>
              <a:t>各種健診・全戸訪問の</a:t>
            </a:r>
            <a:r>
              <a:rPr lang="ja-JP" altLang="en-US" sz="1200" b="1" dirty="0" smtClean="0">
                <a:solidFill>
                  <a:srgbClr val="000000"/>
                </a:solidFill>
                <a:latin typeface="ＭＳ Ｐゴシック"/>
              </a:rPr>
              <a:t>機会</a:t>
            </a:r>
            <a:endParaRPr lang="en-US" altLang="ja-JP" sz="1200" b="1" dirty="0">
              <a:solidFill>
                <a:srgbClr val="000000"/>
              </a:solidFill>
              <a:latin typeface="ＭＳ Ｐゴシック"/>
            </a:endParaRPr>
          </a:p>
          <a:p>
            <a:pPr algn="ctr">
              <a:defRPr/>
            </a:pPr>
            <a:r>
              <a:rPr lang="ja-JP" altLang="en-US" sz="1200" b="1" dirty="0" smtClean="0">
                <a:solidFill>
                  <a:srgbClr val="000000"/>
                </a:solidFill>
                <a:latin typeface="ＭＳ Ｐゴシック"/>
              </a:rPr>
              <a:t>に</a:t>
            </a:r>
            <a:r>
              <a:rPr lang="ja-JP" altLang="en-US" sz="1200" b="1" dirty="0">
                <a:solidFill>
                  <a:srgbClr val="000000"/>
                </a:solidFill>
                <a:latin typeface="ＭＳ Ｐゴシック"/>
              </a:rPr>
              <a:t>児童等の状況把握</a:t>
            </a:r>
            <a:endParaRPr lang="en-US" altLang="ja-JP" sz="1200" b="1" dirty="0">
              <a:solidFill>
                <a:srgbClr val="000000"/>
              </a:solidFill>
              <a:latin typeface="ＭＳ Ｐゴシック"/>
            </a:endParaRPr>
          </a:p>
        </p:txBody>
      </p:sp>
      <p:sp>
        <p:nvSpPr>
          <p:cNvPr id="41" name="角丸四角形 40"/>
          <p:cNvSpPr/>
          <p:nvPr/>
        </p:nvSpPr>
        <p:spPr>
          <a:xfrm>
            <a:off x="6380252" y="4462800"/>
            <a:ext cx="2714981" cy="5927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smtClean="0">
                <a:solidFill>
                  <a:srgbClr val="000000"/>
                </a:solidFill>
                <a:latin typeface="ＭＳ ゴシック" panose="020B0609070205080204" pitchFamily="49" charset="-128"/>
                <a:ea typeface="ＭＳ ゴシック" panose="020B0609070205080204" pitchFamily="49" charset="-128"/>
              </a:rPr>
              <a:t>・一時保護所の環境改善</a:t>
            </a:r>
            <a:endParaRPr lang="en-US" altLang="ja-JP" sz="1200" b="1" dirty="0" smtClean="0">
              <a:solidFill>
                <a:srgbClr val="000000"/>
              </a:solidFill>
              <a:latin typeface="ＭＳ ゴシック" panose="020B0609070205080204" pitchFamily="49" charset="-128"/>
              <a:ea typeface="ＭＳ ゴシック" panose="020B0609070205080204" pitchFamily="49" charset="-128"/>
            </a:endParaRPr>
          </a:p>
          <a:p>
            <a:pPr>
              <a:defRPr/>
            </a:pPr>
            <a:r>
              <a:rPr lang="ja-JP" altLang="en-US" sz="1200" b="1" dirty="0" smtClean="0">
                <a:solidFill>
                  <a:schemeClr val="tx1"/>
                </a:solidFill>
                <a:latin typeface="ＭＳ ゴシック" panose="020B0609070205080204" pitchFamily="49" charset="-128"/>
                <a:ea typeface="ＭＳ ゴシック" panose="020B0609070205080204" pitchFamily="49" charset="-128"/>
              </a:rPr>
              <a:t>・関係機関との情報共有</a:t>
            </a:r>
            <a:endParaRPr lang="en-US" altLang="ja-JP" sz="1200" b="1" dirty="0" smtClean="0">
              <a:solidFill>
                <a:schemeClr val="tx1"/>
              </a:solidFill>
              <a:latin typeface="ＭＳ ゴシック" panose="020B0609070205080204" pitchFamily="49" charset="-128"/>
              <a:ea typeface="ＭＳ ゴシック" panose="020B0609070205080204" pitchFamily="49" charset="-128"/>
            </a:endParaRPr>
          </a:p>
        </p:txBody>
      </p:sp>
      <p:sp>
        <p:nvSpPr>
          <p:cNvPr id="36" name="角丸四角形 35"/>
          <p:cNvSpPr/>
          <p:nvPr/>
        </p:nvSpPr>
        <p:spPr>
          <a:xfrm>
            <a:off x="7130606" y="3292129"/>
            <a:ext cx="1705169" cy="11812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300" b="1" dirty="0" smtClean="0">
                <a:solidFill>
                  <a:srgbClr val="000000"/>
                </a:solidFill>
                <a:latin typeface="+mn-ea"/>
              </a:rPr>
              <a:t>課題４</a:t>
            </a:r>
            <a:endParaRPr lang="en-US" altLang="ja-JP" sz="1300" b="1" dirty="0" smtClean="0">
              <a:solidFill>
                <a:srgbClr val="000000"/>
              </a:solidFill>
              <a:latin typeface="+mn-ea"/>
            </a:endParaRPr>
          </a:p>
          <a:p>
            <a:pPr>
              <a:defRPr/>
            </a:pPr>
            <a:r>
              <a:rPr lang="ja-JP" altLang="en-US" sz="1300" b="1" dirty="0" smtClean="0">
                <a:solidFill>
                  <a:srgbClr val="000000"/>
                </a:solidFill>
                <a:latin typeface="+mn-ea"/>
              </a:rPr>
              <a:t>児童虐待について認識がないため、</a:t>
            </a:r>
            <a:endParaRPr lang="en-US" altLang="ja-JP" sz="1300" b="1" dirty="0" smtClean="0">
              <a:solidFill>
                <a:srgbClr val="000000"/>
              </a:solidFill>
              <a:latin typeface="+mn-ea"/>
            </a:endParaRPr>
          </a:p>
          <a:p>
            <a:pPr>
              <a:defRPr/>
            </a:pPr>
            <a:r>
              <a:rPr lang="ja-JP" altLang="en-US" sz="1300" b="1" dirty="0" smtClean="0">
                <a:solidFill>
                  <a:srgbClr val="000000"/>
                </a:solidFill>
                <a:latin typeface="+mn-ea"/>
              </a:rPr>
              <a:t>虐待を受けても外部にＳＯＳを出せない</a:t>
            </a:r>
            <a:endParaRPr lang="en-US" altLang="ja-JP" sz="1300" b="1" dirty="0" smtClean="0">
              <a:solidFill>
                <a:srgbClr val="000000"/>
              </a:solidFill>
              <a:latin typeface="+mn-ea"/>
            </a:endParaRPr>
          </a:p>
          <a:p>
            <a:pPr>
              <a:defRPr/>
            </a:pPr>
            <a:r>
              <a:rPr lang="ja-JP" altLang="en-US" sz="1300" b="1" dirty="0" smtClean="0">
                <a:solidFill>
                  <a:srgbClr val="000000"/>
                </a:solidFill>
                <a:latin typeface="+mn-ea"/>
              </a:rPr>
              <a:t>こどもがいる</a:t>
            </a:r>
            <a:endParaRPr lang="en-US" altLang="ja-JP" sz="1300" b="1" dirty="0" smtClean="0">
              <a:solidFill>
                <a:srgbClr val="000000"/>
              </a:solidFill>
              <a:latin typeface="+mn-ea"/>
            </a:endParaRPr>
          </a:p>
        </p:txBody>
      </p:sp>
      <p:sp>
        <p:nvSpPr>
          <p:cNvPr id="43" name="Rectangle 4"/>
          <p:cNvSpPr>
            <a:spLocks noChangeArrowheads="1"/>
          </p:cNvSpPr>
          <p:nvPr/>
        </p:nvSpPr>
        <p:spPr bwMode="auto">
          <a:xfrm>
            <a:off x="-1588" y="4763"/>
            <a:ext cx="9137651"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tabLst>
                <a:tab pos="1614488" algn="l"/>
              </a:tabLst>
              <a:defRPr/>
            </a:pPr>
            <a:r>
              <a:rPr lang="ja-JP" altLang="en-US" sz="2800" dirty="0">
                <a:solidFill>
                  <a:srgbClr val="FFFFFF"/>
                </a:solidFill>
                <a:effectLst>
                  <a:outerShdw blurRad="38100" dist="38100" dir="2700000" algn="tl">
                    <a:srgbClr val="000000">
                      <a:alpha val="43137"/>
                    </a:srgbClr>
                  </a:outerShdw>
                </a:effectLst>
                <a:ea typeface="HG創英角ｺﾞｼｯｸUB" pitchFamily="49" charset="-128"/>
              </a:rPr>
              <a:t>児童虐待防止対策の</a:t>
            </a:r>
            <a:r>
              <a:rPr lang="ja-JP" altLang="en-US" sz="2800" dirty="0" smtClean="0">
                <a:solidFill>
                  <a:srgbClr val="FFFFFF"/>
                </a:solidFill>
                <a:effectLst>
                  <a:outerShdw blurRad="38100" dist="38100" dir="2700000" algn="tl">
                    <a:srgbClr val="000000">
                      <a:alpha val="43137"/>
                    </a:srgbClr>
                  </a:outerShdw>
                </a:effectLst>
                <a:ea typeface="HG創英角ｺﾞｼｯｸUB" pitchFamily="49" charset="-128"/>
              </a:rPr>
              <a:t>充実①</a:t>
            </a:r>
            <a:endParaRPr lang="en-US" altLang="ja-JP" sz="2800"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44" name="Rectangle 4"/>
          <p:cNvSpPr>
            <a:spLocks noChangeArrowheads="1"/>
          </p:cNvSpPr>
          <p:nvPr/>
        </p:nvSpPr>
        <p:spPr bwMode="auto">
          <a:xfrm>
            <a:off x="6871146" y="32695"/>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ea typeface="HG創英角ｺﾞｼｯｸUB" panose="020B0909000000000000" pitchFamily="49" charset="-128"/>
              </a:rPr>
              <a:t>子育て・教育環境の充実</a:t>
            </a:r>
            <a:endParaRPr lang="en-US" altLang="ja-JP" sz="1400" dirty="0">
              <a:solidFill>
                <a:srgbClr val="000099"/>
              </a:solidFill>
              <a:ea typeface="HG創英角ｺﾞｼｯｸUB" panose="020B0909000000000000" pitchFamily="49" charset="-128"/>
            </a:endParaRPr>
          </a:p>
        </p:txBody>
      </p:sp>
      <p:sp>
        <p:nvSpPr>
          <p:cNvPr id="33" name="スライド番号プレースホルダ 3"/>
          <p:cNvSpPr txBox="1">
            <a:spLocks noGrp="1"/>
          </p:cNvSpPr>
          <p:nvPr/>
        </p:nvSpPr>
        <p:spPr bwMode="auto">
          <a:xfrm>
            <a:off x="7010400" y="4786313"/>
            <a:ext cx="2133600" cy="357187"/>
          </a:xfrm>
          <a:prstGeom prst="rect">
            <a:avLst/>
          </a:prstGeom>
          <a:noFill/>
          <a:ln>
            <a:miter lim="800000"/>
            <a:headEnd/>
            <a:tailEnd/>
          </a:ln>
        </p:spPr>
        <p:txBody>
          <a:bodyPr lIns="77929" tIns="38964" rIns="77929" bIns="38964"/>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defRPr/>
            </a:pPr>
            <a:endParaRPr lang="en-US" altLang="ja-JP" sz="2000" b="1" dirty="0" smtClean="0">
              <a:solidFill>
                <a:srgbClr val="000000"/>
              </a:solidFill>
              <a:effectLst>
                <a:outerShdw blurRad="38100" dist="38100" dir="2700000" algn="tl">
                  <a:srgbClr val="C0C0C0"/>
                </a:outerShdw>
              </a:effectLst>
            </a:endParaRPr>
          </a:p>
        </p:txBody>
      </p:sp>
      <p:sp>
        <p:nvSpPr>
          <p:cNvPr id="2" name="スライド番号プレースホルダー 1"/>
          <p:cNvSpPr>
            <a:spLocks noGrp="1"/>
          </p:cNvSpPr>
          <p:nvPr>
            <p:ph type="sldNum" sz="quarter" idx="12"/>
          </p:nvPr>
        </p:nvSpPr>
        <p:spPr>
          <a:xfrm>
            <a:off x="7002463" y="4784725"/>
            <a:ext cx="2133600" cy="358775"/>
          </a:xfrm>
        </p:spPr>
        <p:txBody>
          <a:bodyPr/>
          <a:lstStyle/>
          <a:p>
            <a:pPr>
              <a:defRPr/>
            </a:pPr>
            <a:fld id="{91E2DCCE-2328-4EE7-B47C-8DACD135FF60}" type="slidenum">
              <a:rPr lang="en-US" altLang="ja-JP" sz="2000" b="1" smtClean="0">
                <a:effectLst>
                  <a:outerShdw blurRad="38100" dist="38100" dir="2700000" algn="tl">
                    <a:srgbClr val="000000">
                      <a:alpha val="43137"/>
                    </a:srgbClr>
                  </a:outerShdw>
                </a:effectLst>
              </a:rPr>
              <a:pPr>
                <a:defRPr/>
              </a:pPr>
              <a:t>22</a:t>
            </a:fld>
            <a:endParaRPr lang="en-US" altLang="ja-JP"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4673787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5"/>
          <p:cNvSpPr>
            <a:spLocks noChangeArrowheads="1"/>
          </p:cNvSpPr>
          <p:nvPr/>
        </p:nvSpPr>
        <p:spPr bwMode="auto">
          <a:xfrm>
            <a:off x="-685006" y="3669508"/>
            <a:ext cx="8780462" cy="459193"/>
          </a:xfrm>
          <a:prstGeom prst="rect">
            <a:avLst/>
          </a:prstGeom>
          <a:noFill/>
          <a:ln w="9525">
            <a:noFill/>
            <a:miter lim="800000"/>
            <a:headEnd/>
            <a:tailEnd/>
          </a:ln>
        </p:spPr>
        <p:txBody>
          <a:bodyPr lIns="77929" tIns="38964" rIns="77929" bIns="38964"/>
          <a:lstStyle/>
          <a:p>
            <a:pPr eaLnBrk="1" hangingPunct="1">
              <a:lnSpc>
                <a:spcPct val="150000"/>
              </a:lnSpc>
              <a:spcBef>
                <a:spcPts val="170"/>
              </a:spcBef>
              <a:spcAft>
                <a:spcPts val="170"/>
              </a:spcAft>
              <a:defRPr/>
            </a:pPr>
            <a:r>
              <a:rPr lang="ja-JP" altLang="en-US" b="1" dirty="0">
                <a:solidFill>
                  <a:srgbClr val="000000"/>
                </a:solidFill>
                <a:latin typeface="ＭＳ Ｐゴシック" pitchFamily="50" charset="-128"/>
                <a:ea typeface="ＭＳ Ｐゴシック" charset="-128"/>
              </a:rPr>
              <a:t>　</a:t>
            </a:r>
            <a:r>
              <a:rPr lang="ja-JP" altLang="en-US" sz="1400" dirty="0" smtClean="0">
                <a:solidFill>
                  <a:srgbClr val="000000"/>
                </a:solidFill>
                <a:latin typeface="ＭＳ Ｐゴシック" panose="020B0600070205080204" pitchFamily="50" charset="-128"/>
              </a:rPr>
              <a:t> </a:t>
            </a:r>
            <a:r>
              <a:rPr lang="ja-JP" altLang="en-US" sz="1400" dirty="0">
                <a:solidFill>
                  <a:srgbClr val="000000"/>
                </a:solidFill>
                <a:latin typeface="ＭＳ Ｐゴシック" panose="020B0600070205080204" pitchFamily="50" charset="-128"/>
              </a:rPr>
              <a:t>　　　　　</a:t>
            </a:r>
            <a:r>
              <a:rPr lang="ja-JP" altLang="en-US" sz="1400" dirty="0" smtClean="0">
                <a:solidFill>
                  <a:srgbClr val="000000"/>
                </a:solidFill>
                <a:latin typeface="ＭＳ Ｐゴシック" panose="020B0600070205080204" pitchFamily="50" charset="-128"/>
              </a:rPr>
              <a:t>　　</a:t>
            </a:r>
          </a:p>
          <a:p>
            <a:pPr eaLnBrk="1" hangingPunct="1">
              <a:lnSpc>
                <a:spcPct val="150000"/>
              </a:lnSpc>
              <a:spcBef>
                <a:spcPts val="170"/>
              </a:spcBef>
              <a:spcAft>
                <a:spcPts val="170"/>
              </a:spcAft>
              <a:defRPr/>
            </a:pPr>
            <a:r>
              <a:rPr lang="ja-JP" altLang="en-US" b="1" dirty="0">
                <a:solidFill>
                  <a:srgbClr val="000000"/>
                </a:solidFill>
                <a:latin typeface="ＭＳ Ｐゴシック" pitchFamily="50" charset="-128"/>
                <a:ea typeface="ＭＳ Ｐゴシック" charset="-128"/>
              </a:rPr>
              <a:t>　</a:t>
            </a:r>
            <a:endParaRPr lang="en-US" altLang="ja-JP" sz="1400" dirty="0">
              <a:solidFill>
                <a:srgbClr val="000000"/>
              </a:solidFill>
              <a:latin typeface="ＭＳ Ｐゴシック" pitchFamily="50" charset="-128"/>
              <a:ea typeface="ＭＳ Ｐゴシック" charset="-128"/>
            </a:endParaRPr>
          </a:p>
        </p:txBody>
      </p:sp>
      <p:sp>
        <p:nvSpPr>
          <p:cNvPr id="23" name="角丸四角形 22"/>
          <p:cNvSpPr/>
          <p:nvPr/>
        </p:nvSpPr>
        <p:spPr>
          <a:xfrm>
            <a:off x="71450" y="1348926"/>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13" name="角丸四角形 12"/>
          <p:cNvSpPr/>
          <p:nvPr/>
        </p:nvSpPr>
        <p:spPr>
          <a:xfrm>
            <a:off x="78658" y="941195"/>
            <a:ext cx="8805863" cy="408322"/>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defRPr/>
            </a:pPr>
            <a:r>
              <a:rPr lang="ja-JP" altLang="en-US" b="1" dirty="0" smtClean="0">
                <a:solidFill>
                  <a:srgbClr val="000000"/>
                </a:solidFill>
              </a:rPr>
              <a:t>○児</a:t>
            </a:r>
            <a:r>
              <a:rPr lang="ja-JP" altLang="en-US" b="1" dirty="0">
                <a:solidFill>
                  <a:srgbClr val="000000"/>
                </a:solidFill>
              </a:rPr>
              <a:t>童</a:t>
            </a:r>
            <a:r>
              <a:rPr lang="ja-JP" altLang="en-US" b="1">
                <a:solidFill>
                  <a:srgbClr val="000000"/>
                </a:solidFill>
              </a:rPr>
              <a:t>虐待</a:t>
            </a:r>
            <a:r>
              <a:rPr lang="ja-JP" altLang="en-US" b="1" smtClean="0">
                <a:solidFill>
                  <a:srgbClr val="000000"/>
                </a:solidFill>
              </a:rPr>
              <a:t>を未然防止・</a:t>
            </a:r>
            <a:r>
              <a:rPr lang="ja-JP" altLang="en-US" b="1" dirty="0">
                <a:solidFill>
                  <a:srgbClr val="000000"/>
                </a:solidFill>
              </a:rPr>
              <a:t>早期発見・早期対応するための課題に応じた新たな取組み</a:t>
            </a:r>
            <a:r>
              <a:rPr lang="ja-JP" altLang="en-US" b="1">
                <a:solidFill>
                  <a:srgbClr val="000000"/>
                </a:solidFill>
              </a:rPr>
              <a:t>　</a:t>
            </a:r>
            <a:r>
              <a:rPr lang="ja-JP" altLang="en-US" sz="1200">
                <a:solidFill>
                  <a:srgbClr val="000000"/>
                </a:solidFill>
                <a:latin typeface="ＭＳ ゴシック" pitchFamily="49" charset="-128"/>
                <a:ea typeface="ＭＳ ゴシック" pitchFamily="49" charset="-128"/>
              </a:rPr>
              <a:t>　</a:t>
            </a:r>
            <a:endParaRPr lang="ja-JP" altLang="en-US" dirty="0">
              <a:solidFill>
                <a:srgbClr val="000000"/>
              </a:solidFill>
            </a:endParaRPr>
          </a:p>
        </p:txBody>
      </p:sp>
      <p:sp>
        <p:nvSpPr>
          <p:cNvPr id="24" name="Rectangle 5"/>
          <p:cNvSpPr>
            <a:spLocks noChangeArrowheads="1"/>
          </p:cNvSpPr>
          <p:nvPr/>
        </p:nvSpPr>
        <p:spPr bwMode="auto">
          <a:xfrm>
            <a:off x="354609" y="4021233"/>
            <a:ext cx="8501582" cy="105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pPr>
            <a:r>
              <a:rPr lang="ja-JP" altLang="en-US" sz="1600" b="1" dirty="0" smtClean="0">
                <a:solidFill>
                  <a:srgbClr val="000000"/>
                </a:solidFill>
                <a:latin typeface="ＭＳ Ｐゴシック" panose="020B0600070205080204" pitchFamily="50" charset="-128"/>
              </a:rPr>
              <a:t>■　学校現場における児童虐待防止啓発</a:t>
            </a:r>
            <a:r>
              <a:rPr lang="ja-JP" altLang="en-US" sz="1600" b="1" dirty="0">
                <a:solidFill>
                  <a:srgbClr val="000000"/>
                </a:solidFill>
                <a:latin typeface="ＭＳ Ｐゴシック" panose="020B0600070205080204" pitchFamily="50" charset="-128"/>
              </a:rPr>
              <a:t>事業</a:t>
            </a:r>
            <a:r>
              <a:rPr lang="ja-JP" altLang="en-US" sz="1600" b="1" dirty="0" smtClean="0">
                <a:solidFill>
                  <a:srgbClr val="000000"/>
                </a:solidFill>
                <a:latin typeface="ＭＳ Ｐゴシック" panose="020B0600070205080204" pitchFamily="50" charset="-128"/>
              </a:rPr>
              <a:t>　　　 （１，０００万円）</a:t>
            </a:r>
            <a:endParaRPr lang="en-US" altLang="ja-JP" sz="1400" dirty="0">
              <a:solidFill>
                <a:srgbClr val="000000"/>
              </a:solidFill>
              <a:latin typeface="ＭＳ Ｐゴシック" panose="020B0600070205080204" pitchFamily="50" charset="-128"/>
            </a:endParaRPr>
          </a:p>
          <a:p>
            <a:pPr marL="285750" indent="-285750" eaLnBrk="1" hangingPunct="1">
              <a:spcBef>
                <a:spcPts val="175"/>
              </a:spcBef>
              <a:spcAft>
                <a:spcPts val="175"/>
              </a:spcAft>
              <a:buFont typeface="Wingdings" panose="05000000000000000000" pitchFamily="2" charset="2"/>
              <a:buChar char="Ø"/>
            </a:pPr>
            <a:r>
              <a:rPr lang="ja-JP" altLang="en-US" sz="1400" dirty="0" smtClean="0">
                <a:solidFill>
                  <a:srgbClr val="000000"/>
                </a:solidFill>
                <a:latin typeface="ＭＳ Ｐゴシック" panose="020B0600070205080204" pitchFamily="50" charset="-128"/>
              </a:rPr>
              <a:t>こども自身が児童虐待について知り、自らを守る力をつけるため、</a:t>
            </a:r>
            <a:endParaRPr lang="en-US" altLang="ja-JP" sz="1400" dirty="0" smtClean="0">
              <a:solidFill>
                <a:srgbClr val="000000"/>
              </a:solidFill>
              <a:latin typeface="ＭＳ Ｐゴシック" panose="020B0600070205080204" pitchFamily="50" charset="-128"/>
            </a:endParaRPr>
          </a:p>
          <a:p>
            <a:pPr eaLnBrk="1" hangingPunct="1">
              <a:spcBef>
                <a:spcPts val="175"/>
              </a:spcBef>
              <a:spcAft>
                <a:spcPts val="175"/>
              </a:spcAft>
            </a:pPr>
            <a:r>
              <a:rPr lang="en-US" altLang="ja-JP" sz="1400" dirty="0" smtClean="0">
                <a:solidFill>
                  <a:srgbClr val="000000"/>
                </a:solidFill>
                <a:latin typeface="ＭＳ Ｐゴシック" panose="020B0600070205080204" pitchFamily="50" charset="-128"/>
              </a:rPr>
              <a:t>     </a:t>
            </a:r>
            <a:r>
              <a:rPr lang="ja-JP" altLang="en-US" sz="1400" dirty="0" smtClean="0">
                <a:latin typeface="ＭＳ Ｐゴシック" panose="020B0600070205080204" pitchFamily="50" charset="-128"/>
              </a:rPr>
              <a:t>市立の全小・中学校における</a:t>
            </a:r>
            <a:r>
              <a:rPr lang="ja-JP" altLang="en-US" sz="1400" dirty="0" smtClean="0">
                <a:solidFill>
                  <a:srgbClr val="000000"/>
                </a:solidFill>
                <a:latin typeface="ＭＳ Ｐゴシック" panose="020B0600070205080204" pitchFamily="50" charset="-128"/>
              </a:rPr>
              <a:t>啓発</a:t>
            </a:r>
            <a:r>
              <a:rPr lang="ja-JP" altLang="en-US" sz="1400" dirty="0">
                <a:solidFill>
                  <a:srgbClr val="000000"/>
                </a:solidFill>
                <a:latin typeface="ＭＳ Ｐゴシック" panose="020B0600070205080204" pitchFamily="50" charset="-128"/>
              </a:rPr>
              <a:t>授業等の実施に</a:t>
            </a:r>
            <a:r>
              <a:rPr lang="ja-JP" altLang="en-US" sz="1400" dirty="0" smtClean="0">
                <a:solidFill>
                  <a:srgbClr val="000000"/>
                </a:solidFill>
                <a:latin typeface="ＭＳ Ｐゴシック" panose="020B0600070205080204" pitchFamily="50" charset="-128"/>
              </a:rPr>
              <a:t>向け、</a:t>
            </a:r>
            <a:r>
              <a:rPr lang="ja-JP" altLang="en-US" sz="1400" dirty="0">
                <a:solidFill>
                  <a:srgbClr val="000000"/>
                </a:solidFill>
                <a:latin typeface="ＭＳ Ｐゴシック" panose="020B0600070205080204" pitchFamily="50" charset="-128"/>
              </a:rPr>
              <a:t>こどもの成長段階</a:t>
            </a:r>
            <a:r>
              <a:rPr lang="ja-JP" altLang="en-US" sz="1400" dirty="0" smtClean="0">
                <a:solidFill>
                  <a:srgbClr val="000000"/>
                </a:solidFill>
                <a:latin typeface="ＭＳ Ｐゴシック" panose="020B0600070205080204" pitchFamily="50" charset="-128"/>
              </a:rPr>
              <a:t>に</a:t>
            </a:r>
            <a:endParaRPr lang="en-US" altLang="ja-JP" sz="1400" dirty="0" smtClean="0">
              <a:solidFill>
                <a:srgbClr val="000000"/>
              </a:solidFill>
              <a:latin typeface="ＭＳ Ｐゴシック" panose="020B0600070205080204" pitchFamily="50" charset="-128"/>
            </a:endParaRPr>
          </a:p>
          <a:p>
            <a:pPr eaLnBrk="1" hangingPunct="1">
              <a:spcBef>
                <a:spcPts val="175"/>
              </a:spcBef>
              <a:spcAft>
                <a:spcPts val="175"/>
              </a:spcAft>
            </a:pPr>
            <a:r>
              <a:rPr lang="en-US" altLang="ja-JP" sz="1400" dirty="0">
                <a:solidFill>
                  <a:srgbClr val="000000"/>
                </a:solidFill>
                <a:latin typeface="ＭＳ Ｐゴシック" panose="020B0600070205080204" pitchFamily="50" charset="-128"/>
              </a:rPr>
              <a:t> </a:t>
            </a:r>
            <a:r>
              <a:rPr lang="en-US" altLang="ja-JP" sz="1400" dirty="0" smtClean="0">
                <a:solidFill>
                  <a:srgbClr val="000000"/>
                </a:solidFill>
                <a:latin typeface="ＭＳ Ｐゴシック" panose="020B0600070205080204" pitchFamily="50" charset="-128"/>
              </a:rPr>
              <a:t>    </a:t>
            </a:r>
            <a:r>
              <a:rPr lang="ja-JP" altLang="en-US" sz="1400" dirty="0" smtClean="0">
                <a:solidFill>
                  <a:srgbClr val="000000"/>
                </a:solidFill>
                <a:latin typeface="ＭＳ Ｐゴシック" panose="020B0600070205080204" pitchFamily="50" charset="-128"/>
              </a:rPr>
              <a:t>応じた内容</a:t>
            </a:r>
            <a:r>
              <a:rPr lang="ja-JP" altLang="en-US" sz="1400" dirty="0">
                <a:solidFill>
                  <a:srgbClr val="000000"/>
                </a:solidFill>
                <a:latin typeface="ＭＳ Ｐゴシック" panose="020B0600070205080204" pitchFamily="50" charset="-128"/>
              </a:rPr>
              <a:t>の教材を</a:t>
            </a:r>
            <a:r>
              <a:rPr lang="ja-JP" altLang="en-US" sz="1400" dirty="0" smtClean="0">
                <a:solidFill>
                  <a:srgbClr val="000000"/>
                </a:solidFill>
                <a:latin typeface="ＭＳ Ｐゴシック" panose="020B0600070205080204" pitchFamily="50" charset="-128"/>
              </a:rPr>
              <a:t>作成　　　　　　　　　　　　　　　　　　</a:t>
            </a:r>
            <a:r>
              <a:rPr lang="en-US" altLang="ja-JP" sz="1400" dirty="0" smtClean="0">
                <a:solidFill>
                  <a:srgbClr val="000000"/>
                </a:solidFill>
                <a:latin typeface="ＭＳ Ｐゴシック" panose="020B0600070205080204" pitchFamily="50" charset="-128"/>
              </a:rPr>
              <a:t>※</a:t>
            </a:r>
            <a:r>
              <a:rPr lang="ja-JP" altLang="en-US" sz="1400" dirty="0" smtClean="0">
                <a:solidFill>
                  <a:srgbClr val="000000"/>
                </a:solidFill>
                <a:latin typeface="ＭＳ Ｐゴシック" panose="020B0600070205080204" pitchFamily="50" charset="-128"/>
              </a:rPr>
              <a:t>課題４</a:t>
            </a:r>
            <a:r>
              <a:rPr lang="ja-JP" altLang="en-US" sz="1400" dirty="0" smtClean="0">
                <a:latin typeface="ＭＳ Ｐゴシック" panose="020B0600070205080204" pitchFamily="50" charset="-128"/>
              </a:rPr>
              <a:t>への</a:t>
            </a:r>
            <a:r>
              <a:rPr lang="ja-JP" altLang="en-US" sz="1400" dirty="0" smtClean="0">
                <a:solidFill>
                  <a:srgbClr val="000000"/>
                </a:solidFill>
                <a:latin typeface="ＭＳ Ｐゴシック" panose="020B0600070205080204" pitchFamily="50" charset="-128"/>
              </a:rPr>
              <a:t>対応</a:t>
            </a:r>
            <a:endParaRPr lang="ja-JP" altLang="en-US" b="1" dirty="0">
              <a:solidFill>
                <a:srgbClr val="000000"/>
              </a:solidFill>
              <a:latin typeface="ＭＳ Ｐゴシック" panose="020B0600070205080204" pitchFamily="50" charset="-128"/>
            </a:endParaRPr>
          </a:p>
          <a:p>
            <a:pPr eaLnBrk="1" hangingPunct="1">
              <a:lnSpc>
                <a:spcPct val="150000"/>
              </a:lnSpc>
              <a:spcBef>
                <a:spcPts val="175"/>
              </a:spcBef>
              <a:spcAft>
                <a:spcPts val="175"/>
              </a:spcAft>
            </a:pPr>
            <a:r>
              <a:rPr lang="ja-JP" altLang="en-US" b="1" dirty="0" smtClean="0">
                <a:solidFill>
                  <a:srgbClr val="000000"/>
                </a:solidFill>
                <a:latin typeface="ＭＳ Ｐゴシック" panose="020B0600070205080204" pitchFamily="50" charset="-128"/>
              </a:rPr>
              <a:t>　</a:t>
            </a:r>
            <a:endParaRPr lang="ja-JP" altLang="en-US" b="1" dirty="0">
              <a:solidFill>
                <a:srgbClr val="000000"/>
              </a:solidFill>
              <a:latin typeface="ＭＳ Ｐゴシック" panose="020B0600070205080204" pitchFamily="50" charset="-128"/>
            </a:endParaRPr>
          </a:p>
        </p:txBody>
      </p:sp>
      <p:sp>
        <p:nvSpPr>
          <p:cNvPr id="27" name="角丸四角形 26"/>
          <p:cNvSpPr/>
          <p:nvPr/>
        </p:nvSpPr>
        <p:spPr>
          <a:xfrm>
            <a:off x="78658" y="3184353"/>
            <a:ext cx="288925" cy="262659"/>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pic>
        <p:nvPicPr>
          <p:cNvPr id="5" name="図 4"/>
          <p:cNvPicPr>
            <a:picLocks noChangeAspect="1"/>
          </p:cNvPicPr>
          <p:nvPr/>
        </p:nvPicPr>
        <p:blipFill>
          <a:blip r:embed="rId3"/>
          <a:stretch>
            <a:fillRect/>
          </a:stretch>
        </p:blipFill>
        <p:spPr>
          <a:xfrm>
            <a:off x="7070301" y="1535940"/>
            <a:ext cx="1573732" cy="1200200"/>
          </a:xfrm>
          <a:prstGeom prst="rect">
            <a:avLst/>
          </a:prstGeom>
        </p:spPr>
      </p:pic>
      <p:sp>
        <p:nvSpPr>
          <p:cNvPr id="29" name="Rectangle 5"/>
          <p:cNvSpPr>
            <a:spLocks noChangeArrowheads="1"/>
          </p:cNvSpPr>
          <p:nvPr/>
        </p:nvSpPr>
        <p:spPr bwMode="auto">
          <a:xfrm>
            <a:off x="330366" y="1329804"/>
            <a:ext cx="8775688" cy="927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pPr>
            <a:r>
              <a:rPr lang="ja-JP" altLang="en-US" sz="1600" b="1" dirty="0" smtClean="0">
                <a:solidFill>
                  <a:srgbClr val="000000"/>
                </a:solidFill>
                <a:latin typeface="ＭＳ Ｐゴシック" panose="020B0600070205080204" pitchFamily="50" charset="-128"/>
              </a:rPr>
              <a:t>■</a:t>
            </a:r>
            <a:r>
              <a:rPr lang="ja-JP" altLang="en-US" sz="1600" b="1" dirty="0">
                <a:solidFill>
                  <a:srgbClr val="000000"/>
                </a:solidFill>
                <a:latin typeface="ＭＳ Ｐゴシック" panose="020B0600070205080204" pitchFamily="50" charset="-128"/>
              </a:rPr>
              <a:t>　</a:t>
            </a:r>
            <a:r>
              <a:rPr lang="ja-JP" altLang="en-US" sz="1600" b="1" dirty="0" smtClean="0">
                <a:solidFill>
                  <a:srgbClr val="000000"/>
                </a:solidFill>
                <a:latin typeface="ＭＳ Ｐゴシック" panose="020B0600070205080204" pitchFamily="50" charset="-128"/>
              </a:rPr>
              <a:t>養子縁組民間あっせん機関育成事業　　　 　　</a:t>
            </a:r>
            <a:r>
              <a:rPr lang="ja-JP" altLang="en-US" sz="1600" b="1" dirty="0">
                <a:solidFill>
                  <a:srgbClr val="000000"/>
                </a:solidFill>
                <a:latin typeface="ＭＳ Ｐゴシック" panose="020B0600070205080204" pitchFamily="50" charset="-128"/>
              </a:rPr>
              <a:t> </a:t>
            </a:r>
            <a:r>
              <a:rPr lang="ja-JP" altLang="en-US" sz="1600" b="1" dirty="0" smtClean="0">
                <a:solidFill>
                  <a:srgbClr val="000000"/>
                </a:solidFill>
                <a:latin typeface="ＭＳ Ｐゴシック" panose="020B0600070205080204" pitchFamily="50" charset="-128"/>
              </a:rPr>
              <a:t> （　 　１００万円）　</a:t>
            </a:r>
            <a:endParaRPr lang="en-US" altLang="ja-JP" sz="1600" b="1" dirty="0" smtClean="0">
              <a:solidFill>
                <a:srgbClr val="000000"/>
              </a:solidFill>
              <a:latin typeface="ＭＳ Ｐゴシック" panose="020B0600070205080204" pitchFamily="50" charset="-128"/>
            </a:endParaRPr>
          </a:p>
          <a:p>
            <a:pPr marL="285750" indent="-285750" eaLnBrk="1" hangingPunct="1">
              <a:spcBef>
                <a:spcPts val="175"/>
              </a:spcBef>
              <a:spcAft>
                <a:spcPts val="175"/>
              </a:spcAft>
              <a:buFont typeface="Wingdings" panose="05000000000000000000" pitchFamily="2" charset="2"/>
              <a:buChar char="Ø"/>
            </a:pPr>
            <a:r>
              <a:rPr lang="ja-JP" altLang="en-US" sz="1400" dirty="0" smtClean="0">
                <a:solidFill>
                  <a:srgbClr val="000000"/>
                </a:solidFill>
                <a:latin typeface="ＭＳ Ｐゴシック" panose="020B0600070205080204" pitchFamily="50" charset="-128"/>
              </a:rPr>
              <a:t>予期せぬ妊娠をした妊婦の相談窓口となりうる養子縁組民間あっせん機関に対して</a:t>
            </a:r>
            <a:endParaRPr lang="en-US" altLang="ja-JP" sz="1400" dirty="0" smtClean="0">
              <a:solidFill>
                <a:srgbClr val="000000"/>
              </a:solidFill>
              <a:latin typeface="ＭＳ Ｐゴシック" panose="020B0600070205080204" pitchFamily="50" charset="-128"/>
            </a:endParaRPr>
          </a:p>
          <a:p>
            <a:pPr eaLnBrk="1" hangingPunct="1">
              <a:spcBef>
                <a:spcPts val="175"/>
              </a:spcBef>
              <a:spcAft>
                <a:spcPts val="175"/>
              </a:spcAft>
            </a:pPr>
            <a:r>
              <a:rPr lang="ja-JP" altLang="en-US" sz="1400" dirty="0">
                <a:solidFill>
                  <a:srgbClr val="000000"/>
                </a:solidFill>
                <a:latin typeface="ＭＳ Ｐゴシック" panose="020B0600070205080204" pitchFamily="50" charset="-128"/>
              </a:rPr>
              <a:t>　</a:t>
            </a:r>
            <a:r>
              <a:rPr lang="ja-JP" altLang="en-US" sz="1400" dirty="0" smtClean="0">
                <a:solidFill>
                  <a:srgbClr val="000000"/>
                </a:solidFill>
                <a:latin typeface="ＭＳ Ｐゴシック" panose="020B0600070205080204" pitchFamily="50" charset="-128"/>
              </a:rPr>
              <a:t>　 </a:t>
            </a:r>
            <a:r>
              <a:rPr lang="ja-JP" altLang="en-US" sz="1400" dirty="0" smtClean="0">
                <a:latin typeface="ＭＳ Ｐゴシック" panose="020B0600070205080204" pitchFamily="50" charset="-128"/>
              </a:rPr>
              <a:t>質</a:t>
            </a:r>
            <a:r>
              <a:rPr lang="ja-JP" altLang="en-US" sz="1400" dirty="0">
                <a:latin typeface="ＭＳ Ｐゴシック" panose="020B0600070205080204" pitchFamily="50" charset="-128"/>
              </a:rPr>
              <a:t>の向上を</a:t>
            </a:r>
            <a:r>
              <a:rPr lang="ja-JP" altLang="en-US" sz="1400" dirty="0" smtClean="0">
                <a:latin typeface="ＭＳ Ｐゴシック" panose="020B0600070205080204" pitchFamily="50" charset="-128"/>
              </a:rPr>
              <a:t>図るため、職員等の研修費用等を補助 </a:t>
            </a:r>
            <a:r>
              <a:rPr lang="ja-JP" altLang="en-US" sz="1400" b="1" dirty="0" smtClean="0">
                <a:solidFill>
                  <a:srgbClr val="000000"/>
                </a:solidFill>
                <a:latin typeface="ＭＳ Ｐゴシック" panose="020B0600070205080204" pitchFamily="50" charset="-128"/>
              </a:rPr>
              <a:t>　　</a:t>
            </a:r>
            <a:r>
              <a:rPr lang="en-US" altLang="ja-JP" sz="1400" dirty="0" smtClean="0">
                <a:solidFill>
                  <a:srgbClr val="000000"/>
                </a:solidFill>
                <a:latin typeface="ＭＳ Ｐゴシック" panose="020B0600070205080204" pitchFamily="50" charset="-128"/>
              </a:rPr>
              <a:t>※</a:t>
            </a:r>
            <a:r>
              <a:rPr lang="ja-JP" altLang="en-US" sz="1400" dirty="0" smtClean="0">
                <a:solidFill>
                  <a:srgbClr val="000000"/>
                </a:solidFill>
                <a:latin typeface="ＭＳ Ｐゴシック" panose="020B0600070205080204" pitchFamily="50" charset="-128"/>
              </a:rPr>
              <a:t>課題１</a:t>
            </a:r>
            <a:r>
              <a:rPr lang="ja-JP" altLang="en-US" sz="1400" dirty="0" smtClean="0">
                <a:latin typeface="ＭＳ Ｐゴシック" panose="020B0600070205080204" pitchFamily="50" charset="-128"/>
              </a:rPr>
              <a:t>への</a:t>
            </a:r>
            <a:r>
              <a:rPr lang="ja-JP" altLang="en-US" sz="1400" dirty="0" smtClean="0">
                <a:solidFill>
                  <a:srgbClr val="000000"/>
                </a:solidFill>
                <a:latin typeface="ＭＳ Ｐゴシック" panose="020B0600070205080204" pitchFamily="50" charset="-128"/>
              </a:rPr>
              <a:t>対応</a:t>
            </a:r>
            <a:endParaRPr lang="ja-JP" altLang="en-US" sz="1400" dirty="0">
              <a:solidFill>
                <a:srgbClr val="000000"/>
              </a:solidFill>
              <a:latin typeface="ＭＳ Ｐゴシック" panose="020B0600070205080204" pitchFamily="50" charset="-128"/>
            </a:endParaRPr>
          </a:p>
        </p:txBody>
      </p:sp>
      <p:sp>
        <p:nvSpPr>
          <p:cNvPr id="34" name="角丸四角形 33"/>
          <p:cNvSpPr/>
          <p:nvPr/>
        </p:nvSpPr>
        <p:spPr>
          <a:xfrm>
            <a:off x="82684" y="2212518"/>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35" name="Rectangle 5"/>
          <p:cNvSpPr>
            <a:spLocks noChangeArrowheads="1"/>
          </p:cNvSpPr>
          <p:nvPr/>
        </p:nvSpPr>
        <p:spPr bwMode="auto">
          <a:xfrm>
            <a:off x="330366" y="2201414"/>
            <a:ext cx="8775688" cy="100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pPr>
            <a:r>
              <a:rPr lang="ja-JP" altLang="en-US" sz="1600" b="1" dirty="0" smtClean="0">
                <a:solidFill>
                  <a:srgbClr val="000000"/>
                </a:solidFill>
                <a:latin typeface="ＭＳ Ｐゴシック" panose="020B0600070205080204" pitchFamily="50" charset="-128"/>
              </a:rPr>
              <a:t>■　赤ちゃんへの気持ち質問事業</a:t>
            </a:r>
            <a:r>
              <a:rPr lang="ja-JP" altLang="en-US" sz="1600" b="1" dirty="0">
                <a:solidFill>
                  <a:srgbClr val="000000"/>
                </a:solidFill>
                <a:latin typeface="ＭＳ Ｐゴシック" panose="020B0600070205080204" pitchFamily="50" charset="-128"/>
              </a:rPr>
              <a:t>　</a:t>
            </a:r>
            <a:r>
              <a:rPr lang="ja-JP" altLang="en-US" sz="1600" b="1" dirty="0" smtClean="0">
                <a:solidFill>
                  <a:srgbClr val="000000"/>
                </a:solidFill>
                <a:latin typeface="ＭＳ Ｐゴシック" panose="020B0600070205080204" pitchFamily="50" charset="-128"/>
              </a:rPr>
              <a:t>　　　 　　　　　　　（</a:t>
            </a:r>
            <a:r>
              <a:rPr lang="ja-JP" altLang="en-US" sz="1600" b="1" dirty="0">
                <a:solidFill>
                  <a:srgbClr val="000000"/>
                </a:solidFill>
                <a:latin typeface="ＭＳ Ｐゴシック" panose="020B0600070205080204" pitchFamily="50" charset="-128"/>
              </a:rPr>
              <a:t>１，３００</a:t>
            </a:r>
            <a:r>
              <a:rPr lang="ja-JP" altLang="en-US" sz="1600" b="1" dirty="0" smtClean="0">
                <a:solidFill>
                  <a:srgbClr val="000000"/>
                </a:solidFill>
                <a:latin typeface="ＭＳ Ｐゴシック" panose="020B0600070205080204" pitchFamily="50" charset="-128"/>
              </a:rPr>
              <a:t>万円）</a:t>
            </a:r>
            <a:endParaRPr lang="en-US" altLang="ja-JP" sz="1600" b="1" dirty="0" smtClean="0">
              <a:solidFill>
                <a:srgbClr val="000000"/>
              </a:solidFill>
              <a:latin typeface="ＭＳ Ｐゴシック" panose="020B0600070205080204" pitchFamily="50" charset="-128"/>
            </a:endParaRPr>
          </a:p>
          <a:p>
            <a:pPr marL="285750" indent="-285750" eaLnBrk="1" hangingPunct="1">
              <a:spcBef>
                <a:spcPts val="175"/>
              </a:spcBef>
              <a:spcAft>
                <a:spcPts val="175"/>
              </a:spcAft>
              <a:buFont typeface="Wingdings" panose="05000000000000000000" pitchFamily="2" charset="2"/>
              <a:buChar char="Ø"/>
            </a:pPr>
            <a:r>
              <a:rPr lang="ja-JP" altLang="en-US" sz="1400" dirty="0" smtClean="0">
                <a:solidFill>
                  <a:srgbClr val="000000"/>
                </a:solidFill>
                <a:latin typeface="ＭＳ Ｐゴシック" panose="020B0600070205080204" pitchFamily="50" charset="-128"/>
              </a:rPr>
              <a:t>出産後早期に母親の赤ちゃんへの愛着に着目したメンタルヘルスを</a:t>
            </a:r>
            <a:endParaRPr lang="en-US" altLang="ja-JP" sz="1400" dirty="0" smtClean="0">
              <a:solidFill>
                <a:srgbClr val="000000"/>
              </a:solidFill>
              <a:latin typeface="ＭＳ Ｐゴシック" panose="020B0600070205080204" pitchFamily="50" charset="-128"/>
            </a:endParaRPr>
          </a:p>
          <a:p>
            <a:pPr eaLnBrk="1" hangingPunct="1">
              <a:spcBef>
                <a:spcPts val="175"/>
              </a:spcBef>
              <a:spcAft>
                <a:spcPts val="175"/>
              </a:spcAft>
            </a:pPr>
            <a:r>
              <a:rPr lang="en-US" altLang="ja-JP" sz="1400" dirty="0">
                <a:solidFill>
                  <a:srgbClr val="000000"/>
                </a:solidFill>
                <a:latin typeface="ＭＳ Ｐゴシック" panose="020B0600070205080204" pitchFamily="50" charset="-128"/>
              </a:rPr>
              <a:t> </a:t>
            </a:r>
            <a:r>
              <a:rPr lang="en-US" altLang="ja-JP" sz="1400" dirty="0" smtClean="0">
                <a:solidFill>
                  <a:srgbClr val="000000"/>
                </a:solidFill>
                <a:latin typeface="ＭＳ Ｐゴシック" panose="020B0600070205080204" pitchFamily="50" charset="-128"/>
              </a:rPr>
              <a:t>    </a:t>
            </a:r>
            <a:r>
              <a:rPr lang="ja-JP" altLang="en-US" sz="1400" dirty="0" smtClean="0">
                <a:solidFill>
                  <a:srgbClr val="000000"/>
                </a:solidFill>
                <a:latin typeface="ＭＳ Ｐゴシック" panose="020B0600070205080204" pitchFamily="50" charset="-128"/>
              </a:rPr>
              <a:t>客観的に把握・評価し</a:t>
            </a:r>
            <a:r>
              <a:rPr lang="ja-JP" altLang="en-US" sz="1400" dirty="0">
                <a:solidFill>
                  <a:srgbClr val="000000"/>
                </a:solidFill>
                <a:latin typeface="ＭＳ Ｐゴシック" panose="020B0600070205080204" pitchFamily="50" charset="-128"/>
              </a:rPr>
              <a:t>、</a:t>
            </a:r>
            <a:r>
              <a:rPr lang="ja-JP" altLang="en-US" sz="1400" dirty="0" smtClean="0">
                <a:solidFill>
                  <a:srgbClr val="000000"/>
                </a:solidFill>
                <a:latin typeface="ＭＳ Ｐゴシック" panose="020B0600070205080204" pitchFamily="50" charset="-128"/>
              </a:rPr>
              <a:t>必要に応じて支援</a:t>
            </a:r>
            <a:r>
              <a:rPr lang="ja-JP" altLang="en-US" sz="1400" b="1" dirty="0" smtClean="0">
                <a:solidFill>
                  <a:srgbClr val="000000"/>
                </a:solidFill>
                <a:latin typeface="ＭＳ Ｐゴシック" panose="020B0600070205080204" pitchFamily="50" charset="-128"/>
              </a:rPr>
              <a:t>　　             </a:t>
            </a:r>
            <a:r>
              <a:rPr lang="en-US" altLang="ja-JP" sz="1400" dirty="0" smtClean="0">
                <a:solidFill>
                  <a:srgbClr val="000000"/>
                </a:solidFill>
                <a:latin typeface="ＭＳ Ｐゴシック" panose="020B0600070205080204" pitchFamily="50" charset="-128"/>
              </a:rPr>
              <a:t>※</a:t>
            </a:r>
            <a:r>
              <a:rPr lang="ja-JP" altLang="en-US" sz="1400" dirty="0" smtClean="0">
                <a:solidFill>
                  <a:srgbClr val="000000"/>
                </a:solidFill>
                <a:latin typeface="ＭＳ Ｐゴシック" panose="020B0600070205080204" pitchFamily="50" charset="-128"/>
              </a:rPr>
              <a:t>課題２</a:t>
            </a:r>
            <a:r>
              <a:rPr lang="ja-JP" altLang="en-US" sz="1400" dirty="0" smtClean="0">
                <a:latin typeface="ＭＳ Ｐゴシック" panose="020B0600070205080204" pitchFamily="50" charset="-128"/>
              </a:rPr>
              <a:t>への</a:t>
            </a:r>
            <a:r>
              <a:rPr lang="ja-JP" altLang="en-US" sz="1400" dirty="0" smtClean="0">
                <a:solidFill>
                  <a:srgbClr val="000000"/>
                </a:solidFill>
                <a:latin typeface="ＭＳ Ｐゴシック" panose="020B0600070205080204" pitchFamily="50" charset="-128"/>
              </a:rPr>
              <a:t>対応</a:t>
            </a:r>
            <a:endParaRPr lang="ja-JP" altLang="en-US" dirty="0">
              <a:solidFill>
                <a:srgbClr val="000000"/>
              </a:solidFill>
              <a:latin typeface="ＭＳ Ｐゴシック" panose="020B0600070205080204" pitchFamily="50" charset="-128"/>
            </a:endParaRPr>
          </a:p>
        </p:txBody>
      </p:sp>
      <p:sp>
        <p:nvSpPr>
          <p:cNvPr id="36" name="角丸四角形 35"/>
          <p:cNvSpPr/>
          <p:nvPr/>
        </p:nvSpPr>
        <p:spPr>
          <a:xfrm>
            <a:off x="75729" y="4113332"/>
            <a:ext cx="278880"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37" name="Rectangle 5"/>
          <p:cNvSpPr>
            <a:spLocks noChangeArrowheads="1"/>
          </p:cNvSpPr>
          <p:nvPr/>
        </p:nvSpPr>
        <p:spPr bwMode="auto">
          <a:xfrm>
            <a:off x="367583" y="3090173"/>
            <a:ext cx="8775688" cy="9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pPr>
            <a:r>
              <a:rPr lang="ja-JP" altLang="en-US" sz="1600" b="1" dirty="0" smtClean="0">
                <a:solidFill>
                  <a:srgbClr val="000000"/>
                </a:solidFill>
                <a:latin typeface="ＭＳ Ｐゴシック" panose="020B0600070205080204" pitchFamily="50" charset="-128"/>
              </a:rPr>
              <a:t>■　</a:t>
            </a:r>
            <a:r>
              <a:rPr lang="zh-TW" altLang="en-US" sz="1600" b="1" dirty="0" smtClean="0">
                <a:solidFill>
                  <a:srgbClr val="000000"/>
                </a:solidFill>
                <a:latin typeface="ＭＳ Ｐゴシック" panose="020B0600070205080204" pitchFamily="50" charset="-128"/>
              </a:rPr>
              <a:t>未就</a:t>
            </a:r>
            <a:r>
              <a:rPr lang="ja-JP" altLang="en-US" sz="1600" b="1" dirty="0" smtClean="0">
                <a:solidFill>
                  <a:srgbClr val="000000"/>
                </a:solidFill>
                <a:latin typeface="ＭＳ Ｐゴシック" panose="020B0600070205080204" pitchFamily="50" charset="-128"/>
              </a:rPr>
              <a:t>園</a:t>
            </a:r>
            <a:r>
              <a:rPr lang="zh-TW" altLang="en-US" sz="1600" b="1" dirty="0" smtClean="0">
                <a:solidFill>
                  <a:srgbClr val="000000"/>
                </a:solidFill>
                <a:latin typeface="ＭＳ Ｐゴシック" panose="020B0600070205080204" pitchFamily="50" charset="-128"/>
              </a:rPr>
              <a:t>児</a:t>
            </a:r>
            <a:r>
              <a:rPr lang="ja-JP" altLang="en-US" sz="1600" b="1" dirty="0" smtClean="0">
                <a:solidFill>
                  <a:srgbClr val="000000"/>
                </a:solidFill>
                <a:latin typeface="ＭＳ Ｐゴシック" panose="020B0600070205080204" pitchFamily="50" charset="-128"/>
              </a:rPr>
              <a:t>等</a:t>
            </a:r>
            <a:r>
              <a:rPr lang="zh-TW" altLang="en-US" sz="1600" b="1" dirty="0" smtClean="0">
                <a:solidFill>
                  <a:srgbClr val="000000"/>
                </a:solidFill>
                <a:latin typeface="ＭＳ Ｐゴシック" panose="020B0600070205080204" pitchFamily="50" charset="-128"/>
              </a:rPr>
              <a:t>全戸</a:t>
            </a:r>
            <a:r>
              <a:rPr lang="zh-TW" altLang="en-US" sz="1600" b="1" dirty="0">
                <a:solidFill>
                  <a:srgbClr val="000000"/>
                </a:solidFill>
                <a:latin typeface="ＭＳ Ｐゴシック" panose="020B0600070205080204" pitchFamily="50" charset="-128"/>
              </a:rPr>
              <a:t>訪問事業</a:t>
            </a:r>
            <a:r>
              <a:rPr lang="ja-JP" altLang="en-US" sz="1600" b="1" dirty="0" smtClean="0">
                <a:solidFill>
                  <a:srgbClr val="000000"/>
                </a:solidFill>
                <a:latin typeface="ＭＳ Ｐゴシック" panose="020B0600070205080204" pitchFamily="50" charset="-128"/>
              </a:rPr>
              <a:t>　　　　　　　　　　　　　  （　  ４００万円）</a:t>
            </a:r>
          </a:p>
          <a:p>
            <a:pPr marL="285750" indent="-285750" eaLnBrk="1" hangingPunct="1">
              <a:spcBef>
                <a:spcPts val="175"/>
              </a:spcBef>
              <a:spcAft>
                <a:spcPts val="175"/>
              </a:spcAft>
              <a:buFont typeface="Wingdings" panose="05000000000000000000" pitchFamily="2" charset="2"/>
              <a:buChar char="Ø"/>
            </a:pPr>
            <a:r>
              <a:rPr lang="ja-JP" altLang="en-US" sz="1400" dirty="0" smtClean="0">
                <a:solidFill>
                  <a:srgbClr val="000000"/>
                </a:solidFill>
                <a:latin typeface="ＭＳ Ｐゴシック" panose="020B0600070205080204" pitchFamily="50" charset="-128"/>
              </a:rPr>
              <a:t>家庭訪問等を実施し、目視による未就園児等の安全確認</a:t>
            </a:r>
            <a:endParaRPr lang="en-US" altLang="ja-JP" sz="1400" dirty="0" smtClean="0">
              <a:solidFill>
                <a:srgbClr val="000000"/>
              </a:solidFill>
              <a:latin typeface="ＭＳ Ｐゴシック" panose="020B0600070205080204" pitchFamily="50" charset="-128"/>
            </a:endParaRPr>
          </a:p>
          <a:p>
            <a:pPr eaLnBrk="1" hangingPunct="1">
              <a:spcBef>
                <a:spcPts val="175"/>
              </a:spcBef>
              <a:spcAft>
                <a:spcPts val="175"/>
              </a:spcAft>
            </a:pPr>
            <a:r>
              <a:rPr lang="ja-JP" altLang="en-US" b="1" dirty="0">
                <a:solidFill>
                  <a:srgbClr val="000000"/>
                </a:solidFill>
                <a:latin typeface="ＭＳ Ｐゴシック" panose="020B0600070205080204" pitchFamily="50" charset="-128"/>
              </a:rPr>
              <a:t>　</a:t>
            </a:r>
            <a:r>
              <a:rPr lang="ja-JP" altLang="en-US" b="1" dirty="0" smtClean="0">
                <a:solidFill>
                  <a:srgbClr val="000000"/>
                </a:solidFill>
                <a:latin typeface="ＭＳ Ｐゴシック" panose="020B0600070205080204" pitchFamily="50" charset="-128"/>
              </a:rPr>
              <a:t>                                                           </a:t>
            </a:r>
            <a:r>
              <a:rPr lang="en-US" altLang="ja-JP" sz="1400" dirty="0" smtClean="0">
                <a:solidFill>
                  <a:srgbClr val="000000"/>
                </a:solidFill>
                <a:latin typeface="ＭＳ Ｐゴシック" panose="020B0600070205080204" pitchFamily="50" charset="-128"/>
              </a:rPr>
              <a:t>※</a:t>
            </a:r>
            <a:r>
              <a:rPr lang="ja-JP" altLang="en-US" sz="1400" dirty="0" smtClean="0">
                <a:solidFill>
                  <a:srgbClr val="000000"/>
                </a:solidFill>
                <a:latin typeface="ＭＳ Ｐゴシック" panose="020B0600070205080204" pitchFamily="50" charset="-128"/>
              </a:rPr>
              <a:t>課題３</a:t>
            </a:r>
            <a:r>
              <a:rPr lang="ja-JP" altLang="en-US" sz="1400" dirty="0" smtClean="0">
                <a:latin typeface="ＭＳ Ｐゴシック" panose="020B0600070205080204" pitchFamily="50" charset="-128"/>
              </a:rPr>
              <a:t>への</a:t>
            </a:r>
            <a:r>
              <a:rPr lang="ja-JP" altLang="en-US" sz="1400" dirty="0" smtClean="0">
                <a:solidFill>
                  <a:srgbClr val="000000"/>
                </a:solidFill>
                <a:latin typeface="ＭＳ Ｐゴシック" panose="020B0600070205080204" pitchFamily="50" charset="-128"/>
              </a:rPr>
              <a:t>対応</a:t>
            </a:r>
            <a:endParaRPr lang="ja-JP" altLang="en-US" sz="1400" dirty="0">
              <a:solidFill>
                <a:srgbClr val="000000"/>
              </a:solidFill>
              <a:latin typeface="ＭＳ Ｐゴシック" panose="020B0600070205080204" pitchFamily="50" charset="-128"/>
            </a:endParaRPr>
          </a:p>
        </p:txBody>
      </p:sp>
      <p:sp>
        <p:nvSpPr>
          <p:cNvPr id="18" name="Rectangle 4"/>
          <p:cNvSpPr>
            <a:spLocks noChangeArrowheads="1"/>
          </p:cNvSpPr>
          <p:nvPr/>
        </p:nvSpPr>
        <p:spPr bwMode="auto">
          <a:xfrm>
            <a:off x="-1588" y="4763"/>
            <a:ext cx="9137651"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tabLst>
                <a:tab pos="1614488" algn="l"/>
              </a:tabLst>
              <a:defRPr/>
            </a:pPr>
            <a:r>
              <a:rPr lang="ja-JP" altLang="en-US" sz="2800" dirty="0">
                <a:solidFill>
                  <a:srgbClr val="FFFFFF"/>
                </a:solidFill>
                <a:effectLst>
                  <a:outerShdw blurRad="38100" dist="38100" dir="2700000" algn="tl">
                    <a:srgbClr val="000000">
                      <a:alpha val="43137"/>
                    </a:srgbClr>
                  </a:outerShdw>
                </a:effectLst>
                <a:ea typeface="HG創英角ｺﾞｼｯｸUB" pitchFamily="49" charset="-128"/>
              </a:rPr>
              <a:t>児童虐待防止対策の</a:t>
            </a:r>
            <a:r>
              <a:rPr lang="ja-JP" altLang="en-US" sz="2800" dirty="0" smtClean="0">
                <a:solidFill>
                  <a:srgbClr val="FFFFFF"/>
                </a:solidFill>
                <a:effectLst>
                  <a:outerShdw blurRad="38100" dist="38100" dir="2700000" algn="tl">
                    <a:srgbClr val="000000">
                      <a:alpha val="43137"/>
                    </a:srgbClr>
                  </a:outerShdw>
                </a:effectLst>
                <a:ea typeface="HG創英角ｺﾞｼｯｸUB" pitchFamily="49" charset="-128"/>
              </a:rPr>
              <a:t>充実②</a:t>
            </a:r>
            <a:endParaRPr lang="en-US" altLang="ja-JP" sz="2800"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20" name="Rectangle 4"/>
          <p:cNvSpPr>
            <a:spLocks noChangeArrowheads="1"/>
          </p:cNvSpPr>
          <p:nvPr/>
        </p:nvSpPr>
        <p:spPr bwMode="auto">
          <a:xfrm>
            <a:off x="6871146" y="32695"/>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ea typeface="HG創英角ｺﾞｼｯｸUB" panose="020B0909000000000000" pitchFamily="49" charset="-128"/>
              </a:rPr>
              <a:t>子育て・教育環境の充実</a:t>
            </a:r>
            <a:endParaRPr lang="en-US" altLang="ja-JP" sz="1400" dirty="0">
              <a:solidFill>
                <a:srgbClr val="000099"/>
              </a:solidFill>
              <a:ea typeface="HG創英角ｺﾞｼｯｸUB" panose="020B0909000000000000" pitchFamily="49" charset="-128"/>
            </a:endParaRPr>
          </a:p>
        </p:txBody>
      </p:sp>
      <p:pic>
        <p:nvPicPr>
          <p:cNvPr id="6" name="図 5"/>
          <p:cNvPicPr>
            <a:picLocks noChangeAspect="1"/>
          </p:cNvPicPr>
          <p:nvPr/>
        </p:nvPicPr>
        <p:blipFill>
          <a:blip r:embed="rId4"/>
          <a:stretch>
            <a:fillRect/>
          </a:stretch>
        </p:blipFill>
        <p:spPr>
          <a:xfrm>
            <a:off x="7070301" y="3128905"/>
            <a:ext cx="1632571" cy="1429074"/>
          </a:xfrm>
          <a:prstGeom prst="rect">
            <a:avLst/>
          </a:prstGeom>
        </p:spPr>
      </p:pic>
      <p:sp>
        <p:nvSpPr>
          <p:cNvPr id="22" name="角丸四角形 21"/>
          <p:cNvSpPr/>
          <p:nvPr/>
        </p:nvSpPr>
        <p:spPr>
          <a:xfrm>
            <a:off x="224009" y="519948"/>
            <a:ext cx="8331200" cy="431800"/>
          </a:xfrm>
          <a:prstGeom prst="roundRect">
            <a:avLst/>
          </a:prstGeom>
          <a:solidFill>
            <a:srgbClr val="FFCCFF"/>
          </a:solidFill>
          <a:ln w="66675" cmpd="dbl">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104395" tIns="52199" rIns="104395" bIns="52199"/>
          <a:lstStyle/>
          <a:p>
            <a:pPr eaLnBrk="1" hangingPunct="1">
              <a:lnSpc>
                <a:spcPts val="2284"/>
              </a:lnSpc>
              <a:defRPr/>
            </a:pPr>
            <a:r>
              <a:rPr lang="ja-JP" altLang="en-US" sz="1600" dirty="0" smtClean="0">
                <a:solidFill>
                  <a:srgbClr val="000000"/>
                </a:solidFill>
                <a:ea typeface="HGP創英角ｺﾞｼｯｸUB" pitchFamily="50" charset="-128"/>
              </a:rPr>
              <a:t>２０１９</a:t>
            </a:r>
            <a:r>
              <a:rPr lang="ja-JP" altLang="en-US" sz="1600" dirty="0">
                <a:solidFill>
                  <a:srgbClr val="000000"/>
                </a:solidFill>
                <a:ea typeface="HGP創英角ｺﾞｼｯｸUB" pitchFamily="50" charset="-128"/>
              </a:rPr>
              <a:t>（平成３１）年度　児童虐待防止対策の強化関連</a:t>
            </a:r>
            <a:r>
              <a:rPr lang="ja-JP" altLang="en-US" sz="1600" dirty="0" smtClean="0">
                <a:solidFill>
                  <a:srgbClr val="000000"/>
                </a:solidFill>
                <a:ea typeface="HGP創英角ｺﾞｼｯｸUB" pitchFamily="50" charset="-128"/>
              </a:rPr>
              <a:t>事業</a:t>
            </a:r>
            <a:r>
              <a:rPr lang="ja-JP" altLang="en-US" sz="1600" dirty="0">
                <a:solidFill>
                  <a:srgbClr val="000000"/>
                </a:solidFill>
                <a:ea typeface="HGP創英角ｺﾞｼｯｸUB" pitchFamily="50" charset="-128"/>
              </a:rPr>
              <a:t>　２億２，９００万円</a:t>
            </a:r>
          </a:p>
          <a:p>
            <a:pPr eaLnBrk="1" hangingPunct="1">
              <a:lnSpc>
                <a:spcPts val="2284"/>
              </a:lnSpc>
              <a:defRPr/>
            </a:pPr>
            <a:endParaRPr lang="ja-JP" altLang="en-US" sz="1200" dirty="0">
              <a:solidFill>
                <a:srgbClr val="000000"/>
              </a:solidFill>
              <a:latin typeface="ＭＳ Ｐゴシック"/>
            </a:endParaRPr>
          </a:p>
        </p:txBody>
      </p:sp>
      <p:sp>
        <p:nvSpPr>
          <p:cNvPr id="2" name="スライド番号プレースホルダー 1"/>
          <p:cNvSpPr>
            <a:spLocks noGrp="1"/>
          </p:cNvSpPr>
          <p:nvPr>
            <p:ph type="sldNum" sz="quarter" idx="12"/>
          </p:nvPr>
        </p:nvSpPr>
        <p:spPr>
          <a:xfrm>
            <a:off x="7001471" y="4762340"/>
            <a:ext cx="2133600" cy="358775"/>
          </a:xfrm>
        </p:spPr>
        <p:txBody>
          <a:bodyPr/>
          <a:lstStyle/>
          <a:p>
            <a:pPr>
              <a:defRPr/>
            </a:pPr>
            <a:fld id="{91E2DCCE-2328-4EE7-B47C-8DACD135FF60}" type="slidenum">
              <a:rPr lang="en-US" altLang="ja-JP" sz="2000" b="1" smtClean="0">
                <a:effectLst>
                  <a:outerShdw blurRad="38100" dist="38100" dir="2700000" algn="tl">
                    <a:srgbClr val="000000">
                      <a:alpha val="43137"/>
                    </a:srgbClr>
                  </a:outerShdw>
                </a:effectLst>
              </a:rPr>
              <a:pPr>
                <a:defRPr/>
              </a:pPr>
              <a:t>23</a:t>
            </a:fld>
            <a:endParaRPr lang="en-US" altLang="ja-JP"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369448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5"/>
          <p:cNvSpPr>
            <a:spLocks noChangeArrowheads="1"/>
          </p:cNvSpPr>
          <p:nvPr/>
        </p:nvSpPr>
        <p:spPr bwMode="auto">
          <a:xfrm>
            <a:off x="334750" y="3777872"/>
            <a:ext cx="8305174" cy="1274634"/>
          </a:xfrm>
          <a:prstGeom prst="rect">
            <a:avLst/>
          </a:prstGeom>
          <a:noFill/>
          <a:ln w="9525">
            <a:noFill/>
            <a:miter lim="800000"/>
            <a:headEnd/>
            <a:tailEnd/>
          </a:ln>
        </p:spPr>
        <p:txBody>
          <a:bodyPr lIns="77929" tIns="38964" rIns="77929" bIns="38964"/>
          <a:lstStyle/>
          <a:p>
            <a:pPr eaLnBrk="1" hangingPunct="1">
              <a:lnSpc>
                <a:spcPct val="150000"/>
              </a:lnSpc>
              <a:spcBef>
                <a:spcPts val="170"/>
              </a:spcBef>
              <a:spcAft>
                <a:spcPts val="170"/>
              </a:spcAft>
              <a:defRPr/>
            </a:pPr>
            <a:r>
              <a:rPr lang="ja-JP" altLang="en-US" b="1" dirty="0">
                <a:solidFill>
                  <a:srgbClr val="000000"/>
                </a:solidFill>
                <a:latin typeface="ＭＳ Ｐゴシック" pitchFamily="50" charset="-128"/>
                <a:ea typeface="ＭＳ Ｐゴシック" charset="-128"/>
              </a:rPr>
              <a:t>　</a:t>
            </a:r>
            <a:r>
              <a:rPr lang="ja-JP" altLang="en-US" sz="1600" b="1" dirty="0">
                <a:solidFill>
                  <a:srgbClr val="000000"/>
                </a:solidFill>
                <a:latin typeface="ＭＳ Ｐゴシック" pitchFamily="50" charset="-128"/>
                <a:ea typeface="ＭＳ Ｐゴシック" charset="-128"/>
              </a:rPr>
              <a:t>■</a:t>
            </a:r>
            <a:r>
              <a:rPr lang="ja-JP" altLang="ja-JP" sz="1600" b="1" dirty="0">
                <a:solidFill>
                  <a:srgbClr val="000000"/>
                </a:solidFill>
                <a:latin typeface="ＭＳ Ｐゴシック" pitchFamily="50" charset="-128"/>
                <a:ea typeface="ＭＳ Ｐゴシック" charset="-128"/>
              </a:rPr>
              <a:t>　</a:t>
            </a:r>
            <a:r>
              <a:rPr lang="ja-JP" altLang="en-US" sz="1600" b="1" dirty="0">
                <a:solidFill>
                  <a:srgbClr val="000000"/>
                </a:solidFill>
                <a:latin typeface="ＭＳ Ｐゴシック" pitchFamily="50" charset="-128"/>
                <a:ea typeface="ＭＳ Ｐゴシック" charset="-128"/>
              </a:rPr>
              <a:t>北部こども相談センター（仮称）の設置　</a:t>
            </a:r>
            <a:r>
              <a:rPr lang="ja-JP" altLang="en-US" sz="1600" b="1" dirty="0" smtClean="0">
                <a:solidFill>
                  <a:srgbClr val="000000"/>
                </a:solidFill>
                <a:latin typeface="ＭＳ Ｐゴシック" pitchFamily="50" charset="-128"/>
                <a:ea typeface="ＭＳ Ｐゴシック" charset="-128"/>
              </a:rPr>
              <a:t>　　　　　（１億　４００万円</a:t>
            </a:r>
            <a:r>
              <a:rPr lang="ja-JP" altLang="en-US" sz="1600" b="1" dirty="0">
                <a:solidFill>
                  <a:srgbClr val="000000"/>
                </a:solidFill>
                <a:latin typeface="ＭＳ Ｐゴシック" pitchFamily="50" charset="-128"/>
                <a:ea typeface="ＭＳ Ｐゴシック" charset="-128"/>
              </a:rPr>
              <a:t>）</a:t>
            </a:r>
            <a:endParaRPr lang="en-US" altLang="ja-JP" sz="1600" dirty="0">
              <a:solidFill>
                <a:srgbClr val="000000"/>
              </a:solidFill>
              <a:latin typeface="ＭＳ Ｐゴシック" pitchFamily="50" charset="-128"/>
              <a:ea typeface="ＭＳ Ｐゴシック" charset="-128"/>
            </a:endParaRPr>
          </a:p>
          <a:p>
            <a:pPr marL="631825" lvl="1" indent="-269875" eaLnBrk="1" hangingPunct="1">
              <a:spcBef>
                <a:spcPts val="0"/>
              </a:spcBef>
              <a:buFont typeface="Wingdings" panose="05000000000000000000" pitchFamily="2" charset="2"/>
              <a:buChar char="Ø"/>
              <a:defRPr/>
            </a:pPr>
            <a:r>
              <a:rPr lang="ja-JP" altLang="en-US" sz="1400" dirty="0">
                <a:solidFill>
                  <a:srgbClr val="000000"/>
                </a:solidFill>
                <a:latin typeface="ＭＳ Ｐゴシック" pitchFamily="50" charset="-128"/>
                <a:ea typeface="ＭＳ Ｐゴシック" charset="-128"/>
              </a:rPr>
              <a:t>増加する児童虐待相談に対応するため、３か所目の児童相談所を東淀川区に設置</a:t>
            </a:r>
            <a:endParaRPr lang="en-US" altLang="ja-JP" sz="1400" dirty="0">
              <a:solidFill>
                <a:srgbClr val="000000"/>
              </a:solidFill>
              <a:latin typeface="ＭＳ Ｐゴシック" panose="020B0600070205080204" pitchFamily="50" charset="-128"/>
            </a:endParaRPr>
          </a:p>
          <a:p>
            <a:pPr eaLnBrk="1" hangingPunct="1">
              <a:spcBef>
                <a:spcPts val="175"/>
              </a:spcBef>
              <a:spcAft>
                <a:spcPts val="175"/>
              </a:spcAft>
              <a:defRPr/>
            </a:pPr>
            <a:r>
              <a:rPr lang="ja-JP" altLang="en-US" sz="1400" dirty="0">
                <a:solidFill>
                  <a:srgbClr val="000000"/>
                </a:solidFill>
                <a:latin typeface="ＭＳ Ｐゴシック" panose="020B0600070205080204" pitchFamily="50" charset="-128"/>
              </a:rPr>
              <a:t> 　　　　</a:t>
            </a:r>
            <a:r>
              <a:rPr lang="ja-JP" altLang="en-US" sz="1400" dirty="0" smtClean="0">
                <a:solidFill>
                  <a:srgbClr val="000000"/>
                </a:solidFill>
                <a:latin typeface="ＭＳ Ｐゴシック" panose="020B0600070205080204" pitchFamily="50" charset="-128"/>
              </a:rPr>
              <a:t>　　・２０１９（平成３</a:t>
            </a:r>
            <a:r>
              <a:rPr lang="ja-JP" altLang="en-US" sz="1400" dirty="0">
                <a:solidFill>
                  <a:srgbClr val="000000"/>
                </a:solidFill>
                <a:latin typeface="ＭＳ Ｐゴシック" panose="020B0600070205080204" pitchFamily="50" charset="-128"/>
              </a:rPr>
              <a:t>１</a:t>
            </a:r>
            <a:r>
              <a:rPr lang="ja-JP" altLang="en-US" sz="1400" dirty="0" smtClean="0">
                <a:solidFill>
                  <a:srgbClr val="000000"/>
                </a:solidFill>
                <a:latin typeface="ＭＳ Ｐゴシック" panose="020B0600070205080204" pitchFamily="50" charset="-128"/>
              </a:rPr>
              <a:t>）年度　　 </a:t>
            </a:r>
            <a:endParaRPr lang="en-US" altLang="ja-JP" sz="1400" dirty="0" smtClean="0">
              <a:solidFill>
                <a:srgbClr val="000000"/>
              </a:solidFill>
              <a:latin typeface="ＭＳ Ｐゴシック" panose="020B0600070205080204" pitchFamily="50" charset="-128"/>
            </a:endParaRPr>
          </a:p>
          <a:p>
            <a:pPr eaLnBrk="1" hangingPunct="1">
              <a:spcBef>
                <a:spcPts val="175"/>
              </a:spcBef>
              <a:spcAft>
                <a:spcPts val="175"/>
              </a:spcAft>
              <a:defRPr/>
            </a:pPr>
            <a:r>
              <a:rPr lang="ja-JP" altLang="en-US" sz="1400" dirty="0">
                <a:solidFill>
                  <a:srgbClr val="000000"/>
                </a:solidFill>
                <a:latin typeface="ＭＳ Ｐゴシック" panose="020B0600070205080204" pitchFamily="50" charset="-128"/>
              </a:rPr>
              <a:t>　</a:t>
            </a:r>
            <a:r>
              <a:rPr lang="ja-JP" altLang="en-US" sz="1400" dirty="0" smtClean="0">
                <a:solidFill>
                  <a:srgbClr val="000000"/>
                </a:solidFill>
                <a:latin typeface="ＭＳ Ｐゴシック" panose="020B0600070205080204" pitchFamily="50" charset="-128"/>
              </a:rPr>
              <a:t>　　　　　 ・２０２１年４月  　　　　　　　　　</a:t>
            </a:r>
          </a:p>
          <a:p>
            <a:pPr eaLnBrk="1" hangingPunct="1">
              <a:lnSpc>
                <a:spcPct val="150000"/>
              </a:lnSpc>
              <a:spcBef>
                <a:spcPts val="170"/>
              </a:spcBef>
              <a:spcAft>
                <a:spcPts val="170"/>
              </a:spcAft>
              <a:defRPr/>
            </a:pPr>
            <a:r>
              <a:rPr lang="ja-JP" altLang="en-US" b="1" dirty="0">
                <a:solidFill>
                  <a:srgbClr val="000000"/>
                </a:solidFill>
                <a:latin typeface="ＭＳ Ｐゴシック" pitchFamily="50" charset="-128"/>
                <a:ea typeface="ＭＳ Ｐゴシック" charset="-128"/>
              </a:rPr>
              <a:t>　</a:t>
            </a:r>
            <a:endParaRPr lang="en-US" altLang="ja-JP" sz="1400" dirty="0">
              <a:solidFill>
                <a:srgbClr val="000000"/>
              </a:solidFill>
              <a:latin typeface="ＭＳ Ｐゴシック" pitchFamily="50" charset="-128"/>
              <a:ea typeface="ＭＳ Ｐゴシック" charset="-128"/>
            </a:endParaRPr>
          </a:p>
        </p:txBody>
      </p:sp>
      <p:sp>
        <p:nvSpPr>
          <p:cNvPr id="25" name="角丸四角形 24"/>
          <p:cNvSpPr/>
          <p:nvPr/>
        </p:nvSpPr>
        <p:spPr>
          <a:xfrm>
            <a:off x="57815" y="556578"/>
            <a:ext cx="8805863" cy="381000"/>
          </a:xfrm>
          <a:prstGeom prst="roundRect">
            <a:avLst>
              <a:gd name="adj" fmla="val 198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6000" rIns="0" bIns="36000"/>
          <a:lstStyle/>
          <a:p>
            <a:pPr>
              <a:defRPr/>
            </a:pPr>
            <a:r>
              <a:rPr lang="ja-JP" altLang="en-US" b="1" dirty="0">
                <a:solidFill>
                  <a:srgbClr val="000000"/>
                </a:solidFill>
              </a:rPr>
              <a:t>○　</a:t>
            </a:r>
            <a:r>
              <a:rPr lang="ja-JP" altLang="en-US" b="1" dirty="0" smtClean="0">
                <a:solidFill>
                  <a:srgbClr val="000000"/>
                </a:solidFill>
                <a:latin typeface="ＭＳ Ｐゴシック"/>
              </a:rPr>
              <a:t>こども相談センターの</a:t>
            </a:r>
            <a:r>
              <a:rPr lang="ja-JP" altLang="en-US" b="1" dirty="0">
                <a:solidFill>
                  <a:srgbClr val="000000"/>
                </a:solidFill>
                <a:latin typeface="ＭＳ Ｐゴシック"/>
              </a:rPr>
              <a:t>機能</a:t>
            </a:r>
            <a:r>
              <a:rPr lang="ja-JP" altLang="en-US" b="1" dirty="0" smtClean="0">
                <a:solidFill>
                  <a:srgbClr val="000000"/>
                </a:solidFill>
                <a:latin typeface="ＭＳ Ｐゴシック"/>
              </a:rPr>
              <a:t>強化　　</a:t>
            </a:r>
            <a:r>
              <a:rPr lang="ja-JP" altLang="en-US" b="1" dirty="0">
                <a:solidFill>
                  <a:srgbClr val="FF0000"/>
                </a:solidFill>
              </a:rPr>
              <a:t>　</a:t>
            </a:r>
            <a:r>
              <a:rPr lang="ja-JP" altLang="en-US" b="1" dirty="0">
                <a:solidFill>
                  <a:srgbClr val="000000"/>
                </a:solidFill>
                <a:latin typeface="ＭＳ ゴシック" pitchFamily="49" charset="-128"/>
                <a:ea typeface="ＭＳ ゴシック" pitchFamily="49" charset="-128"/>
              </a:rPr>
              <a:t>　　</a:t>
            </a:r>
            <a:r>
              <a:rPr lang="ja-JP" altLang="en-US" sz="1200" dirty="0">
                <a:solidFill>
                  <a:srgbClr val="000000"/>
                </a:solidFill>
                <a:latin typeface="ＭＳ ゴシック" pitchFamily="49" charset="-128"/>
                <a:ea typeface="ＭＳ ゴシック" pitchFamily="49" charset="-128"/>
              </a:rPr>
              <a:t>　　　　　</a:t>
            </a:r>
            <a:endParaRPr lang="en-US" altLang="ja-JP" sz="1200" dirty="0">
              <a:solidFill>
                <a:srgbClr val="000000"/>
              </a:solidFill>
              <a:latin typeface="ＭＳ ゴシック" pitchFamily="49" charset="-128"/>
              <a:ea typeface="ＭＳ ゴシック" pitchFamily="49" charset="-128"/>
            </a:endParaRPr>
          </a:p>
          <a:p>
            <a:pPr marL="180000">
              <a:lnSpc>
                <a:spcPct val="150000"/>
              </a:lnSpc>
              <a:defRPr/>
            </a:pPr>
            <a:r>
              <a:rPr lang="ja-JP" altLang="en-US" sz="1200" dirty="0">
                <a:solidFill>
                  <a:srgbClr val="000000"/>
                </a:solidFill>
                <a:latin typeface="ＭＳ ゴシック" pitchFamily="49" charset="-128"/>
                <a:ea typeface="ＭＳ ゴシック" pitchFamily="49" charset="-128"/>
              </a:rPr>
              <a:t>　　</a:t>
            </a:r>
            <a:endParaRPr lang="ja-JP" altLang="en-US" dirty="0">
              <a:solidFill>
                <a:srgbClr val="000000"/>
              </a:solidFill>
            </a:endParaRPr>
          </a:p>
        </p:txBody>
      </p:sp>
      <p:sp>
        <p:nvSpPr>
          <p:cNvPr id="38920" name="Rectangle 5"/>
          <p:cNvSpPr>
            <a:spLocks noChangeArrowheads="1"/>
          </p:cNvSpPr>
          <p:nvPr/>
        </p:nvSpPr>
        <p:spPr bwMode="auto">
          <a:xfrm>
            <a:off x="494550" y="2558934"/>
            <a:ext cx="8247665" cy="127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pPr>
            <a:r>
              <a:rPr lang="ja-JP" altLang="en-US" sz="1600" b="1" dirty="0">
                <a:solidFill>
                  <a:srgbClr val="000000"/>
                </a:solidFill>
                <a:latin typeface="ＭＳ Ｐゴシック" panose="020B0600070205080204" pitchFamily="50" charset="-128"/>
              </a:rPr>
              <a:t>■　こども相談センター（</a:t>
            </a:r>
            <a:r>
              <a:rPr lang="ja-JP" altLang="en-US" sz="1600" b="1" dirty="0" smtClean="0">
                <a:solidFill>
                  <a:srgbClr val="000000"/>
                </a:solidFill>
                <a:latin typeface="ＭＳ Ｐゴシック" panose="020B0600070205080204" pitchFamily="50" charset="-128"/>
              </a:rPr>
              <a:t>森ノ宮</a:t>
            </a:r>
            <a:r>
              <a:rPr lang="ja-JP" altLang="en-US" sz="1600" b="1" dirty="0">
                <a:solidFill>
                  <a:srgbClr val="000000"/>
                </a:solidFill>
                <a:latin typeface="ＭＳ Ｐゴシック" panose="020B0600070205080204" pitchFamily="50" charset="-128"/>
              </a:rPr>
              <a:t>）建替え　</a:t>
            </a:r>
            <a:r>
              <a:rPr lang="ja-JP" altLang="en-US" sz="1600" b="1" dirty="0" smtClean="0">
                <a:solidFill>
                  <a:srgbClr val="000000"/>
                </a:solidFill>
                <a:latin typeface="ＭＳ Ｐゴシック" panose="020B0600070205080204" pitchFamily="50" charset="-128"/>
              </a:rPr>
              <a:t>　　　　　　　（　　  ４００万円</a:t>
            </a:r>
            <a:r>
              <a:rPr lang="ja-JP" altLang="en-US" sz="1600" b="1" dirty="0">
                <a:solidFill>
                  <a:srgbClr val="000000"/>
                </a:solidFill>
                <a:latin typeface="ＭＳ Ｐゴシック" panose="020B0600070205080204" pitchFamily="50" charset="-128"/>
              </a:rPr>
              <a:t>）</a:t>
            </a:r>
            <a:r>
              <a:rPr lang="ja-JP" altLang="en-US" sz="1600" dirty="0">
                <a:solidFill>
                  <a:srgbClr val="000000"/>
                </a:solidFill>
                <a:latin typeface="ＭＳ Ｐゴシック" panose="020B0600070205080204" pitchFamily="50" charset="-128"/>
              </a:rPr>
              <a:t> </a:t>
            </a:r>
            <a:endParaRPr lang="en-US" altLang="ja-JP" sz="1600" dirty="0">
              <a:solidFill>
                <a:srgbClr val="000000"/>
              </a:solidFill>
              <a:latin typeface="ＭＳ Ｐゴシック" panose="020B0600070205080204" pitchFamily="50" charset="-128"/>
            </a:endParaRPr>
          </a:p>
          <a:p>
            <a:pPr lvl="1" eaLnBrk="1" hangingPunct="1">
              <a:buFont typeface="Wingdings" panose="05000000000000000000" pitchFamily="2" charset="2"/>
              <a:buChar char="Ø"/>
            </a:pPr>
            <a:r>
              <a:rPr lang="ja-JP" altLang="en-US" sz="1400" dirty="0">
                <a:solidFill>
                  <a:srgbClr val="000000"/>
                </a:solidFill>
                <a:latin typeface="ＭＳ Ｐゴシック" panose="020B0600070205080204" pitchFamily="50" charset="-128"/>
              </a:rPr>
              <a:t>一時保護所の</a:t>
            </a:r>
            <a:r>
              <a:rPr lang="ja-JP" altLang="en-US" sz="1400" dirty="0" smtClean="0">
                <a:solidFill>
                  <a:srgbClr val="000000"/>
                </a:solidFill>
                <a:latin typeface="ＭＳ Ｐゴシック" panose="020B0600070205080204" pitchFamily="50" charset="-128"/>
              </a:rPr>
              <a:t>居室の個室化</a:t>
            </a:r>
            <a:r>
              <a:rPr lang="ja-JP" altLang="en-US" sz="1400" dirty="0">
                <a:solidFill>
                  <a:srgbClr val="000000"/>
                </a:solidFill>
                <a:latin typeface="ＭＳ Ｐゴシック" panose="020B0600070205080204" pitchFamily="50" charset="-128"/>
              </a:rPr>
              <a:t>など、家庭的な環境とする</a:t>
            </a:r>
            <a:r>
              <a:rPr lang="ja-JP" altLang="en-US" sz="1400" dirty="0" smtClean="0">
                <a:solidFill>
                  <a:srgbClr val="000000"/>
                </a:solidFill>
                <a:latin typeface="ＭＳ Ｐゴシック" panose="020B0600070205080204" pitchFamily="50" charset="-128"/>
              </a:rPr>
              <a:t>ため建替えを実施</a:t>
            </a:r>
            <a:endParaRPr lang="en-US" altLang="ja-JP" sz="1400" dirty="0" smtClean="0">
              <a:solidFill>
                <a:srgbClr val="000000"/>
              </a:solidFill>
              <a:latin typeface="ＭＳ Ｐゴシック" panose="020B0600070205080204" pitchFamily="50" charset="-128"/>
            </a:endParaRPr>
          </a:p>
          <a:p>
            <a:pPr marL="361950" lvl="2" indent="0" eaLnBrk="1" hangingPunct="1"/>
            <a:r>
              <a:rPr lang="ja-JP" altLang="en-US" sz="1400" dirty="0" smtClean="0">
                <a:solidFill>
                  <a:srgbClr val="000000"/>
                </a:solidFill>
                <a:latin typeface="ＭＳ Ｐゴシック" panose="020B0600070205080204" pitchFamily="50" charset="-128"/>
              </a:rPr>
              <a:t>　　・２０１９（平成３</a:t>
            </a:r>
            <a:r>
              <a:rPr lang="ja-JP" altLang="en-US" sz="1400" dirty="0">
                <a:solidFill>
                  <a:srgbClr val="000000"/>
                </a:solidFill>
                <a:latin typeface="ＭＳ Ｐゴシック" panose="020B0600070205080204" pitchFamily="50" charset="-128"/>
              </a:rPr>
              <a:t>１</a:t>
            </a:r>
            <a:r>
              <a:rPr lang="ja-JP" altLang="en-US" sz="1400" dirty="0" smtClean="0">
                <a:solidFill>
                  <a:srgbClr val="000000"/>
                </a:solidFill>
                <a:latin typeface="ＭＳ Ｐゴシック" panose="020B0600070205080204" pitchFamily="50" charset="-128"/>
              </a:rPr>
              <a:t>）年度　</a:t>
            </a:r>
            <a:r>
              <a:rPr lang="ja-JP" altLang="en-US" sz="1400" dirty="0">
                <a:solidFill>
                  <a:srgbClr val="000000"/>
                </a:solidFill>
                <a:latin typeface="ＭＳ Ｐゴシック" panose="020B0600070205080204" pitchFamily="50" charset="-128"/>
              </a:rPr>
              <a:t>　</a:t>
            </a:r>
            <a:r>
              <a:rPr lang="ja-JP" altLang="en-US" sz="1400" dirty="0" smtClean="0">
                <a:solidFill>
                  <a:srgbClr val="000000"/>
                </a:solidFill>
                <a:latin typeface="ＭＳ Ｐゴシック" panose="020B0600070205080204" pitchFamily="50" charset="-128"/>
              </a:rPr>
              <a:t> </a:t>
            </a:r>
            <a:endParaRPr lang="en-US" altLang="ja-JP" sz="1400" dirty="0" smtClean="0">
              <a:solidFill>
                <a:srgbClr val="000000"/>
              </a:solidFill>
              <a:latin typeface="ＭＳ Ｐゴシック" panose="020B0600070205080204" pitchFamily="50" charset="-128"/>
            </a:endParaRPr>
          </a:p>
          <a:p>
            <a:pPr marL="361950" lvl="2" indent="0" eaLnBrk="1" hangingPunct="1"/>
            <a:r>
              <a:rPr lang="ja-JP" altLang="en-US" sz="1400" dirty="0" smtClean="0">
                <a:solidFill>
                  <a:srgbClr val="000000"/>
                </a:solidFill>
                <a:latin typeface="ＭＳ Ｐゴシック" panose="020B0600070205080204" pitchFamily="50" charset="-128"/>
              </a:rPr>
              <a:t>　　・２０２４年度第１四半期　　</a:t>
            </a:r>
            <a:endParaRPr lang="en-US" altLang="ja-JP" sz="1400" dirty="0" smtClean="0">
              <a:solidFill>
                <a:srgbClr val="000000"/>
              </a:solidFill>
              <a:latin typeface="ＭＳ Ｐゴシック" panose="020B0600070205080204" pitchFamily="50" charset="-128"/>
            </a:endParaRPr>
          </a:p>
          <a:p>
            <a:pPr marL="361950" lvl="2" indent="0" eaLnBrk="1" hangingPunct="1"/>
            <a:r>
              <a:rPr lang="ja-JP" altLang="en-US" sz="1400" dirty="0" smtClean="0">
                <a:solidFill>
                  <a:srgbClr val="000000"/>
                </a:solidFill>
                <a:latin typeface="ＭＳ Ｐゴシック" panose="020B0600070205080204" pitchFamily="50" charset="-128"/>
              </a:rPr>
              <a:t>　　・建替予定地　　　　　 　</a:t>
            </a:r>
            <a:r>
              <a:rPr lang="ja-JP" altLang="en-US" sz="1000" dirty="0" smtClean="0">
                <a:solidFill>
                  <a:srgbClr val="000000"/>
                </a:solidFill>
                <a:latin typeface="ＭＳ Ｐゴシック" panose="020B0600070205080204" pitchFamily="50" charset="-128"/>
              </a:rPr>
              <a:t>　</a:t>
            </a:r>
            <a:endParaRPr lang="ja-JP" altLang="en-US" dirty="0">
              <a:solidFill>
                <a:srgbClr val="FF0000"/>
              </a:solidFill>
              <a:latin typeface="ＭＳ Ｐゴシック" panose="020B0600070205080204" pitchFamily="50" charset="-128"/>
            </a:endParaRPr>
          </a:p>
        </p:txBody>
      </p:sp>
      <p:sp>
        <p:nvSpPr>
          <p:cNvPr id="19" name="Rectangle 5"/>
          <p:cNvSpPr>
            <a:spLocks noChangeArrowheads="1"/>
          </p:cNvSpPr>
          <p:nvPr/>
        </p:nvSpPr>
        <p:spPr bwMode="auto">
          <a:xfrm>
            <a:off x="-685006" y="3669508"/>
            <a:ext cx="8780462" cy="459193"/>
          </a:xfrm>
          <a:prstGeom prst="rect">
            <a:avLst/>
          </a:prstGeom>
          <a:noFill/>
          <a:ln w="9525">
            <a:noFill/>
            <a:miter lim="800000"/>
            <a:headEnd/>
            <a:tailEnd/>
          </a:ln>
        </p:spPr>
        <p:txBody>
          <a:bodyPr lIns="77929" tIns="38964" rIns="77929" bIns="38964"/>
          <a:lstStyle/>
          <a:p>
            <a:pPr eaLnBrk="1" hangingPunct="1">
              <a:lnSpc>
                <a:spcPct val="150000"/>
              </a:lnSpc>
              <a:spcBef>
                <a:spcPts val="170"/>
              </a:spcBef>
              <a:spcAft>
                <a:spcPts val="170"/>
              </a:spcAft>
              <a:defRPr/>
            </a:pPr>
            <a:r>
              <a:rPr lang="ja-JP" altLang="en-US" b="1" dirty="0">
                <a:solidFill>
                  <a:srgbClr val="000000"/>
                </a:solidFill>
                <a:latin typeface="ＭＳ Ｐゴシック" pitchFamily="50" charset="-128"/>
                <a:ea typeface="ＭＳ Ｐゴシック" charset="-128"/>
              </a:rPr>
              <a:t>　</a:t>
            </a:r>
            <a:r>
              <a:rPr lang="ja-JP" altLang="en-US" sz="1400" dirty="0" smtClean="0">
                <a:solidFill>
                  <a:srgbClr val="000000"/>
                </a:solidFill>
                <a:latin typeface="ＭＳ Ｐゴシック" panose="020B0600070205080204" pitchFamily="50" charset="-128"/>
              </a:rPr>
              <a:t> </a:t>
            </a:r>
            <a:r>
              <a:rPr lang="ja-JP" altLang="en-US" sz="1400" dirty="0">
                <a:solidFill>
                  <a:srgbClr val="000000"/>
                </a:solidFill>
                <a:latin typeface="ＭＳ Ｐゴシック" panose="020B0600070205080204" pitchFamily="50" charset="-128"/>
              </a:rPr>
              <a:t>　　　　　</a:t>
            </a:r>
            <a:r>
              <a:rPr lang="ja-JP" altLang="en-US" sz="1400" dirty="0" smtClean="0">
                <a:solidFill>
                  <a:srgbClr val="000000"/>
                </a:solidFill>
                <a:latin typeface="ＭＳ Ｐゴシック" panose="020B0600070205080204" pitchFamily="50" charset="-128"/>
              </a:rPr>
              <a:t>　　</a:t>
            </a:r>
          </a:p>
          <a:p>
            <a:pPr eaLnBrk="1" hangingPunct="1">
              <a:lnSpc>
                <a:spcPct val="150000"/>
              </a:lnSpc>
              <a:spcBef>
                <a:spcPts val="170"/>
              </a:spcBef>
              <a:spcAft>
                <a:spcPts val="170"/>
              </a:spcAft>
              <a:defRPr/>
            </a:pPr>
            <a:r>
              <a:rPr lang="ja-JP" altLang="en-US" b="1" dirty="0">
                <a:solidFill>
                  <a:srgbClr val="000000"/>
                </a:solidFill>
                <a:latin typeface="ＭＳ Ｐゴシック" pitchFamily="50" charset="-128"/>
                <a:ea typeface="ＭＳ Ｐゴシック" charset="-128"/>
              </a:rPr>
              <a:t>　</a:t>
            </a:r>
            <a:endParaRPr lang="en-US" altLang="ja-JP" sz="1400" dirty="0">
              <a:solidFill>
                <a:srgbClr val="000000"/>
              </a:solidFill>
              <a:latin typeface="ＭＳ Ｐゴシック" pitchFamily="50" charset="-128"/>
              <a:ea typeface="ＭＳ Ｐゴシック" charset="-128"/>
            </a:endParaRPr>
          </a:p>
        </p:txBody>
      </p:sp>
      <p:pic>
        <p:nvPicPr>
          <p:cNvPr id="28" name="図 3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2242" y="1261434"/>
            <a:ext cx="1265237" cy="101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角丸四角形 17"/>
          <p:cNvSpPr/>
          <p:nvPr/>
        </p:nvSpPr>
        <p:spPr>
          <a:xfrm>
            <a:off x="163617" y="990128"/>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22" name="角丸四角形 21"/>
          <p:cNvSpPr/>
          <p:nvPr/>
        </p:nvSpPr>
        <p:spPr>
          <a:xfrm>
            <a:off x="163617" y="2584465"/>
            <a:ext cx="288925" cy="288925"/>
          </a:xfrm>
          <a:prstGeom prst="roundRect">
            <a:avLst>
              <a:gd name="adj" fmla="val 50000"/>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0" tIns="0" rIns="91400" bIns="35983" anchor="ctr"/>
          <a:lstStyle>
            <a:defPPr>
              <a:defRPr lang="ja-JP"/>
            </a:defPPr>
            <a:lvl1pPr algn="l" rtl="0" eaLnBrk="0" fontAlgn="base" hangingPunct="0">
              <a:spcBef>
                <a:spcPct val="0"/>
              </a:spcBef>
              <a:spcAft>
                <a:spcPct val="0"/>
              </a:spcAft>
              <a:defRPr kumimoji="1" kern="1200">
                <a:solidFill>
                  <a:schemeClr val="lt1"/>
                </a:solidFill>
                <a:latin typeface="+mn-lt"/>
                <a:ea typeface="+mn-ea"/>
                <a:cs typeface="+mn-cs"/>
              </a:defRPr>
            </a:lvl1pPr>
            <a:lvl2pPr marL="384175" indent="-42863" algn="l" rtl="0" eaLnBrk="0" fontAlgn="base" hangingPunct="0">
              <a:spcBef>
                <a:spcPct val="0"/>
              </a:spcBef>
              <a:spcAft>
                <a:spcPct val="0"/>
              </a:spcAft>
              <a:defRPr kumimoji="1" kern="1200">
                <a:solidFill>
                  <a:schemeClr val="lt1"/>
                </a:solidFill>
                <a:latin typeface="+mn-lt"/>
                <a:ea typeface="+mn-ea"/>
                <a:cs typeface="+mn-cs"/>
              </a:defRPr>
            </a:lvl2pPr>
            <a:lvl3pPr marL="774700" indent="-92075" algn="l" rtl="0" eaLnBrk="0" fontAlgn="base" hangingPunct="0">
              <a:spcBef>
                <a:spcPct val="0"/>
              </a:spcBef>
              <a:spcAft>
                <a:spcPct val="0"/>
              </a:spcAft>
              <a:defRPr kumimoji="1" kern="1200">
                <a:solidFill>
                  <a:schemeClr val="lt1"/>
                </a:solidFill>
                <a:latin typeface="+mn-lt"/>
                <a:ea typeface="+mn-ea"/>
                <a:cs typeface="+mn-cs"/>
              </a:defRPr>
            </a:lvl3pPr>
            <a:lvl4pPr marL="1163638" indent="-139700" algn="l" rtl="0" eaLnBrk="0" fontAlgn="base" hangingPunct="0">
              <a:spcBef>
                <a:spcPct val="0"/>
              </a:spcBef>
              <a:spcAft>
                <a:spcPct val="0"/>
              </a:spcAft>
              <a:defRPr kumimoji="1" kern="1200">
                <a:solidFill>
                  <a:schemeClr val="lt1"/>
                </a:solidFill>
                <a:latin typeface="+mn-lt"/>
                <a:ea typeface="+mn-ea"/>
                <a:cs typeface="+mn-cs"/>
              </a:defRPr>
            </a:lvl4pPr>
            <a:lvl5pPr marL="1554163" indent="-188913" algn="l" rtl="0" eaLnBrk="0" fontAlgn="base" hangingPunct="0">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eaLnBrk="1" hangingPunct="1">
              <a:defRPr/>
            </a:pPr>
            <a:r>
              <a:rPr lang="ja-JP" altLang="en-US" b="1" dirty="0">
                <a:solidFill>
                  <a:srgbClr val="000000"/>
                </a:solidFill>
                <a:latin typeface="HG丸ｺﾞｼｯｸM-PRO" pitchFamily="50" charset="-128"/>
                <a:ea typeface="HG丸ｺﾞｼｯｸM-PRO" pitchFamily="50" charset="-128"/>
              </a:rPr>
              <a:t>新</a:t>
            </a:r>
          </a:p>
        </p:txBody>
      </p:sp>
      <p:sp>
        <p:nvSpPr>
          <p:cNvPr id="13" name="Rectangle 4"/>
          <p:cNvSpPr>
            <a:spLocks noChangeArrowheads="1"/>
          </p:cNvSpPr>
          <p:nvPr/>
        </p:nvSpPr>
        <p:spPr bwMode="auto">
          <a:xfrm>
            <a:off x="-1588" y="4763"/>
            <a:ext cx="9137651" cy="476250"/>
          </a:xfrm>
          <a:prstGeom prst="rect">
            <a:avLst/>
          </a:prstGeom>
          <a:gradFill flip="none" rotWithShape="1">
            <a:gsLst>
              <a:gs pos="4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tabLst>
                <a:tab pos="1614488" algn="l"/>
              </a:tabLst>
              <a:defRPr/>
            </a:pPr>
            <a:r>
              <a:rPr lang="ja-JP" altLang="en-US" sz="2800" dirty="0">
                <a:solidFill>
                  <a:srgbClr val="FFFFFF"/>
                </a:solidFill>
                <a:effectLst>
                  <a:outerShdw blurRad="38100" dist="38100" dir="2700000" algn="tl">
                    <a:srgbClr val="000000">
                      <a:alpha val="43137"/>
                    </a:srgbClr>
                  </a:outerShdw>
                </a:effectLst>
                <a:ea typeface="HG創英角ｺﾞｼｯｸUB" pitchFamily="49" charset="-128"/>
              </a:rPr>
              <a:t>児童虐待防止対策の</a:t>
            </a:r>
            <a:r>
              <a:rPr lang="ja-JP" altLang="en-US" sz="2800" dirty="0" smtClean="0">
                <a:solidFill>
                  <a:srgbClr val="FFFFFF"/>
                </a:solidFill>
                <a:effectLst>
                  <a:outerShdw blurRad="38100" dist="38100" dir="2700000" algn="tl">
                    <a:srgbClr val="000000">
                      <a:alpha val="43137"/>
                    </a:srgbClr>
                  </a:outerShdw>
                </a:effectLst>
                <a:ea typeface="HG創英角ｺﾞｼｯｸUB" pitchFamily="49" charset="-128"/>
              </a:rPr>
              <a:t>充実③</a:t>
            </a:r>
            <a:endParaRPr lang="en-US" altLang="ja-JP" sz="2800"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15" name="Rectangle 4"/>
          <p:cNvSpPr>
            <a:spLocks noChangeArrowheads="1"/>
          </p:cNvSpPr>
          <p:nvPr/>
        </p:nvSpPr>
        <p:spPr bwMode="auto">
          <a:xfrm>
            <a:off x="6871146" y="32695"/>
            <a:ext cx="22240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77929" tIns="38964" rIns="77929" bIns="38964"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dirty="0">
                <a:solidFill>
                  <a:srgbClr val="000099"/>
                </a:solidFill>
                <a:ea typeface="HG創英角ｺﾞｼｯｸUB" panose="020B0909000000000000" pitchFamily="49" charset="-128"/>
              </a:rPr>
              <a:t>子育て・教育環境の充実</a:t>
            </a:r>
            <a:endParaRPr lang="en-US" altLang="ja-JP" sz="1400" dirty="0">
              <a:solidFill>
                <a:srgbClr val="000099"/>
              </a:solidFill>
              <a:ea typeface="HG創英角ｺﾞｼｯｸUB" panose="020B0909000000000000" pitchFamily="49" charset="-128"/>
            </a:endParaRPr>
          </a:p>
        </p:txBody>
      </p:sp>
      <p:sp>
        <p:nvSpPr>
          <p:cNvPr id="17" name="Rectangle 5"/>
          <p:cNvSpPr>
            <a:spLocks noChangeArrowheads="1"/>
          </p:cNvSpPr>
          <p:nvPr/>
        </p:nvSpPr>
        <p:spPr bwMode="auto">
          <a:xfrm>
            <a:off x="5255805" y="1652668"/>
            <a:ext cx="8247665" cy="7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pPr>
            <a:endParaRPr lang="ja-JP" altLang="en-US" b="1" dirty="0">
              <a:latin typeface="+mn-ea"/>
              <a:ea typeface="+mn-ea"/>
            </a:endParaRPr>
          </a:p>
        </p:txBody>
      </p:sp>
      <p:sp>
        <p:nvSpPr>
          <p:cNvPr id="21" name="Rectangle 5"/>
          <p:cNvSpPr>
            <a:spLocks noChangeArrowheads="1"/>
          </p:cNvSpPr>
          <p:nvPr/>
        </p:nvSpPr>
        <p:spPr bwMode="auto">
          <a:xfrm>
            <a:off x="2886567" y="3041960"/>
            <a:ext cx="3722577" cy="7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1950" lvl="2" indent="0" eaLnBrk="1" hangingPunct="1"/>
            <a:r>
              <a:rPr lang="ja-JP" altLang="en-US" sz="1400" dirty="0" smtClean="0">
                <a:solidFill>
                  <a:srgbClr val="000000"/>
                </a:solidFill>
                <a:latin typeface="ＭＳ Ｐゴシック" panose="020B0600070205080204" pitchFamily="50" charset="-128"/>
              </a:rPr>
              <a:t>基本</a:t>
            </a:r>
            <a:r>
              <a:rPr lang="ja-JP" altLang="en-US" sz="1400" dirty="0">
                <a:solidFill>
                  <a:srgbClr val="000000"/>
                </a:solidFill>
                <a:latin typeface="ＭＳ Ｐゴシック" panose="020B0600070205080204" pitchFamily="50" charset="-128"/>
              </a:rPr>
              <a:t>計画</a:t>
            </a:r>
            <a:r>
              <a:rPr lang="ja-JP" altLang="en-US" sz="1400" dirty="0" smtClean="0">
                <a:solidFill>
                  <a:srgbClr val="000000"/>
                </a:solidFill>
                <a:latin typeface="ＭＳ Ｐゴシック" panose="020B0600070205080204" pitchFamily="50" charset="-128"/>
              </a:rPr>
              <a:t>策定</a:t>
            </a:r>
            <a:endParaRPr lang="en-US" altLang="ja-JP" sz="1400" dirty="0" smtClean="0">
              <a:solidFill>
                <a:srgbClr val="000000"/>
              </a:solidFill>
              <a:latin typeface="ＭＳ Ｐゴシック" panose="020B0600070205080204" pitchFamily="50" charset="-128"/>
            </a:endParaRPr>
          </a:p>
          <a:p>
            <a:pPr marL="361950" lvl="2" indent="0" eaLnBrk="1" hangingPunct="1"/>
            <a:r>
              <a:rPr lang="ja-JP" altLang="en-US" sz="1400" dirty="0" smtClean="0">
                <a:solidFill>
                  <a:srgbClr val="000000"/>
                </a:solidFill>
                <a:latin typeface="ＭＳ Ｐゴシック" panose="020B0600070205080204" pitchFamily="50" charset="-128"/>
              </a:rPr>
              <a:t>開設予定</a:t>
            </a:r>
            <a:endParaRPr lang="en-US" altLang="ja-JP" sz="1400" dirty="0">
              <a:solidFill>
                <a:srgbClr val="000000"/>
              </a:solidFill>
              <a:latin typeface="ＭＳ Ｐゴシック" panose="020B0600070205080204" pitchFamily="50" charset="-128"/>
            </a:endParaRPr>
          </a:p>
          <a:p>
            <a:pPr marL="361950" lvl="2" indent="0" eaLnBrk="1" hangingPunct="1"/>
            <a:r>
              <a:rPr lang="ja-JP" altLang="en-US" sz="1400" dirty="0" smtClean="0">
                <a:solidFill>
                  <a:srgbClr val="000000"/>
                </a:solidFill>
                <a:latin typeface="ＭＳ Ｐゴシック" panose="020B0600070205080204" pitchFamily="50" charset="-128"/>
              </a:rPr>
              <a:t>浪速区</a:t>
            </a:r>
            <a:r>
              <a:rPr lang="ja-JP" altLang="en-US" sz="1400" dirty="0">
                <a:solidFill>
                  <a:srgbClr val="000000"/>
                </a:solidFill>
                <a:latin typeface="ＭＳ Ｐゴシック" panose="020B0600070205080204" pitchFamily="50" charset="-128"/>
              </a:rPr>
              <a:t>　もと浪速青少年会館</a:t>
            </a:r>
            <a:endParaRPr lang="ja-JP" altLang="en-US" dirty="0">
              <a:solidFill>
                <a:srgbClr val="FF0000"/>
              </a:solidFill>
              <a:latin typeface="ＭＳ Ｐゴシック" panose="020B0600070205080204" pitchFamily="50" charset="-128"/>
            </a:endParaRPr>
          </a:p>
          <a:p>
            <a:pPr eaLnBrk="1" hangingPunct="1">
              <a:spcBef>
                <a:spcPts val="175"/>
              </a:spcBef>
              <a:spcAft>
                <a:spcPts val="175"/>
              </a:spcAft>
            </a:pPr>
            <a:endParaRPr lang="ja-JP" altLang="en-US" b="1" dirty="0">
              <a:latin typeface="+mn-ea"/>
              <a:ea typeface="+mn-ea"/>
            </a:endParaRPr>
          </a:p>
        </p:txBody>
      </p:sp>
      <p:sp>
        <p:nvSpPr>
          <p:cNvPr id="23" name="Rectangle 5"/>
          <p:cNvSpPr>
            <a:spLocks noChangeArrowheads="1"/>
          </p:cNvSpPr>
          <p:nvPr/>
        </p:nvSpPr>
        <p:spPr bwMode="auto">
          <a:xfrm>
            <a:off x="2956010" y="4460869"/>
            <a:ext cx="8247665" cy="7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pPr>
            <a:endParaRPr lang="ja-JP" altLang="en-US" b="1" dirty="0">
              <a:latin typeface="+mn-ea"/>
              <a:ea typeface="+mn-ea"/>
            </a:endParaRPr>
          </a:p>
        </p:txBody>
      </p:sp>
      <p:sp>
        <p:nvSpPr>
          <p:cNvPr id="24" name="Rectangle 5"/>
          <p:cNvSpPr>
            <a:spLocks noChangeArrowheads="1"/>
          </p:cNvSpPr>
          <p:nvPr/>
        </p:nvSpPr>
        <p:spPr bwMode="auto">
          <a:xfrm>
            <a:off x="3247670" y="4452430"/>
            <a:ext cx="2370085" cy="824794"/>
          </a:xfrm>
          <a:prstGeom prst="rect">
            <a:avLst/>
          </a:prstGeom>
          <a:noFill/>
          <a:ln w="9525">
            <a:noFill/>
            <a:miter lim="800000"/>
            <a:headEnd/>
            <a:tailEnd/>
          </a:ln>
        </p:spPr>
        <p:txBody>
          <a:bodyPr lIns="77929" tIns="38964" rIns="77929" bIns="38964"/>
          <a:lstStyle/>
          <a:p>
            <a:pPr eaLnBrk="1" hangingPunct="1">
              <a:spcBef>
                <a:spcPts val="170"/>
              </a:spcBef>
              <a:spcAft>
                <a:spcPts val="170"/>
              </a:spcAft>
              <a:defRPr/>
            </a:pPr>
            <a:r>
              <a:rPr lang="ja-JP" altLang="en-US" sz="1400" dirty="0" smtClean="0">
                <a:solidFill>
                  <a:srgbClr val="000000"/>
                </a:solidFill>
                <a:latin typeface="ＭＳ Ｐゴシック" panose="020B0600070205080204" pitchFamily="50" charset="-128"/>
              </a:rPr>
              <a:t>建設</a:t>
            </a:r>
            <a:r>
              <a:rPr lang="ja-JP" altLang="en-US" sz="1400" dirty="0">
                <a:solidFill>
                  <a:srgbClr val="000000"/>
                </a:solidFill>
                <a:latin typeface="ＭＳ Ｐゴシック" panose="020B0600070205080204" pitchFamily="50" charset="-128"/>
              </a:rPr>
              <a:t>工事</a:t>
            </a:r>
          </a:p>
          <a:p>
            <a:pPr eaLnBrk="1" hangingPunct="1">
              <a:spcBef>
                <a:spcPts val="175"/>
              </a:spcBef>
              <a:spcAft>
                <a:spcPts val="175"/>
              </a:spcAft>
              <a:defRPr/>
            </a:pPr>
            <a:r>
              <a:rPr lang="ja-JP" altLang="en-US" sz="1400" dirty="0" smtClean="0">
                <a:solidFill>
                  <a:srgbClr val="000000"/>
                </a:solidFill>
                <a:latin typeface="ＭＳ Ｐゴシック" panose="020B0600070205080204" pitchFamily="50" charset="-128"/>
              </a:rPr>
              <a:t>開設</a:t>
            </a:r>
            <a:r>
              <a:rPr lang="ja-JP" altLang="en-US" sz="1400" dirty="0">
                <a:solidFill>
                  <a:srgbClr val="000000"/>
                </a:solidFill>
                <a:latin typeface="ＭＳ Ｐゴシック" panose="020B0600070205080204" pitchFamily="50" charset="-128"/>
              </a:rPr>
              <a:t>予定</a:t>
            </a:r>
          </a:p>
          <a:p>
            <a:pPr eaLnBrk="1" hangingPunct="1">
              <a:spcBef>
                <a:spcPts val="175"/>
              </a:spcBef>
              <a:spcAft>
                <a:spcPts val="175"/>
              </a:spcAft>
              <a:defRPr/>
            </a:pPr>
            <a:r>
              <a:rPr lang="ja-JP" altLang="en-US" sz="1400" dirty="0">
                <a:solidFill>
                  <a:srgbClr val="000000"/>
                </a:solidFill>
                <a:latin typeface="ＭＳ Ｐゴシック" panose="020B0600070205080204" pitchFamily="50" charset="-128"/>
              </a:rPr>
              <a:t>　</a:t>
            </a:r>
            <a:r>
              <a:rPr lang="ja-JP" altLang="en-US" sz="1400" dirty="0" smtClean="0">
                <a:solidFill>
                  <a:srgbClr val="000000"/>
                </a:solidFill>
                <a:latin typeface="ＭＳ Ｐゴシック" panose="020B0600070205080204" pitchFamily="50" charset="-128"/>
              </a:rPr>
              <a:t>　</a:t>
            </a:r>
            <a:endParaRPr lang="en-US" altLang="ja-JP" sz="1400" dirty="0">
              <a:solidFill>
                <a:srgbClr val="000000"/>
              </a:solidFill>
              <a:latin typeface="ＭＳ Ｐゴシック" pitchFamily="50" charset="-128"/>
              <a:ea typeface="ＭＳ Ｐゴシック" charset="-128"/>
            </a:endParaRPr>
          </a:p>
        </p:txBody>
      </p:sp>
      <p:sp>
        <p:nvSpPr>
          <p:cNvPr id="26" name="Rectangle 5"/>
          <p:cNvSpPr>
            <a:spLocks noChangeArrowheads="1"/>
          </p:cNvSpPr>
          <p:nvPr/>
        </p:nvSpPr>
        <p:spPr bwMode="auto">
          <a:xfrm>
            <a:off x="2902612" y="1632673"/>
            <a:ext cx="4123834" cy="7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61950" lvl="2" indent="0" eaLnBrk="1" hangingPunct="1"/>
            <a:r>
              <a:rPr lang="ja-JP" altLang="en-US" sz="1400" dirty="0">
                <a:solidFill>
                  <a:srgbClr val="000000"/>
                </a:solidFill>
                <a:latin typeface="ＭＳ Ｐゴシック" panose="020B0600070205080204" pitchFamily="50" charset="-128"/>
              </a:rPr>
              <a:t>開発にかかる基本設計、詳細設計</a:t>
            </a:r>
          </a:p>
          <a:p>
            <a:pPr marL="361950" lvl="2" indent="0" eaLnBrk="1" hangingPunct="1"/>
            <a:r>
              <a:rPr lang="zh-TW" altLang="en-US" sz="1400" dirty="0">
                <a:solidFill>
                  <a:srgbClr val="000000"/>
                </a:solidFill>
                <a:latin typeface="ＭＳ Ｐゴシック" panose="020B0600070205080204" pitchFamily="50" charset="-128"/>
              </a:rPr>
              <a:t>開発、試験</a:t>
            </a:r>
            <a:r>
              <a:rPr lang="zh-TW" altLang="en-US" sz="1400" dirty="0" smtClean="0">
                <a:solidFill>
                  <a:srgbClr val="000000"/>
                </a:solidFill>
                <a:latin typeface="ＭＳ Ｐゴシック" panose="020B0600070205080204" pitchFamily="50" charset="-128"/>
              </a:rPr>
              <a:t>運用</a:t>
            </a:r>
            <a:endParaRPr lang="en-US" altLang="ja-JP" sz="1400" dirty="0" smtClean="0">
              <a:solidFill>
                <a:srgbClr val="000000"/>
              </a:solidFill>
              <a:latin typeface="ＭＳ Ｐゴシック" panose="020B0600070205080204" pitchFamily="50" charset="-128"/>
            </a:endParaRPr>
          </a:p>
          <a:p>
            <a:pPr marL="361950" lvl="2" indent="0" eaLnBrk="1" hangingPunct="1"/>
            <a:r>
              <a:rPr lang="ja-JP" altLang="en-US" sz="1400" dirty="0">
                <a:latin typeface="+mn-ea"/>
              </a:rPr>
              <a:t>システム稼働予定（２０２１年１月</a:t>
            </a:r>
            <a:r>
              <a:rPr lang="ja-JP" altLang="en-US" sz="1400" dirty="0" smtClean="0">
                <a:latin typeface="+mn-ea"/>
              </a:rPr>
              <a:t>）</a:t>
            </a:r>
            <a:endParaRPr lang="ja-JP" altLang="en-US" sz="1400" b="1" dirty="0">
              <a:latin typeface="+mn-ea"/>
            </a:endParaRPr>
          </a:p>
        </p:txBody>
      </p:sp>
      <p:sp>
        <p:nvSpPr>
          <p:cNvPr id="2" name="スライド番号プレースホルダー 1"/>
          <p:cNvSpPr>
            <a:spLocks noGrp="1"/>
          </p:cNvSpPr>
          <p:nvPr>
            <p:ph type="sldNum" sz="quarter" idx="12"/>
          </p:nvPr>
        </p:nvSpPr>
        <p:spPr>
          <a:xfrm>
            <a:off x="7010400" y="4784725"/>
            <a:ext cx="2133600" cy="358775"/>
          </a:xfrm>
        </p:spPr>
        <p:txBody>
          <a:bodyPr/>
          <a:lstStyle/>
          <a:p>
            <a:pPr>
              <a:defRPr/>
            </a:pPr>
            <a:fld id="{91E2DCCE-2328-4EE7-B47C-8DACD135FF60}" type="slidenum">
              <a:rPr lang="en-US" altLang="ja-JP" sz="2000" b="1" smtClean="0">
                <a:effectLst>
                  <a:outerShdw blurRad="38100" dist="38100" dir="2700000" algn="tl">
                    <a:srgbClr val="000000">
                      <a:alpha val="43137"/>
                    </a:srgbClr>
                  </a:outerShdw>
                </a:effectLst>
              </a:rPr>
              <a:pPr>
                <a:defRPr/>
              </a:pPr>
              <a:t>24</a:t>
            </a:fld>
            <a:endParaRPr lang="en-US" altLang="ja-JP" sz="2000" b="1" dirty="0">
              <a:effectLst>
                <a:outerShdw blurRad="38100" dist="38100" dir="2700000" algn="tl">
                  <a:srgbClr val="000000">
                    <a:alpha val="43137"/>
                  </a:srgbClr>
                </a:outerShdw>
              </a:effectLst>
            </a:endParaRPr>
          </a:p>
        </p:txBody>
      </p:sp>
      <p:sp>
        <p:nvSpPr>
          <p:cNvPr id="27" name="Rectangle 5"/>
          <p:cNvSpPr>
            <a:spLocks noChangeArrowheads="1"/>
          </p:cNvSpPr>
          <p:nvPr/>
        </p:nvSpPr>
        <p:spPr bwMode="auto">
          <a:xfrm>
            <a:off x="494549" y="945555"/>
            <a:ext cx="8247665" cy="14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defRPr kumimoji="1">
                <a:solidFill>
                  <a:schemeClr val="tx1"/>
                </a:solidFill>
                <a:latin typeface="Arial" panose="020B0604020202020204" pitchFamily="34" charset="0"/>
                <a:ea typeface="ＭＳ Ｐゴシック" panose="020B0600070205080204" pitchFamily="50" charset="-128"/>
              </a:defRPr>
            </a:lvl1pPr>
            <a:lvl2pPr marL="503238" indent="-266700">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0097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4669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9241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381375" indent="-1873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ts val="175"/>
              </a:spcBef>
              <a:spcAft>
                <a:spcPts val="175"/>
              </a:spcAft>
            </a:pPr>
            <a:r>
              <a:rPr lang="ja-JP" altLang="en-US" sz="1600" b="1" dirty="0">
                <a:solidFill>
                  <a:srgbClr val="000000"/>
                </a:solidFill>
                <a:latin typeface="ＭＳ Ｐゴシック" panose="020B0600070205080204" pitchFamily="50" charset="-128"/>
              </a:rPr>
              <a:t>■　</a:t>
            </a:r>
            <a:r>
              <a:rPr lang="ja-JP" altLang="en-US" sz="1600" b="1" dirty="0" smtClean="0">
                <a:solidFill>
                  <a:srgbClr val="000000"/>
                </a:solidFill>
                <a:latin typeface="ＭＳ Ｐゴシック" panose="020B0600070205080204" pitchFamily="50" charset="-128"/>
              </a:rPr>
              <a:t>児童相談等システムの開発　　　　　　　　　　　　 （　 ９</a:t>
            </a:r>
            <a:r>
              <a:rPr lang="en-US" altLang="ja-JP" sz="1600" b="1" dirty="0" smtClean="0">
                <a:solidFill>
                  <a:srgbClr val="000000"/>
                </a:solidFill>
                <a:latin typeface="ＭＳ Ｐゴシック" panose="020B0600070205080204" pitchFamily="50" charset="-128"/>
              </a:rPr>
              <a:t>,</a:t>
            </a:r>
            <a:r>
              <a:rPr lang="ja-JP" altLang="en-US" sz="1600" b="1" dirty="0" smtClean="0">
                <a:solidFill>
                  <a:srgbClr val="000000"/>
                </a:solidFill>
                <a:latin typeface="ＭＳ Ｐゴシック" panose="020B0600070205080204" pitchFamily="50" charset="-128"/>
              </a:rPr>
              <a:t>３００万円</a:t>
            </a:r>
            <a:r>
              <a:rPr lang="ja-JP" altLang="en-US" sz="1600" b="1" dirty="0">
                <a:solidFill>
                  <a:srgbClr val="000000"/>
                </a:solidFill>
                <a:latin typeface="ＭＳ Ｐゴシック" panose="020B0600070205080204" pitchFamily="50" charset="-128"/>
              </a:rPr>
              <a:t>）</a:t>
            </a:r>
            <a:r>
              <a:rPr lang="ja-JP" altLang="en-US" sz="1600" dirty="0">
                <a:solidFill>
                  <a:srgbClr val="000000"/>
                </a:solidFill>
                <a:latin typeface="ＭＳ Ｐゴシック" panose="020B0600070205080204" pitchFamily="50" charset="-128"/>
              </a:rPr>
              <a:t> </a:t>
            </a:r>
            <a:endParaRPr lang="en-US" altLang="ja-JP" sz="1600" dirty="0">
              <a:solidFill>
                <a:srgbClr val="000000"/>
              </a:solidFill>
              <a:latin typeface="ＭＳ Ｐゴシック" panose="020B0600070205080204" pitchFamily="50" charset="-128"/>
            </a:endParaRPr>
          </a:p>
          <a:p>
            <a:pPr lvl="1" eaLnBrk="1" hangingPunct="1">
              <a:buFont typeface="Wingdings" panose="05000000000000000000" pitchFamily="2" charset="2"/>
              <a:buChar char="Ø"/>
            </a:pPr>
            <a:r>
              <a:rPr lang="ja-JP" altLang="en-US" sz="1400" dirty="0">
                <a:latin typeface="ＭＳ Ｐゴシック" panose="020B0600070205080204" pitchFamily="50" charset="-128"/>
              </a:rPr>
              <a:t>虐待の早期発見、早期対応を図るため、</a:t>
            </a:r>
            <a:r>
              <a:rPr lang="ja-JP" altLang="en-US" sz="1400" dirty="0" smtClean="0">
                <a:latin typeface="ＭＳ Ｐゴシック" panose="020B0600070205080204" pitchFamily="50" charset="-128"/>
              </a:rPr>
              <a:t>福祉サービス関係のシステムとの</a:t>
            </a:r>
            <a:r>
              <a:rPr lang="en-US" altLang="ja-JP" sz="1400" dirty="0" smtClean="0">
                <a:latin typeface="ＭＳ Ｐゴシック" panose="020B0600070205080204" pitchFamily="50" charset="-128"/>
              </a:rPr>
              <a:t/>
            </a:r>
            <a:br>
              <a:rPr lang="en-US" altLang="ja-JP" sz="1400" dirty="0" smtClean="0">
                <a:latin typeface="ＭＳ Ｐゴシック" panose="020B0600070205080204" pitchFamily="50" charset="-128"/>
              </a:rPr>
            </a:br>
            <a:r>
              <a:rPr lang="ja-JP" altLang="en-US" sz="1400" dirty="0" smtClean="0">
                <a:latin typeface="ＭＳ Ｐゴシック" panose="020B0600070205080204" pitchFamily="50" charset="-128"/>
              </a:rPr>
              <a:t>連携に</a:t>
            </a:r>
            <a:r>
              <a:rPr lang="ja-JP" altLang="en-US" sz="1400" dirty="0">
                <a:latin typeface="ＭＳ Ｐゴシック" panose="020B0600070205080204" pitchFamily="50" charset="-128"/>
              </a:rPr>
              <a:t>よる情報集約、虐待情報とＤＶ情報</a:t>
            </a:r>
            <a:r>
              <a:rPr lang="ja-JP" altLang="en-US" sz="1400" dirty="0" smtClean="0">
                <a:latin typeface="ＭＳ Ｐゴシック" panose="020B0600070205080204" pitchFamily="50" charset="-128"/>
              </a:rPr>
              <a:t>を集約・一元</a:t>
            </a:r>
            <a:r>
              <a:rPr lang="ja-JP" altLang="en-US" sz="1400" dirty="0">
                <a:latin typeface="ＭＳ Ｐゴシック" panose="020B0600070205080204" pitchFamily="50" charset="-128"/>
              </a:rPr>
              <a:t>管理するシステムの開発</a:t>
            </a:r>
          </a:p>
          <a:p>
            <a:pPr marL="236538" lvl="1" indent="0" eaLnBrk="1" hangingPunct="1"/>
            <a:r>
              <a:rPr lang="ja-JP" altLang="en-US" sz="1400" dirty="0" smtClean="0">
                <a:solidFill>
                  <a:srgbClr val="000000"/>
                </a:solidFill>
                <a:latin typeface="+mn-ea"/>
                <a:ea typeface="+mn-ea"/>
              </a:rPr>
              <a:t>　　　・２０１９（平成３</a:t>
            </a:r>
            <a:r>
              <a:rPr lang="ja-JP" altLang="en-US" sz="1400" dirty="0">
                <a:solidFill>
                  <a:srgbClr val="000000"/>
                </a:solidFill>
                <a:latin typeface="+mn-ea"/>
                <a:ea typeface="+mn-ea"/>
              </a:rPr>
              <a:t>１</a:t>
            </a:r>
            <a:r>
              <a:rPr lang="ja-JP" altLang="en-US" sz="1400" dirty="0" smtClean="0">
                <a:solidFill>
                  <a:srgbClr val="000000"/>
                </a:solidFill>
                <a:latin typeface="+mn-ea"/>
                <a:ea typeface="+mn-ea"/>
              </a:rPr>
              <a:t>）年度</a:t>
            </a:r>
            <a:r>
              <a:rPr lang="ja-JP" altLang="en-US" sz="1400" dirty="0">
                <a:solidFill>
                  <a:srgbClr val="000000"/>
                </a:solidFill>
                <a:latin typeface="+mn-ea"/>
                <a:ea typeface="+mn-ea"/>
              </a:rPr>
              <a:t>　</a:t>
            </a:r>
            <a:r>
              <a:rPr lang="ja-JP" altLang="en-US" sz="1400" dirty="0" smtClean="0">
                <a:solidFill>
                  <a:srgbClr val="000000"/>
                </a:solidFill>
                <a:latin typeface="+mn-ea"/>
                <a:ea typeface="+mn-ea"/>
              </a:rPr>
              <a:t>　</a:t>
            </a:r>
            <a:endParaRPr lang="en-US" altLang="ja-JP" sz="1400" dirty="0" smtClean="0">
              <a:latin typeface="+mn-ea"/>
              <a:ea typeface="+mn-ea"/>
            </a:endParaRPr>
          </a:p>
          <a:p>
            <a:pPr marL="236538" lvl="1" indent="0" eaLnBrk="1" hangingPunct="1"/>
            <a:r>
              <a:rPr lang="ja-JP" altLang="en-US" sz="1400" dirty="0" smtClean="0">
                <a:solidFill>
                  <a:srgbClr val="000000"/>
                </a:solidFill>
                <a:latin typeface="+mn-ea"/>
                <a:ea typeface="+mn-ea"/>
              </a:rPr>
              <a:t>　　　・２０２０年度　　　　　　　　</a:t>
            </a:r>
            <a:r>
              <a:rPr lang="ja-JP" altLang="en-US" sz="1400" dirty="0">
                <a:solidFill>
                  <a:srgbClr val="FF0000"/>
                </a:solidFill>
                <a:latin typeface="+mn-ea"/>
                <a:ea typeface="+mn-ea"/>
              </a:rPr>
              <a:t>　</a:t>
            </a:r>
            <a:r>
              <a:rPr lang="ja-JP" altLang="en-US" sz="1400" dirty="0" smtClean="0">
                <a:solidFill>
                  <a:srgbClr val="FF0000"/>
                </a:solidFill>
                <a:latin typeface="+mn-ea"/>
                <a:ea typeface="+mn-ea"/>
              </a:rPr>
              <a:t>　</a:t>
            </a:r>
            <a:r>
              <a:rPr lang="ja-JP" altLang="en-US" sz="1400" dirty="0">
                <a:solidFill>
                  <a:srgbClr val="FF0000"/>
                </a:solidFill>
                <a:latin typeface="+mn-ea"/>
                <a:ea typeface="+mn-ea"/>
              </a:rPr>
              <a:t>　</a:t>
            </a:r>
            <a:r>
              <a:rPr lang="ja-JP" altLang="en-US" sz="1400" dirty="0" smtClean="0">
                <a:solidFill>
                  <a:srgbClr val="FF0000"/>
                </a:solidFill>
                <a:latin typeface="+mn-ea"/>
                <a:ea typeface="+mn-ea"/>
              </a:rPr>
              <a:t>　　　　　　　　</a:t>
            </a:r>
            <a:r>
              <a:rPr lang="ja-JP" altLang="en-US" sz="1400" dirty="0">
                <a:solidFill>
                  <a:srgbClr val="FF0000"/>
                </a:solidFill>
                <a:latin typeface="+mn-ea"/>
                <a:ea typeface="+mn-ea"/>
              </a:rPr>
              <a:t>　</a:t>
            </a:r>
            <a:r>
              <a:rPr lang="ja-JP" altLang="en-US" sz="1400" dirty="0" smtClean="0">
                <a:solidFill>
                  <a:srgbClr val="FF0000"/>
                </a:solidFill>
                <a:latin typeface="+mn-ea"/>
                <a:ea typeface="+mn-ea"/>
              </a:rPr>
              <a:t>　　　　</a:t>
            </a:r>
            <a:endParaRPr lang="ja-JP" altLang="en-US" b="1" dirty="0">
              <a:latin typeface="+mn-ea"/>
              <a:ea typeface="+mn-ea"/>
            </a:endParaRPr>
          </a:p>
        </p:txBody>
      </p:sp>
    </p:spTree>
    <p:extLst>
      <p:ext uri="{BB962C8B-B14F-4D97-AF65-F5344CB8AC3E}">
        <p14:creationId xmlns:p14="http://schemas.microsoft.com/office/powerpoint/2010/main" val="215759982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3188" y="835025"/>
            <a:ext cx="8926512" cy="3784600"/>
          </a:xfrm>
          <a:prstGeom prst="roundRect">
            <a:avLst>
              <a:gd name="adj" fmla="val 5371"/>
            </a:avLst>
          </a:prstGeom>
          <a:noFill/>
        </p:spPr>
        <p:style>
          <a:lnRef idx="2">
            <a:schemeClr val="accent1">
              <a:shade val="50000"/>
            </a:schemeClr>
          </a:lnRef>
          <a:fillRef idx="1">
            <a:schemeClr val="accent1"/>
          </a:fillRef>
          <a:effectRef idx="0">
            <a:schemeClr val="accent1"/>
          </a:effectRef>
          <a:fontRef idx="minor">
            <a:schemeClr val="lt1"/>
          </a:fontRef>
        </p:style>
        <p:txBody>
          <a:bodyPr lIns="104434" tIns="52217" rIns="104434" bIns="52217" anchor="ctr"/>
          <a:lstStyle/>
          <a:p>
            <a:pPr algn="ctr" eaLnBrk="1" fontAlgn="ctr" hangingPunct="1">
              <a:tabLst>
                <a:tab pos="710729" algn="l"/>
              </a:tabLst>
              <a:defRPr/>
            </a:pPr>
            <a:endParaRPr lang="ja-JP" altLang="en-US" dirty="0">
              <a:solidFill>
                <a:srgbClr val="800000"/>
              </a:solidFill>
              <a:ea typeface="HGP創英角ｺﾞｼｯｸUB" pitchFamily="50" charset="-128"/>
            </a:endParaRPr>
          </a:p>
        </p:txBody>
      </p:sp>
      <p:sp>
        <p:nvSpPr>
          <p:cNvPr id="4" name="Rectangle 6"/>
          <p:cNvSpPr>
            <a:spLocks noChangeArrowheads="1"/>
          </p:cNvSpPr>
          <p:nvPr/>
        </p:nvSpPr>
        <p:spPr bwMode="auto">
          <a:xfrm>
            <a:off x="620713" y="1128713"/>
            <a:ext cx="7883525" cy="720725"/>
          </a:xfrm>
          <a:prstGeom prst="rect">
            <a:avLst/>
          </a:prstGeom>
          <a:gradFill rotWithShape="1">
            <a:gsLst>
              <a:gs pos="0">
                <a:schemeClr val="accent1"/>
              </a:gs>
              <a:gs pos="50000">
                <a:schemeClr val="accent1">
                  <a:gamma/>
                  <a:tint val="33725"/>
                  <a:invGamma/>
                </a:schemeClr>
              </a:gs>
              <a:gs pos="100000">
                <a:schemeClr val="accent1"/>
              </a:gs>
            </a:gsLst>
            <a:lin ang="5400000" scaled="1"/>
          </a:gradFill>
          <a:ln w="28575" algn="ctr">
            <a:solidFill>
              <a:schemeClr val="accent2"/>
            </a:solidFill>
            <a:miter lim="800000"/>
            <a:headEnd/>
            <a:tailEnd/>
          </a:ln>
          <a:effectLst/>
        </p:spPr>
        <p:txBody>
          <a:bodyPr wrap="none" lIns="104434" tIns="52217" rIns="104434" bIns="52217" anchor="ctr"/>
          <a:lstStyle/>
          <a:p>
            <a:pPr algn="ctr" eaLnBrk="1" hangingPunct="1">
              <a:defRPr/>
            </a:pPr>
            <a:r>
              <a:rPr lang="ja-JP" altLang="en-US" sz="2700" dirty="0">
                <a:solidFill>
                  <a:srgbClr val="000000"/>
                </a:solidFill>
                <a:latin typeface="Arial" charset="0"/>
                <a:ea typeface="HG創英角ｺﾞｼｯｸUB" pitchFamily="49" charset="-128"/>
              </a:rPr>
              <a:t>豊かな大阪をめざした政策推進</a:t>
            </a:r>
          </a:p>
        </p:txBody>
      </p:sp>
      <p:sp>
        <p:nvSpPr>
          <p:cNvPr id="6" name="Rectangle 6"/>
          <p:cNvSpPr>
            <a:spLocks noChangeArrowheads="1"/>
          </p:cNvSpPr>
          <p:nvPr/>
        </p:nvSpPr>
        <p:spPr bwMode="auto">
          <a:xfrm>
            <a:off x="620713" y="2335213"/>
            <a:ext cx="7883525" cy="720725"/>
          </a:xfrm>
          <a:prstGeom prst="rect">
            <a:avLst/>
          </a:prstGeom>
          <a:gradFill rotWithShape="1">
            <a:gsLst>
              <a:gs pos="0">
                <a:schemeClr val="accent1"/>
              </a:gs>
              <a:gs pos="50000">
                <a:schemeClr val="accent1">
                  <a:gamma/>
                  <a:tint val="33725"/>
                  <a:invGamma/>
                </a:schemeClr>
              </a:gs>
              <a:gs pos="100000">
                <a:schemeClr val="accent1"/>
              </a:gs>
            </a:gsLst>
            <a:lin ang="5400000" scaled="1"/>
          </a:gradFill>
          <a:ln w="28575" algn="ctr">
            <a:solidFill>
              <a:schemeClr val="accent2"/>
            </a:solidFill>
            <a:miter lim="800000"/>
            <a:headEnd/>
            <a:tailEnd/>
          </a:ln>
          <a:effectLst/>
        </p:spPr>
        <p:txBody>
          <a:bodyPr wrap="none" lIns="104434" tIns="52217" rIns="104434" bIns="52217" anchor="ctr"/>
          <a:lstStyle/>
          <a:p>
            <a:pPr algn="ctr" eaLnBrk="1" hangingPunct="1">
              <a:defRPr/>
            </a:pPr>
            <a:r>
              <a:rPr lang="ja-JP" altLang="en-US" sz="2700" dirty="0">
                <a:solidFill>
                  <a:srgbClr val="000000"/>
                </a:solidFill>
                <a:latin typeface="Arial" charset="0"/>
                <a:ea typeface="HG創英角ｺﾞｼｯｸUB" pitchFamily="49" charset="-128"/>
              </a:rPr>
              <a:t>新たな価値を生み出す市政改革</a:t>
            </a:r>
          </a:p>
        </p:txBody>
      </p:sp>
      <p:sp>
        <p:nvSpPr>
          <p:cNvPr id="7" name="Rectangle 6"/>
          <p:cNvSpPr>
            <a:spLocks noChangeArrowheads="1"/>
          </p:cNvSpPr>
          <p:nvPr/>
        </p:nvSpPr>
        <p:spPr bwMode="auto">
          <a:xfrm>
            <a:off x="620713" y="3535363"/>
            <a:ext cx="7883525" cy="720725"/>
          </a:xfrm>
          <a:prstGeom prst="rect">
            <a:avLst/>
          </a:prstGeom>
          <a:gradFill rotWithShape="1">
            <a:gsLst>
              <a:gs pos="0">
                <a:schemeClr val="accent1"/>
              </a:gs>
              <a:gs pos="50000">
                <a:schemeClr val="accent1">
                  <a:gamma/>
                  <a:tint val="33725"/>
                  <a:invGamma/>
                </a:schemeClr>
              </a:gs>
              <a:gs pos="100000">
                <a:schemeClr val="accent1"/>
              </a:gs>
            </a:gsLst>
            <a:lin ang="5400000" scaled="1"/>
          </a:gradFill>
          <a:ln w="28575" algn="ctr">
            <a:solidFill>
              <a:schemeClr val="accent2"/>
            </a:solidFill>
            <a:miter lim="800000"/>
            <a:headEnd/>
            <a:tailEnd/>
          </a:ln>
          <a:effectLst/>
        </p:spPr>
        <p:txBody>
          <a:bodyPr wrap="none" lIns="104434" tIns="52217" rIns="104434" bIns="52217" anchor="ctr"/>
          <a:lstStyle/>
          <a:p>
            <a:pPr algn="ctr" eaLnBrk="1" hangingPunct="1">
              <a:defRPr/>
            </a:pPr>
            <a:r>
              <a:rPr lang="ja-JP" altLang="en-US" sz="2700" dirty="0">
                <a:solidFill>
                  <a:srgbClr val="000000"/>
                </a:solidFill>
                <a:latin typeface="Arial" charset="0"/>
                <a:ea typeface="HG創英角ｺﾞｼｯｸUB" pitchFamily="49" charset="-128"/>
              </a:rPr>
              <a:t>新たな自治の仕組みの構築</a:t>
            </a:r>
          </a:p>
        </p:txBody>
      </p:sp>
      <p:sp>
        <p:nvSpPr>
          <p:cNvPr id="9" name="Rectangle 4"/>
          <p:cNvSpPr>
            <a:spLocks noChangeArrowheads="1"/>
          </p:cNvSpPr>
          <p:nvPr/>
        </p:nvSpPr>
        <p:spPr bwMode="auto">
          <a:xfrm>
            <a:off x="0" y="0"/>
            <a:ext cx="9145588" cy="476250"/>
          </a:xfrm>
          <a:prstGeom prst="rect">
            <a:avLst/>
          </a:prstGeom>
          <a:gradFill flip="none" rotWithShape="1">
            <a:gsLst>
              <a:gs pos="40000">
                <a:srgbClr val="000099"/>
              </a:gs>
              <a:gs pos="10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smtClean="0">
                <a:solidFill>
                  <a:srgbClr val="FFFFFF"/>
                </a:solidFill>
                <a:effectLst>
                  <a:outerShdw blurRad="38100" dist="38100" dir="2700000" algn="tl">
                    <a:srgbClr val="000000">
                      <a:alpha val="43137"/>
                    </a:srgbClr>
                  </a:outerShdw>
                </a:effectLst>
                <a:ea typeface="HG創英角ｺﾞｼｯｸUB" pitchFamily="49" charset="-128"/>
              </a:rPr>
              <a:t>平成</a:t>
            </a:r>
            <a:r>
              <a:rPr lang="en-US" altLang="ja-JP" sz="2800" dirty="0">
                <a:solidFill>
                  <a:srgbClr val="FF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31</a:t>
            </a:r>
            <a:r>
              <a:rPr lang="ja-JP" altLang="en-US" sz="2800" dirty="0">
                <a:solidFill>
                  <a:srgbClr val="FFFFFF"/>
                </a:solidFill>
                <a:effectLst>
                  <a:outerShdw blurRad="38100" dist="38100" dir="2700000" algn="tl">
                    <a:srgbClr val="000000">
                      <a:alpha val="43137"/>
                    </a:srgbClr>
                  </a:outerShdw>
                </a:effectLst>
                <a:ea typeface="HG創英角ｺﾞｼｯｸUB" pitchFamily="49" charset="-128"/>
              </a:rPr>
              <a:t>年度（</a:t>
            </a:r>
            <a:r>
              <a:rPr lang="en-US" altLang="ja-JP" sz="2800" dirty="0">
                <a:solidFill>
                  <a:srgbClr val="FF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2019</a:t>
            </a:r>
            <a:r>
              <a:rPr lang="ja-JP" altLang="en-US" sz="2800" dirty="0">
                <a:solidFill>
                  <a:srgbClr val="FFFFFF"/>
                </a:solidFill>
                <a:effectLst>
                  <a:outerShdw blurRad="38100" dist="38100" dir="2700000" algn="tl">
                    <a:srgbClr val="000000">
                      <a:alpha val="43137"/>
                    </a:srgbClr>
                  </a:outerShdw>
                </a:effectLst>
                <a:ea typeface="HG創英角ｺﾞｼｯｸUB" pitchFamily="49" charset="-128"/>
              </a:rPr>
              <a:t>年度）市政運営の基本方針</a:t>
            </a:r>
            <a:endParaRPr lang="en-US" altLang="ja-JP" sz="2800"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8" name="スライド番号プレースホルダ 3"/>
          <p:cNvSpPr txBox="1">
            <a:spLocks noGrp="1"/>
          </p:cNvSpPr>
          <p:nvPr/>
        </p:nvSpPr>
        <p:spPr bwMode="auto">
          <a:xfrm>
            <a:off x="7010400" y="4786313"/>
            <a:ext cx="2133600" cy="357187"/>
          </a:xfrm>
          <a:prstGeom prst="rect">
            <a:avLst/>
          </a:prstGeom>
          <a:noFill/>
          <a:ln>
            <a:miter lim="800000"/>
            <a:headEnd/>
            <a:tailEnd/>
          </a:ln>
        </p:spPr>
        <p:txBody>
          <a:bodyPr lIns="77928" tIns="38964" rIns="77928" bIns="38964"/>
          <a:lstStyle/>
          <a:p>
            <a:pPr algn="r" eaLnBrk="1" hangingPunct="1">
              <a:defRPr/>
            </a:pPr>
            <a:fld id="{FE3841F3-EEE1-4DA6-BDB8-0A09F673300C}" type="slidenum">
              <a:rPr lang="en-US" altLang="ja-JP" sz="2000" b="1">
                <a:solidFill>
                  <a:srgbClr val="000000"/>
                </a:solidFill>
                <a:effectLst>
                  <a:outerShdw blurRad="38100" dist="38100" dir="2700000" algn="tl">
                    <a:srgbClr val="C0C0C0"/>
                  </a:outerShdw>
                </a:effectLst>
              </a:rPr>
              <a:pPr algn="r" eaLnBrk="1" hangingPunct="1">
                <a:defRPr/>
              </a:pPr>
              <a:t>3</a:t>
            </a:fld>
            <a:endParaRPr lang="en-US" altLang="ja-JP" sz="2000" b="1">
              <a:solidFill>
                <a:srgbClr val="000000"/>
              </a:solidFill>
              <a:effectLst>
                <a:outerShdw blurRad="38100" dist="38100" dir="2700000" algn="tl">
                  <a:srgbClr val="C0C0C0"/>
                </a:outerShdw>
              </a:effectLst>
            </a:endParaRPr>
          </a:p>
        </p:txBody>
      </p:sp>
    </p:spTree>
    <p:extLst>
      <p:ext uri="{BB962C8B-B14F-4D97-AF65-F5344CB8AC3E}">
        <p14:creationId xmlns:p14="http://schemas.microsoft.com/office/powerpoint/2010/main" val="1806958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extLst>
          </p:cNvPr>
          <p:cNvSpPr>
            <a:spLocks noChangeArrowheads="1"/>
          </p:cNvSpPr>
          <p:nvPr/>
        </p:nvSpPr>
        <p:spPr bwMode="auto">
          <a:xfrm>
            <a:off x="0" y="1733550"/>
            <a:ext cx="9144000" cy="939800"/>
          </a:xfrm>
          <a:prstGeom prst="rect">
            <a:avLst/>
          </a:prstGeom>
          <a:gradFill flip="none" rotWithShape="1">
            <a:gsLst>
              <a:gs pos="0">
                <a:schemeClr val="bg1"/>
              </a:gs>
              <a:gs pos="20000">
                <a:srgbClr val="000099"/>
              </a:gs>
              <a:gs pos="80000">
                <a:srgbClr val="000099"/>
              </a:gs>
              <a:gs pos="100000">
                <a:schemeClr val="bg1"/>
              </a:gs>
            </a:gsLst>
            <a:lin ang="10800000" scaled="1"/>
            <a:tileRect/>
          </a:gradFill>
          <a:ln w="38100" algn="ctr">
            <a:noFill/>
            <a:miter lim="800000"/>
            <a:headEnd/>
            <a:tailEnd/>
          </a:ln>
          <a:effectLst/>
        </p:spPr>
        <p:txBody>
          <a:bodyPr wrap="none" lIns="77928" tIns="38964" rIns="77928" bIns="38964" anchor="ctr"/>
          <a:lstStyle/>
          <a:p>
            <a:pPr algn="ctr" eaLnBrk="1" hangingPunct="1">
              <a:defRPr/>
            </a:pPr>
            <a:r>
              <a:rPr lang="ja-JP" altLang="en-US" sz="3600" dirty="0">
                <a:solidFill>
                  <a:srgbClr val="FFFFFF"/>
                </a:solidFill>
                <a:ea typeface="HG創英角ｺﾞｼｯｸUB" pitchFamily="49" charset="-128"/>
              </a:rPr>
              <a:t>２．平成</a:t>
            </a:r>
            <a:r>
              <a:rPr lang="en-US" altLang="ja-JP" sz="3600" dirty="0">
                <a:solidFill>
                  <a:srgbClr val="FF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31</a:t>
            </a:r>
            <a:r>
              <a:rPr lang="ja-JP" altLang="en-US" sz="3600" dirty="0">
                <a:solidFill>
                  <a:srgbClr val="FF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年度</a:t>
            </a:r>
            <a:r>
              <a:rPr lang="en-US" altLang="ja-JP" sz="3600" dirty="0">
                <a:solidFill>
                  <a:srgbClr val="FF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(2019</a:t>
            </a:r>
            <a:r>
              <a:rPr lang="ja-JP" altLang="en-US" sz="3600" dirty="0">
                <a:solidFill>
                  <a:srgbClr val="FF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年度</a:t>
            </a:r>
            <a:r>
              <a:rPr lang="en-US" altLang="ja-JP" sz="3600" dirty="0">
                <a:solidFill>
                  <a:srgbClr val="FFFFFF"/>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a:t>
            </a:r>
            <a:r>
              <a:rPr lang="ja-JP" altLang="en-US" sz="3600" dirty="0">
                <a:solidFill>
                  <a:srgbClr val="FFFFFF"/>
                </a:solidFill>
                <a:ea typeface="HG創英角ｺﾞｼｯｸUB" pitchFamily="49" charset="-128"/>
              </a:rPr>
              <a:t>予算の姿</a:t>
            </a:r>
          </a:p>
        </p:txBody>
      </p:sp>
      <p:sp>
        <p:nvSpPr>
          <p:cNvPr id="6" name="スライド番号プレースホルダ 3">
            <a:extLst>
              <a:ext uri="{FF2B5EF4-FFF2-40B4-BE49-F238E27FC236}"/>
            </a:extLst>
          </p:cNvPr>
          <p:cNvSpPr txBox="1">
            <a:spLocks noGrp="1"/>
          </p:cNvSpPr>
          <p:nvPr/>
        </p:nvSpPr>
        <p:spPr bwMode="auto">
          <a:xfrm>
            <a:off x="7010400" y="4786313"/>
            <a:ext cx="2133600" cy="357187"/>
          </a:xfrm>
          <a:prstGeom prst="rect">
            <a:avLst/>
          </a:prstGeom>
          <a:noFill/>
          <a:ln>
            <a:miter lim="800000"/>
            <a:headEnd/>
            <a:tailEnd/>
          </a:ln>
        </p:spPr>
        <p:txBody>
          <a:bodyPr lIns="77928" tIns="38964" rIns="77928" bIns="38964"/>
          <a:lstStyle/>
          <a:p>
            <a:pPr algn="r" eaLnBrk="1" hangingPunct="1">
              <a:defRPr/>
            </a:pPr>
            <a:fld id="{22BBBB24-4537-48C1-879C-BE9BE73298BE}" type="slidenum">
              <a:rPr lang="en-US" altLang="ja-JP" sz="2000" b="1">
                <a:solidFill>
                  <a:srgbClr val="000000"/>
                </a:solidFill>
                <a:effectLst>
                  <a:outerShdw blurRad="38100" dist="38100" dir="2700000" algn="tl">
                    <a:srgbClr val="C0C0C0"/>
                  </a:outerShdw>
                </a:effectLst>
              </a:rPr>
              <a:pPr algn="r" eaLnBrk="1" hangingPunct="1">
                <a:defRPr/>
              </a:pPr>
              <a:t>4</a:t>
            </a:fld>
            <a:endParaRPr lang="en-US" altLang="ja-JP" sz="2000" b="1">
              <a:solidFill>
                <a:srgbClr val="000000"/>
              </a:solidFill>
              <a:effectLst>
                <a:outerShdw blurRad="38100" dist="38100" dir="2700000" algn="tl">
                  <a:srgbClr val="C0C0C0"/>
                </a:outerShdw>
              </a:effectLst>
            </a:endParaRPr>
          </a:p>
        </p:txBody>
      </p:sp>
    </p:spTree>
    <p:extLst>
      <p:ext uri="{BB962C8B-B14F-4D97-AF65-F5344CB8AC3E}">
        <p14:creationId xmlns:p14="http://schemas.microsoft.com/office/powerpoint/2010/main" val="3668817335"/>
      </p:ext>
    </p:ext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3">
            <a:extLst>
              <a:ext uri="{FF2B5EF4-FFF2-40B4-BE49-F238E27FC236}"/>
            </a:extLst>
          </p:cNvPr>
          <p:cNvSpPr txBox="1">
            <a:spLocks noGrp="1"/>
          </p:cNvSpPr>
          <p:nvPr/>
        </p:nvSpPr>
        <p:spPr bwMode="auto">
          <a:xfrm>
            <a:off x="7010400" y="4786313"/>
            <a:ext cx="2133600" cy="357187"/>
          </a:xfrm>
          <a:prstGeom prst="rect">
            <a:avLst/>
          </a:prstGeom>
          <a:noFill/>
          <a:ln>
            <a:miter lim="800000"/>
            <a:headEnd/>
            <a:tailEnd/>
          </a:ln>
        </p:spPr>
        <p:txBody>
          <a:bodyPr lIns="77929" tIns="38964" rIns="77929" bIns="38964"/>
          <a:lstStyle/>
          <a:p>
            <a:pPr algn="r" eaLnBrk="1" hangingPunct="1">
              <a:defRPr/>
            </a:pPr>
            <a:fld id="{9514122C-0EE4-471B-A86E-0C65C134D2F0}" type="slidenum">
              <a:rPr lang="en-US" altLang="ja-JP" sz="2000" b="1">
                <a:solidFill>
                  <a:srgbClr val="000000"/>
                </a:solidFill>
                <a:effectLst>
                  <a:outerShdw blurRad="38100" dist="38100" dir="2700000" algn="tl">
                    <a:srgbClr val="C0C0C0"/>
                  </a:outerShdw>
                </a:effectLst>
              </a:rPr>
              <a:pPr algn="r" eaLnBrk="1" hangingPunct="1">
                <a:defRPr/>
              </a:pPr>
              <a:t>5</a:t>
            </a:fld>
            <a:endParaRPr lang="en-US" altLang="ja-JP" sz="2000" b="1">
              <a:solidFill>
                <a:srgbClr val="000000"/>
              </a:solidFill>
              <a:effectLst>
                <a:outerShdw blurRad="38100" dist="38100" dir="2700000" algn="tl">
                  <a:srgbClr val="C0C0C0"/>
                </a:outerShdw>
              </a:effectLst>
            </a:endParaRPr>
          </a:p>
        </p:txBody>
      </p:sp>
      <p:sp>
        <p:nvSpPr>
          <p:cNvPr id="14" name="Rectangle 4">
            <a:extLst>
              <a:ext uri="{FF2B5EF4-FFF2-40B4-BE49-F238E27FC236}"/>
            </a:extLst>
          </p:cNvPr>
          <p:cNvSpPr>
            <a:spLocks noChangeArrowheads="1"/>
          </p:cNvSpPr>
          <p:nvPr/>
        </p:nvSpPr>
        <p:spPr bwMode="auto">
          <a:xfrm>
            <a:off x="0" y="0"/>
            <a:ext cx="9144000" cy="476250"/>
          </a:xfrm>
          <a:prstGeom prst="rect">
            <a:avLst/>
          </a:prstGeom>
          <a:gradFill flip="none" rotWithShape="1">
            <a:gsLst>
              <a:gs pos="5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rgbClr val="FFFFFF"/>
                </a:solidFill>
                <a:effectLst>
                  <a:outerShdw blurRad="38100" dist="38100" dir="2700000" algn="tl">
                    <a:srgbClr val="000000">
                      <a:alpha val="43137"/>
                    </a:srgbClr>
                  </a:outerShdw>
                </a:effectLst>
                <a:ea typeface="HG創英角ｺﾞｼｯｸUB" pitchFamily="49" charset="-128"/>
              </a:rPr>
              <a:t>予算編成方針</a:t>
            </a:r>
            <a:endParaRPr lang="en-US" altLang="ja-JP" sz="2800" dirty="0">
              <a:solidFill>
                <a:srgbClr val="FFFFFF"/>
              </a:solidFill>
              <a:effectLst>
                <a:outerShdw blurRad="38100" dist="38100" dir="2700000" algn="tl">
                  <a:srgbClr val="000000">
                    <a:alpha val="43137"/>
                  </a:srgbClr>
                </a:outerShdw>
              </a:effectLst>
              <a:ea typeface="HG創英角ｺﾞｼｯｸUB" pitchFamily="49" charset="-128"/>
            </a:endParaRPr>
          </a:p>
        </p:txBody>
      </p:sp>
      <p:grpSp>
        <p:nvGrpSpPr>
          <p:cNvPr id="5124" name="AutoShape 6"/>
          <p:cNvGrpSpPr>
            <a:grpSpLocks/>
          </p:cNvGrpSpPr>
          <p:nvPr/>
        </p:nvGrpSpPr>
        <p:grpSpPr bwMode="auto">
          <a:xfrm>
            <a:off x="114300" y="533400"/>
            <a:ext cx="8902700" cy="736600"/>
            <a:chOff x="72" y="336"/>
            <a:chExt cx="5608" cy="464"/>
          </a:xfrm>
        </p:grpSpPr>
        <p:pic>
          <p:nvPicPr>
            <p:cNvPr id="5126" name="AutoShap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336"/>
              <a:ext cx="5608"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p:cNvSpPr txBox="1">
              <a:spLocks noChangeArrowheads="1"/>
            </p:cNvSpPr>
            <p:nvPr/>
          </p:nvSpPr>
          <p:spPr bwMode="auto">
            <a:xfrm>
              <a:off x="108" y="379"/>
              <a:ext cx="5508"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nchor="ctr"/>
            <a:lstStyle/>
            <a:p>
              <a:pPr algn="ctr" eaLnBrk="1" hangingPunct="1">
                <a:defRPr/>
              </a:pPr>
              <a:r>
                <a:rPr lang="ja-JP" altLang="en-US" b="1">
                  <a:solidFill>
                    <a:srgbClr val="000099"/>
                  </a:solidFill>
                  <a:effectLst>
                    <a:outerShdw blurRad="38100" dist="38100" dir="2700000" algn="tl">
                      <a:srgbClr val="C0C0C0"/>
                    </a:outerShdw>
                  </a:effectLst>
                  <a:latin typeface="ＭＳ Ｐゴシック" panose="020B0600070205080204" pitchFamily="50" charset="-128"/>
                </a:rPr>
                <a:t>予算編成の原則</a:t>
              </a:r>
            </a:p>
          </p:txBody>
        </p:sp>
      </p:grpSp>
      <p:sp>
        <p:nvSpPr>
          <p:cNvPr id="10" name="角丸四角形吹き出し 9">
            <a:extLst>
              <a:ext uri="{FF2B5EF4-FFF2-40B4-BE49-F238E27FC236}"/>
            </a:extLst>
          </p:cNvPr>
          <p:cNvSpPr/>
          <p:nvPr/>
        </p:nvSpPr>
        <p:spPr>
          <a:xfrm>
            <a:off x="928688" y="1638300"/>
            <a:ext cx="7342187" cy="3148013"/>
          </a:xfrm>
          <a:prstGeom prst="wedgeRoundRectCallout">
            <a:avLst>
              <a:gd name="adj1" fmla="val -47867"/>
              <a:gd name="adj2" fmla="val 8344"/>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rIns="0" anchor="ctr"/>
          <a:lstStyle/>
          <a:p>
            <a:pPr eaLnBrk="1" hangingPunct="1">
              <a:lnSpc>
                <a:spcPct val="150000"/>
              </a:lnSpc>
              <a:spcBef>
                <a:spcPts val="170"/>
              </a:spcBef>
              <a:spcAft>
                <a:spcPts val="170"/>
              </a:spcAft>
              <a:defRPr/>
            </a:pPr>
            <a:r>
              <a:rPr lang="ja-JP" altLang="en-US" sz="2000" b="1" dirty="0">
                <a:solidFill>
                  <a:srgbClr val="000000"/>
                </a:solidFill>
                <a:latin typeface="ＭＳ Ｐゴシック" panose="020B0600070205080204" pitchFamily="50" charset="-128"/>
              </a:rPr>
              <a:t>補てん財源に依存することなく収入の範囲内で予算を組むことを原則とするなど、将来世代に負担を先送りすることのないよう、</a:t>
            </a:r>
            <a:endParaRPr lang="en-US" altLang="ja-JP" sz="2000" b="1" dirty="0">
              <a:solidFill>
                <a:srgbClr val="000000"/>
              </a:solidFill>
              <a:latin typeface="ＭＳ Ｐゴシック" panose="020B0600070205080204" pitchFamily="50" charset="-128"/>
            </a:endParaRPr>
          </a:p>
          <a:p>
            <a:pPr eaLnBrk="1" hangingPunct="1">
              <a:lnSpc>
                <a:spcPct val="150000"/>
              </a:lnSpc>
              <a:spcBef>
                <a:spcPts val="170"/>
              </a:spcBef>
              <a:spcAft>
                <a:spcPts val="170"/>
              </a:spcAft>
              <a:defRPr/>
            </a:pPr>
            <a:r>
              <a:rPr lang="ja-JP" altLang="en-US" sz="2000" b="1" dirty="0">
                <a:solidFill>
                  <a:srgbClr val="000000"/>
                </a:solidFill>
                <a:latin typeface="ＭＳ Ｐゴシック" panose="020B0600070205080204" pitchFamily="50" charset="-128"/>
              </a:rPr>
              <a:t>財政健全化に着実かつ積極的に取り組むとともに、限られた財源のなかで一層の選択と集中を全市的に進める</a:t>
            </a:r>
          </a:p>
        </p:txBody>
      </p:sp>
    </p:spTree>
    <p:extLst>
      <p:ext uri="{BB962C8B-B14F-4D97-AF65-F5344CB8AC3E}">
        <p14:creationId xmlns:p14="http://schemas.microsoft.com/office/powerpoint/2010/main" val="76598168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オブジェクト 1"/>
          <p:cNvGraphicFramePr>
            <a:graphicFrameLocks/>
          </p:cNvGraphicFramePr>
          <p:nvPr/>
        </p:nvGraphicFramePr>
        <p:xfrm>
          <a:off x="4165600" y="952500"/>
          <a:ext cx="4902200" cy="4102100"/>
        </p:xfrm>
        <a:graphic>
          <a:graphicData uri="http://schemas.openxmlformats.org/presentationml/2006/ole">
            <mc:AlternateContent xmlns:mc="http://schemas.openxmlformats.org/markup-compatibility/2006">
              <mc:Choice xmlns:v="urn:schemas-microsoft-com:vml" Requires="v">
                <p:oleObj spid="_x0000_s23762" name="グラフ" r:id="rId4" imgW="4907705" imgH="4109060" progId="Excel.Chart.8">
                  <p:embed/>
                </p:oleObj>
              </mc:Choice>
              <mc:Fallback>
                <p:oleObj name="グラフ" r:id="rId4" imgW="4907705" imgH="4109060"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952500"/>
                        <a:ext cx="49022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スライド番号プレースホルダ 3">
            <a:extLst>
              <a:ext uri="{FF2B5EF4-FFF2-40B4-BE49-F238E27FC236}"/>
            </a:extLst>
          </p:cNvPr>
          <p:cNvSpPr txBox="1">
            <a:spLocks noGrp="1"/>
          </p:cNvSpPr>
          <p:nvPr/>
        </p:nvSpPr>
        <p:spPr bwMode="auto">
          <a:xfrm>
            <a:off x="7010400" y="4786313"/>
            <a:ext cx="2133600" cy="357187"/>
          </a:xfrm>
          <a:prstGeom prst="rect">
            <a:avLst/>
          </a:prstGeom>
          <a:noFill/>
          <a:ln>
            <a:miter lim="800000"/>
            <a:headEnd/>
            <a:tailEnd/>
          </a:ln>
        </p:spPr>
        <p:txBody>
          <a:bodyPr lIns="77929" tIns="38964" rIns="77929" bIns="38964"/>
          <a:lstStyle/>
          <a:p>
            <a:pPr algn="r" eaLnBrk="1" hangingPunct="1">
              <a:defRPr/>
            </a:pPr>
            <a:fld id="{3669143A-C818-4E29-AC0D-0526FA902083}" type="slidenum">
              <a:rPr lang="en-US" altLang="ja-JP" sz="2000" b="1">
                <a:solidFill>
                  <a:srgbClr val="000000"/>
                </a:solidFill>
                <a:effectLst>
                  <a:outerShdw blurRad="38100" dist="38100" dir="2700000" algn="tl">
                    <a:srgbClr val="C0C0C0"/>
                  </a:outerShdw>
                </a:effectLst>
              </a:rPr>
              <a:pPr algn="r" eaLnBrk="1" hangingPunct="1">
                <a:defRPr/>
              </a:pPr>
              <a:t>6</a:t>
            </a:fld>
            <a:endParaRPr lang="en-US" altLang="ja-JP" sz="2000" b="1">
              <a:solidFill>
                <a:srgbClr val="000000"/>
              </a:solidFill>
              <a:effectLst>
                <a:outerShdw blurRad="38100" dist="38100" dir="2700000" algn="tl">
                  <a:srgbClr val="C0C0C0"/>
                </a:outerShdw>
              </a:effectLst>
            </a:endParaRPr>
          </a:p>
        </p:txBody>
      </p:sp>
      <p:sp>
        <p:nvSpPr>
          <p:cNvPr id="14" name="Rectangle 4">
            <a:extLst>
              <a:ext uri="{FF2B5EF4-FFF2-40B4-BE49-F238E27FC236}"/>
            </a:extLst>
          </p:cNvPr>
          <p:cNvSpPr>
            <a:spLocks noChangeArrowheads="1"/>
          </p:cNvSpPr>
          <p:nvPr/>
        </p:nvSpPr>
        <p:spPr bwMode="auto">
          <a:xfrm>
            <a:off x="-1588" y="0"/>
            <a:ext cx="9145588" cy="476250"/>
          </a:xfrm>
          <a:prstGeom prst="rect">
            <a:avLst/>
          </a:prstGeom>
          <a:gradFill flip="none" rotWithShape="1">
            <a:gsLst>
              <a:gs pos="5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rgbClr val="FFFFFF"/>
                </a:solidFill>
                <a:effectLst>
                  <a:outerShdw blurRad="38100" dist="38100" dir="2700000" algn="tl">
                    <a:srgbClr val="000000">
                      <a:alpha val="43137"/>
                    </a:srgbClr>
                  </a:outerShdw>
                </a:effectLst>
                <a:ea typeface="HG創英角ｺﾞｼｯｸUB" pitchFamily="49" charset="-128"/>
              </a:rPr>
              <a:t>予算の概要</a:t>
            </a:r>
            <a:endParaRPr lang="en-US" altLang="ja-JP" sz="2800" dirty="0">
              <a:solidFill>
                <a:srgbClr val="FFFFFF"/>
              </a:solidFill>
              <a:effectLst>
                <a:outerShdw blurRad="38100" dist="38100" dir="2700000" algn="tl">
                  <a:srgbClr val="000000">
                    <a:alpha val="43137"/>
                  </a:srgbClr>
                </a:outerShdw>
              </a:effectLst>
              <a:ea typeface="HG創英角ｺﾞｼｯｸUB" pitchFamily="49" charset="-128"/>
            </a:endParaRPr>
          </a:p>
        </p:txBody>
      </p:sp>
      <p:graphicFrame>
        <p:nvGraphicFramePr>
          <p:cNvPr id="7173" name="オブジェクト 1"/>
          <p:cNvGraphicFramePr>
            <a:graphicFrameLocks/>
          </p:cNvGraphicFramePr>
          <p:nvPr/>
        </p:nvGraphicFramePr>
        <p:xfrm>
          <a:off x="6451600" y="2959100"/>
          <a:ext cx="328613" cy="85725"/>
        </p:xfrm>
        <a:graphic>
          <a:graphicData uri="http://schemas.openxmlformats.org/presentationml/2006/ole">
            <mc:AlternateContent xmlns:mc="http://schemas.openxmlformats.org/markup-compatibility/2006">
              <mc:Choice xmlns:v="urn:schemas-microsoft-com:vml" Requires="v">
                <p:oleObj spid="_x0000_s23763" name="グラフ" r:id="rId6" imgW="0" imgH="0" progId="Excel.Chart.8">
                  <p:embed/>
                </p:oleObj>
              </mc:Choice>
              <mc:Fallback>
                <p:oleObj name="グラフ" r:id="rId6" imgW="0" imgH="0"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1600" y="2959100"/>
                        <a:ext cx="328613"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8" name="直線コネクタ 17">
            <a:extLst>
              <a:ext uri="{FF2B5EF4-FFF2-40B4-BE49-F238E27FC236}"/>
            </a:extLst>
          </p:cNvPr>
          <p:cNvCxnSpPr/>
          <p:nvPr/>
        </p:nvCxnSpPr>
        <p:spPr>
          <a:xfrm flipV="1">
            <a:off x="4749800" y="3748088"/>
            <a:ext cx="647700" cy="268287"/>
          </a:xfrm>
          <a:prstGeom prst="line">
            <a:avLst/>
          </a:prstGeom>
          <a:ln w="38100" cap="rnd" cmpd="sng">
            <a:solidFill>
              <a:schemeClr val="tx1"/>
            </a:solidFill>
            <a:headEnd type="stealth" w="lg" len="lg"/>
            <a:tailEnd type="none" w="med" len="med"/>
          </a:ln>
        </p:spPr>
        <p:style>
          <a:lnRef idx="1">
            <a:schemeClr val="accent1"/>
          </a:lnRef>
          <a:fillRef idx="0">
            <a:schemeClr val="accent1"/>
          </a:fillRef>
          <a:effectRef idx="0">
            <a:schemeClr val="accent1"/>
          </a:effectRef>
          <a:fontRef idx="minor">
            <a:schemeClr val="tx1"/>
          </a:fontRef>
        </p:style>
      </p:cxnSp>
      <p:sp>
        <p:nvSpPr>
          <p:cNvPr id="7175" name="右中かっこ 19"/>
          <p:cNvSpPr>
            <a:spLocks/>
          </p:cNvSpPr>
          <p:nvPr/>
        </p:nvSpPr>
        <p:spPr bwMode="auto">
          <a:xfrm>
            <a:off x="4422775" y="3162300"/>
            <a:ext cx="255588" cy="1749425"/>
          </a:xfrm>
          <a:prstGeom prst="rightBrace">
            <a:avLst>
              <a:gd name="adj1" fmla="val 8334"/>
              <a:gd name="adj2" fmla="val 50000"/>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104434" tIns="52217" rIns="104434" bIns="52217" anchor="ctr"/>
          <a:lstStyle>
            <a:lvl1pPr defTabSz="1042988">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defTabSz="1042988">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1042988">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defTabSz="1042988">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defTabSz="1042988">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defTabSz="1042988"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defTabSz="1042988"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defTabSz="1042988"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defTabSz="1042988"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endParaRPr kumimoji="0" lang="ja-JP" altLang="en-US" sz="2100" smtClean="0">
              <a:solidFill>
                <a:srgbClr val="000000"/>
              </a:solidFill>
            </a:endParaRPr>
          </a:p>
        </p:txBody>
      </p:sp>
      <p:graphicFrame>
        <p:nvGraphicFramePr>
          <p:cNvPr id="21" name="表 20">
            <a:extLst>
              <a:ext uri="{FF2B5EF4-FFF2-40B4-BE49-F238E27FC236}"/>
            </a:extLst>
          </p:cNvPr>
          <p:cNvGraphicFramePr>
            <a:graphicFrameLocks noGrp="1"/>
          </p:cNvGraphicFramePr>
          <p:nvPr/>
        </p:nvGraphicFramePr>
        <p:xfrm>
          <a:off x="373063" y="3143250"/>
          <a:ext cx="3900488" cy="2000250"/>
        </p:xfrm>
        <a:graphic>
          <a:graphicData uri="http://schemas.openxmlformats.org/drawingml/2006/table">
            <a:tbl>
              <a:tblPr>
                <a:tableStyleId>{D7AC3CCA-C797-4891-BE02-D94E43425B78}</a:tableStyleId>
              </a:tblPr>
              <a:tblGrid>
                <a:gridCol w="1818837">
                  <a:extLst>
                    <a:ext uri="{9D8B030D-6E8A-4147-A177-3AD203B41FA5}"/>
                  </a:extLst>
                </a:gridCol>
                <a:gridCol w="1113829">
                  <a:extLst>
                    <a:ext uri="{9D8B030D-6E8A-4147-A177-3AD203B41FA5}"/>
                  </a:extLst>
                </a:gridCol>
                <a:gridCol w="967822">
                  <a:extLst>
                    <a:ext uri="{9D8B030D-6E8A-4147-A177-3AD203B41FA5}"/>
                  </a:extLst>
                </a:gridCol>
              </a:tblGrid>
              <a:tr h="222250">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内　訳</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予算額</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構成比</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extLst>
              </a:tr>
              <a:tr h="222250">
                <a:tc>
                  <a:txBody>
                    <a:bodyPr/>
                    <a:lstStyle/>
                    <a:p>
                      <a:pPr algn="ctr" fontAlgn="ctr"/>
                      <a:r>
                        <a:rPr lang="ja-JP" altLang="en-US" sz="1400" b="0" i="0" u="none" strike="noStrike" dirty="0">
                          <a:solidFill>
                            <a:schemeClr val="dk1"/>
                          </a:solidFill>
                          <a:latin typeface="ＭＳ Ｐゴシック" panose="020B0600070205080204" pitchFamily="50" charset="-128"/>
                          <a:ea typeface="ＭＳ Ｐゴシック" panose="020B0600070205080204" pitchFamily="50" charset="-128"/>
                        </a:rPr>
                        <a:t>健　康　費</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　　　</a:t>
                      </a:r>
                      <a:r>
                        <a:rPr lang="en-US" altLang="ja-JP" sz="1400" u="none" strike="noStrike" dirty="0">
                          <a:latin typeface="ＭＳ Ｐゴシック" panose="020B0600070205080204" pitchFamily="50" charset="-128"/>
                          <a:ea typeface="ＭＳ Ｐゴシック" panose="020B0600070205080204" pitchFamily="50" charset="-128"/>
                        </a:rPr>
                        <a:t>61,676</a:t>
                      </a:r>
                      <a:endParaRPr lang="en-US" altLang="ja-JP"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1400" u="none" strike="noStrike" dirty="0">
                          <a:latin typeface="ＭＳ Ｐゴシック" panose="020B0600070205080204" pitchFamily="50" charset="-128"/>
                          <a:ea typeface="ＭＳ Ｐゴシック" panose="020B0600070205080204" pitchFamily="50" charset="-128"/>
                        </a:rPr>
                        <a:t>3.4%</a:t>
                      </a:r>
                      <a:endParaRPr lang="en-US" altLang="ja-JP"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extLst>
              </a:tr>
              <a:tr h="222250">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住　宅　費</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ja-JP" altLang="en-US" sz="1400" u="none" strike="noStrike" baseline="0" dirty="0">
                          <a:latin typeface="ＭＳ Ｐゴシック" panose="020B0600070205080204" pitchFamily="50" charset="-128"/>
                          <a:ea typeface="ＭＳ Ｐゴシック" panose="020B0600070205080204" pitchFamily="50" charset="-128"/>
                        </a:rPr>
                        <a:t>　　</a:t>
                      </a:r>
                      <a:r>
                        <a:rPr lang="ja-JP" altLang="en-US" sz="1400" u="none" strike="noStrike" baseline="0">
                          <a:latin typeface="ＭＳ Ｐゴシック" panose="020B0600070205080204" pitchFamily="50" charset="-128"/>
                          <a:ea typeface="ＭＳ Ｐゴシック" panose="020B0600070205080204" pitchFamily="50" charset="-128"/>
                        </a:rPr>
                        <a:t>　</a:t>
                      </a:r>
                      <a:r>
                        <a:rPr lang="en-US" altLang="ja-JP" sz="1400" u="none" strike="noStrike" baseline="0" dirty="0">
                          <a:latin typeface="ＭＳ Ｐゴシック" panose="020B0600070205080204" pitchFamily="50" charset="-128"/>
                          <a:ea typeface="ＭＳ Ｐゴシック" panose="020B0600070205080204" pitchFamily="50" charset="-128"/>
                        </a:rPr>
                        <a:t>52,091</a:t>
                      </a:r>
                      <a:r>
                        <a:rPr lang="ja-JP" altLang="en-US" sz="1400" u="none" strike="noStrike" baseline="0">
                          <a:latin typeface="ＭＳ Ｐゴシック" panose="020B0600070205080204" pitchFamily="50" charset="-128"/>
                          <a:ea typeface="ＭＳ Ｐゴシック" panose="020B0600070205080204" pitchFamily="50" charset="-128"/>
                        </a:rPr>
                        <a:t> </a:t>
                      </a:r>
                      <a:r>
                        <a:rPr lang="ja-JP" altLang="en-US" sz="1400" u="none" strike="noStrike" dirty="0">
                          <a:latin typeface="ＭＳ Ｐゴシック" panose="020B0600070205080204" pitchFamily="50" charset="-128"/>
                          <a:ea typeface="ＭＳ Ｐゴシック" panose="020B0600070205080204" pitchFamily="50" charset="-128"/>
                        </a:rPr>
                        <a:t>　　</a:t>
                      </a:r>
                      <a:r>
                        <a:rPr lang="en-US" altLang="ja-JP" sz="1400" u="none" strike="noStrike" dirty="0">
                          <a:latin typeface="ＭＳ Ｐゴシック" panose="020B0600070205080204" pitchFamily="50" charset="-128"/>
                          <a:ea typeface="ＭＳ Ｐゴシック" panose="020B0600070205080204" pitchFamily="50" charset="-128"/>
                        </a:rPr>
                        <a:t> </a:t>
                      </a:r>
                      <a:endParaRPr lang="en-US" altLang="ja-JP"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1400" u="none" strike="noStrike" dirty="0">
                          <a:latin typeface="ＭＳ Ｐゴシック" panose="020B0600070205080204" pitchFamily="50" charset="-128"/>
                          <a:ea typeface="ＭＳ Ｐゴシック" panose="020B0600070205080204" pitchFamily="50" charset="-128"/>
                        </a:rPr>
                        <a:t>2.8%</a:t>
                      </a:r>
                      <a:endParaRPr lang="en-US" altLang="ja-JP"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extLst>
              </a:tr>
              <a:tr h="222250">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消　防　費</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ja-JP" altLang="en-US" sz="1400" b="0" i="0" u="none" strike="noStrike" baseline="0" dirty="0">
                          <a:solidFill>
                            <a:srgbClr val="000000"/>
                          </a:solidFill>
                          <a:latin typeface="ＭＳ Ｐゴシック" panose="020B0600070205080204" pitchFamily="50" charset="-128"/>
                          <a:ea typeface="ＭＳ Ｐゴシック" panose="020B0600070205080204" pitchFamily="50" charset="-128"/>
                        </a:rPr>
                        <a:t>　　</a:t>
                      </a:r>
                      <a:r>
                        <a:rPr lang="ja-JP" altLang="en-US" sz="1400" b="0" i="0" u="none" strike="noStrike" baseline="0">
                          <a:solidFill>
                            <a:srgbClr val="000000"/>
                          </a:solidFill>
                          <a:latin typeface="ＭＳ Ｐゴシック" panose="020B0600070205080204" pitchFamily="50" charset="-128"/>
                          <a:ea typeface="ＭＳ Ｐゴシック" panose="020B0600070205080204" pitchFamily="50" charset="-128"/>
                        </a:rPr>
                        <a:t>　</a:t>
                      </a:r>
                      <a:r>
                        <a:rPr lang="en-US" altLang="ja-JP" sz="1400" b="0" i="0" u="none" strike="noStrike" baseline="0" dirty="0">
                          <a:solidFill>
                            <a:srgbClr val="000000"/>
                          </a:solidFill>
                          <a:latin typeface="ＭＳ Ｐゴシック" panose="020B0600070205080204" pitchFamily="50" charset="-128"/>
                          <a:ea typeface="ＭＳ Ｐゴシック" panose="020B0600070205080204" pitchFamily="50" charset="-128"/>
                        </a:rPr>
                        <a:t>37,988</a:t>
                      </a:r>
                      <a:r>
                        <a:rPr lang="en-US" altLang="ja-JP" sz="1400" u="none" strike="noStrike" dirty="0">
                          <a:latin typeface="ＭＳ Ｐゴシック" panose="020B0600070205080204" pitchFamily="50" charset="-128"/>
                          <a:ea typeface="ＭＳ Ｐゴシック" panose="020B0600070205080204" pitchFamily="50" charset="-128"/>
                        </a:rPr>
                        <a:t> </a:t>
                      </a:r>
                      <a:endParaRPr lang="en-US" altLang="ja-JP"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1400" u="none" strike="noStrike" dirty="0">
                          <a:latin typeface="ＭＳ Ｐゴシック" panose="020B0600070205080204" pitchFamily="50" charset="-128"/>
                          <a:ea typeface="ＭＳ Ｐゴシック" panose="020B0600070205080204" pitchFamily="50" charset="-128"/>
                        </a:rPr>
                        <a:t>2.1%</a:t>
                      </a:r>
                      <a:endParaRPr lang="en-US" altLang="ja-JP"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extLst>
              </a:tr>
              <a:tr h="222250">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環　境　費</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ja-JP" altLang="en-US" sz="1400" b="0" i="0" u="none" strike="noStrike" baseline="0" dirty="0">
                          <a:solidFill>
                            <a:srgbClr val="000000"/>
                          </a:solidFill>
                          <a:latin typeface="ＭＳ Ｐゴシック" panose="020B0600070205080204" pitchFamily="50" charset="-128"/>
                          <a:ea typeface="ＭＳ Ｐゴシック" panose="020B0600070205080204" pitchFamily="50" charset="-128"/>
                        </a:rPr>
                        <a:t>　　</a:t>
                      </a:r>
                      <a:r>
                        <a:rPr lang="ja-JP" altLang="en-US" sz="1400" b="0" i="0" u="none" strike="noStrike" baseline="0">
                          <a:solidFill>
                            <a:srgbClr val="000000"/>
                          </a:solidFill>
                          <a:latin typeface="ＭＳ Ｐゴシック" panose="020B0600070205080204" pitchFamily="50" charset="-128"/>
                          <a:ea typeface="ＭＳ Ｐゴシック" panose="020B0600070205080204" pitchFamily="50" charset="-128"/>
                        </a:rPr>
                        <a:t>　</a:t>
                      </a:r>
                      <a:r>
                        <a:rPr lang="en-US" altLang="ja-JP" sz="1400" b="0" i="0" u="none" strike="noStrike" baseline="0" dirty="0">
                          <a:solidFill>
                            <a:srgbClr val="000000"/>
                          </a:solidFill>
                          <a:latin typeface="ＭＳ Ｐゴシック" panose="020B0600070205080204" pitchFamily="50" charset="-128"/>
                          <a:ea typeface="ＭＳ Ｐゴシック" panose="020B0600070205080204" pitchFamily="50" charset="-128"/>
                        </a:rPr>
                        <a:t>35,645</a:t>
                      </a:r>
                      <a:r>
                        <a:rPr lang="en-US" altLang="ja-JP" sz="1400" u="none" strike="noStrike" dirty="0">
                          <a:latin typeface="ＭＳ Ｐゴシック" panose="020B0600070205080204" pitchFamily="50" charset="-128"/>
                          <a:ea typeface="ＭＳ Ｐゴシック" panose="020B0600070205080204" pitchFamily="50" charset="-128"/>
                        </a:rPr>
                        <a:t> </a:t>
                      </a:r>
                      <a:endParaRPr lang="en-US" altLang="ja-JP"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1400" u="none" strike="noStrike" dirty="0">
                          <a:latin typeface="ＭＳ Ｐゴシック" panose="020B0600070205080204" pitchFamily="50" charset="-128"/>
                          <a:ea typeface="ＭＳ Ｐゴシック" panose="020B0600070205080204" pitchFamily="50" charset="-128"/>
                        </a:rPr>
                        <a:t>1.9%</a:t>
                      </a:r>
                      <a:endParaRPr lang="en-US" altLang="ja-JP"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extLst>
              </a:tr>
              <a:tr h="222250">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港　湾　費</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　　</a:t>
                      </a:r>
                      <a:r>
                        <a:rPr lang="ja-JP" altLang="en-US" sz="1400" u="none" strike="noStrike">
                          <a:latin typeface="ＭＳ Ｐゴシック" panose="020B0600070205080204" pitchFamily="50" charset="-128"/>
                          <a:ea typeface="ＭＳ Ｐゴシック" panose="020B0600070205080204" pitchFamily="50" charset="-128"/>
                        </a:rPr>
                        <a:t>　</a:t>
                      </a:r>
                      <a:r>
                        <a:rPr lang="en-US" altLang="ja-JP" sz="1400" u="none" strike="noStrike" dirty="0">
                          <a:latin typeface="ＭＳ Ｐゴシック" panose="020B0600070205080204" pitchFamily="50" charset="-128"/>
                          <a:ea typeface="ＭＳ Ｐゴシック" panose="020B0600070205080204" pitchFamily="50" charset="-128"/>
                        </a:rPr>
                        <a:t>22,519</a:t>
                      </a:r>
                      <a:endParaRPr lang="en-US" altLang="ja-JP"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1400" u="none" strike="noStrike" dirty="0">
                          <a:latin typeface="ＭＳ Ｐゴシック" panose="020B0600070205080204" pitchFamily="50" charset="-128"/>
                          <a:ea typeface="ＭＳ Ｐゴシック" panose="020B0600070205080204" pitchFamily="50" charset="-128"/>
                        </a:rPr>
                        <a:t>1.2%</a:t>
                      </a:r>
                      <a:endParaRPr lang="en-US" altLang="ja-JP"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extLst>
              </a:tr>
              <a:tr h="222250">
                <a:tc>
                  <a:txBody>
                    <a:bodyPr/>
                    <a:lstStyle/>
                    <a:p>
                      <a:pPr algn="ctr" fontAlgn="ctr"/>
                      <a:r>
                        <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rPr>
                        <a:t>大　学　費</a:t>
                      </a:r>
                    </a:p>
                  </a:txBody>
                  <a:tcPr marL="0" marR="0" marT="0" marB="0" anchor="ctr">
                    <a:solidFill>
                      <a:schemeClr val="bg1"/>
                    </a:solidFill>
                  </a:tcPr>
                </a:tc>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　　</a:t>
                      </a:r>
                      <a:r>
                        <a:rPr lang="ja-JP" altLang="en-US" sz="1400" u="none" strike="noStrike">
                          <a:latin typeface="ＭＳ Ｐゴシック" panose="020B0600070205080204" pitchFamily="50" charset="-128"/>
                          <a:ea typeface="ＭＳ Ｐゴシック" panose="020B0600070205080204" pitchFamily="50" charset="-128"/>
                        </a:rPr>
                        <a:t>　</a:t>
                      </a:r>
                      <a:r>
                        <a:rPr lang="en-US" altLang="ja-JP" sz="1400" u="none" strike="noStrike" dirty="0">
                          <a:latin typeface="ＭＳ Ｐゴシック" panose="020B0600070205080204" pitchFamily="50" charset="-128"/>
                          <a:ea typeface="ＭＳ Ｐゴシック" panose="020B0600070205080204" pitchFamily="50" charset="-128"/>
                        </a:rPr>
                        <a:t>18,293</a:t>
                      </a:r>
                      <a:endParaRPr lang="en-US" altLang="ja-JP"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1400" u="none" strike="noStrike" dirty="0">
                          <a:latin typeface="ＭＳ Ｐゴシック" panose="020B0600070205080204" pitchFamily="50" charset="-128"/>
                          <a:ea typeface="ＭＳ Ｐゴシック" panose="020B0600070205080204" pitchFamily="50" charset="-128"/>
                        </a:rPr>
                        <a:t>1.0%</a:t>
                      </a:r>
                      <a:endParaRPr lang="en-US" altLang="ja-JP"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extLst>
              </a:tr>
              <a:tr h="222250">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議　会　費</a:t>
                      </a:r>
                      <a:endParaRPr lang="ja-JP" altLang="en-US"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ja-JP" altLang="en-US" sz="1400" u="none" strike="noStrike" dirty="0">
                          <a:latin typeface="ＭＳ Ｐゴシック" panose="020B0600070205080204" pitchFamily="50" charset="-128"/>
                          <a:ea typeface="ＭＳ Ｐゴシック" panose="020B0600070205080204" pitchFamily="50" charset="-128"/>
                        </a:rPr>
                        <a:t>　　</a:t>
                      </a:r>
                      <a:r>
                        <a:rPr lang="ja-JP" altLang="en-US" sz="1400" u="none" strike="noStrike">
                          <a:latin typeface="ＭＳ Ｐゴシック" panose="020B0600070205080204" pitchFamily="50" charset="-128"/>
                          <a:ea typeface="ＭＳ Ｐゴシック" panose="020B0600070205080204" pitchFamily="50" charset="-128"/>
                        </a:rPr>
                        <a:t>　</a:t>
                      </a:r>
                      <a:r>
                        <a:rPr lang="en-US" altLang="ja-JP" sz="1400" u="none" strike="noStrike" dirty="0">
                          <a:solidFill>
                            <a:schemeClr val="bg1"/>
                          </a:solidFill>
                          <a:latin typeface="ＭＳ Ｐゴシック" panose="020B0600070205080204" pitchFamily="50" charset="-128"/>
                          <a:ea typeface="ＭＳ Ｐゴシック" panose="020B0600070205080204" pitchFamily="50" charset="-128"/>
                        </a:rPr>
                        <a:t>0</a:t>
                      </a:r>
                      <a:r>
                        <a:rPr lang="en-US" altLang="ja-JP" sz="1400" u="none" strike="noStrike" dirty="0">
                          <a:solidFill>
                            <a:schemeClr val="dk1"/>
                          </a:solidFill>
                          <a:latin typeface="ＭＳ Ｐゴシック" panose="020B0600070205080204" pitchFamily="50" charset="-128"/>
                          <a:ea typeface="ＭＳ Ｐゴシック" panose="020B0600070205080204" pitchFamily="50" charset="-128"/>
                        </a:rPr>
                        <a:t>2,728</a:t>
                      </a:r>
                      <a:endParaRPr lang="en-US" altLang="ja-JP"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a:txBody>
                    <a:bodyPr/>
                    <a:lstStyle/>
                    <a:p>
                      <a:pPr algn="ctr" fontAlgn="ctr"/>
                      <a:r>
                        <a:rPr lang="en-US" altLang="ja-JP" sz="1400" u="none" strike="noStrike" dirty="0">
                          <a:latin typeface="ＭＳ Ｐゴシック" panose="020B0600070205080204" pitchFamily="50" charset="-128"/>
                          <a:ea typeface="ＭＳ Ｐゴシック" panose="020B0600070205080204" pitchFamily="50" charset="-128"/>
                        </a:rPr>
                        <a:t>0.1%</a:t>
                      </a:r>
                      <a:endParaRPr lang="en-US" altLang="ja-JP"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extLst>
              </a:tr>
              <a:tr h="222250">
                <a:tc gridSpan="3">
                  <a:txBody>
                    <a:bodyPr/>
                    <a:lstStyle/>
                    <a:p>
                      <a:pPr algn="ctr" fontAlgn="ctr"/>
                      <a:endParaRPr lang="en-US" altLang="ja-JP"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lnL w="12700" cmpd="sng">
                      <a:noFill/>
                    </a:lnL>
                    <a:lnR w="12700" cmpd="sng">
                      <a:noFill/>
                    </a:lnR>
                    <a:lnB w="12700" cmpd="sng">
                      <a:noFill/>
                    </a:lnB>
                    <a:solidFill>
                      <a:schemeClr val="bg1"/>
                    </a:solidFill>
                  </a:tcPr>
                </a:tc>
                <a:tc hMerge="1">
                  <a:txBody>
                    <a:bodyPr/>
                    <a:lstStyle/>
                    <a:p>
                      <a:pPr marL="0" marR="0" indent="0" algn="ctr" defTabSz="778913" rtl="0" eaLnBrk="1" fontAlgn="ctr" latinLnBrk="0" hangingPunct="1">
                        <a:lnSpc>
                          <a:spcPct val="100000"/>
                        </a:lnSpc>
                        <a:spcBef>
                          <a:spcPts val="0"/>
                        </a:spcBef>
                        <a:spcAft>
                          <a:spcPts val="0"/>
                        </a:spcAft>
                        <a:buClrTx/>
                        <a:buSzTx/>
                        <a:buFontTx/>
                        <a:buNone/>
                        <a:tabLst/>
                        <a:defRPr/>
                      </a:pPr>
                      <a:endParaRPr lang="en-US" altLang="ja-JP"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tc hMerge="1">
                  <a:txBody>
                    <a:bodyPr/>
                    <a:lstStyle/>
                    <a:p>
                      <a:pPr algn="ctr" fontAlgn="ctr"/>
                      <a:endParaRPr lang="en-US" altLang="ja-JP" sz="1400" b="0" i="0" u="none" strike="noStrike" dirty="0">
                        <a:solidFill>
                          <a:srgbClr val="000000"/>
                        </a:solidFill>
                        <a:latin typeface="ＭＳ Ｐゴシック" panose="020B0600070205080204" pitchFamily="50" charset="-128"/>
                        <a:ea typeface="ＭＳ Ｐゴシック" panose="020B0600070205080204" pitchFamily="50" charset="-128"/>
                      </a:endParaRPr>
                    </a:p>
                  </a:txBody>
                  <a:tcPr marL="0" marR="0" marT="0" marB="0" anchor="ctr">
                    <a:solidFill>
                      <a:schemeClr val="bg1"/>
                    </a:solidFill>
                  </a:tcPr>
                </a:tc>
                <a:extLst>
                  <a:ext uri="{0D108BD9-81ED-4DB2-BD59-A6C34878D82A}"/>
                </a:extLst>
              </a:tr>
            </a:tbl>
          </a:graphicData>
        </a:graphic>
      </p:graphicFrame>
      <p:sp>
        <p:nvSpPr>
          <p:cNvPr id="4" name="正方形/長方形 3">
            <a:extLst>
              <a:ext uri="{FF2B5EF4-FFF2-40B4-BE49-F238E27FC236}"/>
            </a:extLst>
          </p:cNvPr>
          <p:cNvSpPr/>
          <p:nvPr/>
        </p:nvSpPr>
        <p:spPr>
          <a:xfrm>
            <a:off x="5505450" y="534988"/>
            <a:ext cx="2705100" cy="407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u="sng" dirty="0">
                <a:solidFill>
                  <a:srgbClr val="000000"/>
                </a:solidFill>
                <a:latin typeface="ＭＳ Ｐゴシック" pitchFamily="50" charset="-128"/>
              </a:rPr>
              <a:t>目的別歳出予算</a:t>
            </a:r>
            <a:endParaRPr lang="ja-JP" altLang="en-US" u="sng" dirty="0">
              <a:solidFill>
                <a:srgbClr val="000000"/>
              </a:solidFill>
            </a:endParaRPr>
          </a:p>
        </p:txBody>
      </p:sp>
      <p:sp>
        <p:nvSpPr>
          <p:cNvPr id="13" name="円/楕円 12">
            <a:extLst>
              <a:ext uri="{FF2B5EF4-FFF2-40B4-BE49-F238E27FC236}"/>
            </a:extLst>
          </p:cNvPr>
          <p:cNvSpPr/>
          <p:nvPr/>
        </p:nvSpPr>
        <p:spPr bwMode="auto">
          <a:xfrm>
            <a:off x="6281738" y="2408238"/>
            <a:ext cx="1328737" cy="1239837"/>
          </a:xfrm>
          <a:prstGeom prst="ellipse">
            <a:avLst/>
          </a:prstGeom>
          <a:solidFill>
            <a:schemeClr val="bg1"/>
          </a:solidFill>
          <a:ln w="9525">
            <a:solidFill>
              <a:schemeClr val="tx1"/>
            </a:solidFill>
            <a:miter lim="800000"/>
            <a:headEnd/>
            <a:tailEnd/>
          </a:ln>
        </p:spPr>
        <p:txBody>
          <a:bodyPr wrap="none" lIns="104434" tIns="52217" rIns="104434" bIns="52217"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515938" indent="-58738" algn="l" rtl="0" fontAlgn="base">
              <a:spcBef>
                <a:spcPct val="0"/>
              </a:spcBef>
              <a:spcAft>
                <a:spcPct val="0"/>
              </a:spcAft>
              <a:defRPr kumimoji="1" kern="1200">
                <a:solidFill>
                  <a:schemeClr val="tx1"/>
                </a:solidFill>
                <a:latin typeface="Arial" charset="0"/>
                <a:ea typeface="ＭＳ Ｐゴシック" charset="-128"/>
                <a:cs typeface="+mn-cs"/>
              </a:defRPr>
            </a:lvl2pPr>
            <a:lvl3pPr marL="1038225" indent="-123825" algn="l" rtl="0" fontAlgn="base">
              <a:spcBef>
                <a:spcPct val="0"/>
              </a:spcBef>
              <a:spcAft>
                <a:spcPct val="0"/>
              </a:spcAft>
              <a:defRPr kumimoji="1" kern="1200">
                <a:solidFill>
                  <a:schemeClr val="tx1"/>
                </a:solidFill>
                <a:latin typeface="Arial" charset="0"/>
                <a:ea typeface="ＭＳ Ｐゴシック" charset="-128"/>
                <a:cs typeface="+mn-cs"/>
              </a:defRPr>
            </a:lvl3pPr>
            <a:lvl4pPr marL="1560513" indent="-188913" algn="l" rtl="0" fontAlgn="base">
              <a:spcBef>
                <a:spcPct val="0"/>
              </a:spcBef>
              <a:spcAft>
                <a:spcPct val="0"/>
              </a:spcAft>
              <a:defRPr kumimoji="1" kern="1200">
                <a:solidFill>
                  <a:schemeClr val="tx1"/>
                </a:solidFill>
                <a:latin typeface="Arial" charset="0"/>
                <a:ea typeface="ＭＳ Ｐゴシック" charset="-128"/>
                <a:cs typeface="+mn-cs"/>
              </a:defRPr>
            </a:lvl4pPr>
            <a:lvl5pPr marL="2082800" indent="-2540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eaLnBrk="1" hangingPunct="1">
              <a:defRPr/>
            </a:pPr>
            <a:r>
              <a:rPr lang="ja-JP" altLang="en-US" sz="1400" b="1" spc="-114" dirty="0">
                <a:solidFill>
                  <a:srgbClr val="000000"/>
                </a:solidFill>
                <a:latin typeface="ＭＳ Ｐゴシック" pitchFamily="50" charset="-128"/>
              </a:rPr>
              <a:t>一般会計</a:t>
            </a:r>
            <a:endParaRPr lang="en-US" altLang="ja-JP" sz="1400" b="1" spc="-114" dirty="0">
              <a:solidFill>
                <a:srgbClr val="000000"/>
              </a:solidFill>
              <a:latin typeface="ＭＳ Ｐゴシック" pitchFamily="50" charset="-128"/>
            </a:endParaRPr>
          </a:p>
          <a:p>
            <a:pPr algn="ctr" eaLnBrk="1" hangingPunct="1">
              <a:defRPr/>
            </a:pPr>
            <a:r>
              <a:rPr lang="ja-JP" altLang="en-US" sz="1400" b="1" spc="-114" dirty="0">
                <a:solidFill>
                  <a:srgbClr val="000000"/>
                </a:solidFill>
                <a:latin typeface="ＭＳ Ｐゴシック" pitchFamily="50" charset="-128"/>
              </a:rPr>
              <a:t>（単位：百万円）</a:t>
            </a:r>
            <a:endParaRPr lang="en-US" altLang="ja-JP" sz="1400" b="1" spc="-114" dirty="0">
              <a:solidFill>
                <a:srgbClr val="000000"/>
              </a:solidFill>
              <a:latin typeface="ＭＳ Ｐゴシック" pitchFamily="50" charset="-128"/>
            </a:endParaRPr>
          </a:p>
          <a:p>
            <a:pPr algn="ctr" eaLnBrk="1" hangingPunct="1">
              <a:defRPr/>
            </a:pPr>
            <a:r>
              <a:rPr lang="ja-JP" altLang="en-US" sz="1400" b="1" spc="-114" dirty="0">
                <a:solidFill>
                  <a:srgbClr val="000000"/>
                </a:solidFill>
                <a:latin typeface="ＭＳ Ｐゴシック" pitchFamily="50" charset="-128"/>
              </a:rPr>
              <a:t>（％：構成比）</a:t>
            </a:r>
            <a:endParaRPr lang="ja-JP" altLang="en-US" sz="1400" b="1" dirty="0">
              <a:solidFill>
                <a:srgbClr val="000099"/>
              </a:solidFill>
              <a:latin typeface="HG創英角ｺﾞｼｯｸUB" pitchFamily="49" charset="-128"/>
              <a:ea typeface="HG創英角ｺﾞｼｯｸUB" pitchFamily="49" charset="-128"/>
            </a:endParaRPr>
          </a:p>
        </p:txBody>
      </p:sp>
      <p:sp>
        <p:nvSpPr>
          <p:cNvPr id="15" name="AutoShape 6"/>
          <p:cNvSpPr>
            <a:spLocks noChangeArrowheads="1"/>
          </p:cNvSpPr>
          <p:nvPr/>
        </p:nvSpPr>
        <p:spPr bwMode="auto">
          <a:xfrm>
            <a:off x="101600" y="596632"/>
            <a:ext cx="4737100" cy="2382873"/>
          </a:xfrm>
          <a:prstGeom prst="roundRect">
            <a:avLst>
              <a:gd name="adj" fmla="val 7984"/>
            </a:avLst>
          </a:prstGeom>
          <a:gradFill>
            <a:gsLst>
              <a:gs pos="0">
                <a:schemeClr val="accent1">
                  <a:shade val="30000"/>
                  <a:satMod val="115000"/>
                  <a:alpha val="16000"/>
                </a:schemeClr>
              </a:gs>
              <a:gs pos="50000">
                <a:schemeClr val="accent1">
                  <a:shade val="67500"/>
                  <a:satMod val="115000"/>
                </a:schemeClr>
              </a:gs>
              <a:gs pos="100000">
                <a:schemeClr val="accent1">
                  <a:shade val="100000"/>
                  <a:satMod val="115000"/>
                </a:schemeClr>
              </a:gs>
            </a:gsLst>
            <a:lin ang="5400000" scaled="0"/>
          </a:gradFill>
          <a:ln w="19050">
            <a:solidFill>
              <a:schemeClr val="accent6"/>
            </a:solidFill>
            <a:round/>
            <a:headEnd/>
            <a:tailEnd/>
          </a:ln>
          <a:effectLst/>
        </p:spPr>
        <p:txBody>
          <a:bodyPr lIns="104434" tIns="52217" rIns="104434" bIns="52217" anchor="ctr"/>
          <a:lstStyle/>
          <a:p>
            <a:pPr eaLnBrk="1" hangingPunct="1">
              <a:defRPr/>
            </a:pPr>
            <a:r>
              <a:rPr lang="ja-JP" altLang="en-US" sz="1600" b="1" dirty="0">
                <a:solidFill>
                  <a:srgbClr val="000000"/>
                </a:solidFill>
                <a:latin typeface="ＭＳ Ｐゴシック" pitchFamily="50" charset="-128"/>
              </a:rPr>
              <a:t>平成</a:t>
            </a:r>
            <a:r>
              <a:rPr lang="en-US" altLang="ja-JP" sz="1600" b="1" dirty="0">
                <a:solidFill>
                  <a:srgbClr val="000000"/>
                </a:solidFill>
                <a:latin typeface="ＭＳ Ｐゴシック" pitchFamily="50" charset="-128"/>
              </a:rPr>
              <a:t>31</a:t>
            </a:r>
            <a:r>
              <a:rPr lang="ja-JP" altLang="en-US" sz="1600" b="1" dirty="0">
                <a:solidFill>
                  <a:srgbClr val="000000"/>
                </a:solidFill>
                <a:latin typeface="ＭＳ Ｐゴシック" pitchFamily="50" charset="-128"/>
              </a:rPr>
              <a:t>年度</a:t>
            </a:r>
            <a:r>
              <a:rPr lang="en-US" altLang="ja-JP" sz="1600" b="1" dirty="0">
                <a:solidFill>
                  <a:srgbClr val="000000"/>
                </a:solidFill>
                <a:latin typeface="ＭＳ Ｐゴシック" pitchFamily="50" charset="-128"/>
              </a:rPr>
              <a:t>(2019</a:t>
            </a:r>
            <a:r>
              <a:rPr lang="ja-JP" altLang="en-US" sz="1600" b="1" dirty="0">
                <a:solidFill>
                  <a:srgbClr val="000000"/>
                </a:solidFill>
                <a:latin typeface="ＭＳ Ｐゴシック" pitchFamily="50" charset="-128"/>
              </a:rPr>
              <a:t>年度</a:t>
            </a:r>
            <a:r>
              <a:rPr lang="en-US" altLang="ja-JP" sz="1600" b="1" dirty="0">
                <a:solidFill>
                  <a:srgbClr val="000000"/>
                </a:solidFill>
                <a:latin typeface="ＭＳ Ｐゴシック" pitchFamily="50" charset="-128"/>
              </a:rPr>
              <a:t>)</a:t>
            </a:r>
            <a:r>
              <a:rPr lang="ja-JP" altLang="en-US" sz="1600" b="1" dirty="0">
                <a:solidFill>
                  <a:srgbClr val="000000"/>
                </a:solidFill>
                <a:latin typeface="ＭＳ Ｐゴシック" pitchFamily="50" charset="-128"/>
              </a:rPr>
              <a:t>当初予算　　</a:t>
            </a:r>
            <a:endParaRPr lang="en-US" altLang="ja-JP" sz="1600" b="1" dirty="0">
              <a:solidFill>
                <a:srgbClr val="000000"/>
              </a:solidFill>
              <a:latin typeface="ＭＳ Ｐゴシック" pitchFamily="50" charset="-128"/>
            </a:endParaRPr>
          </a:p>
          <a:p>
            <a:pPr eaLnBrk="1" hangingPunct="1">
              <a:lnSpc>
                <a:spcPct val="50000"/>
              </a:lnSpc>
              <a:defRPr/>
            </a:pPr>
            <a:endParaRPr lang="en-US" altLang="ja-JP" sz="1600" b="1" dirty="0">
              <a:solidFill>
                <a:srgbClr val="000000"/>
              </a:solidFill>
              <a:latin typeface="ＭＳ Ｐゴシック" pitchFamily="50" charset="-128"/>
              <a:ea typeface="ＭＳ Ｐゴシック" charset="-128"/>
            </a:endParaRPr>
          </a:p>
          <a:p>
            <a:pPr eaLnBrk="1" hangingPunct="1">
              <a:defRPr/>
            </a:pPr>
            <a:r>
              <a:rPr lang="ja-JP" altLang="en-US" sz="1600" b="1" dirty="0">
                <a:solidFill>
                  <a:srgbClr val="000000"/>
                </a:solidFill>
                <a:latin typeface="ＭＳ Ｐゴシック" pitchFamily="50" charset="-128"/>
                <a:ea typeface="ＭＳ Ｐゴシック" charset="-128"/>
              </a:rPr>
              <a:t>　○　</a:t>
            </a:r>
            <a:r>
              <a:rPr lang="ja-JP" altLang="en-US" sz="1600" b="1" dirty="0">
                <a:solidFill>
                  <a:srgbClr val="000000"/>
                </a:solidFill>
                <a:latin typeface="ＭＳ Ｐゴシック" pitchFamily="50" charset="-128"/>
              </a:rPr>
              <a:t>予算総額</a:t>
            </a:r>
            <a:r>
              <a:rPr lang="ja-JP" altLang="en-US" sz="1600" b="1" dirty="0">
                <a:solidFill>
                  <a:srgbClr val="000000"/>
                </a:solidFill>
                <a:latin typeface="ＭＳ Ｐゴシック" pitchFamily="50" charset="-128"/>
                <a:ea typeface="ＭＳ Ｐゴシック" charset="-128"/>
              </a:rPr>
              <a:t>：</a:t>
            </a:r>
            <a:r>
              <a:rPr lang="en-US" altLang="ja-JP" sz="1600" b="1" dirty="0">
                <a:solidFill>
                  <a:srgbClr val="000000"/>
                </a:solidFill>
                <a:latin typeface="ＭＳ Ｐゴシック" pitchFamily="50" charset="-128"/>
                <a:ea typeface="ＭＳ Ｐゴシック" charset="-128"/>
              </a:rPr>
              <a:t> </a:t>
            </a:r>
            <a:r>
              <a:rPr lang="ja-JP" altLang="en-US" sz="1600" b="1" dirty="0">
                <a:solidFill>
                  <a:srgbClr val="000000"/>
                </a:solidFill>
                <a:latin typeface="ＭＳ Ｐゴシック" pitchFamily="50" charset="-128"/>
                <a:ea typeface="ＭＳ Ｐゴシック" charset="-128"/>
              </a:rPr>
              <a:t>３</a:t>
            </a:r>
            <a:r>
              <a:rPr lang="ja-JP" altLang="en-US" sz="1600" b="1" dirty="0">
                <a:solidFill>
                  <a:srgbClr val="000000"/>
                </a:solidFill>
                <a:latin typeface="ＭＳ Ｐゴシック" pitchFamily="50" charset="-128"/>
              </a:rPr>
              <a:t>兆５，７２９億円</a:t>
            </a:r>
            <a:endParaRPr lang="en-US" altLang="ja-JP" sz="1600" b="1" dirty="0">
              <a:solidFill>
                <a:srgbClr val="000000"/>
              </a:solidFill>
              <a:latin typeface="ＭＳ Ｐゴシック" pitchFamily="50" charset="-128"/>
              <a:ea typeface="ＭＳ Ｐゴシック" charset="-128"/>
            </a:endParaRPr>
          </a:p>
          <a:p>
            <a:pPr eaLnBrk="1" hangingPunct="1">
              <a:defRPr/>
            </a:pPr>
            <a:r>
              <a:rPr lang="ja-JP" altLang="en-US" sz="1400" b="1" dirty="0">
                <a:solidFill>
                  <a:srgbClr val="000000"/>
                </a:solidFill>
                <a:latin typeface="ＭＳ Ｐゴシック" pitchFamily="50" charset="-128"/>
              </a:rPr>
              <a:t>　</a:t>
            </a:r>
            <a:r>
              <a:rPr lang="ja-JP" altLang="en-US" sz="1600" b="1" dirty="0">
                <a:solidFill>
                  <a:srgbClr val="000000"/>
                </a:solidFill>
                <a:latin typeface="ＭＳ Ｐゴシック" pitchFamily="50" charset="-128"/>
              </a:rPr>
              <a:t>　　（対前年度比</a:t>
            </a:r>
            <a:r>
              <a:rPr lang="ja-JP" altLang="en-US" sz="1600" b="1" dirty="0">
                <a:solidFill>
                  <a:srgbClr val="000000"/>
                </a:solidFill>
                <a:latin typeface="ＭＳ Ｐゴシック" pitchFamily="50" charset="-128"/>
                <a:ea typeface="ＭＳ Ｐゴシック" charset="-128"/>
              </a:rPr>
              <a:t>　 △８．４％　△３，２５６</a:t>
            </a:r>
            <a:r>
              <a:rPr lang="ja-JP" altLang="en-US" sz="1600" b="1" dirty="0">
                <a:solidFill>
                  <a:srgbClr val="000000"/>
                </a:solidFill>
                <a:latin typeface="ＭＳ Ｐゴシック" pitchFamily="50" charset="-128"/>
              </a:rPr>
              <a:t>億円）</a:t>
            </a:r>
            <a:endParaRPr lang="en-US" altLang="ja-JP" sz="1600" b="1" dirty="0">
              <a:solidFill>
                <a:srgbClr val="000000"/>
              </a:solidFill>
              <a:latin typeface="ＭＳ Ｐゴシック" pitchFamily="50" charset="-128"/>
            </a:endParaRPr>
          </a:p>
          <a:p>
            <a:pPr eaLnBrk="1" hangingPunct="1">
              <a:defRPr/>
            </a:pPr>
            <a:r>
              <a:rPr lang="ja-JP" altLang="en-US" sz="1600" b="1" dirty="0">
                <a:solidFill>
                  <a:srgbClr val="000000"/>
                </a:solidFill>
                <a:latin typeface="ＭＳ Ｐゴシック" pitchFamily="50" charset="-128"/>
              </a:rPr>
              <a:t>　　　　　　　　</a:t>
            </a:r>
            <a:endParaRPr lang="en-US" altLang="ja-JP" sz="1600" b="1" strike="sngStrike" dirty="0">
              <a:solidFill>
                <a:srgbClr val="000000"/>
              </a:solidFill>
              <a:latin typeface="ＭＳ Ｐゴシック" pitchFamily="50" charset="-128"/>
              <a:ea typeface="ＭＳ Ｐゴシック" charset="-128"/>
            </a:endParaRPr>
          </a:p>
          <a:p>
            <a:pPr eaLnBrk="1" hangingPunct="1">
              <a:defRPr/>
            </a:pPr>
            <a:r>
              <a:rPr lang="ja-JP" altLang="en-US" sz="1600" b="1" dirty="0">
                <a:solidFill>
                  <a:srgbClr val="000000"/>
                </a:solidFill>
                <a:latin typeface="ＭＳ Ｐゴシック" pitchFamily="50" charset="-128"/>
              </a:rPr>
              <a:t>　○　うち一般会計</a:t>
            </a:r>
            <a:r>
              <a:rPr lang="ja-JP" altLang="en-US" sz="1600" b="1" dirty="0">
                <a:solidFill>
                  <a:srgbClr val="000000"/>
                </a:solidFill>
                <a:latin typeface="ＭＳ Ｐゴシック" pitchFamily="50" charset="-128"/>
                <a:ea typeface="ＭＳ Ｐゴシック" charset="-128"/>
              </a:rPr>
              <a:t>：１</a:t>
            </a:r>
            <a:r>
              <a:rPr lang="ja-JP" altLang="en-US" sz="1600" b="1" dirty="0">
                <a:solidFill>
                  <a:srgbClr val="000000"/>
                </a:solidFill>
                <a:latin typeface="ＭＳ Ｐゴシック" pitchFamily="50" charset="-128"/>
              </a:rPr>
              <a:t>兆８，３５３億円</a:t>
            </a:r>
            <a:r>
              <a:rPr lang="ja-JP" altLang="en-US" sz="1600" b="1" dirty="0">
                <a:solidFill>
                  <a:srgbClr val="000000"/>
                </a:solidFill>
                <a:latin typeface="ＭＳ Ｐゴシック" pitchFamily="50" charset="-128"/>
                <a:ea typeface="ＭＳ Ｐゴシック" charset="-128"/>
              </a:rPr>
              <a:t>　　　　　</a:t>
            </a:r>
            <a:endParaRPr lang="en-US" altLang="ja-JP" sz="1600" b="1" dirty="0">
              <a:solidFill>
                <a:srgbClr val="000000"/>
              </a:solidFill>
              <a:latin typeface="ＭＳ Ｐゴシック" pitchFamily="50" charset="-128"/>
              <a:ea typeface="ＭＳ Ｐゴシック" charset="-128"/>
            </a:endParaRPr>
          </a:p>
          <a:p>
            <a:pPr eaLnBrk="1" hangingPunct="1">
              <a:defRPr/>
            </a:pPr>
            <a:r>
              <a:rPr lang="ja-JP" altLang="en-US" sz="1600" b="1" dirty="0">
                <a:solidFill>
                  <a:srgbClr val="000000"/>
                </a:solidFill>
                <a:latin typeface="ＭＳ Ｐゴシック" pitchFamily="50" charset="-128"/>
              </a:rPr>
              <a:t>　　　（対前年度比　 ＋３．３％　</a:t>
            </a:r>
            <a:r>
              <a:rPr lang="ja-JP" altLang="en-US" sz="1600" b="1" dirty="0">
                <a:solidFill>
                  <a:srgbClr val="000000"/>
                </a:solidFill>
                <a:latin typeface="ＭＳ Ｐゴシック" pitchFamily="50" charset="-128"/>
                <a:ea typeface="ＭＳ Ｐゴシック" charset="-128"/>
              </a:rPr>
              <a:t>＋５８２</a:t>
            </a:r>
            <a:r>
              <a:rPr lang="ja-JP" altLang="en-US" sz="1600" b="1" dirty="0">
                <a:solidFill>
                  <a:srgbClr val="000000"/>
                </a:solidFill>
                <a:latin typeface="ＭＳ Ｐゴシック" pitchFamily="50" charset="-128"/>
              </a:rPr>
              <a:t>億円）</a:t>
            </a:r>
            <a:endParaRPr lang="en-US" altLang="ja-JP" sz="1600" b="1" dirty="0">
              <a:solidFill>
                <a:srgbClr val="000000"/>
              </a:solidFill>
              <a:latin typeface="ＭＳ Ｐゴシック" pitchFamily="50" charset="-128"/>
            </a:endParaRPr>
          </a:p>
          <a:p>
            <a:pPr eaLnBrk="1" hangingPunct="1">
              <a:defRPr/>
            </a:pPr>
            <a:r>
              <a:rPr lang="ja-JP" altLang="en-US" sz="1600" b="1" dirty="0">
                <a:solidFill>
                  <a:srgbClr val="000000"/>
                </a:solidFill>
                <a:latin typeface="ＭＳ Ｐゴシック" pitchFamily="50" charset="-128"/>
              </a:rPr>
              <a:t>　　　　　　　　　</a:t>
            </a:r>
            <a:r>
              <a:rPr lang="ja-JP" altLang="en-US" sz="1600" b="1" dirty="0">
                <a:solidFill>
                  <a:srgbClr val="FF0000"/>
                </a:solidFill>
                <a:latin typeface="ＭＳ Ｐゴシック" pitchFamily="50" charset="-128"/>
              </a:rPr>
              <a:t> </a:t>
            </a:r>
            <a:r>
              <a:rPr lang="ja-JP" altLang="en-US" sz="1400" b="1" dirty="0">
                <a:solidFill>
                  <a:srgbClr val="FF0000"/>
                </a:solidFill>
                <a:latin typeface="ＭＳ Ｐゴシック" pitchFamily="50" charset="-128"/>
              </a:rPr>
              <a:t> </a:t>
            </a:r>
            <a:endParaRPr lang="en-US" altLang="ja-JP" sz="1400" b="1" dirty="0">
              <a:solidFill>
                <a:srgbClr val="FF0000"/>
              </a:solidFill>
              <a:latin typeface="ＭＳ Ｐゴシック" pitchFamily="50" charset="-128"/>
            </a:endParaRPr>
          </a:p>
        </p:txBody>
      </p:sp>
    </p:spTree>
    <p:extLst>
      <p:ext uri="{BB962C8B-B14F-4D97-AF65-F5344CB8AC3E}">
        <p14:creationId xmlns:p14="http://schemas.microsoft.com/office/powerpoint/2010/main" val="19690345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3">
            <a:extLst>
              <a:ext uri="{FF2B5EF4-FFF2-40B4-BE49-F238E27FC236}"/>
            </a:extLst>
          </p:cNvPr>
          <p:cNvSpPr txBox="1">
            <a:spLocks noGrp="1"/>
          </p:cNvSpPr>
          <p:nvPr/>
        </p:nvSpPr>
        <p:spPr bwMode="auto">
          <a:xfrm>
            <a:off x="7010400" y="4786313"/>
            <a:ext cx="2133600" cy="357187"/>
          </a:xfrm>
          <a:prstGeom prst="rect">
            <a:avLst/>
          </a:prstGeom>
          <a:noFill/>
          <a:ln>
            <a:miter lim="800000"/>
            <a:headEnd/>
            <a:tailEnd/>
          </a:ln>
        </p:spPr>
        <p:txBody>
          <a:bodyPr lIns="77929" tIns="38964" rIns="77929" bIns="38964"/>
          <a:lstStyle/>
          <a:p>
            <a:pPr algn="r" eaLnBrk="1" hangingPunct="1">
              <a:defRPr/>
            </a:pPr>
            <a:fld id="{8CDBE63E-69E6-41F1-8CE2-517D55935FCB}" type="slidenum">
              <a:rPr lang="en-US" altLang="ja-JP" sz="2000" b="1">
                <a:solidFill>
                  <a:srgbClr val="000000"/>
                </a:solidFill>
                <a:effectLst>
                  <a:outerShdw blurRad="38100" dist="38100" dir="2700000" algn="tl">
                    <a:srgbClr val="C0C0C0"/>
                  </a:outerShdw>
                </a:effectLst>
              </a:rPr>
              <a:pPr algn="r" eaLnBrk="1" hangingPunct="1">
                <a:defRPr/>
              </a:pPr>
              <a:t>7</a:t>
            </a:fld>
            <a:endParaRPr lang="en-US" altLang="ja-JP" sz="2000" b="1">
              <a:solidFill>
                <a:srgbClr val="000000"/>
              </a:solidFill>
              <a:effectLst>
                <a:outerShdw blurRad="38100" dist="38100" dir="2700000" algn="tl">
                  <a:srgbClr val="C0C0C0"/>
                </a:outerShdw>
              </a:effectLst>
            </a:endParaRPr>
          </a:p>
        </p:txBody>
      </p:sp>
      <p:sp>
        <p:nvSpPr>
          <p:cNvPr id="14" name="Rectangle 4">
            <a:extLst>
              <a:ext uri="{FF2B5EF4-FFF2-40B4-BE49-F238E27FC236}"/>
            </a:extLst>
          </p:cNvPr>
          <p:cNvSpPr>
            <a:spLocks noChangeArrowheads="1"/>
          </p:cNvSpPr>
          <p:nvPr/>
        </p:nvSpPr>
        <p:spPr bwMode="auto">
          <a:xfrm>
            <a:off x="-1588" y="0"/>
            <a:ext cx="9145588" cy="476250"/>
          </a:xfrm>
          <a:prstGeom prst="rect">
            <a:avLst/>
          </a:prstGeom>
          <a:gradFill flip="none" rotWithShape="1">
            <a:gsLst>
              <a:gs pos="50000">
                <a:srgbClr val="000099"/>
              </a:gs>
              <a:gs pos="90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rgbClr val="FFFFFF"/>
                </a:solidFill>
                <a:effectLst>
                  <a:outerShdw blurRad="38100" dist="38100" dir="2700000" algn="tl">
                    <a:srgbClr val="000000">
                      <a:alpha val="43137"/>
                    </a:srgbClr>
                  </a:outerShdw>
                </a:effectLst>
                <a:ea typeface="HG創英角ｺﾞｼｯｸUB" pitchFamily="49" charset="-128"/>
              </a:rPr>
              <a:t>予算の姿</a:t>
            </a:r>
            <a:endParaRPr lang="en-US" altLang="ja-JP" sz="2800"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10" name="角丸四角形 9">
            <a:extLst>
              <a:ext uri="{FF2B5EF4-FFF2-40B4-BE49-F238E27FC236}"/>
            </a:extLst>
          </p:cNvPr>
          <p:cNvSpPr>
            <a:spLocks noChangeAspect="1"/>
          </p:cNvSpPr>
          <p:nvPr/>
        </p:nvSpPr>
        <p:spPr>
          <a:xfrm>
            <a:off x="4584700" y="844550"/>
            <a:ext cx="4352925" cy="2432050"/>
          </a:xfrm>
          <a:prstGeom prst="roundRect">
            <a:avLst>
              <a:gd name="adj" fmla="val 10001"/>
            </a:avLst>
          </a:prstGeom>
          <a:ln w="12700"/>
        </p:spPr>
        <p:style>
          <a:lnRef idx="2">
            <a:schemeClr val="accent1">
              <a:shade val="50000"/>
            </a:schemeClr>
          </a:lnRef>
          <a:fillRef idx="1">
            <a:schemeClr val="accent1"/>
          </a:fillRef>
          <a:effectRef idx="0">
            <a:schemeClr val="accent1"/>
          </a:effectRef>
          <a:fontRef idx="minor">
            <a:schemeClr val="lt1"/>
          </a:fontRef>
        </p:style>
        <p:txBody>
          <a:bodyPr lIns="104434" tIns="52217" rIns="104434" bIns="52217" anchor="ctr"/>
          <a:lstStyle/>
          <a:p>
            <a:pPr eaLnBrk="1" hangingPunct="1">
              <a:lnSpc>
                <a:spcPts val="1600"/>
              </a:lnSpc>
              <a:defRPr/>
            </a:pPr>
            <a:r>
              <a:rPr lang="ja-JP" altLang="en-US" sz="1600" b="1" dirty="0">
                <a:solidFill>
                  <a:srgbClr val="000000"/>
                </a:solidFill>
                <a:latin typeface="ＭＳ Ｐゴシック" pitchFamily="50" charset="-128"/>
              </a:rPr>
              <a:t>■ 質の高い行財政運営の推進</a:t>
            </a:r>
            <a:endParaRPr lang="en-US" altLang="ja-JP" sz="1600" b="1" dirty="0">
              <a:solidFill>
                <a:srgbClr val="000000"/>
              </a:solidFill>
              <a:latin typeface="ＭＳ Ｐゴシック" pitchFamily="50" charset="-128"/>
            </a:endParaRPr>
          </a:p>
          <a:p>
            <a:pPr eaLnBrk="1" hangingPunct="1">
              <a:lnSpc>
                <a:spcPts val="1600"/>
              </a:lnSpc>
              <a:defRPr/>
            </a:pPr>
            <a:endParaRPr lang="en-US" altLang="ja-JP" sz="1600" b="1" dirty="0">
              <a:solidFill>
                <a:srgbClr val="000000"/>
              </a:solidFill>
              <a:latin typeface="ＭＳ Ｐゴシック" pitchFamily="50" charset="-128"/>
            </a:endParaRPr>
          </a:p>
          <a:p>
            <a:pPr eaLnBrk="1" hangingPunct="1">
              <a:lnSpc>
                <a:spcPts val="1600"/>
              </a:lnSpc>
              <a:defRPr/>
            </a:pPr>
            <a:r>
              <a:rPr lang="ja-JP" altLang="en-US" sz="1600" b="1" dirty="0">
                <a:solidFill>
                  <a:srgbClr val="000000"/>
                </a:solidFill>
                <a:latin typeface="ＭＳ Ｐゴシック" pitchFamily="50" charset="-128"/>
              </a:rPr>
              <a:t>■</a:t>
            </a:r>
            <a:r>
              <a:rPr lang="en-US" altLang="ja-JP" sz="1600" b="1" dirty="0">
                <a:solidFill>
                  <a:srgbClr val="000000"/>
                </a:solidFill>
                <a:latin typeface="ＭＳ Ｐゴシック" pitchFamily="50" charset="-128"/>
              </a:rPr>
              <a:t> </a:t>
            </a:r>
            <a:r>
              <a:rPr lang="ja-JP" altLang="en-US" sz="1600" b="1" dirty="0">
                <a:solidFill>
                  <a:srgbClr val="000000"/>
                </a:solidFill>
                <a:latin typeface="ＭＳ Ｐゴシック" pitchFamily="50" charset="-128"/>
              </a:rPr>
              <a:t>ＩＣＴの徹底活用</a:t>
            </a:r>
            <a:endParaRPr lang="en-US" altLang="ja-JP" sz="1600" b="1" dirty="0">
              <a:solidFill>
                <a:srgbClr val="000000"/>
              </a:solidFill>
              <a:latin typeface="ＭＳ Ｐゴシック" pitchFamily="50" charset="-128"/>
            </a:endParaRPr>
          </a:p>
          <a:p>
            <a:pPr eaLnBrk="1" hangingPunct="1">
              <a:lnSpc>
                <a:spcPts val="1600"/>
              </a:lnSpc>
              <a:defRPr/>
            </a:pPr>
            <a:endParaRPr lang="en-US" altLang="ja-JP" sz="1600" b="1" dirty="0">
              <a:solidFill>
                <a:srgbClr val="000000"/>
              </a:solidFill>
              <a:latin typeface="ＭＳ Ｐゴシック" pitchFamily="50" charset="-128"/>
            </a:endParaRPr>
          </a:p>
          <a:p>
            <a:pPr eaLnBrk="1" hangingPunct="1">
              <a:lnSpc>
                <a:spcPts val="1600"/>
              </a:lnSpc>
              <a:defRPr/>
            </a:pPr>
            <a:r>
              <a:rPr lang="ja-JP" altLang="en-US" sz="1600" b="1" dirty="0">
                <a:solidFill>
                  <a:srgbClr val="000000"/>
                </a:solidFill>
                <a:latin typeface="ＭＳ Ｐゴシック" pitchFamily="50" charset="-128"/>
              </a:rPr>
              <a:t>■ 官民連携の推進</a:t>
            </a:r>
            <a:endParaRPr lang="en-US" altLang="ja-JP" sz="1600" b="1" dirty="0">
              <a:solidFill>
                <a:srgbClr val="000000"/>
              </a:solidFill>
              <a:latin typeface="ＭＳ Ｐゴシック" pitchFamily="50" charset="-128"/>
            </a:endParaRPr>
          </a:p>
          <a:p>
            <a:pPr eaLnBrk="1" hangingPunct="1">
              <a:lnSpc>
                <a:spcPts val="1600"/>
              </a:lnSpc>
              <a:defRPr/>
            </a:pPr>
            <a:endParaRPr lang="en-US" altLang="ja-JP" sz="1600" b="1" dirty="0">
              <a:solidFill>
                <a:srgbClr val="000000"/>
              </a:solidFill>
              <a:latin typeface="ＭＳ Ｐゴシック" pitchFamily="50" charset="-128"/>
            </a:endParaRPr>
          </a:p>
          <a:p>
            <a:pPr eaLnBrk="1" hangingPunct="1">
              <a:lnSpc>
                <a:spcPts val="1600"/>
              </a:lnSpc>
              <a:defRPr/>
            </a:pPr>
            <a:r>
              <a:rPr lang="ja-JP" altLang="en-US" sz="1600" b="1" dirty="0">
                <a:solidFill>
                  <a:srgbClr val="000000"/>
                </a:solidFill>
                <a:latin typeface="ＭＳ Ｐゴシック" pitchFamily="50" charset="-128"/>
              </a:rPr>
              <a:t>■ ニア･イズ・ベターのさらなる徹底</a:t>
            </a:r>
            <a:endParaRPr lang="en-US" altLang="ja-JP" sz="1600" b="1" dirty="0">
              <a:solidFill>
                <a:srgbClr val="000000"/>
              </a:solidFill>
              <a:latin typeface="ＭＳ Ｐゴシック" pitchFamily="50" charset="-128"/>
            </a:endParaRPr>
          </a:p>
          <a:p>
            <a:pPr eaLnBrk="1" hangingPunct="1">
              <a:lnSpc>
                <a:spcPts val="1600"/>
              </a:lnSpc>
              <a:defRPr/>
            </a:pPr>
            <a:endParaRPr lang="en-US" altLang="ja-JP" sz="1600" b="1" dirty="0">
              <a:solidFill>
                <a:srgbClr val="000000"/>
              </a:solidFill>
              <a:latin typeface="ＭＳ Ｐゴシック" pitchFamily="50" charset="-128"/>
            </a:endParaRPr>
          </a:p>
          <a:p>
            <a:pPr eaLnBrk="1" hangingPunct="1">
              <a:lnSpc>
                <a:spcPts val="1600"/>
              </a:lnSpc>
              <a:defRPr/>
            </a:pPr>
            <a:r>
              <a:rPr lang="ja-JP" altLang="en-US" sz="1600" b="1" dirty="0">
                <a:solidFill>
                  <a:srgbClr val="000000"/>
                </a:solidFill>
                <a:latin typeface="ＭＳ Ｐゴシック" pitchFamily="50" charset="-128"/>
              </a:rPr>
              <a:t>■ 府市連携・一元化の推進</a:t>
            </a:r>
            <a:endParaRPr lang="en-US" altLang="ja-JP" sz="1600" b="1" dirty="0">
              <a:solidFill>
                <a:srgbClr val="000000"/>
              </a:solidFill>
              <a:latin typeface="ＭＳ Ｐゴシック" pitchFamily="50" charset="-128"/>
            </a:endParaRPr>
          </a:p>
        </p:txBody>
      </p:sp>
      <p:sp>
        <p:nvSpPr>
          <p:cNvPr id="9221" name="AutoShape 6"/>
          <p:cNvSpPr>
            <a:spLocks noChangeAspect="1" noChangeArrowheads="1"/>
          </p:cNvSpPr>
          <p:nvPr/>
        </p:nvSpPr>
        <p:spPr bwMode="auto">
          <a:xfrm>
            <a:off x="1392238" y="3641725"/>
            <a:ext cx="6337300" cy="803275"/>
          </a:xfrm>
          <a:prstGeom prst="roundRect">
            <a:avLst>
              <a:gd name="adj" fmla="val 16667"/>
            </a:avLst>
          </a:prstGeom>
          <a:gradFill rotWithShape="1">
            <a:gsLst>
              <a:gs pos="0">
                <a:srgbClr val="E6DCAC"/>
              </a:gs>
              <a:gs pos="12000">
                <a:srgbClr val="E6D78A"/>
              </a:gs>
              <a:gs pos="30000">
                <a:srgbClr val="C7AC4C"/>
              </a:gs>
              <a:gs pos="45000">
                <a:srgbClr val="E6D78A"/>
              </a:gs>
              <a:gs pos="77000">
                <a:srgbClr val="C7AC4C"/>
              </a:gs>
              <a:gs pos="100000">
                <a:srgbClr val="E6DCAC"/>
              </a:gs>
            </a:gsLst>
            <a:lin ang="5400000"/>
          </a:gradFill>
          <a:ln w="9525">
            <a:solidFill>
              <a:schemeClr val="accent2"/>
            </a:solidFill>
            <a:round/>
            <a:headEnd/>
            <a:tailEnd/>
          </a:ln>
        </p:spPr>
        <p:txBody>
          <a:bodyPr lIns="104434" tIns="52217" rIns="104434" bIns="52217" anchor="ct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00" b="1" smtClean="0">
                <a:solidFill>
                  <a:srgbClr val="000000"/>
                </a:solidFill>
                <a:latin typeface="ＭＳ Ｐゴシック" panose="020B0600070205080204" pitchFamily="50" charset="-128"/>
              </a:rPr>
              <a:t>市債残高の着実な縮減などに取り組むとともに</a:t>
            </a:r>
            <a:endParaRPr lang="en-US" altLang="ja-JP" sz="1400" b="1" smtClean="0">
              <a:solidFill>
                <a:srgbClr val="000000"/>
              </a:solidFill>
              <a:latin typeface="ＭＳ Ｐゴシック" panose="020B0600070205080204" pitchFamily="50" charset="-128"/>
            </a:endParaRPr>
          </a:p>
          <a:p>
            <a:pPr algn="ctr" eaLnBrk="1" hangingPunct="1">
              <a:spcBef>
                <a:spcPct val="0"/>
              </a:spcBef>
              <a:buFontTx/>
              <a:buNone/>
            </a:pPr>
            <a:r>
              <a:rPr lang="ja-JP" altLang="en-US" sz="1400" b="1" smtClean="0">
                <a:solidFill>
                  <a:srgbClr val="000000"/>
                </a:solidFill>
                <a:latin typeface="ＭＳ Ｐゴシック" panose="020B0600070205080204" pitchFamily="50" charset="-128"/>
              </a:rPr>
              <a:t>通常収支の状況を踏まえた予算を編成</a:t>
            </a:r>
            <a:endParaRPr lang="en-US" altLang="ja-JP" sz="1400" b="1" smtClean="0">
              <a:solidFill>
                <a:srgbClr val="000000"/>
              </a:solidFill>
              <a:latin typeface="ＭＳ Ｐゴシック" panose="020B0600070205080204" pitchFamily="50" charset="-128"/>
            </a:endParaRPr>
          </a:p>
          <a:p>
            <a:pPr algn="ctr" eaLnBrk="1" hangingPunct="1">
              <a:spcBef>
                <a:spcPct val="0"/>
              </a:spcBef>
              <a:buFontTx/>
              <a:buNone/>
            </a:pPr>
            <a:r>
              <a:rPr lang="en-US" altLang="ja-JP" sz="1400" smtClean="0">
                <a:solidFill>
                  <a:srgbClr val="000000"/>
                </a:solidFill>
                <a:latin typeface="ＭＳ Ｐゴシック" panose="020B0600070205080204" pitchFamily="50" charset="-128"/>
              </a:rPr>
              <a:t>[</a:t>
            </a:r>
            <a:r>
              <a:rPr lang="ja-JP" altLang="en-US" sz="1400" smtClean="0">
                <a:solidFill>
                  <a:srgbClr val="000000"/>
                </a:solidFill>
                <a:latin typeface="ＭＳ Ｐゴシック" panose="020B0600070205080204" pitchFamily="50" charset="-128"/>
              </a:rPr>
              <a:t>通常収支の状況　△</a:t>
            </a:r>
            <a:r>
              <a:rPr lang="en-US" altLang="ja-JP" sz="1400" smtClean="0">
                <a:solidFill>
                  <a:srgbClr val="000000"/>
                </a:solidFill>
                <a:latin typeface="ＭＳ Ｐゴシック" panose="020B0600070205080204" pitchFamily="50" charset="-128"/>
              </a:rPr>
              <a:t>105</a:t>
            </a:r>
            <a:r>
              <a:rPr lang="ja-JP" altLang="en-US" sz="1400" smtClean="0">
                <a:solidFill>
                  <a:srgbClr val="000000"/>
                </a:solidFill>
                <a:latin typeface="ＭＳ Ｐゴシック" panose="020B0600070205080204" pitchFamily="50" charset="-128"/>
              </a:rPr>
              <a:t>億円の不足</a:t>
            </a:r>
            <a:r>
              <a:rPr lang="en-US" altLang="ja-JP" sz="1400" smtClean="0">
                <a:solidFill>
                  <a:srgbClr val="000000"/>
                </a:solidFill>
                <a:latin typeface="ＭＳ Ｐゴシック" panose="020B0600070205080204" pitchFamily="50" charset="-128"/>
              </a:rPr>
              <a:t>]</a:t>
            </a:r>
          </a:p>
        </p:txBody>
      </p:sp>
      <p:sp>
        <p:nvSpPr>
          <p:cNvPr id="9222" name="テキスト ボックス 7"/>
          <p:cNvSpPr txBox="1">
            <a:spLocks noChangeAspect="1" noChangeArrowheads="1"/>
          </p:cNvSpPr>
          <p:nvPr/>
        </p:nvSpPr>
        <p:spPr bwMode="auto">
          <a:xfrm>
            <a:off x="2903538" y="3327400"/>
            <a:ext cx="3306762" cy="352425"/>
          </a:xfrm>
          <a:prstGeom prst="rect">
            <a:avLst/>
          </a:prstGeom>
          <a:solidFill>
            <a:srgbClr val="FFC000"/>
          </a:solidFill>
          <a:ln w="12700" cmpd="dbl">
            <a:solidFill>
              <a:schemeClr val="accent2"/>
            </a:solidFill>
            <a:miter lim="800000"/>
            <a:headEnd/>
            <a:tailEnd/>
          </a:ln>
        </p:spPr>
        <p:txBody>
          <a:bodyPr lIns="104434" tIns="52217" rIns="104434" bIns="52217">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smtClean="0">
                <a:solidFill>
                  <a:srgbClr val="000000"/>
                </a:solidFill>
              </a:rPr>
              <a:t>財政健全化を着実に推進</a:t>
            </a:r>
            <a:endParaRPr lang="en-US" altLang="ja-JP" sz="1600" b="1" smtClean="0">
              <a:solidFill>
                <a:srgbClr val="000000"/>
              </a:solidFill>
            </a:endParaRPr>
          </a:p>
        </p:txBody>
      </p:sp>
      <p:sp>
        <p:nvSpPr>
          <p:cNvPr id="22" name="角丸四角形 21">
            <a:extLst>
              <a:ext uri="{FF2B5EF4-FFF2-40B4-BE49-F238E27FC236}"/>
            </a:extLst>
          </p:cNvPr>
          <p:cNvSpPr>
            <a:spLocks noChangeAspect="1"/>
          </p:cNvSpPr>
          <p:nvPr/>
        </p:nvSpPr>
        <p:spPr>
          <a:xfrm>
            <a:off x="152400" y="852488"/>
            <a:ext cx="4352925" cy="2433637"/>
          </a:xfrm>
          <a:prstGeom prst="roundRect">
            <a:avLst>
              <a:gd name="adj" fmla="val 10001"/>
            </a:avLst>
          </a:prstGeom>
          <a:ln w="12700"/>
        </p:spPr>
        <p:style>
          <a:lnRef idx="2">
            <a:schemeClr val="accent1">
              <a:shade val="50000"/>
            </a:schemeClr>
          </a:lnRef>
          <a:fillRef idx="1">
            <a:schemeClr val="accent1"/>
          </a:fillRef>
          <a:effectRef idx="0">
            <a:schemeClr val="accent1"/>
          </a:effectRef>
          <a:fontRef idx="minor">
            <a:schemeClr val="lt1"/>
          </a:fontRef>
        </p:style>
        <p:txBody>
          <a:bodyPr lIns="104434" tIns="52217" rIns="104434" bIns="52217" anchor="ctr"/>
          <a:lstStyle/>
          <a:p>
            <a:pPr eaLnBrk="1" hangingPunct="1">
              <a:defRPr/>
            </a:pPr>
            <a:r>
              <a:rPr lang="ja-JP" altLang="en-US" sz="1600" b="1" dirty="0">
                <a:solidFill>
                  <a:srgbClr val="000000"/>
                </a:solidFill>
                <a:latin typeface="ＭＳ Ｐゴシック" pitchFamily="50" charset="-128"/>
              </a:rPr>
              <a:t>■ 市民サービスの拡充</a:t>
            </a:r>
            <a:endParaRPr lang="en-US" altLang="ja-JP" sz="1600" b="1" dirty="0">
              <a:solidFill>
                <a:srgbClr val="000000"/>
              </a:solidFill>
              <a:latin typeface="ＭＳ Ｐゴシック" pitchFamily="50" charset="-128"/>
            </a:endParaRPr>
          </a:p>
          <a:p>
            <a:pPr marL="180975" eaLnBrk="1" hangingPunct="1">
              <a:defRPr/>
            </a:pPr>
            <a:r>
              <a:rPr lang="ja-JP" altLang="en-US" sz="1400" dirty="0">
                <a:solidFill>
                  <a:srgbClr val="000000"/>
                </a:solidFill>
                <a:latin typeface="ＭＳ Ｐゴシック" pitchFamily="50" charset="-128"/>
              </a:rPr>
              <a:t>・  子育て・教育環境の充実</a:t>
            </a:r>
            <a:endParaRPr lang="en-US" altLang="ja-JP" sz="1400" dirty="0">
              <a:solidFill>
                <a:srgbClr val="000000"/>
              </a:solidFill>
              <a:latin typeface="ＭＳ Ｐゴシック" pitchFamily="50" charset="-128"/>
            </a:endParaRPr>
          </a:p>
          <a:p>
            <a:pPr marL="180975" eaLnBrk="1" hangingPunct="1">
              <a:defRPr/>
            </a:pPr>
            <a:r>
              <a:rPr lang="ja-JP" altLang="en-US" sz="1400" dirty="0">
                <a:solidFill>
                  <a:srgbClr val="000000"/>
                </a:solidFill>
                <a:latin typeface="ＭＳ Ｐゴシック" pitchFamily="50" charset="-128"/>
              </a:rPr>
              <a:t>・  暮らしを守る福祉等の向上</a:t>
            </a:r>
            <a:endParaRPr lang="en-US" altLang="ja-JP" sz="1400" dirty="0">
              <a:solidFill>
                <a:srgbClr val="000000"/>
              </a:solidFill>
              <a:latin typeface="ＭＳ Ｐゴシック" pitchFamily="50" charset="-128"/>
            </a:endParaRPr>
          </a:p>
          <a:p>
            <a:pPr marL="180975" eaLnBrk="1" hangingPunct="1">
              <a:defRPr/>
            </a:pPr>
            <a:r>
              <a:rPr lang="ja-JP" altLang="en-US" sz="1400" dirty="0">
                <a:solidFill>
                  <a:srgbClr val="000000"/>
                </a:solidFill>
                <a:latin typeface="ＭＳ Ｐゴシック" pitchFamily="50" charset="-128"/>
              </a:rPr>
              <a:t>・  各区の特色ある施策の展開</a:t>
            </a:r>
            <a:endParaRPr lang="en-US" altLang="ja-JP" sz="1400" dirty="0">
              <a:solidFill>
                <a:srgbClr val="000000"/>
              </a:solidFill>
              <a:latin typeface="ＭＳ Ｐゴシック" pitchFamily="50" charset="-128"/>
            </a:endParaRPr>
          </a:p>
          <a:p>
            <a:pPr marL="180975" eaLnBrk="1" hangingPunct="1">
              <a:defRPr/>
            </a:pPr>
            <a:endParaRPr lang="en-US" altLang="ja-JP" sz="1400" dirty="0">
              <a:solidFill>
                <a:srgbClr val="000000"/>
              </a:solidFill>
              <a:latin typeface="ＭＳ Ｐゴシック" pitchFamily="50" charset="-128"/>
            </a:endParaRPr>
          </a:p>
          <a:p>
            <a:pPr eaLnBrk="1" hangingPunct="1">
              <a:defRPr/>
            </a:pPr>
            <a:r>
              <a:rPr lang="ja-JP" altLang="en-US" sz="1600" b="1" dirty="0">
                <a:solidFill>
                  <a:srgbClr val="000000"/>
                </a:solidFill>
                <a:latin typeface="ＭＳ Ｐゴシック" pitchFamily="50" charset="-128"/>
              </a:rPr>
              <a:t>■ 府市一体となった成長の実現</a:t>
            </a:r>
            <a:endParaRPr lang="en-US" altLang="ja-JP" sz="1600" b="1" dirty="0">
              <a:solidFill>
                <a:srgbClr val="000000"/>
              </a:solidFill>
              <a:latin typeface="ＭＳ Ｐゴシック" pitchFamily="50" charset="-128"/>
            </a:endParaRPr>
          </a:p>
          <a:p>
            <a:pPr marL="180975" eaLnBrk="1" hangingPunct="1">
              <a:defRPr/>
            </a:pPr>
            <a:r>
              <a:rPr lang="ja-JP" altLang="en-US" sz="1400" dirty="0">
                <a:solidFill>
                  <a:srgbClr val="000000"/>
                </a:solidFill>
                <a:latin typeface="ＭＳ Ｐゴシック" pitchFamily="50" charset="-128"/>
              </a:rPr>
              <a:t> ・  大阪の成長戦略の実行</a:t>
            </a:r>
            <a:endParaRPr lang="en-US" altLang="ja-JP" sz="1400" dirty="0">
              <a:solidFill>
                <a:srgbClr val="000000"/>
              </a:solidFill>
              <a:latin typeface="ＭＳ Ｐゴシック" pitchFamily="50" charset="-128"/>
            </a:endParaRPr>
          </a:p>
          <a:p>
            <a:pPr marL="180975" eaLnBrk="1" hangingPunct="1">
              <a:defRPr/>
            </a:pPr>
            <a:r>
              <a:rPr lang="ja-JP" altLang="en-US" sz="1400" dirty="0">
                <a:solidFill>
                  <a:srgbClr val="000000"/>
                </a:solidFill>
                <a:latin typeface="ＭＳ Ｐゴシック" pitchFamily="50" charset="-128"/>
              </a:rPr>
              <a:t> ・  都市インフラの充実</a:t>
            </a:r>
            <a:endParaRPr lang="en-US" altLang="ja-JP" sz="1400" dirty="0">
              <a:solidFill>
                <a:srgbClr val="000000"/>
              </a:solidFill>
              <a:latin typeface="ＭＳ Ｐゴシック" pitchFamily="50" charset="-128"/>
            </a:endParaRPr>
          </a:p>
          <a:p>
            <a:pPr marL="180975" eaLnBrk="1" hangingPunct="1">
              <a:defRPr/>
            </a:pPr>
            <a:r>
              <a:rPr lang="ja-JP" altLang="en-US" sz="1400" dirty="0">
                <a:solidFill>
                  <a:srgbClr val="000000"/>
                </a:solidFill>
                <a:latin typeface="ＭＳ Ｐゴシック" pitchFamily="50" charset="-128"/>
              </a:rPr>
              <a:t> ・  防災力の強化</a:t>
            </a:r>
            <a:endParaRPr lang="en-US" altLang="ja-JP" sz="1400" dirty="0">
              <a:solidFill>
                <a:srgbClr val="000000"/>
              </a:solidFill>
              <a:latin typeface="ＭＳ Ｐゴシック" pitchFamily="50" charset="-128"/>
            </a:endParaRPr>
          </a:p>
          <a:p>
            <a:pPr marL="180975" eaLnBrk="1" hangingPunct="1">
              <a:defRPr/>
            </a:pPr>
            <a:r>
              <a:rPr lang="ja-JP" altLang="en-US" sz="1400" dirty="0">
                <a:solidFill>
                  <a:srgbClr val="000000"/>
                </a:solidFill>
                <a:latin typeface="ＭＳ Ｐゴシック" pitchFamily="50" charset="-128"/>
              </a:rPr>
              <a:t> ・  成長産業の育成</a:t>
            </a:r>
            <a:endParaRPr lang="en-US" altLang="ja-JP" sz="1400" dirty="0">
              <a:solidFill>
                <a:srgbClr val="000000"/>
              </a:solidFill>
              <a:latin typeface="ＭＳ Ｐゴシック" pitchFamily="50" charset="-128"/>
            </a:endParaRPr>
          </a:p>
        </p:txBody>
      </p:sp>
      <p:sp>
        <p:nvSpPr>
          <p:cNvPr id="9224" name="テキスト ボックス 7"/>
          <p:cNvSpPr txBox="1">
            <a:spLocks noChangeAspect="1" noChangeArrowheads="1"/>
          </p:cNvSpPr>
          <p:nvPr/>
        </p:nvSpPr>
        <p:spPr bwMode="auto">
          <a:xfrm>
            <a:off x="482600" y="530225"/>
            <a:ext cx="3683000" cy="352425"/>
          </a:xfrm>
          <a:prstGeom prst="rect">
            <a:avLst/>
          </a:prstGeom>
          <a:solidFill>
            <a:srgbClr val="FFC000"/>
          </a:solidFill>
          <a:ln w="12700" cmpd="dbl">
            <a:solidFill>
              <a:schemeClr val="accent2"/>
            </a:solidFill>
            <a:miter lim="800000"/>
            <a:headEnd/>
            <a:tailEnd/>
          </a:ln>
        </p:spPr>
        <p:txBody>
          <a:bodyPr lIns="104434" tIns="52217" rIns="104434" bIns="52217">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smtClean="0">
                <a:solidFill>
                  <a:srgbClr val="000000"/>
                </a:solidFill>
              </a:rPr>
              <a:t>豊かな大阪をめざした政策推進</a:t>
            </a:r>
            <a:endParaRPr lang="en-US" altLang="ja-JP" sz="1600" b="1" smtClean="0">
              <a:solidFill>
                <a:srgbClr val="000000"/>
              </a:solidFill>
            </a:endParaRPr>
          </a:p>
        </p:txBody>
      </p:sp>
      <p:sp>
        <p:nvSpPr>
          <p:cNvPr id="9225" name="テキスト ボックス 7"/>
          <p:cNvSpPr txBox="1">
            <a:spLocks noChangeAspect="1" noChangeArrowheads="1"/>
          </p:cNvSpPr>
          <p:nvPr/>
        </p:nvSpPr>
        <p:spPr bwMode="auto">
          <a:xfrm>
            <a:off x="4919663" y="530225"/>
            <a:ext cx="3683000" cy="352425"/>
          </a:xfrm>
          <a:prstGeom prst="rect">
            <a:avLst/>
          </a:prstGeom>
          <a:solidFill>
            <a:srgbClr val="FFC000"/>
          </a:solidFill>
          <a:ln w="12700" cmpd="dbl">
            <a:solidFill>
              <a:schemeClr val="accent2"/>
            </a:solidFill>
            <a:miter lim="800000"/>
            <a:headEnd/>
            <a:tailEnd/>
          </a:ln>
        </p:spPr>
        <p:txBody>
          <a:bodyPr lIns="104434" tIns="52217" rIns="104434" bIns="52217">
            <a:spAutoFit/>
          </a:bodyPr>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600" b="1" smtClean="0">
                <a:solidFill>
                  <a:srgbClr val="000000"/>
                </a:solidFill>
              </a:rPr>
              <a:t>新たな価値を生み出す市政改革</a:t>
            </a:r>
            <a:endParaRPr lang="en-US" altLang="ja-JP" sz="1600" b="1" smtClean="0">
              <a:solidFill>
                <a:srgbClr val="000000"/>
              </a:solidFill>
            </a:endParaRPr>
          </a:p>
        </p:txBody>
      </p:sp>
      <p:sp>
        <p:nvSpPr>
          <p:cNvPr id="27" name="フローチャート: データ 26">
            <a:extLst>
              <a:ext uri="{FF2B5EF4-FFF2-40B4-BE49-F238E27FC236}"/>
            </a:extLst>
          </p:cNvPr>
          <p:cNvSpPr/>
          <p:nvPr/>
        </p:nvSpPr>
        <p:spPr>
          <a:xfrm flipH="1">
            <a:off x="6443663" y="3340100"/>
            <a:ext cx="1209675" cy="192088"/>
          </a:xfrm>
          <a:prstGeom prst="flowChartInputOutput">
            <a:avLst/>
          </a:prstGeom>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434" tIns="52217" rIns="104434" bIns="52217" anchor="ctr"/>
          <a:lstStyle/>
          <a:p>
            <a:pPr algn="ctr" eaLnBrk="1" hangingPunct="1">
              <a:defRPr/>
            </a:pPr>
            <a:endParaRPr lang="ja-JP" altLang="en-US" dirty="0">
              <a:solidFill>
                <a:srgbClr val="FFFFFF"/>
              </a:solidFill>
            </a:endParaRPr>
          </a:p>
        </p:txBody>
      </p:sp>
      <p:sp>
        <p:nvSpPr>
          <p:cNvPr id="28" name="フローチャート: データ 27">
            <a:extLst>
              <a:ext uri="{FF2B5EF4-FFF2-40B4-BE49-F238E27FC236}"/>
            </a:extLst>
          </p:cNvPr>
          <p:cNvSpPr/>
          <p:nvPr/>
        </p:nvSpPr>
        <p:spPr>
          <a:xfrm>
            <a:off x="1541463" y="3322638"/>
            <a:ext cx="1209675" cy="209550"/>
          </a:xfrm>
          <a:prstGeom prst="flowChartInputOutput">
            <a:avLst/>
          </a:prstGeom>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4434" tIns="52217" rIns="104434" bIns="52217" anchor="ctr"/>
          <a:lstStyle/>
          <a:p>
            <a:pPr algn="ctr" eaLnBrk="1" hangingPunct="1">
              <a:defRPr/>
            </a:pPr>
            <a:endParaRPr lang="ja-JP" altLang="en-US" dirty="0">
              <a:solidFill>
                <a:srgbClr val="FFFFFF"/>
              </a:solidFill>
            </a:endParaRPr>
          </a:p>
        </p:txBody>
      </p:sp>
      <p:sp>
        <p:nvSpPr>
          <p:cNvPr id="2" name="下矢印 1">
            <a:extLst>
              <a:ext uri="{FF2B5EF4-FFF2-40B4-BE49-F238E27FC236}"/>
            </a:extLst>
          </p:cNvPr>
          <p:cNvSpPr/>
          <p:nvPr/>
        </p:nvSpPr>
        <p:spPr>
          <a:xfrm>
            <a:off x="4038600" y="4495800"/>
            <a:ext cx="990600" cy="190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solidFill>
                <a:srgbClr val="FFFFFF"/>
              </a:solidFill>
            </a:endParaRPr>
          </a:p>
        </p:txBody>
      </p:sp>
      <p:sp>
        <p:nvSpPr>
          <p:cNvPr id="3" name="正方形/長方形 2">
            <a:extLst>
              <a:ext uri="{FF2B5EF4-FFF2-40B4-BE49-F238E27FC236}"/>
            </a:extLst>
          </p:cNvPr>
          <p:cNvSpPr/>
          <p:nvPr/>
        </p:nvSpPr>
        <p:spPr>
          <a:xfrm>
            <a:off x="639763" y="4718050"/>
            <a:ext cx="7835900" cy="398463"/>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shap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1600" b="1" dirty="0">
                <a:solidFill>
                  <a:srgbClr val="000000"/>
                </a:solidFill>
              </a:rPr>
              <a:t>将来にわたり活気ある豊かな大阪をめざす</a:t>
            </a:r>
          </a:p>
        </p:txBody>
      </p:sp>
    </p:spTree>
    <p:extLst>
      <p:ext uri="{BB962C8B-B14F-4D97-AF65-F5344CB8AC3E}">
        <p14:creationId xmlns:p14="http://schemas.microsoft.com/office/powerpoint/2010/main" val="136476517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図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454025"/>
            <a:ext cx="856932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スライド番号プレースホルダ 3">
            <a:extLst>
              <a:ext uri="{FF2B5EF4-FFF2-40B4-BE49-F238E27FC236}"/>
            </a:extLst>
          </p:cNvPr>
          <p:cNvSpPr txBox="1">
            <a:spLocks noGrp="1"/>
          </p:cNvSpPr>
          <p:nvPr/>
        </p:nvSpPr>
        <p:spPr bwMode="auto">
          <a:xfrm>
            <a:off x="7010400" y="4786313"/>
            <a:ext cx="2133600" cy="357187"/>
          </a:xfrm>
          <a:prstGeom prst="rect">
            <a:avLst/>
          </a:prstGeom>
          <a:noFill/>
          <a:ln>
            <a:miter lim="800000"/>
            <a:headEnd/>
            <a:tailEnd/>
          </a:ln>
        </p:spPr>
        <p:txBody>
          <a:bodyPr lIns="77929" tIns="38964" rIns="77929" bIns="38964"/>
          <a:lstStyle/>
          <a:p>
            <a:pPr algn="r" eaLnBrk="1" hangingPunct="1">
              <a:defRPr/>
            </a:pPr>
            <a:fld id="{D2F0957C-1C91-4E10-A446-3E811B5ABB42}" type="slidenum">
              <a:rPr lang="en-US" altLang="ja-JP" sz="2000" b="1">
                <a:solidFill>
                  <a:srgbClr val="000000"/>
                </a:solidFill>
                <a:effectLst>
                  <a:outerShdw blurRad="38100" dist="38100" dir="2700000" algn="tl">
                    <a:srgbClr val="C0C0C0"/>
                  </a:outerShdw>
                </a:effectLst>
              </a:rPr>
              <a:pPr algn="r" eaLnBrk="1" hangingPunct="1">
                <a:defRPr/>
              </a:pPr>
              <a:t>8</a:t>
            </a:fld>
            <a:endParaRPr lang="en-US" altLang="ja-JP" sz="2000" b="1">
              <a:solidFill>
                <a:srgbClr val="000000"/>
              </a:solidFill>
              <a:effectLst>
                <a:outerShdw blurRad="38100" dist="38100" dir="2700000" algn="tl">
                  <a:srgbClr val="C0C0C0"/>
                </a:outerShdw>
              </a:effectLst>
            </a:endParaRPr>
          </a:p>
        </p:txBody>
      </p:sp>
      <p:sp>
        <p:nvSpPr>
          <p:cNvPr id="14" name="Rectangle 4">
            <a:extLst>
              <a:ext uri="{FF2B5EF4-FFF2-40B4-BE49-F238E27FC236}"/>
            </a:extLst>
          </p:cNvPr>
          <p:cNvSpPr>
            <a:spLocks noChangeArrowheads="1"/>
          </p:cNvSpPr>
          <p:nvPr/>
        </p:nvSpPr>
        <p:spPr bwMode="auto">
          <a:xfrm>
            <a:off x="-1588" y="0"/>
            <a:ext cx="9145588" cy="476250"/>
          </a:xfrm>
          <a:prstGeom prst="rect">
            <a:avLst/>
          </a:prstGeom>
          <a:gradFill flip="none" rotWithShape="1">
            <a:gsLst>
              <a:gs pos="83000">
                <a:srgbClr val="000099"/>
              </a:gs>
              <a:gs pos="97000">
                <a:schemeClr val="bg1"/>
              </a:gs>
            </a:gsLst>
            <a:lin ang="0" scaled="1"/>
            <a:tileRect/>
          </a:gradFill>
          <a:ln w="38100" algn="ctr">
            <a:noFill/>
            <a:miter lim="800000"/>
            <a:headEnd/>
            <a:tailEnd/>
          </a:ln>
          <a:effectLst/>
        </p:spPr>
        <p:txBody>
          <a:bodyPr wrap="none" lIns="77929" tIns="38964" rIns="77929" bIns="38964" anchor="ctr"/>
          <a:lstStyle/>
          <a:p>
            <a:pPr eaLnBrk="1" hangingPunct="1">
              <a:defRPr/>
            </a:pPr>
            <a:r>
              <a:rPr lang="ja-JP" altLang="en-US" sz="2800" dirty="0">
                <a:solidFill>
                  <a:srgbClr val="FFFFFF"/>
                </a:solidFill>
                <a:effectLst>
                  <a:outerShdw blurRad="38100" dist="38100" dir="2700000" algn="tl">
                    <a:srgbClr val="000000">
                      <a:alpha val="43137"/>
                    </a:srgbClr>
                  </a:outerShdw>
                </a:effectLst>
                <a:ea typeface="HG創英角ｺﾞｼｯｸUB" pitchFamily="49" charset="-128"/>
              </a:rPr>
              <a:t>予算の姿（市債残高の推移）</a:t>
            </a:r>
            <a:endParaRPr lang="en-US" altLang="ja-JP" sz="2800" dirty="0">
              <a:solidFill>
                <a:srgbClr val="FFFFFF"/>
              </a:solidFill>
              <a:effectLst>
                <a:outerShdw blurRad="38100" dist="38100" dir="2700000" algn="tl">
                  <a:srgbClr val="000000">
                    <a:alpha val="43137"/>
                  </a:srgbClr>
                </a:outerShdw>
              </a:effectLst>
              <a:ea typeface="HG創英角ｺﾞｼｯｸUB" pitchFamily="49" charset="-128"/>
            </a:endParaRPr>
          </a:p>
        </p:txBody>
      </p:sp>
      <p:sp>
        <p:nvSpPr>
          <p:cNvPr id="2" name="角丸四角形 1">
            <a:extLst>
              <a:ext uri="{FF2B5EF4-FFF2-40B4-BE49-F238E27FC236}"/>
            </a:extLst>
          </p:cNvPr>
          <p:cNvSpPr/>
          <p:nvPr/>
        </p:nvSpPr>
        <p:spPr>
          <a:xfrm>
            <a:off x="276225" y="3951288"/>
            <a:ext cx="8569325" cy="1076325"/>
          </a:xfrm>
          <a:prstGeom prst="roundRect">
            <a:avLst>
              <a:gd name="adj" fmla="val 10063"/>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rgbClr val="FFFFFF"/>
              </a:solidFill>
            </a:endParaRPr>
          </a:p>
        </p:txBody>
      </p:sp>
      <p:sp>
        <p:nvSpPr>
          <p:cNvPr id="18" name="角丸四角形吹き出し 17">
            <a:extLst>
              <a:ext uri="{FF2B5EF4-FFF2-40B4-BE49-F238E27FC236}"/>
            </a:extLst>
          </p:cNvPr>
          <p:cNvSpPr/>
          <p:nvPr/>
        </p:nvSpPr>
        <p:spPr>
          <a:xfrm>
            <a:off x="412750" y="3870325"/>
            <a:ext cx="8731250" cy="1309688"/>
          </a:xfrm>
          <a:prstGeom prst="wedgeRoundRectCallout">
            <a:avLst>
              <a:gd name="adj1" fmla="val -47867"/>
              <a:gd name="adj2" fmla="val 8344"/>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anchor="ctr"/>
          <a:lstStyle/>
          <a:p>
            <a:pPr marL="285750" indent="-285750" eaLnBrk="1" hangingPunct="1">
              <a:buFont typeface="Wingdings" panose="05000000000000000000" pitchFamily="2" charset="2"/>
              <a:buChar char="Ø"/>
              <a:defRPr/>
            </a:pPr>
            <a:r>
              <a:rPr lang="ja-JP" altLang="en-US" dirty="0">
                <a:solidFill>
                  <a:srgbClr val="000000"/>
                </a:solidFill>
              </a:rPr>
              <a:t>全会計ベースは１５年連続して対前年度比較で減</a:t>
            </a:r>
            <a:endParaRPr lang="en-US" altLang="ja-JP" dirty="0">
              <a:solidFill>
                <a:srgbClr val="000000"/>
              </a:solidFill>
            </a:endParaRPr>
          </a:p>
          <a:p>
            <a:pPr eaLnBrk="1" hangingPunct="1">
              <a:defRPr/>
            </a:pPr>
            <a:endParaRPr lang="en-US" altLang="ja-JP" sz="1600" dirty="0">
              <a:solidFill>
                <a:srgbClr val="000000"/>
              </a:solidFill>
            </a:endParaRPr>
          </a:p>
          <a:p>
            <a:pPr eaLnBrk="1" hangingPunct="1">
              <a:defRPr/>
            </a:pPr>
            <a:r>
              <a:rPr lang="ja-JP" altLang="en-US" sz="1200" dirty="0">
                <a:solidFill>
                  <a:srgbClr val="000000"/>
                </a:solidFill>
              </a:rPr>
              <a:t>　</a:t>
            </a:r>
            <a:r>
              <a:rPr lang="en-US" altLang="ja-JP" sz="1200" dirty="0">
                <a:solidFill>
                  <a:srgbClr val="000000"/>
                </a:solidFill>
              </a:rPr>
              <a:t>※</a:t>
            </a:r>
            <a:r>
              <a:rPr lang="ja-JP" altLang="en-US" sz="1200" dirty="0">
                <a:solidFill>
                  <a:srgbClr val="000000"/>
                </a:solidFill>
              </a:rPr>
              <a:t>　一般会計ベースは６年連続して対前年度比較で減</a:t>
            </a:r>
            <a:endParaRPr lang="en-US" altLang="ja-JP" sz="1200" dirty="0">
              <a:solidFill>
                <a:srgbClr val="000000"/>
              </a:solidFill>
            </a:endParaRPr>
          </a:p>
          <a:p>
            <a:pPr eaLnBrk="1" hangingPunct="1">
              <a:defRPr/>
            </a:pPr>
            <a:r>
              <a:rPr lang="ja-JP" altLang="en-US" sz="1200" dirty="0">
                <a:solidFill>
                  <a:srgbClr val="000000"/>
                </a:solidFill>
              </a:rPr>
              <a:t>　　　 後年度に地方交付税で全額措置される臨時財政対策債を除くと１５年連続して対前年度比較で減</a:t>
            </a:r>
            <a:endParaRPr lang="en-US" altLang="ja-JP" sz="1200" dirty="0">
              <a:solidFill>
                <a:srgbClr val="000000"/>
              </a:solidFill>
            </a:endParaRPr>
          </a:p>
        </p:txBody>
      </p:sp>
      <p:sp>
        <p:nvSpPr>
          <p:cNvPr id="4" name="大かっこ 3"/>
          <p:cNvSpPr/>
          <p:nvPr/>
        </p:nvSpPr>
        <p:spPr>
          <a:xfrm>
            <a:off x="620713" y="4530725"/>
            <a:ext cx="6591300" cy="465138"/>
          </a:xfrm>
          <a:prstGeom prst="bracketPair">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solidFill>
                <a:srgbClr val="000000"/>
              </a:solidFill>
            </a:endParaRPr>
          </a:p>
        </p:txBody>
      </p:sp>
    </p:spTree>
    <p:extLst>
      <p:ext uri="{BB962C8B-B14F-4D97-AF65-F5344CB8AC3E}">
        <p14:creationId xmlns:p14="http://schemas.microsoft.com/office/powerpoint/2010/main" val="28138727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図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2313" y="936625"/>
            <a:ext cx="46990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スライド番号プレースホルダ 3"/>
          <p:cNvSpPr txBox="1">
            <a:spLocks noGrp="1"/>
          </p:cNvSpPr>
          <p:nvPr/>
        </p:nvSpPr>
        <p:spPr bwMode="auto">
          <a:xfrm>
            <a:off x="7010400" y="4786313"/>
            <a:ext cx="2133600" cy="357187"/>
          </a:xfrm>
          <a:prstGeom prst="rect">
            <a:avLst/>
          </a:prstGeom>
          <a:noFill/>
          <a:ln>
            <a:miter lim="800000"/>
            <a:headEnd/>
            <a:tailEnd/>
          </a:ln>
        </p:spPr>
        <p:txBody>
          <a:bodyPr lIns="77929" tIns="38964" rIns="77929" bIns="38964"/>
          <a:lstStyle/>
          <a:p>
            <a:pPr algn="r">
              <a:defRPr/>
            </a:pPr>
            <a:r>
              <a:rPr lang="en-US" altLang="ja-JP" sz="2000" b="1" dirty="0" smtClean="0">
                <a:solidFill>
                  <a:srgbClr val="000000"/>
                </a:solidFill>
                <a:effectLst>
                  <a:outerShdw blurRad="38100" dist="38100" dir="2700000" algn="tl">
                    <a:srgbClr val="C0C0C0"/>
                  </a:outerShdw>
                </a:effectLst>
              </a:rPr>
              <a:t>9</a:t>
            </a:r>
            <a:endParaRPr lang="en-US" altLang="ja-JP" sz="2000" b="1" dirty="0">
              <a:solidFill>
                <a:srgbClr val="000000"/>
              </a:solidFill>
              <a:effectLst>
                <a:outerShdw blurRad="38100" dist="38100" dir="2700000" algn="tl">
                  <a:srgbClr val="C0C0C0"/>
                </a:outerShdw>
              </a:effectLst>
            </a:endParaRPr>
          </a:p>
        </p:txBody>
      </p:sp>
      <p:sp>
        <p:nvSpPr>
          <p:cNvPr id="13316" name="テキスト ボックス 23"/>
          <p:cNvSpPr txBox="1">
            <a:spLocks noChangeArrowheads="1"/>
          </p:cNvSpPr>
          <p:nvPr/>
        </p:nvSpPr>
        <p:spPr bwMode="auto">
          <a:xfrm>
            <a:off x="1773238" y="627063"/>
            <a:ext cx="1735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400" smtClean="0">
                <a:solidFill>
                  <a:srgbClr val="000000"/>
                </a:solidFill>
              </a:rPr>
              <a:t>実質公債費比率</a:t>
            </a:r>
          </a:p>
        </p:txBody>
      </p:sp>
      <p:sp>
        <p:nvSpPr>
          <p:cNvPr id="13317" name="テキスト ボックス 24"/>
          <p:cNvSpPr txBox="1">
            <a:spLocks noChangeArrowheads="1"/>
          </p:cNvSpPr>
          <p:nvPr/>
        </p:nvSpPr>
        <p:spPr bwMode="auto">
          <a:xfrm>
            <a:off x="6343650" y="619125"/>
            <a:ext cx="1393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400" smtClean="0">
                <a:solidFill>
                  <a:srgbClr val="000000"/>
                </a:solidFill>
              </a:rPr>
              <a:t>将来負担比率</a:t>
            </a:r>
          </a:p>
        </p:txBody>
      </p:sp>
      <p:sp>
        <p:nvSpPr>
          <p:cNvPr id="2" name="角丸四角形 1"/>
          <p:cNvSpPr/>
          <p:nvPr/>
        </p:nvSpPr>
        <p:spPr>
          <a:xfrm>
            <a:off x="569913" y="3748088"/>
            <a:ext cx="8005762" cy="1395412"/>
          </a:xfrm>
          <a:prstGeom prst="roundRect">
            <a:avLst>
              <a:gd name="adj" fmla="val 18251"/>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1200"/>
              </a:spcBef>
              <a:defRPr/>
            </a:pPr>
            <a:r>
              <a:rPr lang="ja-JP" altLang="en-US" dirty="0">
                <a:ln w="3175">
                  <a:noFill/>
                </a:ln>
                <a:solidFill>
                  <a:srgbClr val="000000"/>
                </a:solidFill>
              </a:rPr>
              <a:t>これまでの</a:t>
            </a:r>
            <a:r>
              <a:rPr lang="ja-JP" altLang="en-US" dirty="0">
                <a:solidFill>
                  <a:srgbClr val="000000"/>
                </a:solidFill>
              </a:rPr>
              <a:t>市債残高縮減の取組みにより、</a:t>
            </a:r>
            <a:r>
              <a:rPr lang="ja-JP" altLang="en-US" dirty="0">
                <a:solidFill>
                  <a:srgbClr val="FFFFFF"/>
                </a:solidFill>
              </a:rPr>
              <a:t> </a:t>
            </a:r>
            <a:endParaRPr lang="en-US" altLang="ja-JP" dirty="0">
              <a:solidFill>
                <a:srgbClr val="FFFFFF"/>
              </a:solidFill>
            </a:endParaRPr>
          </a:p>
          <a:p>
            <a:pPr algn="ctr">
              <a:spcBef>
                <a:spcPts val="1200"/>
              </a:spcBef>
              <a:defRPr/>
            </a:pPr>
            <a:r>
              <a:rPr lang="ja-JP" altLang="en-US" dirty="0">
                <a:solidFill>
                  <a:srgbClr val="000000"/>
                </a:solidFill>
              </a:rPr>
              <a:t>健全化判断比率は、２指標とも早期健全化基準</a:t>
            </a:r>
            <a:r>
              <a:rPr lang="en-US" altLang="ja-JP" baseline="30000" dirty="0">
                <a:solidFill>
                  <a:srgbClr val="000000"/>
                </a:solidFill>
              </a:rPr>
              <a:t>※</a:t>
            </a:r>
            <a:r>
              <a:rPr lang="ja-JP" altLang="en-US" dirty="0">
                <a:solidFill>
                  <a:srgbClr val="000000"/>
                </a:solidFill>
              </a:rPr>
              <a:t>をクリアし、着実に改善</a:t>
            </a:r>
            <a:endParaRPr lang="en-US" altLang="ja-JP" sz="1200" dirty="0">
              <a:solidFill>
                <a:srgbClr val="000000"/>
              </a:solidFill>
            </a:endParaRPr>
          </a:p>
          <a:p>
            <a:pPr>
              <a:spcBef>
                <a:spcPts val="1200"/>
              </a:spcBef>
              <a:defRPr/>
            </a:pPr>
            <a:r>
              <a:rPr lang="ja-JP" altLang="en-US" sz="1200" dirty="0">
                <a:ln w="3175">
                  <a:noFill/>
                </a:ln>
                <a:solidFill>
                  <a:srgbClr val="000000"/>
                </a:solidFill>
              </a:rPr>
              <a:t>　　　　</a:t>
            </a:r>
            <a:r>
              <a:rPr lang="en-US" altLang="ja-JP" sz="1200" dirty="0">
                <a:ln w="3175">
                  <a:noFill/>
                </a:ln>
                <a:solidFill>
                  <a:srgbClr val="000000"/>
                </a:solidFill>
              </a:rPr>
              <a:t>※</a:t>
            </a:r>
            <a:r>
              <a:rPr lang="ja-JP" altLang="en-US" sz="1200" dirty="0">
                <a:ln w="3175">
                  <a:noFill/>
                </a:ln>
                <a:solidFill>
                  <a:srgbClr val="000000"/>
                </a:solidFill>
              </a:rPr>
              <a:t>　早期健全化比率　：　法律で定められた、自主的かつ計画的に財政の健全化を図るべき基準</a:t>
            </a:r>
          </a:p>
        </p:txBody>
      </p:sp>
      <p:sp>
        <p:nvSpPr>
          <p:cNvPr id="12" name="テキスト ボックス 11"/>
          <p:cNvSpPr txBox="1"/>
          <p:nvPr/>
        </p:nvSpPr>
        <p:spPr bwMode="auto">
          <a:xfrm>
            <a:off x="0" y="0"/>
            <a:ext cx="9144000" cy="461665"/>
          </a:xfrm>
          <a:prstGeom prst="rect">
            <a:avLst/>
          </a:prstGeom>
          <a:solidFill>
            <a:srgbClr val="000099"/>
          </a:solidFill>
        </p:spPr>
        <p:style>
          <a:lnRef idx="0">
            <a:schemeClr val="accent6"/>
          </a:lnRef>
          <a:fillRef idx="3">
            <a:schemeClr val="accent6"/>
          </a:fillRef>
          <a:effectRef idx="3">
            <a:schemeClr val="accent6"/>
          </a:effectRef>
          <a:fontRef idx="minor">
            <a:schemeClr val="lt1"/>
          </a:fontRef>
        </p:style>
        <p:txBody>
          <a:bodyPr anchor="ctr">
            <a:spAutoFit/>
          </a:bodyPr>
          <a:lstStyle/>
          <a:p>
            <a:pPr>
              <a:defRPr/>
            </a:pPr>
            <a:r>
              <a:rPr lang="ja-JP" altLang="en-US" sz="2400" b="1" dirty="0">
                <a:solidFill>
                  <a:srgbClr val="FFFFFF"/>
                </a:solidFill>
              </a:rPr>
              <a:t>＜参考＞財政健全化の取組み（健全化判断比率による財政状況）</a:t>
            </a:r>
          </a:p>
        </p:txBody>
      </p:sp>
      <p:pic>
        <p:nvPicPr>
          <p:cNvPr id="13322"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738" y="968375"/>
            <a:ext cx="4756151"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608013" y="2452688"/>
            <a:ext cx="2138362" cy="447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rgbClr val="000000"/>
                </a:solidFill>
              </a:rPr>
              <a:t>早期健全化基準（</a:t>
            </a:r>
            <a:r>
              <a:rPr lang="en-US" altLang="ja-JP" sz="1100" dirty="0">
                <a:solidFill>
                  <a:srgbClr val="000000"/>
                </a:solidFill>
              </a:rPr>
              <a:t>25</a:t>
            </a:r>
            <a:r>
              <a:rPr lang="ja-JP" altLang="en-US" sz="1100" dirty="0">
                <a:solidFill>
                  <a:srgbClr val="000000"/>
                </a:solidFill>
              </a:rPr>
              <a:t>％）をクリア</a:t>
            </a:r>
          </a:p>
        </p:txBody>
      </p:sp>
      <p:sp>
        <p:nvSpPr>
          <p:cNvPr id="10" name="正方形/長方形 9"/>
          <p:cNvSpPr/>
          <p:nvPr/>
        </p:nvSpPr>
        <p:spPr>
          <a:xfrm>
            <a:off x="5205413" y="2460625"/>
            <a:ext cx="2170112" cy="447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rgbClr val="000000"/>
                </a:solidFill>
              </a:rPr>
              <a:t>早期健全化基準（</a:t>
            </a:r>
            <a:r>
              <a:rPr lang="en-US" altLang="ja-JP" sz="1100" dirty="0">
                <a:solidFill>
                  <a:srgbClr val="000000"/>
                </a:solidFill>
              </a:rPr>
              <a:t>400</a:t>
            </a:r>
            <a:r>
              <a:rPr lang="ja-JP" altLang="en-US" sz="1100" dirty="0">
                <a:solidFill>
                  <a:srgbClr val="000000"/>
                </a:solidFill>
              </a:rPr>
              <a:t>％）をクリア</a:t>
            </a:r>
          </a:p>
        </p:txBody>
      </p:sp>
    </p:spTree>
    <p:extLst>
      <p:ext uri="{BB962C8B-B14F-4D97-AF65-F5344CB8AC3E}">
        <p14:creationId xmlns:p14="http://schemas.microsoft.com/office/powerpoint/2010/main" val="168636619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15745</TotalTime>
  <Words>1387</Words>
  <Application>Microsoft Office PowerPoint</Application>
  <PresentationFormat>画面に合わせる (16:9)</PresentationFormat>
  <Paragraphs>449</Paragraphs>
  <Slides>24</Slides>
  <Notes>24</Notes>
  <HiddenSlides>0</HiddenSlides>
  <MMClips>0</MMClips>
  <ScaleCrop>false</ScaleCrop>
  <HeadingPairs>
    <vt:vector size="10" baseType="variant">
      <vt:variant>
        <vt:lpstr>使用されているフォント</vt:lpstr>
      </vt:variant>
      <vt:variant>
        <vt:i4>11</vt:i4>
      </vt:variant>
      <vt:variant>
        <vt:lpstr>テーマ</vt:lpstr>
      </vt:variant>
      <vt:variant>
        <vt:i4>3</vt:i4>
      </vt:variant>
      <vt:variant>
        <vt:lpstr>埋め込まれた OLE サーバー</vt:lpstr>
      </vt:variant>
      <vt:variant>
        <vt:i4>2</vt:i4>
      </vt:variant>
      <vt:variant>
        <vt:lpstr>スライド タイトル</vt:lpstr>
      </vt:variant>
      <vt:variant>
        <vt:i4>24</vt:i4>
      </vt:variant>
      <vt:variant>
        <vt:lpstr>目的別スライド ショー</vt:lpstr>
      </vt:variant>
      <vt:variant>
        <vt:i4>1</vt:i4>
      </vt:variant>
    </vt:vector>
  </HeadingPairs>
  <TitlesOfParts>
    <vt:vector size="41" baseType="lpstr">
      <vt:lpstr>HGPｺﾞｼｯｸE</vt:lpstr>
      <vt:lpstr>HGP創英角ｺﾞｼｯｸUB</vt:lpstr>
      <vt:lpstr>HG丸ｺﾞｼｯｸM-PRO</vt:lpstr>
      <vt:lpstr>HG創英角ｺﾞｼｯｸUB</vt:lpstr>
      <vt:lpstr>Meiryo UI</vt:lpstr>
      <vt:lpstr>ＭＳ Ｐゴシック</vt:lpstr>
      <vt:lpstr>ＭＳ Ｐ明朝</vt:lpstr>
      <vt:lpstr>ＭＳ ゴシック</vt:lpstr>
      <vt:lpstr>メイリオ</vt:lpstr>
      <vt:lpstr>Arial</vt:lpstr>
      <vt:lpstr>Wingdings</vt:lpstr>
      <vt:lpstr>標準デザイン</vt:lpstr>
      <vt:lpstr>4_標準デザイン</vt:lpstr>
      <vt:lpstr>3_標準デザイン</vt:lpstr>
      <vt:lpstr>グラフ</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H31市長会見版</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i4151023</dc:creator>
  <cp:lastModifiedBy>宮﨑　弥生</cp:lastModifiedBy>
  <cp:revision>1685</cp:revision>
  <cp:lastPrinted>2019-02-06T06:23:33Z</cp:lastPrinted>
  <dcterms:created xsi:type="dcterms:W3CDTF">2011-01-05T04:40:46Z</dcterms:created>
  <dcterms:modified xsi:type="dcterms:W3CDTF">2019-03-12T08:44:42Z</dcterms:modified>
</cp:coreProperties>
</file>