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2" saveSubsetFonts="1">
  <p:sldMasterIdLst>
    <p:sldMasterId id="2147483648" r:id="rId1"/>
  </p:sldMasterIdLst>
  <p:notesMasterIdLst>
    <p:notesMasterId r:id="rId5"/>
  </p:notesMasterIdLst>
  <p:handoutMasterIdLst>
    <p:handoutMasterId r:id="rId6"/>
  </p:handoutMasterIdLst>
  <p:sldIdLst>
    <p:sldId id="2045" r:id="rId2"/>
    <p:sldId id="1926" r:id="rId3"/>
    <p:sldId id="2051" r:id="rId4"/>
  </p:sldIdLst>
  <p:sldSz cx="9144000" cy="5143500" type="screen16x9"/>
  <p:notesSz cx="6807200" cy="9939338"/>
  <p:custShowLst>
    <p:custShow name="Ｒ３市長会見" id="0">
      <p:sldLst/>
    </p:custShow>
  </p:custShowLst>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382588" indent="-41275"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773113" indent="-90488"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162050" indent="-138113"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552575" indent="-187325"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1665"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47DE4D8-396D-7996-DE15-D690AE790CAC}" name="川辺　俊輔" initials="川辺　俊輔" userId="S::s-kawabe@city.osaka.lg.jp::b307fc37-a635-49d2-83b0-2b89ca1a86d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66"/>
    <a:srgbClr val="3366CC"/>
    <a:srgbClr val="DEE8F2"/>
    <a:srgbClr val="F9907B"/>
    <a:srgbClr val="99CCFF"/>
    <a:srgbClr val="87A9CF"/>
    <a:srgbClr val="6B7C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4" autoAdjust="0"/>
    <p:restoredTop sz="84015" autoAdjust="0"/>
  </p:normalViewPr>
  <p:slideViewPr>
    <p:cSldViewPr snapToGrid="0">
      <p:cViewPr varScale="1">
        <p:scale>
          <a:sx n="75" d="100"/>
          <a:sy n="75" d="100"/>
        </p:scale>
        <p:origin x="1122" y="60"/>
      </p:cViewPr>
      <p:guideLst>
        <p:guide orient="horz" pos="1665"/>
        <p:guide pos="2880"/>
      </p:guideLst>
    </p:cSldViewPr>
  </p:slideViewPr>
  <p:notesTextViewPr>
    <p:cViewPr>
      <p:scale>
        <a:sx n="100" d="100"/>
        <a:sy n="100" d="100"/>
      </p:scale>
      <p:origin x="0" y="0"/>
    </p:cViewPr>
  </p:notesTextViewPr>
  <p:notesViewPr>
    <p:cSldViewPr snapToGrid="0">
      <p:cViewPr varScale="1">
        <p:scale>
          <a:sx n="41" d="100"/>
          <a:sy n="41" d="100"/>
        </p:scale>
        <p:origin x="-2784" y="-120"/>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8/10/relationships/authors" Targe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8" y="0"/>
            <a:ext cx="2951163" cy="496888"/>
          </a:xfrm>
          <a:prstGeom prst="rect">
            <a:avLst/>
          </a:prstGeom>
        </p:spPr>
        <p:txBody>
          <a:bodyPr vert="horz" lIns="91249" tIns="45623" rIns="91249" bIns="45623" rtlCol="0"/>
          <a:lstStyle>
            <a:lvl1pPr algn="l" eaLnBrk="1" hangingPunct="1">
              <a:defRPr sz="1200">
                <a:latin typeface="Arial" charset="0"/>
                <a:ea typeface="ＭＳ Ｐゴシック" charset="-128"/>
              </a:defRPr>
            </a:lvl1pPr>
          </a:lstStyle>
          <a:p>
            <a:pPr>
              <a:defRPr/>
            </a:pPr>
            <a:endParaRPr lang="ja-JP" altLang="en-US" dirty="0">
              <a:latin typeface="ＭＳ Ｐゴシック" panose="020B0600070205080204" pitchFamily="50" charset="-128"/>
            </a:endParaRPr>
          </a:p>
        </p:txBody>
      </p:sp>
      <p:sp>
        <p:nvSpPr>
          <p:cNvPr id="3" name="日付プレースホルダー 2"/>
          <p:cNvSpPr>
            <a:spLocks noGrp="1"/>
          </p:cNvSpPr>
          <p:nvPr>
            <p:ph type="dt" sz="quarter" idx="1"/>
          </p:nvPr>
        </p:nvSpPr>
        <p:spPr>
          <a:xfrm>
            <a:off x="3856051" y="0"/>
            <a:ext cx="2949575" cy="496888"/>
          </a:xfrm>
          <a:prstGeom prst="rect">
            <a:avLst/>
          </a:prstGeom>
        </p:spPr>
        <p:txBody>
          <a:bodyPr vert="horz" lIns="91249" tIns="45623" rIns="91249" bIns="45623" rtlCol="0"/>
          <a:lstStyle>
            <a:lvl1pPr algn="r" eaLnBrk="1" hangingPunct="1">
              <a:defRPr sz="1200">
                <a:latin typeface="Arial" charset="0"/>
                <a:ea typeface="ＭＳ Ｐゴシック" charset="-128"/>
              </a:defRPr>
            </a:lvl1pPr>
          </a:lstStyle>
          <a:p>
            <a:pPr>
              <a:defRPr/>
            </a:pPr>
            <a:fld id="{C2EC90AB-8C9B-4810-B2A6-BE0F6846678D}" type="datetimeFigureOut">
              <a:rPr lang="ja-JP" altLang="en-US">
                <a:latin typeface="ＭＳ Ｐゴシック" panose="020B0600070205080204" pitchFamily="50" charset="-128"/>
              </a:rPr>
              <a:pPr>
                <a:defRPr/>
              </a:pPr>
              <a:t>2024/2/8</a:t>
            </a:fld>
            <a:endParaRPr lang="ja-JP" altLang="en-US" dirty="0">
              <a:latin typeface="ＭＳ Ｐゴシック" panose="020B0600070205080204" pitchFamily="50" charset="-128"/>
            </a:endParaRPr>
          </a:p>
        </p:txBody>
      </p:sp>
      <p:sp>
        <p:nvSpPr>
          <p:cNvPr id="4" name="フッター プレースホルダー 3"/>
          <p:cNvSpPr>
            <a:spLocks noGrp="1"/>
          </p:cNvSpPr>
          <p:nvPr>
            <p:ph type="ftr" sz="quarter" idx="2"/>
          </p:nvPr>
        </p:nvSpPr>
        <p:spPr>
          <a:xfrm>
            <a:off x="18" y="9440884"/>
            <a:ext cx="2951163" cy="496887"/>
          </a:xfrm>
          <a:prstGeom prst="rect">
            <a:avLst/>
          </a:prstGeom>
        </p:spPr>
        <p:txBody>
          <a:bodyPr vert="horz" lIns="91249" tIns="45623" rIns="91249" bIns="45623" rtlCol="0" anchor="b"/>
          <a:lstStyle>
            <a:lvl1pPr algn="l" eaLnBrk="1" hangingPunct="1">
              <a:defRPr sz="1200">
                <a:latin typeface="Arial" charset="0"/>
                <a:ea typeface="ＭＳ Ｐゴシック" charset="-128"/>
              </a:defRPr>
            </a:lvl1pPr>
          </a:lstStyle>
          <a:p>
            <a:pPr>
              <a:defRPr/>
            </a:pPr>
            <a:endParaRPr lang="ja-JP" altLang="en-US" dirty="0">
              <a:latin typeface="ＭＳ Ｐゴシック" panose="020B0600070205080204" pitchFamily="50" charset="-128"/>
            </a:endParaRPr>
          </a:p>
        </p:txBody>
      </p:sp>
      <p:sp>
        <p:nvSpPr>
          <p:cNvPr id="5" name="スライド番号プレースホルダー 4"/>
          <p:cNvSpPr>
            <a:spLocks noGrp="1"/>
          </p:cNvSpPr>
          <p:nvPr>
            <p:ph type="sldNum" sz="quarter" idx="3"/>
          </p:nvPr>
        </p:nvSpPr>
        <p:spPr>
          <a:xfrm>
            <a:off x="3856051" y="9440884"/>
            <a:ext cx="2949575" cy="496887"/>
          </a:xfrm>
          <a:prstGeom prst="rect">
            <a:avLst/>
          </a:prstGeom>
        </p:spPr>
        <p:txBody>
          <a:bodyPr vert="horz" wrap="square" lIns="91249" tIns="45623" rIns="91249" bIns="45623" numCol="1" anchor="b" anchorCtr="0" compatLnSpc="1">
            <a:prstTxWarp prst="textNoShape">
              <a:avLst/>
            </a:prstTxWarp>
          </a:bodyPr>
          <a:lstStyle>
            <a:lvl1pPr algn="r" eaLnBrk="1" hangingPunct="1">
              <a:defRPr sz="1200"/>
            </a:lvl1pPr>
          </a:lstStyle>
          <a:p>
            <a:pPr>
              <a:defRPr/>
            </a:pPr>
            <a:fld id="{7260A5CC-5D47-46FF-A804-BA4E424BCDE3}" type="slidenum">
              <a:rPr lang="ja-JP" altLang="en-US">
                <a:latin typeface="ＭＳ Ｐゴシック" panose="020B0600070205080204" pitchFamily="50" charset="-128"/>
              </a:rPr>
              <a:pPr>
                <a:defRPr/>
              </a:pPr>
              <a:t>‹#›</a:t>
            </a:fld>
            <a:endParaRPr lang="ja-JP" altLang="en-US" dirty="0">
              <a:latin typeface="ＭＳ Ｐゴシック" panose="020B0600070205080204" pitchFamily="50" charset="-128"/>
            </a:endParaRPr>
          </a:p>
        </p:txBody>
      </p:sp>
    </p:spTree>
    <p:extLst>
      <p:ext uri="{BB962C8B-B14F-4D97-AF65-F5344CB8AC3E}">
        <p14:creationId xmlns:p14="http://schemas.microsoft.com/office/powerpoint/2010/main" val="7426140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8" y="0"/>
            <a:ext cx="2951163" cy="496888"/>
          </a:xfrm>
          <a:prstGeom prst="rect">
            <a:avLst/>
          </a:prstGeom>
          <a:noFill/>
          <a:ln w="9525">
            <a:noFill/>
            <a:miter lim="800000"/>
            <a:headEnd/>
            <a:tailEnd/>
          </a:ln>
          <a:effectLst/>
        </p:spPr>
        <p:txBody>
          <a:bodyPr vert="horz" wrap="square" lIns="91172" tIns="45588" rIns="91172" bIns="45588" numCol="1" anchor="t" anchorCtr="0" compatLnSpc="1">
            <a:prstTxWarp prst="textNoShape">
              <a:avLst/>
            </a:prstTxWarp>
          </a:bodyPr>
          <a:lstStyle>
            <a:lvl1pP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5123" name="Rectangle 3"/>
          <p:cNvSpPr>
            <a:spLocks noGrp="1" noChangeArrowheads="1"/>
          </p:cNvSpPr>
          <p:nvPr>
            <p:ph type="dt" idx="1"/>
          </p:nvPr>
        </p:nvSpPr>
        <p:spPr bwMode="auto">
          <a:xfrm>
            <a:off x="3856051" y="0"/>
            <a:ext cx="2949575" cy="496888"/>
          </a:xfrm>
          <a:prstGeom prst="rect">
            <a:avLst/>
          </a:prstGeom>
          <a:noFill/>
          <a:ln w="9525">
            <a:noFill/>
            <a:miter lim="800000"/>
            <a:headEnd/>
            <a:tailEnd/>
          </a:ln>
          <a:effectLst/>
        </p:spPr>
        <p:txBody>
          <a:bodyPr vert="horz" wrap="square" lIns="91172" tIns="45588" rIns="91172" bIns="45588" numCol="1" anchor="t" anchorCtr="0" compatLnSpc="1">
            <a:prstTxWarp prst="textNoShape">
              <a:avLst/>
            </a:prstTxWarp>
          </a:bodyPr>
          <a:lstStyle>
            <a:lvl1pPr algn="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2052" name="Rectangle 4"/>
          <p:cNvSpPr>
            <a:spLocks noGrp="1" noRot="1" noChangeAspect="1" noChangeArrowheads="1" noTextEdit="1"/>
          </p:cNvSpPr>
          <p:nvPr>
            <p:ph type="sldImg" idx="2"/>
          </p:nvPr>
        </p:nvSpPr>
        <p:spPr bwMode="auto">
          <a:xfrm>
            <a:off x="92075" y="746125"/>
            <a:ext cx="6623050"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79450" y="4721227"/>
            <a:ext cx="5448300" cy="4471988"/>
          </a:xfrm>
          <a:prstGeom prst="rect">
            <a:avLst/>
          </a:prstGeom>
          <a:noFill/>
          <a:ln w="9525">
            <a:noFill/>
            <a:miter lim="800000"/>
            <a:headEnd/>
            <a:tailEnd/>
          </a:ln>
          <a:effectLst/>
        </p:spPr>
        <p:txBody>
          <a:bodyPr vert="horz" wrap="square" lIns="91172" tIns="45588" rIns="91172" bIns="45588" numCol="1" anchor="t" anchorCtr="0" compatLnSpc="1">
            <a:prstTxWarp prst="textNoShape">
              <a:avLst/>
            </a:prstTxWarp>
          </a:bodyPr>
          <a:lstStyle/>
          <a:p>
            <a:pPr lvl="0"/>
            <a:r>
              <a:rPr lang="ja-JP" altLang="en-US" noProof="0" dirty="0"/>
              <a:t>マスタ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5126" name="Rectangle 6"/>
          <p:cNvSpPr>
            <a:spLocks noGrp="1" noChangeArrowheads="1"/>
          </p:cNvSpPr>
          <p:nvPr>
            <p:ph type="ftr" sz="quarter" idx="4"/>
          </p:nvPr>
        </p:nvSpPr>
        <p:spPr bwMode="auto">
          <a:xfrm>
            <a:off x="18" y="9440884"/>
            <a:ext cx="2951163" cy="496887"/>
          </a:xfrm>
          <a:prstGeom prst="rect">
            <a:avLst/>
          </a:prstGeom>
          <a:noFill/>
          <a:ln w="9525">
            <a:noFill/>
            <a:miter lim="800000"/>
            <a:headEnd/>
            <a:tailEnd/>
          </a:ln>
          <a:effectLst/>
        </p:spPr>
        <p:txBody>
          <a:bodyPr vert="horz" wrap="square" lIns="91172" tIns="45588" rIns="91172" bIns="45588" numCol="1" anchor="b" anchorCtr="0" compatLnSpc="1">
            <a:prstTxWarp prst="textNoShape">
              <a:avLst/>
            </a:prstTxWarp>
          </a:bodyPr>
          <a:lstStyle>
            <a:lvl1pP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5127" name="Rectangle 7"/>
          <p:cNvSpPr>
            <a:spLocks noGrp="1" noChangeArrowheads="1"/>
          </p:cNvSpPr>
          <p:nvPr>
            <p:ph type="sldNum" sz="quarter" idx="5"/>
          </p:nvPr>
        </p:nvSpPr>
        <p:spPr bwMode="auto">
          <a:xfrm>
            <a:off x="3856051" y="9440884"/>
            <a:ext cx="2949575" cy="496887"/>
          </a:xfrm>
          <a:prstGeom prst="rect">
            <a:avLst/>
          </a:prstGeom>
          <a:noFill/>
          <a:ln w="9525">
            <a:noFill/>
            <a:miter lim="800000"/>
            <a:headEnd/>
            <a:tailEnd/>
          </a:ln>
          <a:effectLst/>
        </p:spPr>
        <p:txBody>
          <a:bodyPr vert="horz" wrap="square" lIns="91172" tIns="45588" rIns="91172" bIns="45588" numCol="1" anchor="b" anchorCtr="0" compatLnSpc="1">
            <a:prstTxWarp prst="textNoShape">
              <a:avLst/>
            </a:prstTxWarp>
          </a:bodyPr>
          <a:lstStyle>
            <a:lvl1pPr algn="r" eaLnBrk="1" hangingPunct="1">
              <a:defRPr sz="1200">
                <a:latin typeface="ＭＳ Ｐゴシック" panose="020B0600070205080204" pitchFamily="50" charset="-128"/>
              </a:defRPr>
            </a:lvl1pPr>
          </a:lstStyle>
          <a:p>
            <a:pPr>
              <a:defRPr/>
            </a:pPr>
            <a:fld id="{F74BB4A6-2A10-49A9-8427-7D1EF49CCD12}" type="slidenum">
              <a:rPr lang="en-US" altLang="ja-JP" smtClean="0"/>
              <a:pPr>
                <a:defRPr/>
              </a:pPr>
              <a:t>‹#›</a:t>
            </a:fld>
            <a:endParaRPr lang="en-US" altLang="ja-JP" dirty="0"/>
          </a:p>
        </p:txBody>
      </p:sp>
    </p:spTree>
    <p:extLst>
      <p:ext uri="{BB962C8B-B14F-4D97-AF65-F5344CB8AC3E}">
        <p14:creationId xmlns:p14="http://schemas.microsoft.com/office/powerpoint/2010/main" val="297820462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1pPr>
    <a:lvl2pPr marL="382588"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2pPr>
    <a:lvl3pPr marL="773113"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3pPr>
    <a:lvl4pPr marL="1162050"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4pPr>
    <a:lvl5pPr marL="1552575"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5pPr>
    <a:lvl6pPr marL="1947285" algn="l" defTabSz="778913" rtl="0" eaLnBrk="1" latinLnBrk="0" hangingPunct="1">
      <a:defRPr kumimoji="1" sz="1000" kern="1200">
        <a:solidFill>
          <a:schemeClr val="tx1"/>
        </a:solidFill>
        <a:latin typeface="+mn-lt"/>
        <a:ea typeface="+mn-ea"/>
        <a:cs typeface="+mn-cs"/>
      </a:defRPr>
    </a:lvl6pPr>
    <a:lvl7pPr marL="2336740" algn="l" defTabSz="778913" rtl="0" eaLnBrk="1" latinLnBrk="0" hangingPunct="1">
      <a:defRPr kumimoji="1" sz="1000" kern="1200">
        <a:solidFill>
          <a:schemeClr val="tx1"/>
        </a:solidFill>
        <a:latin typeface="+mn-lt"/>
        <a:ea typeface="+mn-ea"/>
        <a:cs typeface="+mn-cs"/>
      </a:defRPr>
    </a:lvl7pPr>
    <a:lvl8pPr marL="2726198" algn="l" defTabSz="778913" rtl="0" eaLnBrk="1" latinLnBrk="0" hangingPunct="1">
      <a:defRPr kumimoji="1" sz="1000" kern="1200">
        <a:solidFill>
          <a:schemeClr val="tx1"/>
        </a:solidFill>
        <a:latin typeface="+mn-lt"/>
        <a:ea typeface="+mn-ea"/>
        <a:cs typeface="+mn-cs"/>
      </a:defRPr>
    </a:lvl8pPr>
    <a:lvl9pPr marL="3115656" algn="l" defTabSz="778913" rtl="0" eaLnBrk="1" latinLnBrk="0" hangingPunct="1">
      <a:defRPr kumimoji="1"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F74BB4A6-2A10-49A9-8427-7D1EF49CCD12}" type="slidenum">
              <a:rPr lang="en-US" altLang="ja-JP" smtClean="0"/>
              <a:pPr>
                <a:defRPr/>
              </a:pPr>
              <a:t>22</a:t>
            </a:fld>
            <a:endParaRPr lang="en-US" altLang="ja-JP"/>
          </a:p>
        </p:txBody>
      </p:sp>
    </p:spTree>
    <p:extLst>
      <p:ext uri="{BB962C8B-B14F-4D97-AF65-F5344CB8AC3E}">
        <p14:creationId xmlns:p14="http://schemas.microsoft.com/office/powerpoint/2010/main" val="2774554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p:cNvSpPr>
            <a:spLocks noGrp="1" noRot="1" noChangeAspect="1" noTextEdit="1"/>
          </p:cNvSpPr>
          <p:nvPr>
            <p:ph type="sldImg"/>
          </p:nvPr>
        </p:nvSpPr>
        <p:spPr>
          <a:xfrm>
            <a:off x="-153988" y="255588"/>
            <a:ext cx="7670801" cy="4314825"/>
          </a:xfrm>
          <a:ln/>
        </p:spPr>
      </p:sp>
      <p:sp>
        <p:nvSpPr>
          <p:cNvPr id="4099" name="ノート プレースホルダ 2"/>
          <p:cNvSpPr>
            <a:spLocks noGrp="1"/>
          </p:cNvSpPr>
          <p:nvPr>
            <p:ph type="body" idx="1"/>
          </p:nvPr>
        </p:nvSpPr>
        <p:spPr>
          <a:xfrm>
            <a:off x="504491" y="4657019"/>
            <a:ext cx="6510314" cy="5489488"/>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pPr algn="just"/>
            <a:endParaRPr lang="ja-JP" altLang="ja-JP" sz="10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4100" name="スライド番号プレースホルダ 3"/>
          <p:cNvSpPr>
            <a:spLocks noGrp="1"/>
          </p:cNvSpPr>
          <p:nvPr>
            <p:ph type="sldNum" sz="quarter" idx="5"/>
          </p:nvPr>
        </p:nvSpPr>
        <p:spPr>
          <a:xfrm>
            <a:off x="4019328" y="9707415"/>
            <a:ext cx="3073212" cy="51254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4325" eaLnBrk="0" hangingPunct="0">
              <a:spcBef>
                <a:spcPct val="30000"/>
              </a:spcBef>
              <a:defRPr kumimoji="1" sz="1000">
                <a:solidFill>
                  <a:schemeClr val="tx1"/>
                </a:solidFill>
                <a:latin typeface="Arial" charset="0"/>
                <a:ea typeface="ＭＳ Ｐ明朝" pitchFamily="18" charset="-128"/>
              </a:defRPr>
            </a:lvl1pPr>
            <a:lvl2pPr marL="766719" indent="-294887" defTabSz="904325" eaLnBrk="0" hangingPunct="0">
              <a:spcBef>
                <a:spcPct val="30000"/>
              </a:spcBef>
              <a:defRPr kumimoji="1" sz="1000">
                <a:solidFill>
                  <a:schemeClr val="tx1"/>
                </a:solidFill>
                <a:latin typeface="Arial" charset="0"/>
                <a:ea typeface="ＭＳ Ｐ明朝" pitchFamily="18" charset="-128"/>
              </a:defRPr>
            </a:lvl2pPr>
            <a:lvl3pPr marL="1179562" indent="-235912" defTabSz="904325" eaLnBrk="0" hangingPunct="0">
              <a:spcBef>
                <a:spcPct val="30000"/>
              </a:spcBef>
              <a:defRPr kumimoji="1" sz="1000">
                <a:solidFill>
                  <a:schemeClr val="tx1"/>
                </a:solidFill>
                <a:latin typeface="Arial" charset="0"/>
                <a:ea typeface="ＭＳ Ｐ明朝" pitchFamily="18" charset="-128"/>
              </a:defRPr>
            </a:lvl3pPr>
            <a:lvl4pPr marL="1651384" indent="-235912" defTabSz="904325" eaLnBrk="0" hangingPunct="0">
              <a:spcBef>
                <a:spcPct val="30000"/>
              </a:spcBef>
              <a:defRPr kumimoji="1" sz="1000">
                <a:solidFill>
                  <a:schemeClr val="tx1"/>
                </a:solidFill>
                <a:latin typeface="Arial" charset="0"/>
                <a:ea typeface="ＭＳ Ｐ明朝" pitchFamily="18" charset="-128"/>
              </a:defRPr>
            </a:lvl4pPr>
            <a:lvl5pPr marL="2123212" indent="-235912" defTabSz="904325" eaLnBrk="0" hangingPunct="0">
              <a:spcBef>
                <a:spcPct val="30000"/>
              </a:spcBef>
              <a:defRPr kumimoji="1" sz="1000">
                <a:solidFill>
                  <a:schemeClr val="tx1"/>
                </a:solidFill>
                <a:latin typeface="Arial" charset="0"/>
                <a:ea typeface="ＭＳ Ｐ明朝" pitchFamily="18" charset="-128"/>
              </a:defRPr>
            </a:lvl5pPr>
            <a:lvl6pPr marL="2595038" indent="-235912" defTabSz="904325" eaLnBrk="0" fontAlgn="base" hangingPunct="0">
              <a:spcBef>
                <a:spcPct val="30000"/>
              </a:spcBef>
              <a:spcAft>
                <a:spcPct val="0"/>
              </a:spcAft>
              <a:defRPr kumimoji="1" sz="1000">
                <a:solidFill>
                  <a:schemeClr val="tx1"/>
                </a:solidFill>
                <a:latin typeface="Arial" charset="0"/>
                <a:ea typeface="ＭＳ Ｐ明朝" pitchFamily="18" charset="-128"/>
              </a:defRPr>
            </a:lvl6pPr>
            <a:lvl7pPr marL="3066859" indent="-235912" defTabSz="904325" eaLnBrk="0" fontAlgn="base" hangingPunct="0">
              <a:spcBef>
                <a:spcPct val="30000"/>
              </a:spcBef>
              <a:spcAft>
                <a:spcPct val="0"/>
              </a:spcAft>
              <a:defRPr kumimoji="1" sz="1000">
                <a:solidFill>
                  <a:schemeClr val="tx1"/>
                </a:solidFill>
                <a:latin typeface="Arial" charset="0"/>
                <a:ea typeface="ＭＳ Ｐ明朝" pitchFamily="18" charset="-128"/>
              </a:defRPr>
            </a:lvl7pPr>
            <a:lvl8pPr marL="3538688" indent="-235912" defTabSz="904325" eaLnBrk="0" fontAlgn="base" hangingPunct="0">
              <a:spcBef>
                <a:spcPct val="30000"/>
              </a:spcBef>
              <a:spcAft>
                <a:spcPct val="0"/>
              </a:spcAft>
              <a:defRPr kumimoji="1" sz="1000">
                <a:solidFill>
                  <a:schemeClr val="tx1"/>
                </a:solidFill>
                <a:latin typeface="Arial" charset="0"/>
                <a:ea typeface="ＭＳ Ｐ明朝" pitchFamily="18" charset="-128"/>
              </a:defRPr>
            </a:lvl8pPr>
            <a:lvl9pPr marL="4010509" indent="-235912" defTabSz="904325" eaLnBrk="0" fontAlgn="base" hangingPunct="0">
              <a:spcBef>
                <a:spcPct val="30000"/>
              </a:spcBef>
              <a:spcAft>
                <a:spcPct val="0"/>
              </a:spcAft>
              <a:defRPr kumimoji="1" sz="1000">
                <a:solidFill>
                  <a:schemeClr val="tx1"/>
                </a:solidFill>
                <a:latin typeface="Arial" charset="0"/>
                <a:ea typeface="ＭＳ Ｐ明朝" pitchFamily="18" charset="-128"/>
              </a:defRPr>
            </a:lvl9pPr>
          </a:lstStyle>
          <a:p>
            <a:pPr eaLnBrk="1" hangingPunct="1">
              <a:spcBef>
                <a:spcPct val="0"/>
              </a:spcBef>
            </a:pPr>
            <a:fld id="{C3A3B3D9-6DC4-4352-8AED-E79A4B444428}" type="slidenum">
              <a:rPr lang="en-US" altLang="ja-JP" sz="1200">
                <a:latin typeface="ＭＳ Ｐゴシック" panose="020B0600070205080204" pitchFamily="50" charset="-128"/>
                <a:ea typeface="ＭＳ Ｐゴシック" charset="-128"/>
              </a:rPr>
              <a:pPr eaLnBrk="1" hangingPunct="1">
                <a:spcBef>
                  <a:spcPct val="0"/>
                </a:spcBef>
              </a:pPr>
              <a:t>23</a:t>
            </a:fld>
            <a:endParaRPr lang="en-US" altLang="ja-JP" sz="1200" dirty="0">
              <a:latin typeface="ＭＳ Ｐゴシック" panose="020B0600070205080204" pitchFamily="50" charset="-128"/>
              <a:ea typeface="ＭＳ Ｐゴシック" charset="-128"/>
            </a:endParaRPr>
          </a:p>
        </p:txBody>
      </p:sp>
    </p:spTree>
    <p:extLst>
      <p:ext uri="{BB962C8B-B14F-4D97-AF65-F5344CB8AC3E}">
        <p14:creationId xmlns:p14="http://schemas.microsoft.com/office/powerpoint/2010/main" val="12753713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 イメージ プレースホルダ 1"/>
          <p:cNvSpPr>
            <a:spLocks noGrp="1" noRot="1" noChangeAspect="1" noTextEdit="1"/>
          </p:cNvSpPr>
          <p:nvPr>
            <p:ph type="sldImg"/>
          </p:nvPr>
        </p:nvSpPr>
        <p:spPr>
          <a:xfrm>
            <a:off x="-33338" y="258763"/>
            <a:ext cx="6157913" cy="3463925"/>
          </a:xfrm>
          <a:ln/>
        </p:spPr>
      </p:sp>
      <p:sp>
        <p:nvSpPr>
          <p:cNvPr id="39939" name="ノート プレースホルダ 2"/>
          <p:cNvSpPr>
            <a:spLocks noGrp="1"/>
          </p:cNvSpPr>
          <p:nvPr>
            <p:ph type="body" idx="1"/>
          </p:nvPr>
        </p:nvSpPr>
        <p:spPr>
          <a:xfrm>
            <a:off x="611823" y="4904587"/>
            <a:ext cx="5087822" cy="2571959"/>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pPr defTabSz="881466">
              <a:defRPr/>
            </a:pPr>
            <a:endParaRPr lang="en-US" altLang="ja-JP" dirty="0"/>
          </a:p>
        </p:txBody>
      </p:sp>
      <p:sp>
        <p:nvSpPr>
          <p:cNvPr id="39940"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89601">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650433" indent="-244645" defTabSz="789601">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997624" indent="-194839" defTabSz="789601">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406340" indent="-194839" defTabSz="789601">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1810664" indent="-194839" defTabSz="789601">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232567" indent="-194839" defTabSz="789601"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654467" indent="-194839" defTabSz="789601"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076373" indent="-194839" defTabSz="789601"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498274" indent="-194839" defTabSz="789601"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spcBef>
                <a:spcPct val="0"/>
              </a:spcBef>
            </a:pPr>
            <a:fld id="{1E2CB627-AC07-4626-9206-9B5B8DFB79C2}" type="slidenum">
              <a:rPr lang="en-US" altLang="ja-JP" sz="1100">
                <a:solidFill>
                  <a:srgbClr val="000000"/>
                </a:solidFill>
                <a:latin typeface="ＭＳ Ｐゴシック" panose="020B0600070205080204" pitchFamily="50" charset="-128"/>
                <a:ea typeface="ＭＳ Ｐゴシック" panose="020B0600070205080204" pitchFamily="50" charset="-128"/>
              </a:rPr>
              <a:pPr>
                <a:spcBef>
                  <a:spcPct val="0"/>
                </a:spcBef>
              </a:pPr>
              <a:t>24</a:t>
            </a:fld>
            <a:endParaRPr lang="en-US" altLang="ja-JP" sz="1100" dirty="0">
              <a:solidFill>
                <a:srgbClr val="00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366957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3" y="1597820"/>
            <a:ext cx="7772400" cy="1102519"/>
          </a:xfrm>
        </p:spPr>
        <p:txBody>
          <a:bodyPr/>
          <a:lstStyle/>
          <a:p>
            <a:r>
              <a:rPr lang="ja-JP" altLang="en-US"/>
              <a:t>マスタ タイトルの書式設定</a:t>
            </a:r>
          </a:p>
        </p:txBody>
      </p:sp>
      <p:sp>
        <p:nvSpPr>
          <p:cNvPr id="3" name="サブタイトル 2"/>
          <p:cNvSpPr>
            <a:spLocks noGrp="1"/>
          </p:cNvSpPr>
          <p:nvPr>
            <p:ph type="subTitle" idx="1"/>
          </p:nvPr>
        </p:nvSpPr>
        <p:spPr>
          <a:xfrm>
            <a:off x="1371603" y="2914650"/>
            <a:ext cx="6400800" cy="1314450"/>
          </a:xfrm>
        </p:spPr>
        <p:txBody>
          <a:bodyPr/>
          <a:lstStyle>
            <a:lvl1pPr marL="0" indent="0" algn="ctr">
              <a:buNone/>
              <a:defRPr/>
            </a:lvl1pPr>
            <a:lvl2pPr marL="389456" indent="0" algn="ctr">
              <a:buNone/>
              <a:defRPr/>
            </a:lvl2pPr>
            <a:lvl3pPr marL="778913" indent="0" algn="ctr">
              <a:buNone/>
              <a:defRPr/>
            </a:lvl3pPr>
            <a:lvl4pPr marL="1168371" indent="0" algn="ctr">
              <a:buNone/>
              <a:defRPr/>
            </a:lvl4pPr>
            <a:lvl5pPr marL="1557827" indent="0" algn="ctr">
              <a:buNone/>
              <a:defRPr/>
            </a:lvl5pPr>
            <a:lvl6pPr marL="1947285" indent="0" algn="ctr">
              <a:buNone/>
              <a:defRPr/>
            </a:lvl6pPr>
            <a:lvl7pPr marL="2336740" indent="0" algn="ctr">
              <a:buNone/>
              <a:defRPr/>
            </a:lvl7pPr>
            <a:lvl8pPr marL="2726198" indent="0" algn="ctr">
              <a:buNone/>
              <a:defRPr/>
            </a:lvl8pPr>
            <a:lvl9pPr marL="3115656"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95A7679-89D8-4093-BDFB-D9D6987A661E}" type="slidenum">
              <a:rPr lang="en-US" altLang="ja-JP"/>
              <a:pPr>
                <a:defRPr/>
              </a:pPr>
              <a:t>‹#›</a:t>
            </a:fld>
            <a:endParaRPr lang="en-US" altLang="ja-JP"/>
          </a:p>
        </p:txBody>
      </p:sp>
    </p:spTree>
    <p:extLst>
      <p:ext uri="{BB962C8B-B14F-4D97-AF65-F5344CB8AC3E}">
        <p14:creationId xmlns:p14="http://schemas.microsoft.com/office/powerpoint/2010/main" val="3282476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4A586B3-01B7-4A80-AE52-7936C89DC6F1}" type="slidenum">
              <a:rPr lang="en-US" altLang="ja-JP"/>
              <a:pPr>
                <a:defRPr/>
              </a:pPr>
              <a:t>‹#›</a:t>
            </a:fld>
            <a:endParaRPr lang="en-US" altLang="ja-JP"/>
          </a:p>
        </p:txBody>
      </p:sp>
    </p:spTree>
    <p:extLst>
      <p:ext uri="{BB962C8B-B14F-4D97-AF65-F5344CB8AC3E}">
        <p14:creationId xmlns:p14="http://schemas.microsoft.com/office/powerpoint/2010/main" val="2277895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05983"/>
            <a:ext cx="2057400" cy="4388644"/>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05983"/>
            <a:ext cx="6019800" cy="4388644"/>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95FBE15-69C8-49BD-8060-A3D6AB06BBFF}" type="slidenum">
              <a:rPr lang="en-US" altLang="ja-JP"/>
              <a:pPr>
                <a:defRPr/>
              </a:pPr>
              <a:t>‹#›</a:t>
            </a:fld>
            <a:endParaRPr lang="en-US" altLang="ja-JP"/>
          </a:p>
        </p:txBody>
      </p:sp>
    </p:spTree>
    <p:extLst>
      <p:ext uri="{BB962C8B-B14F-4D97-AF65-F5344CB8AC3E}">
        <p14:creationId xmlns:p14="http://schemas.microsoft.com/office/powerpoint/2010/main" val="740935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E7CEDE1-20D2-4FE2-A720-8EC76CD24E7A}" type="slidenum">
              <a:rPr lang="en-US" altLang="ja-JP"/>
              <a:pPr>
                <a:defRPr/>
              </a:pPr>
              <a:t>‹#›</a:t>
            </a:fld>
            <a:endParaRPr lang="en-US" altLang="ja-JP"/>
          </a:p>
        </p:txBody>
      </p:sp>
    </p:spTree>
    <p:extLst>
      <p:ext uri="{BB962C8B-B14F-4D97-AF65-F5344CB8AC3E}">
        <p14:creationId xmlns:p14="http://schemas.microsoft.com/office/powerpoint/2010/main" val="2915277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3305180"/>
            <a:ext cx="7772400" cy="1021556"/>
          </a:xfrm>
        </p:spPr>
        <p:txBody>
          <a:bodyPr anchor="t"/>
          <a:lstStyle>
            <a:lvl1pPr algn="l">
              <a:defRPr sz="34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180035"/>
            <a:ext cx="7772400" cy="1125140"/>
          </a:xfrm>
        </p:spPr>
        <p:txBody>
          <a:bodyPr anchor="b"/>
          <a:lstStyle>
            <a:lvl1pPr marL="0" indent="0">
              <a:buNone/>
              <a:defRPr sz="1700"/>
            </a:lvl1pPr>
            <a:lvl2pPr marL="389456" indent="0">
              <a:buNone/>
              <a:defRPr sz="1600"/>
            </a:lvl2pPr>
            <a:lvl3pPr marL="778913" indent="0">
              <a:buNone/>
              <a:defRPr sz="1300"/>
            </a:lvl3pPr>
            <a:lvl4pPr marL="1168371" indent="0">
              <a:buNone/>
              <a:defRPr sz="1200"/>
            </a:lvl4pPr>
            <a:lvl5pPr marL="1557827" indent="0">
              <a:buNone/>
              <a:defRPr sz="1200"/>
            </a:lvl5pPr>
            <a:lvl6pPr marL="1947285" indent="0">
              <a:buNone/>
              <a:defRPr sz="1200"/>
            </a:lvl6pPr>
            <a:lvl7pPr marL="2336740" indent="0">
              <a:buNone/>
              <a:defRPr sz="1200"/>
            </a:lvl7pPr>
            <a:lvl8pPr marL="2726198" indent="0">
              <a:buNone/>
              <a:defRPr sz="1200"/>
            </a:lvl8pPr>
            <a:lvl9pPr marL="3115656" indent="0">
              <a:buNone/>
              <a:defRPr sz="12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EE696C6-680E-4455-9AB7-56E6F3DECCCC}" type="slidenum">
              <a:rPr lang="en-US" altLang="ja-JP"/>
              <a:pPr>
                <a:defRPr/>
              </a:pPr>
              <a:t>‹#›</a:t>
            </a:fld>
            <a:endParaRPr lang="en-US" altLang="ja-JP"/>
          </a:p>
        </p:txBody>
      </p:sp>
    </p:spTree>
    <p:extLst>
      <p:ext uri="{BB962C8B-B14F-4D97-AF65-F5344CB8AC3E}">
        <p14:creationId xmlns:p14="http://schemas.microsoft.com/office/powerpoint/2010/main" val="1295201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1" y="1200153"/>
            <a:ext cx="4038600" cy="3394472"/>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200153"/>
            <a:ext cx="4038600" cy="3394472"/>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0F99E38-4744-40F8-9E19-E27EEB80ED96}" type="slidenum">
              <a:rPr lang="en-US" altLang="ja-JP"/>
              <a:pPr>
                <a:defRPr/>
              </a:pPr>
              <a:t>‹#›</a:t>
            </a:fld>
            <a:endParaRPr lang="en-US" altLang="ja-JP"/>
          </a:p>
        </p:txBody>
      </p:sp>
    </p:spTree>
    <p:extLst>
      <p:ext uri="{BB962C8B-B14F-4D97-AF65-F5344CB8AC3E}">
        <p14:creationId xmlns:p14="http://schemas.microsoft.com/office/powerpoint/2010/main" val="3072705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2" y="1151334"/>
            <a:ext cx="4040187" cy="479822"/>
          </a:xfrm>
        </p:spPr>
        <p:txBody>
          <a:bodyPr anchor="b"/>
          <a:lstStyle>
            <a:lvl1pPr marL="0" indent="0">
              <a:buNone/>
              <a:defRPr sz="2000" b="1"/>
            </a:lvl1pPr>
            <a:lvl2pPr marL="389456" indent="0">
              <a:buNone/>
              <a:defRPr sz="1700" b="1"/>
            </a:lvl2pPr>
            <a:lvl3pPr marL="778913" indent="0">
              <a:buNone/>
              <a:defRPr sz="1600" b="1"/>
            </a:lvl3pPr>
            <a:lvl4pPr marL="1168371" indent="0">
              <a:buNone/>
              <a:defRPr sz="1300" b="1"/>
            </a:lvl4pPr>
            <a:lvl5pPr marL="1557827" indent="0">
              <a:buNone/>
              <a:defRPr sz="1300" b="1"/>
            </a:lvl5pPr>
            <a:lvl6pPr marL="1947285" indent="0">
              <a:buNone/>
              <a:defRPr sz="1300" b="1"/>
            </a:lvl6pPr>
            <a:lvl7pPr marL="2336740" indent="0">
              <a:buNone/>
              <a:defRPr sz="1300" b="1"/>
            </a:lvl7pPr>
            <a:lvl8pPr marL="2726198" indent="0">
              <a:buNone/>
              <a:defRPr sz="1300" b="1"/>
            </a:lvl8pPr>
            <a:lvl9pPr marL="3115656" indent="0">
              <a:buNone/>
              <a:defRPr sz="13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2" y="1631156"/>
            <a:ext cx="4040187" cy="2963466"/>
          </a:xfrm>
        </p:spPr>
        <p:txBody>
          <a:bodyPr/>
          <a:lstStyle>
            <a:lvl1pPr>
              <a:defRPr sz="2000"/>
            </a:lvl1pPr>
            <a:lvl2pPr>
              <a:defRPr sz="1700"/>
            </a:lvl2pPr>
            <a:lvl3pPr>
              <a:defRPr sz="1600"/>
            </a:lvl3pPr>
            <a:lvl4pPr>
              <a:defRPr sz="1300"/>
            </a:lvl4pPr>
            <a:lvl5pPr>
              <a:defRPr sz="1300"/>
            </a:lvl5pPr>
            <a:lvl6pPr>
              <a:defRPr sz="1300"/>
            </a:lvl6pPr>
            <a:lvl7pPr>
              <a:defRPr sz="1300"/>
            </a:lvl7pPr>
            <a:lvl8pPr>
              <a:defRPr sz="1300"/>
            </a:lvl8pPr>
            <a:lvl9pPr>
              <a:defRPr sz="13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151334"/>
            <a:ext cx="4041775" cy="479822"/>
          </a:xfrm>
        </p:spPr>
        <p:txBody>
          <a:bodyPr anchor="b"/>
          <a:lstStyle>
            <a:lvl1pPr marL="0" indent="0">
              <a:buNone/>
              <a:defRPr sz="2000" b="1"/>
            </a:lvl1pPr>
            <a:lvl2pPr marL="389456" indent="0">
              <a:buNone/>
              <a:defRPr sz="1700" b="1"/>
            </a:lvl2pPr>
            <a:lvl3pPr marL="778913" indent="0">
              <a:buNone/>
              <a:defRPr sz="1600" b="1"/>
            </a:lvl3pPr>
            <a:lvl4pPr marL="1168371" indent="0">
              <a:buNone/>
              <a:defRPr sz="1300" b="1"/>
            </a:lvl4pPr>
            <a:lvl5pPr marL="1557827" indent="0">
              <a:buNone/>
              <a:defRPr sz="1300" b="1"/>
            </a:lvl5pPr>
            <a:lvl6pPr marL="1947285" indent="0">
              <a:buNone/>
              <a:defRPr sz="1300" b="1"/>
            </a:lvl6pPr>
            <a:lvl7pPr marL="2336740" indent="0">
              <a:buNone/>
              <a:defRPr sz="1300" b="1"/>
            </a:lvl7pPr>
            <a:lvl8pPr marL="2726198" indent="0">
              <a:buNone/>
              <a:defRPr sz="1300" b="1"/>
            </a:lvl8pPr>
            <a:lvl9pPr marL="3115656" indent="0">
              <a:buNone/>
              <a:defRPr sz="13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1631156"/>
            <a:ext cx="4041775" cy="2963466"/>
          </a:xfrm>
        </p:spPr>
        <p:txBody>
          <a:bodyPr/>
          <a:lstStyle>
            <a:lvl1pPr>
              <a:defRPr sz="2000"/>
            </a:lvl1pPr>
            <a:lvl2pPr>
              <a:defRPr sz="1700"/>
            </a:lvl2pPr>
            <a:lvl3pPr>
              <a:defRPr sz="1600"/>
            </a:lvl3pPr>
            <a:lvl4pPr>
              <a:defRPr sz="1300"/>
            </a:lvl4pPr>
            <a:lvl5pPr>
              <a:defRPr sz="1300"/>
            </a:lvl5pPr>
            <a:lvl6pPr>
              <a:defRPr sz="1300"/>
            </a:lvl6pPr>
            <a:lvl7pPr>
              <a:defRPr sz="1300"/>
            </a:lvl7pPr>
            <a:lvl8pPr>
              <a:defRPr sz="1300"/>
            </a:lvl8pPr>
            <a:lvl9pPr>
              <a:defRPr sz="13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9510559-35D9-486F-BFAA-6CD500E32A87}" type="slidenum">
              <a:rPr lang="en-US" altLang="ja-JP"/>
              <a:pPr>
                <a:defRPr/>
              </a:pPr>
              <a:t>‹#›</a:t>
            </a:fld>
            <a:endParaRPr lang="en-US" altLang="ja-JP"/>
          </a:p>
        </p:txBody>
      </p:sp>
    </p:spTree>
    <p:extLst>
      <p:ext uri="{BB962C8B-B14F-4D97-AF65-F5344CB8AC3E}">
        <p14:creationId xmlns:p14="http://schemas.microsoft.com/office/powerpoint/2010/main" val="1269462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D345DDF-DF75-44C1-9926-12A2B7E90725}" type="slidenum">
              <a:rPr lang="en-US" altLang="ja-JP"/>
              <a:pPr>
                <a:defRPr/>
              </a:pPr>
              <a:t>‹#›</a:t>
            </a:fld>
            <a:endParaRPr lang="en-US" altLang="ja-JP"/>
          </a:p>
        </p:txBody>
      </p:sp>
    </p:spTree>
    <p:extLst>
      <p:ext uri="{BB962C8B-B14F-4D97-AF65-F5344CB8AC3E}">
        <p14:creationId xmlns:p14="http://schemas.microsoft.com/office/powerpoint/2010/main" val="3889757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91E2DCCE-2328-4EE7-B47C-8DACD135FF60}" type="slidenum">
              <a:rPr lang="en-US" altLang="ja-JP"/>
              <a:pPr>
                <a:defRPr/>
              </a:pPr>
              <a:t>‹#›</a:t>
            </a:fld>
            <a:endParaRPr lang="en-US" altLang="ja-JP"/>
          </a:p>
        </p:txBody>
      </p:sp>
    </p:spTree>
    <p:extLst>
      <p:ext uri="{BB962C8B-B14F-4D97-AF65-F5344CB8AC3E}">
        <p14:creationId xmlns:p14="http://schemas.microsoft.com/office/powerpoint/2010/main" val="115800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4789"/>
            <a:ext cx="3008313" cy="871537"/>
          </a:xfrm>
        </p:spPr>
        <p:txBody>
          <a:bodyPr anchor="b"/>
          <a:lstStyle>
            <a:lvl1pPr algn="l">
              <a:defRPr sz="1700" b="1"/>
            </a:lvl1pPr>
          </a:lstStyle>
          <a:p>
            <a:r>
              <a:rPr lang="ja-JP" altLang="en-US"/>
              <a:t>マスタ タイトルの書式設定</a:t>
            </a:r>
          </a:p>
        </p:txBody>
      </p:sp>
      <p:sp>
        <p:nvSpPr>
          <p:cNvPr id="3" name="コンテンツ プレースホルダ 2"/>
          <p:cNvSpPr>
            <a:spLocks noGrp="1"/>
          </p:cNvSpPr>
          <p:nvPr>
            <p:ph idx="1"/>
          </p:nvPr>
        </p:nvSpPr>
        <p:spPr>
          <a:xfrm>
            <a:off x="3575055" y="204793"/>
            <a:ext cx="5111750" cy="4389834"/>
          </a:xfrm>
        </p:spPr>
        <p:txBody>
          <a:bodyPr/>
          <a:lstStyle>
            <a:lvl1pPr>
              <a:defRPr sz="28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076328"/>
            <a:ext cx="3008313" cy="3518297"/>
          </a:xfrm>
        </p:spPr>
        <p:txBody>
          <a:bodyPr/>
          <a:lstStyle>
            <a:lvl1pPr marL="0" indent="0">
              <a:buNone/>
              <a:defRPr sz="1200"/>
            </a:lvl1pPr>
            <a:lvl2pPr marL="389456" indent="0">
              <a:buNone/>
              <a:defRPr sz="1000"/>
            </a:lvl2pPr>
            <a:lvl3pPr marL="778913" indent="0">
              <a:buNone/>
              <a:defRPr sz="800"/>
            </a:lvl3pPr>
            <a:lvl4pPr marL="1168371" indent="0">
              <a:buNone/>
              <a:defRPr sz="700"/>
            </a:lvl4pPr>
            <a:lvl5pPr marL="1557827" indent="0">
              <a:buNone/>
              <a:defRPr sz="700"/>
            </a:lvl5pPr>
            <a:lvl6pPr marL="1947285" indent="0">
              <a:buNone/>
              <a:defRPr sz="700"/>
            </a:lvl6pPr>
            <a:lvl7pPr marL="2336740" indent="0">
              <a:buNone/>
              <a:defRPr sz="700"/>
            </a:lvl7pPr>
            <a:lvl8pPr marL="2726198" indent="0">
              <a:buNone/>
              <a:defRPr sz="700"/>
            </a:lvl8pPr>
            <a:lvl9pPr marL="3115656" indent="0">
              <a:buNone/>
              <a:defRPr sz="7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3567237-26AF-4C83-9B05-38B7261C5DAC}" type="slidenum">
              <a:rPr lang="en-US" altLang="ja-JP"/>
              <a:pPr>
                <a:defRPr/>
              </a:pPr>
              <a:t>‹#›</a:t>
            </a:fld>
            <a:endParaRPr lang="en-US" altLang="ja-JP"/>
          </a:p>
        </p:txBody>
      </p:sp>
    </p:spTree>
    <p:extLst>
      <p:ext uri="{BB962C8B-B14F-4D97-AF65-F5344CB8AC3E}">
        <p14:creationId xmlns:p14="http://schemas.microsoft.com/office/powerpoint/2010/main" val="2129217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7" y="3600449"/>
            <a:ext cx="5486400" cy="425054"/>
          </a:xfrm>
        </p:spPr>
        <p:txBody>
          <a:bodyPr anchor="b"/>
          <a:lstStyle>
            <a:lvl1pPr algn="l">
              <a:defRPr sz="1700" b="1"/>
            </a:lvl1pPr>
          </a:lstStyle>
          <a:p>
            <a:r>
              <a:rPr lang="ja-JP" altLang="en-US"/>
              <a:t>マスタ タイトルの書式設定</a:t>
            </a:r>
          </a:p>
        </p:txBody>
      </p:sp>
      <p:sp>
        <p:nvSpPr>
          <p:cNvPr id="3" name="図プレースホルダ 2"/>
          <p:cNvSpPr>
            <a:spLocks noGrp="1"/>
          </p:cNvSpPr>
          <p:nvPr>
            <p:ph type="pic" idx="1"/>
          </p:nvPr>
        </p:nvSpPr>
        <p:spPr>
          <a:xfrm>
            <a:off x="1792287" y="459581"/>
            <a:ext cx="5486400" cy="3086100"/>
          </a:xfrm>
        </p:spPr>
        <p:txBody>
          <a:bodyPr/>
          <a:lstStyle>
            <a:lvl1pPr marL="0" indent="0">
              <a:buNone/>
              <a:defRPr sz="2800"/>
            </a:lvl1pPr>
            <a:lvl2pPr marL="389456" indent="0">
              <a:buNone/>
              <a:defRPr sz="2400"/>
            </a:lvl2pPr>
            <a:lvl3pPr marL="778913" indent="0">
              <a:buNone/>
              <a:defRPr sz="2000"/>
            </a:lvl3pPr>
            <a:lvl4pPr marL="1168371" indent="0">
              <a:buNone/>
              <a:defRPr sz="1700"/>
            </a:lvl4pPr>
            <a:lvl5pPr marL="1557827" indent="0">
              <a:buNone/>
              <a:defRPr sz="1700"/>
            </a:lvl5pPr>
            <a:lvl6pPr marL="1947285" indent="0">
              <a:buNone/>
              <a:defRPr sz="1700"/>
            </a:lvl6pPr>
            <a:lvl7pPr marL="2336740" indent="0">
              <a:buNone/>
              <a:defRPr sz="1700"/>
            </a:lvl7pPr>
            <a:lvl8pPr marL="2726198" indent="0">
              <a:buNone/>
              <a:defRPr sz="1700"/>
            </a:lvl8pPr>
            <a:lvl9pPr marL="3115656" indent="0">
              <a:buNone/>
              <a:defRPr sz="1700"/>
            </a:lvl9pPr>
          </a:lstStyle>
          <a:p>
            <a:pPr lvl="0"/>
            <a:endParaRPr lang="ja-JP" altLang="en-US" noProof="0"/>
          </a:p>
        </p:txBody>
      </p:sp>
      <p:sp>
        <p:nvSpPr>
          <p:cNvPr id="4" name="テキスト プレースホルダ 3"/>
          <p:cNvSpPr>
            <a:spLocks noGrp="1"/>
          </p:cNvSpPr>
          <p:nvPr>
            <p:ph type="body" sz="half" idx="2"/>
          </p:nvPr>
        </p:nvSpPr>
        <p:spPr>
          <a:xfrm>
            <a:off x="1792287" y="4025504"/>
            <a:ext cx="5486400" cy="603647"/>
          </a:xfrm>
        </p:spPr>
        <p:txBody>
          <a:bodyPr/>
          <a:lstStyle>
            <a:lvl1pPr marL="0" indent="0">
              <a:buNone/>
              <a:defRPr sz="1200"/>
            </a:lvl1pPr>
            <a:lvl2pPr marL="389456" indent="0">
              <a:buNone/>
              <a:defRPr sz="1000"/>
            </a:lvl2pPr>
            <a:lvl3pPr marL="778913" indent="0">
              <a:buNone/>
              <a:defRPr sz="800"/>
            </a:lvl3pPr>
            <a:lvl4pPr marL="1168371" indent="0">
              <a:buNone/>
              <a:defRPr sz="700"/>
            </a:lvl4pPr>
            <a:lvl5pPr marL="1557827" indent="0">
              <a:buNone/>
              <a:defRPr sz="700"/>
            </a:lvl5pPr>
            <a:lvl6pPr marL="1947285" indent="0">
              <a:buNone/>
              <a:defRPr sz="700"/>
            </a:lvl6pPr>
            <a:lvl7pPr marL="2336740" indent="0">
              <a:buNone/>
              <a:defRPr sz="700"/>
            </a:lvl7pPr>
            <a:lvl8pPr marL="2726198" indent="0">
              <a:buNone/>
              <a:defRPr sz="700"/>
            </a:lvl8pPr>
            <a:lvl9pPr marL="3115656" indent="0">
              <a:buNone/>
              <a:defRPr sz="7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E988B69-BEAE-4B59-911D-15A415D4DD5A}" type="slidenum">
              <a:rPr lang="en-US" altLang="ja-JP"/>
              <a:pPr>
                <a:defRPr/>
              </a:pPr>
              <a:t>‹#›</a:t>
            </a:fld>
            <a:endParaRPr lang="en-US" altLang="ja-JP"/>
          </a:p>
        </p:txBody>
      </p:sp>
    </p:spTree>
    <p:extLst>
      <p:ext uri="{BB962C8B-B14F-4D97-AF65-F5344CB8AC3E}">
        <p14:creationId xmlns:p14="http://schemas.microsoft.com/office/powerpoint/2010/main" val="62310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ctr"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457200" y="1200150"/>
            <a:ext cx="8229600" cy="339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28" name="Rectangle 4"/>
          <p:cNvSpPr>
            <a:spLocks noGrp="1" noChangeArrowheads="1"/>
          </p:cNvSpPr>
          <p:nvPr>
            <p:ph type="dt" sz="half" idx="2"/>
          </p:nvPr>
        </p:nvSpPr>
        <p:spPr bwMode="auto">
          <a:xfrm>
            <a:off x="457200" y="4683125"/>
            <a:ext cx="2133600" cy="358775"/>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1029" name="Rectangle 5"/>
          <p:cNvSpPr>
            <a:spLocks noGrp="1" noChangeArrowheads="1"/>
          </p:cNvSpPr>
          <p:nvPr>
            <p:ph type="ftr" sz="quarter" idx="3"/>
          </p:nvPr>
        </p:nvSpPr>
        <p:spPr bwMode="auto">
          <a:xfrm>
            <a:off x="3124200" y="4683125"/>
            <a:ext cx="2895600" cy="358775"/>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ct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1030" name="Rectangle 6"/>
          <p:cNvSpPr>
            <a:spLocks noGrp="1" noChangeArrowheads="1"/>
          </p:cNvSpPr>
          <p:nvPr>
            <p:ph type="sldNum" sz="quarter" idx="4"/>
          </p:nvPr>
        </p:nvSpPr>
        <p:spPr bwMode="auto">
          <a:xfrm>
            <a:off x="6553200" y="4683125"/>
            <a:ext cx="2133600" cy="358775"/>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r" eaLnBrk="1" hangingPunct="1">
              <a:defRPr sz="1200">
                <a:latin typeface="ＭＳ Ｐゴシック" panose="020B0600070205080204" pitchFamily="50" charset="-128"/>
              </a:defRPr>
            </a:lvl1pPr>
          </a:lstStyle>
          <a:p>
            <a:pPr>
              <a:defRPr/>
            </a:pPr>
            <a:fld id="{55BD0814-9702-45D6-91BE-7A9ABF1780D2}" type="slidenum">
              <a:rPr lang="en-US" altLang="ja-JP" smtClean="0"/>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kumimoji="1" sz="3700">
          <a:solidFill>
            <a:schemeClr val="tx2"/>
          </a:solidFill>
          <a:latin typeface="ＭＳ Ｐゴシック" panose="020B0600070205080204" pitchFamily="50" charset="-128"/>
          <a:ea typeface="+mj-ea"/>
          <a:cs typeface="+mj-cs"/>
        </a:defRPr>
      </a:lvl1pPr>
      <a:lvl2pPr algn="ctr" rtl="0" eaLnBrk="0" fontAlgn="base" hangingPunct="0">
        <a:spcBef>
          <a:spcPct val="0"/>
        </a:spcBef>
        <a:spcAft>
          <a:spcPct val="0"/>
        </a:spcAft>
        <a:defRPr kumimoji="1" sz="37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37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37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3700">
          <a:solidFill>
            <a:schemeClr val="tx2"/>
          </a:solidFill>
          <a:latin typeface="Arial" charset="0"/>
          <a:ea typeface="ＭＳ Ｐゴシック" pitchFamily="50" charset="-128"/>
        </a:defRPr>
      </a:lvl5pPr>
      <a:lvl6pPr marL="389456" algn="ctr" rtl="0" fontAlgn="base">
        <a:spcBef>
          <a:spcPct val="0"/>
        </a:spcBef>
        <a:spcAft>
          <a:spcPct val="0"/>
        </a:spcAft>
        <a:defRPr kumimoji="1" sz="3700">
          <a:solidFill>
            <a:schemeClr val="tx2"/>
          </a:solidFill>
          <a:latin typeface="Arial" charset="0"/>
          <a:ea typeface="ＭＳ Ｐゴシック" pitchFamily="50" charset="-128"/>
        </a:defRPr>
      </a:lvl6pPr>
      <a:lvl7pPr marL="778913" algn="ctr" rtl="0" fontAlgn="base">
        <a:spcBef>
          <a:spcPct val="0"/>
        </a:spcBef>
        <a:spcAft>
          <a:spcPct val="0"/>
        </a:spcAft>
        <a:defRPr kumimoji="1" sz="3700">
          <a:solidFill>
            <a:schemeClr val="tx2"/>
          </a:solidFill>
          <a:latin typeface="Arial" charset="0"/>
          <a:ea typeface="ＭＳ Ｐゴシック" pitchFamily="50" charset="-128"/>
        </a:defRPr>
      </a:lvl7pPr>
      <a:lvl8pPr marL="1168371" algn="ctr" rtl="0" fontAlgn="base">
        <a:spcBef>
          <a:spcPct val="0"/>
        </a:spcBef>
        <a:spcAft>
          <a:spcPct val="0"/>
        </a:spcAft>
        <a:defRPr kumimoji="1" sz="3700">
          <a:solidFill>
            <a:schemeClr val="tx2"/>
          </a:solidFill>
          <a:latin typeface="Arial" charset="0"/>
          <a:ea typeface="ＭＳ Ｐゴシック" pitchFamily="50" charset="-128"/>
        </a:defRPr>
      </a:lvl8pPr>
      <a:lvl9pPr marL="1557827" algn="ctr" rtl="0" fontAlgn="base">
        <a:spcBef>
          <a:spcPct val="0"/>
        </a:spcBef>
        <a:spcAft>
          <a:spcPct val="0"/>
        </a:spcAft>
        <a:defRPr kumimoji="1" sz="3700">
          <a:solidFill>
            <a:schemeClr val="tx2"/>
          </a:solidFill>
          <a:latin typeface="Arial" charset="0"/>
          <a:ea typeface="ＭＳ Ｐゴシック" pitchFamily="50" charset="-128"/>
        </a:defRPr>
      </a:lvl9pPr>
    </p:titleStyle>
    <p:bodyStyle>
      <a:lvl1pPr marL="285750" indent="-285750" algn="l" rtl="0" eaLnBrk="0" fontAlgn="base" hangingPunct="0">
        <a:spcBef>
          <a:spcPct val="20000"/>
        </a:spcBef>
        <a:spcAft>
          <a:spcPct val="0"/>
        </a:spcAft>
        <a:buChar char="•"/>
        <a:defRPr kumimoji="1" sz="2800">
          <a:solidFill>
            <a:schemeClr val="tx1"/>
          </a:solidFill>
          <a:latin typeface="ＭＳ Ｐゴシック" panose="020B0600070205080204" pitchFamily="50" charset="-128"/>
          <a:ea typeface="+mn-ea"/>
          <a:cs typeface="+mn-cs"/>
        </a:defRPr>
      </a:lvl1pPr>
      <a:lvl2pPr marL="627063" indent="-236538" algn="l" rtl="0" eaLnBrk="0" fontAlgn="base" hangingPunct="0">
        <a:spcBef>
          <a:spcPct val="20000"/>
        </a:spcBef>
        <a:spcAft>
          <a:spcPct val="0"/>
        </a:spcAft>
        <a:buChar char="–"/>
        <a:defRPr kumimoji="1" sz="2400">
          <a:solidFill>
            <a:schemeClr val="tx1"/>
          </a:solidFill>
          <a:latin typeface="ＭＳ Ｐゴシック" panose="020B0600070205080204" pitchFamily="50" charset="-128"/>
          <a:ea typeface="+mn-ea"/>
        </a:defRPr>
      </a:lvl2pPr>
      <a:lvl3pPr marL="968375" indent="-188913" algn="l" rtl="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mn-ea"/>
        </a:defRPr>
      </a:lvl3pPr>
      <a:lvl4pPr marL="1357313" indent="-188913" algn="l" rtl="0" eaLnBrk="0" fontAlgn="base" hangingPunct="0">
        <a:spcBef>
          <a:spcPct val="20000"/>
        </a:spcBef>
        <a:spcAft>
          <a:spcPct val="0"/>
        </a:spcAft>
        <a:buChar char="–"/>
        <a:defRPr kumimoji="1" sz="1700">
          <a:solidFill>
            <a:schemeClr val="tx1"/>
          </a:solidFill>
          <a:latin typeface="ＭＳ Ｐゴシック" panose="020B0600070205080204" pitchFamily="50" charset="-128"/>
          <a:ea typeface="+mn-ea"/>
        </a:defRPr>
      </a:lvl4pPr>
      <a:lvl5pPr marL="1747838" indent="-188913" algn="l" rtl="0" eaLnBrk="0" fontAlgn="base" hangingPunct="0">
        <a:spcBef>
          <a:spcPct val="20000"/>
        </a:spcBef>
        <a:spcAft>
          <a:spcPct val="0"/>
        </a:spcAft>
        <a:buChar char="»"/>
        <a:defRPr kumimoji="1" sz="1700">
          <a:solidFill>
            <a:schemeClr val="tx1"/>
          </a:solidFill>
          <a:latin typeface="ＭＳ Ｐゴシック" panose="020B0600070205080204" pitchFamily="50" charset="-128"/>
          <a:ea typeface="+mn-ea"/>
        </a:defRPr>
      </a:lvl5pPr>
      <a:lvl6pPr marL="2142013" indent="-194728" algn="l" rtl="0" fontAlgn="base">
        <a:spcBef>
          <a:spcPct val="20000"/>
        </a:spcBef>
        <a:spcAft>
          <a:spcPct val="0"/>
        </a:spcAft>
        <a:buChar char="»"/>
        <a:defRPr kumimoji="1" sz="1700">
          <a:solidFill>
            <a:schemeClr val="tx1"/>
          </a:solidFill>
          <a:latin typeface="+mn-lt"/>
          <a:ea typeface="+mn-ea"/>
        </a:defRPr>
      </a:lvl6pPr>
      <a:lvl7pPr marL="2531469" indent="-194728" algn="l" rtl="0" fontAlgn="base">
        <a:spcBef>
          <a:spcPct val="20000"/>
        </a:spcBef>
        <a:spcAft>
          <a:spcPct val="0"/>
        </a:spcAft>
        <a:buChar char="»"/>
        <a:defRPr kumimoji="1" sz="1700">
          <a:solidFill>
            <a:schemeClr val="tx1"/>
          </a:solidFill>
          <a:latin typeface="+mn-lt"/>
          <a:ea typeface="+mn-ea"/>
        </a:defRPr>
      </a:lvl7pPr>
      <a:lvl8pPr marL="2920928" indent="-194728" algn="l" rtl="0" fontAlgn="base">
        <a:spcBef>
          <a:spcPct val="20000"/>
        </a:spcBef>
        <a:spcAft>
          <a:spcPct val="0"/>
        </a:spcAft>
        <a:buChar char="»"/>
        <a:defRPr kumimoji="1" sz="1700">
          <a:solidFill>
            <a:schemeClr val="tx1"/>
          </a:solidFill>
          <a:latin typeface="+mn-lt"/>
          <a:ea typeface="+mn-ea"/>
        </a:defRPr>
      </a:lvl8pPr>
      <a:lvl9pPr marL="3310386" indent="-194728" algn="l" rtl="0" fontAlgn="base">
        <a:spcBef>
          <a:spcPct val="20000"/>
        </a:spcBef>
        <a:spcAft>
          <a:spcPct val="0"/>
        </a:spcAft>
        <a:buChar char="»"/>
        <a:defRPr kumimoji="1" sz="1700">
          <a:solidFill>
            <a:schemeClr val="tx1"/>
          </a:solidFill>
          <a:latin typeface="+mn-lt"/>
          <a:ea typeface="+mn-ea"/>
        </a:defRPr>
      </a:lvl9pPr>
    </p:bodyStyle>
    <p:otherStyle>
      <a:defPPr>
        <a:defRPr lang="ja-JP"/>
      </a:defPPr>
      <a:lvl1pPr marL="0" algn="l" defTabSz="778913" rtl="0" eaLnBrk="1" latinLnBrk="0" hangingPunct="1">
        <a:defRPr kumimoji="1" sz="1600" kern="1200">
          <a:solidFill>
            <a:schemeClr val="tx1"/>
          </a:solidFill>
          <a:latin typeface="+mn-lt"/>
          <a:ea typeface="+mn-ea"/>
          <a:cs typeface="+mn-cs"/>
        </a:defRPr>
      </a:lvl1pPr>
      <a:lvl2pPr marL="389456" algn="l" defTabSz="778913" rtl="0" eaLnBrk="1" latinLnBrk="0" hangingPunct="1">
        <a:defRPr kumimoji="1" sz="1600" kern="1200">
          <a:solidFill>
            <a:schemeClr val="tx1"/>
          </a:solidFill>
          <a:latin typeface="+mn-lt"/>
          <a:ea typeface="+mn-ea"/>
          <a:cs typeface="+mn-cs"/>
        </a:defRPr>
      </a:lvl2pPr>
      <a:lvl3pPr marL="778913" algn="l" defTabSz="778913" rtl="0" eaLnBrk="1" latinLnBrk="0" hangingPunct="1">
        <a:defRPr kumimoji="1" sz="1600" kern="1200">
          <a:solidFill>
            <a:schemeClr val="tx1"/>
          </a:solidFill>
          <a:latin typeface="+mn-lt"/>
          <a:ea typeface="+mn-ea"/>
          <a:cs typeface="+mn-cs"/>
        </a:defRPr>
      </a:lvl3pPr>
      <a:lvl4pPr marL="1168371" algn="l" defTabSz="778913" rtl="0" eaLnBrk="1" latinLnBrk="0" hangingPunct="1">
        <a:defRPr kumimoji="1" sz="1600" kern="1200">
          <a:solidFill>
            <a:schemeClr val="tx1"/>
          </a:solidFill>
          <a:latin typeface="+mn-lt"/>
          <a:ea typeface="+mn-ea"/>
          <a:cs typeface="+mn-cs"/>
        </a:defRPr>
      </a:lvl4pPr>
      <a:lvl5pPr marL="1557827" algn="l" defTabSz="778913" rtl="0" eaLnBrk="1" latinLnBrk="0" hangingPunct="1">
        <a:defRPr kumimoji="1" sz="1600" kern="1200">
          <a:solidFill>
            <a:schemeClr val="tx1"/>
          </a:solidFill>
          <a:latin typeface="+mn-lt"/>
          <a:ea typeface="+mn-ea"/>
          <a:cs typeface="+mn-cs"/>
        </a:defRPr>
      </a:lvl5pPr>
      <a:lvl6pPr marL="1947285" algn="l" defTabSz="778913" rtl="0" eaLnBrk="1" latinLnBrk="0" hangingPunct="1">
        <a:defRPr kumimoji="1" sz="1600" kern="1200">
          <a:solidFill>
            <a:schemeClr val="tx1"/>
          </a:solidFill>
          <a:latin typeface="+mn-lt"/>
          <a:ea typeface="+mn-ea"/>
          <a:cs typeface="+mn-cs"/>
        </a:defRPr>
      </a:lvl6pPr>
      <a:lvl7pPr marL="2336740" algn="l" defTabSz="778913" rtl="0" eaLnBrk="1" latinLnBrk="0" hangingPunct="1">
        <a:defRPr kumimoji="1" sz="1600" kern="1200">
          <a:solidFill>
            <a:schemeClr val="tx1"/>
          </a:solidFill>
          <a:latin typeface="+mn-lt"/>
          <a:ea typeface="+mn-ea"/>
          <a:cs typeface="+mn-cs"/>
        </a:defRPr>
      </a:lvl7pPr>
      <a:lvl8pPr marL="2726198" algn="l" defTabSz="778913" rtl="0" eaLnBrk="1" latinLnBrk="0" hangingPunct="1">
        <a:defRPr kumimoji="1" sz="1600" kern="1200">
          <a:solidFill>
            <a:schemeClr val="tx1"/>
          </a:solidFill>
          <a:latin typeface="+mn-lt"/>
          <a:ea typeface="+mn-ea"/>
          <a:cs typeface="+mn-cs"/>
        </a:defRPr>
      </a:lvl8pPr>
      <a:lvl9pPr marL="3115656" algn="l" defTabSz="778913" rtl="0" eaLnBrk="1" latinLnBrk="0" hangingPunct="1">
        <a:defRPr kumimoji="1"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9152844" cy="476250"/>
          </a:xfrm>
          <a:prstGeom prst="rect">
            <a:avLst/>
          </a:prstGeom>
          <a:gradFill flip="none" rotWithShape="1">
            <a:gsLst>
              <a:gs pos="40000">
                <a:srgbClr val="000099"/>
              </a:gs>
              <a:gs pos="90000">
                <a:schemeClr val="bg1"/>
              </a:gs>
            </a:gsLst>
            <a:lin ang="0" scaled="1"/>
            <a:tileRect/>
          </a:gradFill>
          <a:ln w="38100" algn="ctr">
            <a:noFill/>
            <a:miter lim="800000"/>
            <a:headEnd/>
            <a:tailEnd/>
          </a:ln>
          <a:effectLst/>
        </p:spPr>
        <p:txBody>
          <a:bodyPr wrap="none" lIns="77929" tIns="38964" rIns="77929" bIns="38964" anchor="ctr"/>
          <a:lstStyle/>
          <a:p>
            <a:pPr eaLnBrk="1" hangingPunct="1">
              <a:defRPr/>
            </a:pPr>
            <a:r>
              <a:rPr lang="ja-JP" altLang="en-US" sz="2800" dirty="0">
                <a:solidFill>
                  <a:schemeClr val="bg1"/>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rPr>
              <a:t>真に支援を必要とする人々のための施策</a:t>
            </a:r>
            <a:endParaRPr lang="en-US" altLang="ja-JP" sz="2800" dirty="0">
              <a:solidFill>
                <a:schemeClr val="bg1"/>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endParaRPr>
          </a:p>
        </p:txBody>
      </p:sp>
      <p:sp>
        <p:nvSpPr>
          <p:cNvPr id="26" name="Rectangle 4"/>
          <p:cNvSpPr>
            <a:spLocks noChangeArrowheads="1"/>
          </p:cNvSpPr>
          <p:nvPr/>
        </p:nvSpPr>
        <p:spPr bwMode="auto">
          <a:xfrm>
            <a:off x="7444409" y="18477"/>
            <a:ext cx="1682522" cy="46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lIns="77929" tIns="38964" rIns="77929" bIns="38964" anchor="ct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暮らしを守る</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福祉等の向上</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p:txBody>
      </p:sp>
      <p:sp>
        <p:nvSpPr>
          <p:cNvPr id="30" name="スライド番号プレースホルダ 3"/>
          <p:cNvSpPr txBox="1">
            <a:spLocks noGrp="1"/>
          </p:cNvSpPr>
          <p:nvPr/>
        </p:nvSpPr>
        <p:spPr bwMode="auto">
          <a:xfrm>
            <a:off x="6984000" y="4754880"/>
            <a:ext cx="2160000" cy="388620"/>
          </a:xfrm>
          <a:prstGeom prst="rect">
            <a:avLst/>
          </a:prstGeom>
          <a:noFill/>
          <a:ln>
            <a:miter lim="800000"/>
            <a:headEnd/>
            <a:tailEnd/>
          </a:ln>
        </p:spPr>
        <p:txBody>
          <a:bodyPr lIns="77929" tIns="38964" rIns="77929" bIns="38964"/>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eaLnBrk="1" hangingPunct="1">
              <a:defRPr/>
            </a:pPr>
            <a:fld id="{0122D6CC-8F4B-4EBF-AA51-5DE833A80D27}" type="slidenum">
              <a:rPr lang="en-US" altLang="ja-JP" sz="2000" b="1" smtClean="0">
                <a:solidFill>
                  <a:srgbClr val="000000"/>
                </a:solidFill>
                <a:effectLst>
                  <a:outerShdw blurRad="38100" dist="38100" dir="2700000" algn="tl">
                    <a:srgbClr val="C0C0C0"/>
                  </a:outerShdw>
                </a:effectLst>
                <a:latin typeface="ＭＳ Ｐゴシック" panose="020B0600070205080204" pitchFamily="50" charset="-128"/>
              </a:rPr>
              <a:pPr algn="r" eaLnBrk="1" hangingPunct="1">
                <a:defRPr/>
              </a:pPr>
              <a:t>22</a:t>
            </a:fld>
            <a:endParaRPr lang="en-US" altLang="ja-JP" sz="2000" b="1" dirty="0">
              <a:solidFill>
                <a:srgbClr val="000000"/>
              </a:solidFill>
              <a:effectLst>
                <a:outerShdw blurRad="38100" dist="38100" dir="2700000" algn="tl">
                  <a:srgbClr val="C0C0C0"/>
                </a:outerShdw>
              </a:effectLst>
              <a:latin typeface="ＭＳ Ｐゴシック" panose="020B0600070205080204" pitchFamily="50" charset="-128"/>
            </a:endParaRPr>
          </a:p>
        </p:txBody>
      </p:sp>
      <p:sp>
        <p:nvSpPr>
          <p:cNvPr id="42" name="テキスト ボックス 49"/>
          <p:cNvSpPr txBox="1">
            <a:spLocks noChangeArrowheads="1"/>
          </p:cNvSpPr>
          <p:nvPr/>
        </p:nvSpPr>
        <p:spPr bwMode="auto">
          <a:xfrm>
            <a:off x="450561" y="2514308"/>
            <a:ext cx="8516028" cy="390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7925" tIns="38963" rIns="77925" bIns="38963">
            <a:spAutoFit/>
          </a:bodyPr>
          <a:lstStyle>
            <a:lvl1pPr eaLnBrk="0" hangingPunct="0">
              <a:spcBef>
                <a:spcPct val="20000"/>
              </a:spcBef>
              <a:buChar char="•"/>
              <a:defRPr kumimoji="1" sz="2800">
                <a:solidFill>
                  <a:schemeClr val="tx1"/>
                </a:solidFill>
                <a:latin typeface="Arial" charset="0"/>
                <a:ea typeface="ＭＳ Ｐゴシック" charset="-128"/>
              </a:defRPr>
            </a:lvl1pPr>
            <a:lvl2pPr marL="742950" indent="-285750" eaLnBrk="0" hangingPunct="0">
              <a:spcBef>
                <a:spcPct val="20000"/>
              </a:spcBef>
              <a:buChar char="–"/>
              <a:defRPr kumimoji="1" sz="2400">
                <a:solidFill>
                  <a:schemeClr val="tx1"/>
                </a:solidFill>
                <a:latin typeface="Arial" charset="0"/>
                <a:ea typeface="ＭＳ Ｐゴシック" charset="-128"/>
              </a:defRPr>
            </a:lvl2pPr>
            <a:lvl3pPr marL="1143000" indent="-228600" eaLnBrk="0" hangingPunct="0">
              <a:spcBef>
                <a:spcPct val="20000"/>
              </a:spcBef>
              <a:buChar char="•"/>
              <a:defRPr kumimoji="1" sz="2000">
                <a:solidFill>
                  <a:schemeClr val="tx1"/>
                </a:solidFill>
                <a:latin typeface="Arial" charset="0"/>
                <a:ea typeface="ＭＳ Ｐゴシック" charset="-128"/>
              </a:defRPr>
            </a:lvl3pPr>
            <a:lvl4pPr marL="1600200" indent="-228600" eaLnBrk="0" hangingPunct="0">
              <a:spcBef>
                <a:spcPct val="20000"/>
              </a:spcBef>
              <a:buChar char="–"/>
              <a:defRPr kumimoji="1" sz="1700">
                <a:solidFill>
                  <a:schemeClr val="tx1"/>
                </a:solidFill>
                <a:latin typeface="Arial" charset="0"/>
                <a:ea typeface="ＭＳ Ｐゴシック" charset="-128"/>
              </a:defRPr>
            </a:lvl4pPr>
            <a:lvl5pPr marL="2057400" indent="-228600" eaLnBrk="0" hangingPunct="0">
              <a:spcBef>
                <a:spcPct val="20000"/>
              </a:spcBef>
              <a:buChar char="»"/>
              <a:defRPr kumimoji="1" sz="17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17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17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17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1700">
                <a:solidFill>
                  <a:schemeClr val="tx1"/>
                </a:solidFill>
                <a:latin typeface="Arial" charset="0"/>
                <a:ea typeface="ＭＳ Ｐゴシック" charset="-128"/>
              </a:defRPr>
            </a:lvl9pPr>
          </a:lstStyle>
          <a:p>
            <a:pPr lvl="0" eaLnBrk="1" hangingPunct="1">
              <a:lnSpc>
                <a:spcPct val="150000"/>
              </a:lnSpc>
              <a:spcBef>
                <a:spcPts val="150"/>
              </a:spcBef>
              <a:spcAft>
                <a:spcPts val="150"/>
              </a:spcAft>
              <a:buNone/>
              <a:tabLst>
                <a:tab pos="3141663" algn="l"/>
                <a:tab pos="3317875" algn="l"/>
                <a:tab pos="3587750" algn="l"/>
                <a:tab pos="3681413" algn="l"/>
                <a:tab pos="3762375" algn="l"/>
                <a:tab pos="3951288" algn="l"/>
                <a:tab pos="4032250" algn="l"/>
                <a:tab pos="4665663" algn="l"/>
              </a:tabLst>
              <a:defRPr/>
            </a:pPr>
            <a:r>
              <a:rPr kumimoji="1" lang="ja-JP" altLang="en-US" sz="1600" b="1" i="0" u="none" strike="noStrike" kern="1200" cap="none" spc="0" normalizeH="0" baseline="0" noProof="0" dirty="0">
                <a:ln>
                  <a:noFill/>
                </a:ln>
                <a:solidFill>
                  <a:srgbClr val="000000"/>
                </a:solidFill>
                <a:effectLst/>
                <a:uLnTx/>
                <a:uFillTx/>
                <a:latin typeface="ＭＳ Ｐゴシック" charset="-128"/>
              </a:rPr>
              <a:t>■ 長居障がい者</a:t>
            </a:r>
            <a:r>
              <a:rPr kumimoji="1" lang="ja-JP" altLang="en-US" sz="1600" b="1" i="0" strike="noStrike" kern="1200" cap="none" spc="0" normalizeH="0" baseline="0" noProof="0" dirty="0">
                <a:ln>
                  <a:noFill/>
                </a:ln>
                <a:effectLst/>
                <a:uLnTx/>
                <a:uFillTx/>
                <a:latin typeface="ＭＳ Ｐゴシック" charset="-128"/>
              </a:rPr>
              <a:t>スポーツセンター建替整備　　　　　　　　　　</a:t>
            </a:r>
            <a:r>
              <a:rPr lang="ja-JP" altLang="en-US" sz="1600" b="1" dirty="0">
                <a:latin typeface="ＭＳ Ｐゴシック" charset="-128"/>
              </a:rPr>
              <a:t>　</a:t>
            </a:r>
            <a:r>
              <a:rPr kumimoji="1" lang="ja-JP" altLang="en-US" sz="1600" b="1" i="0" u="none" strike="noStrike" kern="1200" cap="none" spc="0" normalizeH="0" baseline="0" noProof="0" dirty="0">
                <a:ln>
                  <a:noFill/>
                </a:ln>
                <a:solidFill>
                  <a:srgbClr val="000000"/>
                </a:solidFill>
                <a:effectLst/>
                <a:uLnTx/>
                <a:uFillTx/>
                <a:latin typeface="ＭＳ Ｐゴシック" charset="-128"/>
              </a:rPr>
              <a:t>　　　　　　  （      １，６００</a:t>
            </a:r>
            <a:r>
              <a:rPr lang="ja-JP" altLang="en-US" sz="1600" b="1" dirty="0">
                <a:solidFill>
                  <a:srgbClr val="000000"/>
                </a:solidFill>
                <a:latin typeface="ＭＳ Ｐゴシック" charset="-128"/>
              </a:rPr>
              <a:t>万円</a:t>
            </a:r>
            <a:r>
              <a:rPr kumimoji="1" lang="ja-JP" altLang="en-US" sz="1600" b="1" i="0" u="none" strike="noStrike" kern="1200" cap="none" spc="0" normalizeH="0" baseline="0" noProof="0" dirty="0">
                <a:ln>
                  <a:noFill/>
                </a:ln>
                <a:solidFill>
                  <a:srgbClr val="000000"/>
                </a:solidFill>
                <a:effectLst/>
                <a:uLnTx/>
                <a:uFillTx/>
                <a:latin typeface="ＭＳ Ｐゴシック" charset="-128"/>
              </a:rPr>
              <a:t>）</a:t>
            </a:r>
          </a:p>
        </p:txBody>
      </p:sp>
      <p:sp>
        <p:nvSpPr>
          <p:cNvPr id="44" name="テキスト ボックス 33"/>
          <p:cNvSpPr txBox="1">
            <a:spLocks noChangeArrowheads="1"/>
          </p:cNvSpPr>
          <p:nvPr/>
        </p:nvSpPr>
        <p:spPr bwMode="auto">
          <a:xfrm>
            <a:off x="594204" y="2900601"/>
            <a:ext cx="8232372" cy="514704"/>
          </a:xfrm>
          <a:prstGeom prst="rect">
            <a:avLst/>
          </a:prstGeom>
          <a:noFill/>
          <a:ln w="9525">
            <a:noFill/>
            <a:miter lim="800000"/>
            <a:headEnd/>
            <a:tailEnd/>
          </a:ln>
        </p:spPr>
        <p:txBody>
          <a:bodyPr wrap="square" lIns="77925" tIns="38963" rIns="77925" bIns="38963">
            <a:spAutoFit/>
          </a:bodyPr>
          <a:lstStyle/>
          <a:p>
            <a:pPr marL="285750" lvl="0" indent="-285750">
              <a:lnSpc>
                <a:spcPts val="1500"/>
              </a:lnSpc>
              <a:spcBef>
                <a:spcPts val="200"/>
              </a:spcBef>
              <a:spcAft>
                <a:spcPts val="200"/>
              </a:spcAft>
              <a:buFont typeface="Wingdings" panose="05000000000000000000" pitchFamily="2" charset="2"/>
              <a:buChar char="Ø"/>
              <a:tabLst>
                <a:tab pos="3224213" algn="l"/>
                <a:tab pos="3681413" algn="l"/>
              </a:tabLst>
              <a:defRPr/>
            </a:pPr>
            <a:r>
              <a:rPr lang="ja-JP" altLang="en-US" sz="1400" dirty="0">
                <a:solidFill>
                  <a:srgbClr val="000000"/>
                </a:solidFill>
                <a:latin typeface="ＭＳ Ｐゴシック" panose="020B0600070205080204" pitchFamily="50" charset="-128"/>
              </a:rPr>
              <a:t>障がい者スポーツ振興の中核的な拠点施設として機能強化を図るため、</a:t>
            </a:r>
            <a:endParaRPr lang="en-US" altLang="ja-JP" sz="1400" dirty="0">
              <a:solidFill>
                <a:srgbClr val="000000"/>
              </a:solidFill>
              <a:latin typeface="ＭＳ Ｐゴシック" panose="020B0600070205080204" pitchFamily="50" charset="-128"/>
            </a:endParaRPr>
          </a:p>
          <a:p>
            <a:pPr lvl="0">
              <a:lnSpc>
                <a:spcPts val="1500"/>
              </a:lnSpc>
              <a:spcBef>
                <a:spcPts val="200"/>
              </a:spcBef>
              <a:spcAft>
                <a:spcPts val="200"/>
              </a:spcAft>
              <a:tabLst>
                <a:tab pos="3224213" algn="l"/>
                <a:tab pos="3681413" algn="l"/>
              </a:tabLst>
              <a:defRPr/>
            </a:pPr>
            <a:r>
              <a:rPr lang="ja-JP" altLang="en-US" sz="1400" dirty="0">
                <a:solidFill>
                  <a:srgbClr val="000000"/>
                </a:solidFill>
                <a:latin typeface="ＭＳ Ｐゴシック" panose="020B0600070205080204" pitchFamily="50" charset="-128"/>
              </a:rPr>
              <a:t>　　 新たな施設の整備・運営手法の決定に向けた</a:t>
            </a:r>
            <a:r>
              <a:rPr lang="en-US" altLang="ja-JP" sz="1400" dirty="0">
                <a:solidFill>
                  <a:srgbClr val="000000"/>
                </a:solidFill>
                <a:latin typeface="ＭＳ Ｐゴシック" panose="020B0600070205080204" pitchFamily="50" charset="-128"/>
              </a:rPr>
              <a:t>PFI</a:t>
            </a:r>
            <a:r>
              <a:rPr lang="ja-JP" altLang="en-US" sz="1400" dirty="0">
                <a:solidFill>
                  <a:srgbClr val="000000"/>
                </a:solidFill>
                <a:latin typeface="ＭＳ Ｐゴシック" panose="020B0600070205080204" pitchFamily="50" charset="-128"/>
              </a:rPr>
              <a:t>導入可能性調査等を実施</a:t>
            </a:r>
            <a:r>
              <a:rPr kumimoji="1" lang="ja-JP" altLang="en-US" sz="1400" b="0" i="0" strike="noStrike" kern="1200" cap="none" spc="0" normalizeH="0" baseline="0" noProof="0" dirty="0">
                <a:ln>
                  <a:noFill/>
                </a:ln>
                <a:solidFill>
                  <a:srgbClr val="000000"/>
                </a:solidFill>
                <a:effectLst/>
                <a:uLnTx/>
                <a:uFillTx/>
                <a:latin typeface="ＭＳ Ｐゴシック" panose="020B0600070205080204" pitchFamily="50" charset="-128"/>
              </a:rPr>
              <a:t>　　</a:t>
            </a:r>
            <a:endParaRPr kumimoji="1" lang="en-US" altLang="ja-JP" sz="1400" b="0" i="0" strike="noStrike" kern="100" cap="none" spc="0" normalizeH="0" baseline="0" noProof="0" dirty="0">
              <a:ln>
                <a:noFill/>
              </a:ln>
              <a:solidFill>
                <a:srgbClr val="000000"/>
              </a:solidFill>
              <a:effectLst/>
              <a:uLnTx/>
              <a:uFillTx/>
              <a:latin typeface="ＭＳ Ｐゴシック"/>
              <a:cs typeface="Times New Roman"/>
            </a:endParaRPr>
          </a:p>
        </p:txBody>
      </p:sp>
      <p:sp>
        <p:nvSpPr>
          <p:cNvPr id="19" name="テキスト ボックス 49"/>
          <p:cNvSpPr txBox="1">
            <a:spLocks noChangeArrowheads="1"/>
          </p:cNvSpPr>
          <p:nvPr/>
        </p:nvSpPr>
        <p:spPr bwMode="auto">
          <a:xfrm>
            <a:off x="450561" y="1824946"/>
            <a:ext cx="8516028" cy="324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7925" tIns="38963" rIns="77925" bIns="38963">
            <a:spAutoFit/>
          </a:bodyP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lvl="0">
              <a:buNone/>
              <a:tabLst>
                <a:tab pos="5649913" algn="l"/>
              </a:tabLst>
              <a:defRPr/>
            </a:pPr>
            <a:r>
              <a:rPr lang="ja-JP" altLang="en-US" sz="1600" b="1" dirty="0">
                <a:solidFill>
                  <a:srgbClr val="000000"/>
                </a:solidFill>
                <a:latin typeface="ＭＳ Ｐゴシック" panose="020B0600070205080204" pitchFamily="50" charset="-128"/>
              </a:rPr>
              <a:t>■ </a:t>
            </a:r>
            <a:r>
              <a:rPr lang="ja-JP" altLang="en-US" sz="1600" b="1" dirty="0">
                <a:latin typeface="ＭＳ Ｐゴシック" panose="020B0600070205080204" pitchFamily="50" charset="-128"/>
              </a:rPr>
              <a:t>弘済院の認知症医療・介護機能を継承・発展させる新施設の整備</a:t>
            </a:r>
            <a:r>
              <a:rPr kumimoji="1" lang="ja-JP" altLang="en-US" sz="1600" b="1" i="0" u="none" strike="noStrike" kern="1200" cap="none" spc="0" normalizeH="0" baseline="0" noProof="0" dirty="0">
                <a:ln>
                  <a:noFill/>
                </a:ln>
                <a:solidFill>
                  <a:srgbClr val="000000"/>
                </a:solidFill>
                <a:effectLst/>
                <a:uLnTx/>
                <a:uFillTx/>
                <a:latin typeface="ＭＳ Ｐゴシック" panose="020B0600070205080204" pitchFamily="50" charset="-128"/>
              </a:rPr>
              <a:t>　 　（</a:t>
            </a:r>
            <a:r>
              <a:rPr kumimoji="1" lang="ja-JP" altLang="en-US" sz="1600" b="1" i="0" u="none" strike="noStrike" kern="1200" cap="none" spc="0" normalizeH="0" baseline="0" dirty="0">
                <a:ln>
                  <a:noFill/>
                </a:ln>
                <a:solidFill>
                  <a:srgbClr val="000000"/>
                </a:solidFill>
                <a:effectLst/>
                <a:uLnTx/>
                <a:uFillTx/>
                <a:latin typeface="+mn-ea"/>
                <a:ea typeface="+mn-ea"/>
              </a:rPr>
              <a:t>８</a:t>
            </a:r>
            <a:r>
              <a:rPr lang="ja-JP" altLang="en-US" sz="1600" b="1" dirty="0">
                <a:latin typeface="+mn-ea"/>
                <a:ea typeface="+mn-ea"/>
              </a:rPr>
              <a:t>億５，８００</a:t>
            </a:r>
            <a:r>
              <a:rPr lang="ja-JP" altLang="en-US" sz="1600" b="1" dirty="0">
                <a:solidFill>
                  <a:srgbClr val="000000"/>
                </a:solidFill>
                <a:latin typeface="+mn-ea"/>
                <a:ea typeface="+mn-ea"/>
              </a:rPr>
              <a:t>万円</a:t>
            </a:r>
            <a:r>
              <a:rPr lang="ja-JP" altLang="en-US" sz="1600" b="1" dirty="0">
                <a:solidFill>
                  <a:srgbClr val="000000"/>
                </a:solidFill>
                <a:latin typeface="ＭＳ Ｐゴシック" panose="020B0600070205080204" pitchFamily="50" charset="-128"/>
              </a:rPr>
              <a:t>）</a:t>
            </a:r>
            <a:endParaRPr kumimoji="1" lang="ja-JP" altLang="en-US" sz="1600" b="1" i="0" u="none" strike="noStrike" kern="1200" cap="none" spc="0" normalizeH="0" baseline="0" noProof="0" dirty="0">
              <a:ln>
                <a:noFill/>
              </a:ln>
              <a:solidFill>
                <a:srgbClr val="000000"/>
              </a:solidFill>
              <a:effectLst/>
              <a:uLnTx/>
              <a:uFillTx/>
              <a:latin typeface="ＭＳ Ｐゴシック" panose="020B0600070205080204" pitchFamily="50" charset="-128"/>
            </a:endParaRPr>
          </a:p>
        </p:txBody>
      </p:sp>
      <p:sp>
        <p:nvSpPr>
          <p:cNvPr id="22" name="テキスト ボックス 21"/>
          <p:cNvSpPr txBox="1">
            <a:spLocks noChangeArrowheads="1"/>
          </p:cNvSpPr>
          <p:nvPr/>
        </p:nvSpPr>
        <p:spPr bwMode="auto">
          <a:xfrm>
            <a:off x="594204" y="2123896"/>
            <a:ext cx="8600703" cy="514704"/>
          </a:xfrm>
          <a:prstGeom prst="rect">
            <a:avLst/>
          </a:prstGeom>
          <a:noFill/>
          <a:ln w="9525">
            <a:noFill/>
            <a:miter lim="800000"/>
            <a:headEnd/>
            <a:tailEnd/>
          </a:ln>
        </p:spPr>
        <p:txBody>
          <a:bodyPr wrap="square" lIns="77925" tIns="38963" rIns="77925" bIns="38963">
            <a:spAutoFit/>
          </a:bodyPr>
          <a:lstStyle/>
          <a:p>
            <a:pPr marL="285750" lvl="0" indent="-285750">
              <a:lnSpc>
                <a:spcPts val="1500"/>
              </a:lnSpc>
              <a:spcBef>
                <a:spcPts val="200"/>
              </a:spcBef>
              <a:spcAft>
                <a:spcPts val="200"/>
              </a:spcAft>
              <a:buFont typeface="Wingdings" panose="05000000000000000000" pitchFamily="2" charset="2"/>
              <a:buChar char="Ø"/>
              <a:tabLst>
                <a:tab pos="3224213" algn="l"/>
                <a:tab pos="3681413" algn="l"/>
              </a:tabLst>
              <a:defRPr/>
            </a:pPr>
            <a:r>
              <a:rPr lang="ja-JP" altLang="en-US" sz="1400" dirty="0">
                <a:latin typeface="ＭＳ Ｐゴシック" panose="020B0600070205080204" pitchFamily="50" charset="-128"/>
              </a:rPr>
              <a:t>大阪公立大学のもとで先進的な認知症研究に取り組み、専門的な認知症医療・介護を行うため、</a:t>
            </a:r>
            <a:endParaRPr lang="en-US" altLang="ja-JP" sz="1400" dirty="0">
              <a:latin typeface="ＭＳ Ｐゴシック" panose="020B0600070205080204" pitchFamily="50" charset="-128"/>
            </a:endParaRPr>
          </a:p>
          <a:p>
            <a:pPr lvl="0">
              <a:lnSpc>
                <a:spcPts val="1500"/>
              </a:lnSpc>
              <a:spcBef>
                <a:spcPts val="200"/>
              </a:spcBef>
              <a:spcAft>
                <a:spcPts val="200"/>
              </a:spcAft>
              <a:tabLst>
                <a:tab pos="3224213" algn="l"/>
                <a:tab pos="3681413" algn="l"/>
              </a:tabLst>
              <a:defRPr/>
            </a:pPr>
            <a:r>
              <a:rPr lang="ja-JP" altLang="en-US" sz="1400" dirty="0">
                <a:latin typeface="ＭＳ Ｐゴシック" panose="020B0600070205080204" pitchFamily="50" charset="-128"/>
              </a:rPr>
              <a:t>　　 住吉市民病院跡地において新施設の建設工事等を実施（令和９年度当初開設予定）</a:t>
            </a:r>
          </a:p>
        </p:txBody>
      </p:sp>
      <p:sp>
        <p:nvSpPr>
          <p:cNvPr id="2" name="角丸四角形 21">
            <a:extLst>
              <a:ext uri="{FF2B5EF4-FFF2-40B4-BE49-F238E27FC236}">
                <a16:creationId xmlns:a16="http://schemas.microsoft.com/office/drawing/2014/main" id="{4C554888-C4C5-F54F-FEE6-83CFB9B74EDA}"/>
              </a:ext>
            </a:extLst>
          </p:cNvPr>
          <p:cNvSpPr/>
          <p:nvPr/>
        </p:nvSpPr>
        <p:spPr>
          <a:xfrm>
            <a:off x="302794" y="1346072"/>
            <a:ext cx="288925" cy="288925"/>
          </a:xfrm>
          <a:prstGeom prst="roundRect">
            <a:avLst>
              <a:gd name="adj" fmla="val 50000"/>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384175" indent="-42863" algn="l" rtl="0" eaLnBrk="0" fontAlgn="base" hangingPunct="0">
              <a:spcBef>
                <a:spcPct val="0"/>
              </a:spcBef>
              <a:spcAft>
                <a:spcPct val="0"/>
              </a:spcAft>
              <a:defRPr kumimoji="1" kern="1200">
                <a:solidFill>
                  <a:schemeClr val="lt1"/>
                </a:solidFill>
                <a:latin typeface="+mn-lt"/>
                <a:ea typeface="+mn-ea"/>
                <a:cs typeface="+mn-cs"/>
              </a:defRPr>
            </a:lvl2pPr>
            <a:lvl3pPr marL="774700" indent="-92075" algn="l" rtl="0" eaLnBrk="0" fontAlgn="base" hangingPunct="0">
              <a:spcBef>
                <a:spcPct val="0"/>
              </a:spcBef>
              <a:spcAft>
                <a:spcPct val="0"/>
              </a:spcAft>
              <a:defRPr kumimoji="1" kern="1200">
                <a:solidFill>
                  <a:schemeClr val="lt1"/>
                </a:solidFill>
                <a:latin typeface="+mn-lt"/>
                <a:ea typeface="+mn-ea"/>
                <a:cs typeface="+mn-cs"/>
              </a:defRPr>
            </a:lvl3pPr>
            <a:lvl4pPr marL="1163638" indent="-139700" algn="l" rtl="0" eaLnBrk="0" fontAlgn="base" hangingPunct="0">
              <a:spcBef>
                <a:spcPct val="0"/>
              </a:spcBef>
              <a:spcAft>
                <a:spcPct val="0"/>
              </a:spcAft>
              <a:defRPr kumimoji="1" kern="1200">
                <a:solidFill>
                  <a:schemeClr val="lt1"/>
                </a:solidFill>
                <a:latin typeface="+mn-lt"/>
                <a:ea typeface="+mn-ea"/>
                <a:cs typeface="+mn-cs"/>
              </a:defRPr>
            </a:lvl4pPr>
            <a:lvl5pPr marL="1554163" indent="-188913"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ja-JP" altLang="en-US" b="1" dirty="0">
                <a:solidFill>
                  <a:schemeClr val="tx1"/>
                </a:solidFill>
                <a:latin typeface="HG丸ｺﾞｼｯｸM-PRO" pitchFamily="50" charset="-128"/>
                <a:ea typeface="HG丸ｺﾞｼｯｸM-PRO" pitchFamily="50" charset="-128"/>
              </a:rPr>
              <a:t>新</a:t>
            </a:r>
          </a:p>
        </p:txBody>
      </p:sp>
      <p:sp>
        <p:nvSpPr>
          <p:cNvPr id="7" name="テキスト ボックス 49">
            <a:extLst>
              <a:ext uri="{FF2B5EF4-FFF2-40B4-BE49-F238E27FC236}">
                <a16:creationId xmlns:a16="http://schemas.microsoft.com/office/drawing/2014/main" id="{790EC143-7BA7-8DE9-7917-2B674ACF7E4A}"/>
              </a:ext>
            </a:extLst>
          </p:cNvPr>
          <p:cNvSpPr txBox="1">
            <a:spLocks noChangeArrowheads="1"/>
          </p:cNvSpPr>
          <p:nvPr/>
        </p:nvSpPr>
        <p:spPr bwMode="auto">
          <a:xfrm>
            <a:off x="427927" y="462990"/>
            <a:ext cx="8516028" cy="390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7925" tIns="38963" rIns="77925" bIns="38963">
            <a:spAutoFit/>
          </a:bodyPr>
          <a:lstStyle>
            <a:lvl1pPr eaLnBrk="0" hangingPunct="0">
              <a:spcBef>
                <a:spcPct val="20000"/>
              </a:spcBef>
              <a:buChar char="•"/>
              <a:defRPr kumimoji="1" sz="2800">
                <a:solidFill>
                  <a:schemeClr val="tx1"/>
                </a:solidFill>
                <a:latin typeface="Arial" charset="0"/>
                <a:ea typeface="ＭＳ Ｐゴシック" charset="-128"/>
              </a:defRPr>
            </a:lvl1pPr>
            <a:lvl2pPr marL="742950" indent="-285750" eaLnBrk="0" hangingPunct="0">
              <a:spcBef>
                <a:spcPct val="20000"/>
              </a:spcBef>
              <a:buChar char="–"/>
              <a:defRPr kumimoji="1" sz="2400">
                <a:solidFill>
                  <a:schemeClr val="tx1"/>
                </a:solidFill>
                <a:latin typeface="Arial" charset="0"/>
                <a:ea typeface="ＭＳ Ｐゴシック" charset="-128"/>
              </a:defRPr>
            </a:lvl2pPr>
            <a:lvl3pPr marL="1143000" indent="-228600" eaLnBrk="0" hangingPunct="0">
              <a:spcBef>
                <a:spcPct val="20000"/>
              </a:spcBef>
              <a:buChar char="•"/>
              <a:defRPr kumimoji="1" sz="2000">
                <a:solidFill>
                  <a:schemeClr val="tx1"/>
                </a:solidFill>
                <a:latin typeface="Arial" charset="0"/>
                <a:ea typeface="ＭＳ Ｐゴシック" charset="-128"/>
              </a:defRPr>
            </a:lvl3pPr>
            <a:lvl4pPr marL="1600200" indent="-228600" eaLnBrk="0" hangingPunct="0">
              <a:spcBef>
                <a:spcPct val="20000"/>
              </a:spcBef>
              <a:buChar char="–"/>
              <a:defRPr kumimoji="1" sz="1700">
                <a:solidFill>
                  <a:schemeClr val="tx1"/>
                </a:solidFill>
                <a:latin typeface="Arial" charset="0"/>
                <a:ea typeface="ＭＳ Ｐゴシック" charset="-128"/>
              </a:defRPr>
            </a:lvl4pPr>
            <a:lvl5pPr marL="2057400" indent="-228600" eaLnBrk="0" hangingPunct="0">
              <a:spcBef>
                <a:spcPct val="20000"/>
              </a:spcBef>
              <a:buChar char="»"/>
              <a:defRPr kumimoji="1" sz="17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17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17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17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1700">
                <a:solidFill>
                  <a:schemeClr val="tx1"/>
                </a:solidFill>
                <a:latin typeface="Arial" charset="0"/>
                <a:ea typeface="ＭＳ Ｐゴシック" charset="-128"/>
              </a:defRPr>
            </a:lvl9pPr>
          </a:lstStyle>
          <a:p>
            <a:pPr lvl="0" eaLnBrk="1" hangingPunct="1">
              <a:lnSpc>
                <a:spcPct val="150000"/>
              </a:lnSpc>
              <a:spcBef>
                <a:spcPts val="150"/>
              </a:spcBef>
              <a:spcAft>
                <a:spcPts val="150"/>
              </a:spcAft>
              <a:buNone/>
              <a:tabLst>
                <a:tab pos="3141663" algn="l"/>
                <a:tab pos="3317875" algn="l"/>
                <a:tab pos="3587750" algn="l"/>
                <a:tab pos="3681413" algn="l"/>
                <a:tab pos="3762375" algn="l"/>
                <a:tab pos="3951288" algn="l"/>
                <a:tab pos="4032250" algn="l"/>
                <a:tab pos="4665663" algn="l"/>
              </a:tabLst>
              <a:defRPr/>
            </a:pPr>
            <a:r>
              <a:rPr kumimoji="1" lang="ja-JP" altLang="en-US" sz="1600" b="1" i="0" u="none" strike="noStrike" kern="1200" cap="none" spc="0" normalizeH="0" baseline="0" noProof="0" dirty="0">
                <a:ln>
                  <a:noFill/>
                </a:ln>
                <a:effectLst/>
                <a:uLnTx/>
                <a:uFillTx/>
                <a:latin typeface="ＭＳ Ｐゴシック" charset="-128"/>
              </a:rPr>
              <a:t>■ 特別養護老人ホームの新設及び大規模修繕への助成　　　　　　　　　 （</a:t>
            </a:r>
            <a:r>
              <a:rPr kumimoji="1" lang="ja-JP" altLang="en-US" sz="1600" b="1" i="0" u="none" strike="noStrike" kern="1200" cap="none" spc="0" normalizeH="0" noProof="0" dirty="0">
                <a:ln>
                  <a:noFill/>
                </a:ln>
                <a:effectLst/>
                <a:uLnTx/>
                <a:uFillTx/>
                <a:latin typeface="ＭＳ Ｐゴシック" charset="-128"/>
              </a:rPr>
              <a:t>７億１，</a:t>
            </a:r>
            <a:r>
              <a:rPr lang="ja-JP" altLang="en-US" sz="1600" b="1" dirty="0">
                <a:latin typeface="ＭＳ Ｐゴシック" charset="-128"/>
              </a:rPr>
              <a:t>９</a:t>
            </a:r>
            <a:r>
              <a:rPr kumimoji="1" lang="ja-JP" altLang="en-US" sz="1600" b="1" i="0" u="none" strike="noStrike" kern="1200" cap="none" spc="0" normalizeH="0" noProof="0" dirty="0">
                <a:ln>
                  <a:noFill/>
                </a:ln>
                <a:effectLst/>
                <a:uLnTx/>
                <a:uFillTx/>
                <a:latin typeface="ＭＳ Ｐゴシック" charset="-128"/>
              </a:rPr>
              <a:t>００</a:t>
            </a:r>
            <a:r>
              <a:rPr lang="ja-JP" altLang="en-US" sz="1600" b="1" dirty="0">
                <a:latin typeface="ＭＳ Ｐゴシック" charset="-128"/>
              </a:rPr>
              <a:t>万円）</a:t>
            </a:r>
            <a:endParaRPr kumimoji="1" lang="ja-JP" altLang="en-US" sz="1600" b="1" i="0" u="none" strike="noStrike" kern="1200" cap="none" spc="0" normalizeH="0" baseline="0" noProof="0" dirty="0">
              <a:ln>
                <a:noFill/>
              </a:ln>
              <a:effectLst/>
              <a:uLnTx/>
              <a:uFillTx/>
              <a:latin typeface="ＭＳ Ｐゴシック" charset="-128"/>
            </a:endParaRPr>
          </a:p>
        </p:txBody>
      </p:sp>
      <p:sp>
        <p:nvSpPr>
          <p:cNvPr id="13" name="テキスト ボックス 33">
            <a:extLst>
              <a:ext uri="{FF2B5EF4-FFF2-40B4-BE49-F238E27FC236}">
                <a16:creationId xmlns:a16="http://schemas.microsoft.com/office/drawing/2014/main" id="{AAEAE431-A5A6-2C07-1D4A-A264553E2507}"/>
              </a:ext>
            </a:extLst>
          </p:cNvPr>
          <p:cNvSpPr txBox="1">
            <a:spLocks noChangeArrowheads="1"/>
          </p:cNvSpPr>
          <p:nvPr/>
        </p:nvSpPr>
        <p:spPr bwMode="auto">
          <a:xfrm>
            <a:off x="594204" y="849625"/>
            <a:ext cx="8232372" cy="514704"/>
          </a:xfrm>
          <a:prstGeom prst="rect">
            <a:avLst/>
          </a:prstGeom>
          <a:noFill/>
          <a:ln w="9525">
            <a:noFill/>
            <a:miter lim="800000"/>
            <a:headEnd/>
            <a:tailEnd/>
          </a:ln>
        </p:spPr>
        <p:txBody>
          <a:bodyPr wrap="square" lIns="77925" tIns="38963" rIns="77925" bIns="38963">
            <a:spAutoFit/>
          </a:bodyPr>
          <a:lstStyle/>
          <a:p>
            <a:pPr marL="285750" lvl="0" indent="-285750">
              <a:lnSpc>
                <a:spcPts val="1500"/>
              </a:lnSpc>
              <a:spcBef>
                <a:spcPts val="200"/>
              </a:spcBef>
              <a:spcAft>
                <a:spcPts val="200"/>
              </a:spcAft>
              <a:buFont typeface="Wingdings" panose="05000000000000000000" pitchFamily="2" charset="2"/>
              <a:buChar char="Ø"/>
              <a:defRPr/>
            </a:pPr>
            <a:r>
              <a:rPr lang="ja-JP" altLang="ja-JP" sz="1400" kern="100" dirty="0">
                <a:latin typeface="ＭＳ Ｐゴシック"/>
                <a:cs typeface="Times New Roman"/>
              </a:rPr>
              <a:t>必要性</a:t>
            </a:r>
            <a:r>
              <a:rPr lang="ja-JP" altLang="en-US" sz="1400" kern="100" dirty="0">
                <a:latin typeface="ＭＳ Ｐゴシック"/>
                <a:cs typeface="Times New Roman"/>
              </a:rPr>
              <a:t>・</a:t>
            </a:r>
            <a:r>
              <a:rPr lang="ja-JP" altLang="ja-JP" sz="1400" kern="100" dirty="0">
                <a:latin typeface="ＭＳ Ｐゴシック"/>
                <a:cs typeface="Times New Roman"/>
              </a:rPr>
              <a:t>緊急性</a:t>
            </a:r>
            <a:r>
              <a:rPr lang="ja-JP" altLang="en-US" sz="1400" kern="100" dirty="0">
                <a:latin typeface="ＭＳ Ｐゴシック"/>
                <a:cs typeface="Times New Roman"/>
              </a:rPr>
              <a:t>の</a:t>
            </a:r>
            <a:r>
              <a:rPr lang="ja-JP" altLang="ja-JP" sz="1400" kern="100" dirty="0">
                <a:latin typeface="ＭＳ Ｐゴシック"/>
                <a:cs typeface="Times New Roman"/>
              </a:rPr>
              <a:t>高い</a:t>
            </a:r>
            <a:r>
              <a:rPr lang="ja-JP" altLang="en-US" sz="1400" kern="100" dirty="0">
                <a:latin typeface="ＭＳ Ｐゴシック"/>
                <a:cs typeface="Times New Roman"/>
              </a:rPr>
              <a:t>方が引き続き</a:t>
            </a:r>
            <a:r>
              <a:rPr lang="ja-JP" altLang="ja-JP" sz="1400" kern="100" dirty="0">
                <a:latin typeface="ＭＳ Ｐゴシック"/>
                <a:cs typeface="Times New Roman"/>
              </a:rPr>
              <a:t>概ね</a:t>
            </a:r>
            <a:r>
              <a:rPr lang="ja-JP" altLang="en-US" sz="1400" kern="100" dirty="0">
                <a:latin typeface="ＭＳ Ｐゴシック"/>
                <a:cs typeface="Times New Roman"/>
              </a:rPr>
              <a:t>１</a:t>
            </a:r>
            <a:r>
              <a:rPr lang="ja-JP" altLang="ja-JP" sz="1400" kern="100" dirty="0">
                <a:latin typeface="ＭＳ Ｐゴシック"/>
                <a:cs typeface="Times New Roman"/>
              </a:rPr>
              <a:t>年以内に入所</a:t>
            </a:r>
            <a:r>
              <a:rPr lang="ja-JP" altLang="en-US" sz="1400" kern="100" dirty="0">
                <a:latin typeface="ＭＳ Ｐゴシック"/>
                <a:cs typeface="Times New Roman"/>
              </a:rPr>
              <a:t>できる</a:t>
            </a:r>
            <a:r>
              <a:rPr lang="ja-JP" altLang="ja-JP" sz="1400" kern="100" dirty="0">
                <a:latin typeface="ＭＳ Ｐゴシック"/>
                <a:cs typeface="Times New Roman"/>
              </a:rPr>
              <a:t>よう</a:t>
            </a:r>
            <a:r>
              <a:rPr lang="ja-JP" altLang="en-US" sz="1400" kern="100" dirty="0">
                <a:latin typeface="ＭＳ Ｐゴシック"/>
                <a:cs typeface="Times New Roman"/>
              </a:rPr>
              <a:t>計画的に整備</a:t>
            </a:r>
            <a:endParaRPr lang="en-US" altLang="ja-JP" sz="1400" kern="100" dirty="0">
              <a:latin typeface="ＭＳ Ｐゴシック"/>
              <a:cs typeface="Times New Roman"/>
            </a:endParaRPr>
          </a:p>
          <a:p>
            <a:pPr>
              <a:lnSpc>
                <a:spcPts val="1500"/>
              </a:lnSpc>
              <a:spcBef>
                <a:spcPts val="200"/>
              </a:spcBef>
              <a:spcAft>
                <a:spcPts val="200"/>
              </a:spcAft>
              <a:defRPr/>
            </a:pPr>
            <a:r>
              <a:rPr kumimoji="1" lang="ja-JP" altLang="en-US" sz="1400" b="0" i="0" u="none" strike="noStrike" kern="100" cap="none" spc="0" normalizeH="0" baseline="0" noProof="0" dirty="0">
                <a:ln>
                  <a:noFill/>
                </a:ln>
                <a:effectLst/>
                <a:uLnTx/>
                <a:uFillTx/>
                <a:latin typeface="ＭＳ Ｐゴシック"/>
                <a:ea typeface="ＭＳ Ｐゴシック" panose="020B0600070205080204" pitchFamily="50" charset="-128"/>
                <a:cs typeface="Times New Roman"/>
              </a:rPr>
              <a:t>　</a:t>
            </a:r>
            <a:r>
              <a:rPr lang="ja-JP" altLang="en-US" sz="1400" kern="100" dirty="0">
                <a:latin typeface="ＭＳ Ｐゴシック"/>
                <a:cs typeface="Times New Roman"/>
              </a:rPr>
              <a:t>　　 ・令和５年度からの</a:t>
            </a:r>
            <a:r>
              <a:rPr lang="ja-JP" altLang="en-US" sz="1400" kern="100">
                <a:latin typeface="ＭＳ Ｐゴシック"/>
                <a:cs typeface="Times New Roman"/>
              </a:rPr>
              <a:t>継続分（１９０人</a:t>
            </a:r>
            <a:r>
              <a:rPr lang="ja-JP" altLang="en-US" sz="1400" kern="100" dirty="0">
                <a:latin typeface="ＭＳ Ｐゴシック"/>
                <a:cs typeface="Times New Roman"/>
              </a:rPr>
              <a:t>）を整備　（令和８年度までの目標数１４，９００人分）　　</a:t>
            </a:r>
            <a:endParaRPr lang="en-US" altLang="ja-JP" sz="1400" kern="100" dirty="0">
              <a:latin typeface="ＭＳ Ｐゴシック"/>
              <a:cs typeface="Times New Roman"/>
            </a:endParaRPr>
          </a:p>
        </p:txBody>
      </p:sp>
      <p:sp>
        <p:nvSpPr>
          <p:cNvPr id="14" name="テキスト ボックス 33">
            <a:extLst>
              <a:ext uri="{FF2B5EF4-FFF2-40B4-BE49-F238E27FC236}">
                <a16:creationId xmlns:a16="http://schemas.microsoft.com/office/drawing/2014/main" id="{9D584594-3B81-D5B2-36F2-6F5587CB4F7D}"/>
              </a:ext>
            </a:extLst>
          </p:cNvPr>
          <p:cNvSpPr txBox="1">
            <a:spLocks noChangeArrowheads="1"/>
          </p:cNvSpPr>
          <p:nvPr/>
        </p:nvSpPr>
        <p:spPr bwMode="auto">
          <a:xfrm>
            <a:off x="594204" y="1359516"/>
            <a:ext cx="8232372" cy="514704"/>
          </a:xfrm>
          <a:prstGeom prst="rect">
            <a:avLst/>
          </a:prstGeom>
          <a:noFill/>
          <a:ln w="9525">
            <a:noFill/>
            <a:miter lim="800000"/>
            <a:headEnd/>
            <a:tailEnd/>
          </a:ln>
        </p:spPr>
        <p:txBody>
          <a:bodyPr wrap="square" lIns="77925" tIns="38963" rIns="77925" bIns="38963">
            <a:spAutoFit/>
          </a:bodyPr>
          <a:lstStyle/>
          <a:p>
            <a:pPr marL="285750" lvl="0" indent="-285750">
              <a:lnSpc>
                <a:spcPts val="1500"/>
              </a:lnSpc>
              <a:spcBef>
                <a:spcPts val="200"/>
              </a:spcBef>
              <a:spcAft>
                <a:spcPts val="200"/>
              </a:spcAft>
              <a:buFont typeface="Wingdings" panose="05000000000000000000" pitchFamily="2" charset="2"/>
              <a:buChar char="Ø"/>
              <a:defRPr/>
            </a:pPr>
            <a:r>
              <a:rPr lang="ja-JP" altLang="en-US" sz="1400" kern="100" dirty="0">
                <a:latin typeface="ＭＳ Ｐゴシック"/>
                <a:cs typeface="Times New Roman"/>
              </a:rPr>
              <a:t>老朽化が進む施設の維持・長寿命化を図るため、大規模修繕費用の一部を助成</a:t>
            </a:r>
            <a:endParaRPr lang="en-US" altLang="ja-JP" sz="1400" kern="100" dirty="0">
              <a:latin typeface="ＭＳ Ｐゴシック"/>
              <a:cs typeface="Times New Roman"/>
            </a:endParaRPr>
          </a:p>
          <a:p>
            <a:pPr lvl="0">
              <a:lnSpc>
                <a:spcPts val="1500"/>
              </a:lnSpc>
              <a:spcBef>
                <a:spcPts val="200"/>
              </a:spcBef>
              <a:spcAft>
                <a:spcPts val="200"/>
              </a:spcAft>
              <a:defRPr/>
            </a:pPr>
            <a:r>
              <a:rPr lang="ja-JP" altLang="en-US" sz="1400" kern="100" dirty="0">
                <a:latin typeface="ＭＳ Ｐゴシック"/>
                <a:cs typeface="Times New Roman"/>
              </a:rPr>
              <a:t>　　　 ・令和６年度　９か所</a:t>
            </a:r>
            <a:endParaRPr lang="en-US" altLang="ja-JP" sz="1400" kern="100" dirty="0">
              <a:latin typeface="ＭＳ Ｐゴシック"/>
              <a:cs typeface="Times New Roman"/>
            </a:endParaRPr>
          </a:p>
        </p:txBody>
      </p:sp>
      <p:sp>
        <p:nvSpPr>
          <p:cNvPr id="5" name="テキスト ボックス 49">
            <a:extLst>
              <a:ext uri="{FF2B5EF4-FFF2-40B4-BE49-F238E27FC236}">
                <a16:creationId xmlns:a16="http://schemas.microsoft.com/office/drawing/2014/main" id="{9200367E-85DB-164D-3DA3-343579F96ACD}"/>
              </a:ext>
            </a:extLst>
          </p:cNvPr>
          <p:cNvSpPr txBox="1">
            <a:spLocks noChangeArrowheads="1"/>
          </p:cNvSpPr>
          <p:nvPr/>
        </p:nvSpPr>
        <p:spPr bwMode="auto">
          <a:xfrm>
            <a:off x="427927" y="4316505"/>
            <a:ext cx="850565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defTabSz="912813">
              <a:tabLst>
                <a:tab pos="3762375" algn="l"/>
                <a:tab pos="5475288" algn="l"/>
                <a:tab pos="5562600" algn="l"/>
              </a:tabLst>
            </a:pPr>
            <a:r>
              <a:rPr lang="ja-JP" altLang="en-US" sz="1600" b="1" dirty="0">
                <a:latin typeface="ＭＳ Ｐゴシック" charset="-128"/>
              </a:rPr>
              <a:t>■ 生活困窮者自立支援事業　　　　　　　　　    　（８</a:t>
            </a:r>
            <a:r>
              <a:rPr lang="zh-TW" altLang="en-US" sz="1600" b="1" dirty="0">
                <a:latin typeface="ＭＳ Ｐゴシック" charset="-128"/>
              </a:rPr>
              <a:t>億</a:t>
            </a:r>
            <a:r>
              <a:rPr lang="ja-JP" altLang="en-US" sz="1600" b="1" dirty="0">
                <a:latin typeface="ＭＳ Ｐゴシック" charset="-128"/>
              </a:rPr>
              <a:t>４</a:t>
            </a:r>
            <a:r>
              <a:rPr lang="en-US" altLang="ja-JP" sz="1600" b="1" dirty="0">
                <a:latin typeface="ＭＳ Ｐゴシック" charset="-128"/>
              </a:rPr>
              <a:t>,</a:t>
            </a:r>
            <a:r>
              <a:rPr lang="ja-JP" altLang="en-US" sz="1600" b="1" dirty="0">
                <a:latin typeface="ＭＳ Ｐゴシック" charset="-128"/>
              </a:rPr>
              <a:t> ４００</a:t>
            </a:r>
            <a:r>
              <a:rPr lang="zh-TW" altLang="en-US" sz="1600" b="1" dirty="0">
                <a:latin typeface="ＭＳ Ｐゴシック" charset="-128"/>
              </a:rPr>
              <a:t>万円</a:t>
            </a:r>
            <a:r>
              <a:rPr lang="ja-JP" altLang="en-US" sz="1600" b="1" dirty="0">
                <a:latin typeface="ＭＳ Ｐゴシック" charset="-128"/>
              </a:rPr>
              <a:t>）</a:t>
            </a:r>
            <a:endParaRPr lang="en-US" altLang="ja-JP" sz="1600" b="1" dirty="0">
              <a:latin typeface="ＭＳ Ｐゴシック" charset="-128"/>
            </a:endParaRPr>
          </a:p>
        </p:txBody>
      </p:sp>
      <p:sp>
        <p:nvSpPr>
          <p:cNvPr id="10" name="テキスト ボックス 49">
            <a:extLst>
              <a:ext uri="{FF2B5EF4-FFF2-40B4-BE49-F238E27FC236}">
                <a16:creationId xmlns:a16="http://schemas.microsoft.com/office/drawing/2014/main" id="{7A55E065-41AE-CE5B-F026-D637B19A7BBA}"/>
              </a:ext>
            </a:extLst>
          </p:cNvPr>
          <p:cNvSpPr txBox="1">
            <a:spLocks noChangeArrowheads="1"/>
          </p:cNvSpPr>
          <p:nvPr/>
        </p:nvSpPr>
        <p:spPr bwMode="auto">
          <a:xfrm>
            <a:off x="450561" y="3309672"/>
            <a:ext cx="8516028" cy="390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7925" tIns="38963" rIns="77925" bIns="38963">
            <a:spAutoFit/>
          </a:bodyPr>
          <a:lstStyle>
            <a:lvl1pPr eaLnBrk="0" hangingPunct="0">
              <a:spcBef>
                <a:spcPct val="20000"/>
              </a:spcBef>
              <a:buChar char="•"/>
              <a:defRPr kumimoji="1" sz="2800">
                <a:solidFill>
                  <a:schemeClr val="tx1"/>
                </a:solidFill>
                <a:latin typeface="Arial" charset="0"/>
                <a:ea typeface="ＭＳ Ｐゴシック" charset="-128"/>
              </a:defRPr>
            </a:lvl1pPr>
            <a:lvl2pPr marL="742950" indent="-285750" eaLnBrk="0" hangingPunct="0">
              <a:spcBef>
                <a:spcPct val="20000"/>
              </a:spcBef>
              <a:buChar char="–"/>
              <a:defRPr kumimoji="1" sz="2400">
                <a:solidFill>
                  <a:schemeClr val="tx1"/>
                </a:solidFill>
                <a:latin typeface="Arial" charset="0"/>
                <a:ea typeface="ＭＳ Ｐゴシック" charset="-128"/>
              </a:defRPr>
            </a:lvl2pPr>
            <a:lvl3pPr marL="1143000" indent="-228600" eaLnBrk="0" hangingPunct="0">
              <a:spcBef>
                <a:spcPct val="20000"/>
              </a:spcBef>
              <a:buChar char="•"/>
              <a:defRPr kumimoji="1" sz="2000">
                <a:solidFill>
                  <a:schemeClr val="tx1"/>
                </a:solidFill>
                <a:latin typeface="Arial" charset="0"/>
                <a:ea typeface="ＭＳ Ｐゴシック" charset="-128"/>
              </a:defRPr>
            </a:lvl3pPr>
            <a:lvl4pPr marL="1600200" indent="-228600" eaLnBrk="0" hangingPunct="0">
              <a:spcBef>
                <a:spcPct val="20000"/>
              </a:spcBef>
              <a:buChar char="–"/>
              <a:defRPr kumimoji="1" sz="1700">
                <a:solidFill>
                  <a:schemeClr val="tx1"/>
                </a:solidFill>
                <a:latin typeface="Arial" charset="0"/>
                <a:ea typeface="ＭＳ Ｐゴシック" charset="-128"/>
              </a:defRPr>
            </a:lvl4pPr>
            <a:lvl5pPr marL="2057400" indent="-228600" eaLnBrk="0" hangingPunct="0">
              <a:spcBef>
                <a:spcPct val="20000"/>
              </a:spcBef>
              <a:buChar char="»"/>
              <a:defRPr kumimoji="1" sz="17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17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17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17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1700">
                <a:solidFill>
                  <a:schemeClr val="tx1"/>
                </a:solidFill>
                <a:latin typeface="Arial" charset="0"/>
                <a:ea typeface="ＭＳ Ｐゴシック" charset="-128"/>
              </a:defRPr>
            </a:lvl9pPr>
          </a:lstStyle>
          <a:p>
            <a:pPr lvl="0" eaLnBrk="1" hangingPunct="1">
              <a:lnSpc>
                <a:spcPct val="150000"/>
              </a:lnSpc>
              <a:spcBef>
                <a:spcPts val="150"/>
              </a:spcBef>
              <a:spcAft>
                <a:spcPts val="150"/>
              </a:spcAft>
              <a:buNone/>
              <a:tabLst>
                <a:tab pos="3141663" algn="l"/>
                <a:tab pos="3317875" algn="l"/>
                <a:tab pos="3587750" algn="l"/>
                <a:tab pos="3681413" algn="l"/>
                <a:tab pos="3762375" algn="l"/>
                <a:tab pos="3951288" algn="l"/>
                <a:tab pos="4032250" algn="l"/>
                <a:tab pos="4665663" algn="l"/>
              </a:tabLst>
              <a:defRPr/>
            </a:pPr>
            <a:r>
              <a:rPr kumimoji="1" lang="ja-JP" altLang="en-US" sz="1600" b="1" i="0" u="none" strike="noStrike" kern="1200" cap="none" spc="0" normalizeH="0" baseline="0" noProof="0" dirty="0">
                <a:ln>
                  <a:noFill/>
                </a:ln>
                <a:effectLst/>
                <a:uLnTx/>
                <a:uFillTx/>
                <a:latin typeface="ＭＳ Ｐゴシック" charset="-128"/>
              </a:rPr>
              <a:t>■ 困難な問題を抱える女性支援推進等事業  　（　　</a:t>
            </a:r>
            <a:r>
              <a:rPr lang="ja-JP" altLang="en-US" sz="1600" b="1" dirty="0">
                <a:latin typeface="ＭＳ Ｐゴシック" charset="-128"/>
              </a:rPr>
              <a:t> </a:t>
            </a:r>
            <a:r>
              <a:rPr kumimoji="1" lang="ja-JP" altLang="en-US" sz="1600" b="1" i="0" u="none" strike="noStrike" kern="1200" cap="none" spc="0" normalizeH="0" baseline="0" noProof="0" dirty="0">
                <a:ln>
                  <a:noFill/>
                </a:ln>
                <a:effectLst/>
                <a:uLnTx/>
                <a:uFillTx/>
                <a:latin typeface="ＭＳ Ｐゴシック" charset="-128"/>
              </a:rPr>
              <a:t>３，２００</a:t>
            </a:r>
            <a:r>
              <a:rPr lang="ja-JP" altLang="en-US" sz="1600" b="1" dirty="0">
                <a:latin typeface="ＭＳ Ｐゴシック" charset="-128"/>
              </a:rPr>
              <a:t>万円</a:t>
            </a:r>
            <a:r>
              <a:rPr kumimoji="1" lang="ja-JP" altLang="en-US" sz="1600" b="1" i="0" u="none" strike="noStrike" kern="1200" cap="none" spc="0" normalizeH="0" baseline="0" noProof="0" dirty="0">
                <a:ln>
                  <a:noFill/>
                </a:ln>
                <a:effectLst/>
                <a:uLnTx/>
                <a:uFillTx/>
                <a:latin typeface="ＭＳ Ｐゴシック" charset="-128"/>
              </a:rPr>
              <a:t>）</a:t>
            </a:r>
          </a:p>
        </p:txBody>
      </p:sp>
      <p:sp>
        <p:nvSpPr>
          <p:cNvPr id="12" name="Rectangle 5">
            <a:extLst>
              <a:ext uri="{FF2B5EF4-FFF2-40B4-BE49-F238E27FC236}">
                <a16:creationId xmlns:a16="http://schemas.microsoft.com/office/drawing/2014/main" id="{D8F26E20-74AE-BFDE-0674-F88B733A6B92}"/>
              </a:ext>
            </a:extLst>
          </p:cNvPr>
          <p:cNvSpPr>
            <a:spLocks noChangeArrowheads="1"/>
          </p:cNvSpPr>
          <p:nvPr/>
        </p:nvSpPr>
        <p:spPr bwMode="auto">
          <a:xfrm>
            <a:off x="594205" y="3647718"/>
            <a:ext cx="6489176" cy="387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spcBef>
                <a:spcPts val="200"/>
              </a:spcBef>
              <a:spcAft>
                <a:spcPts val="200"/>
              </a:spcAft>
              <a:buFont typeface="Wingdings" panose="05000000000000000000" pitchFamily="2" charset="2"/>
              <a:buChar char="Ø"/>
            </a:pPr>
            <a:r>
              <a:rPr lang="ja-JP" altLang="en-US" sz="1400" spc="-50" dirty="0">
                <a:latin typeface="+mn-ea"/>
              </a:rPr>
              <a:t>困難な問題を抱える女性を対象とした自立までの伴走型支援体制を構築するため、女性相談支援員を配置</a:t>
            </a:r>
            <a:endParaRPr lang="en-US" altLang="ja-JP" sz="1400" dirty="0">
              <a:latin typeface="+mn-ea"/>
            </a:endParaRPr>
          </a:p>
        </p:txBody>
      </p:sp>
      <p:sp>
        <p:nvSpPr>
          <p:cNvPr id="16" name="Rectangle 5">
            <a:extLst>
              <a:ext uri="{FF2B5EF4-FFF2-40B4-BE49-F238E27FC236}">
                <a16:creationId xmlns:a16="http://schemas.microsoft.com/office/drawing/2014/main" id="{AAFCC765-77DB-85AE-E605-6ACBF4893840}"/>
              </a:ext>
            </a:extLst>
          </p:cNvPr>
          <p:cNvSpPr>
            <a:spLocks noChangeArrowheads="1"/>
          </p:cNvSpPr>
          <p:nvPr/>
        </p:nvSpPr>
        <p:spPr bwMode="auto">
          <a:xfrm>
            <a:off x="946835" y="4082187"/>
            <a:ext cx="7523480" cy="34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2000"/>
              </a:lnSpc>
              <a:spcBef>
                <a:spcPts val="175"/>
              </a:spcBef>
              <a:spcAft>
                <a:spcPts val="175"/>
              </a:spcAft>
            </a:pPr>
            <a:r>
              <a:rPr lang="ja-JP" altLang="en-US" sz="1400" dirty="0">
                <a:latin typeface="ＭＳ Ｐゴシック" panose="020B0600070205080204" pitchFamily="50" charset="-128"/>
              </a:rPr>
              <a:t>・</a:t>
            </a:r>
            <a:r>
              <a:rPr lang="ja-JP" altLang="en-US" sz="1400" spc="-50" dirty="0">
                <a:latin typeface="+mn-ea"/>
              </a:rPr>
              <a:t>相談支援、各種社会福祉サービスとの連携・調整、同行支援　など</a:t>
            </a:r>
            <a:endParaRPr lang="en-US" altLang="ja-JP" sz="1400" dirty="0">
              <a:latin typeface="ＭＳ Ｐゴシック" panose="020B0600070205080204" pitchFamily="50" charset="-128"/>
            </a:endParaRPr>
          </a:p>
        </p:txBody>
      </p:sp>
      <p:sp>
        <p:nvSpPr>
          <p:cNvPr id="20" name="角丸四角形 21">
            <a:extLst>
              <a:ext uri="{FF2B5EF4-FFF2-40B4-BE49-F238E27FC236}">
                <a16:creationId xmlns:a16="http://schemas.microsoft.com/office/drawing/2014/main" id="{6ECC5BDE-30D1-7968-C29C-1E05FFD9F786}"/>
              </a:ext>
            </a:extLst>
          </p:cNvPr>
          <p:cNvSpPr/>
          <p:nvPr/>
        </p:nvSpPr>
        <p:spPr>
          <a:xfrm>
            <a:off x="158331" y="3387150"/>
            <a:ext cx="288925" cy="288925"/>
          </a:xfrm>
          <a:prstGeom prst="roundRect">
            <a:avLst>
              <a:gd name="adj" fmla="val 50000"/>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384175" indent="-42863" algn="l" rtl="0" eaLnBrk="0" fontAlgn="base" hangingPunct="0">
              <a:spcBef>
                <a:spcPct val="0"/>
              </a:spcBef>
              <a:spcAft>
                <a:spcPct val="0"/>
              </a:spcAft>
              <a:defRPr kumimoji="1" kern="1200">
                <a:solidFill>
                  <a:schemeClr val="lt1"/>
                </a:solidFill>
                <a:latin typeface="+mn-lt"/>
                <a:ea typeface="+mn-ea"/>
                <a:cs typeface="+mn-cs"/>
              </a:defRPr>
            </a:lvl2pPr>
            <a:lvl3pPr marL="774700" indent="-92075" algn="l" rtl="0" eaLnBrk="0" fontAlgn="base" hangingPunct="0">
              <a:spcBef>
                <a:spcPct val="0"/>
              </a:spcBef>
              <a:spcAft>
                <a:spcPct val="0"/>
              </a:spcAft>
              <a:defRPr kumimoji="1" kern="1200">
                <a:solidFill>
                  <a:schemeClr val="lt1"/>
                </a:solidFill>
                <a:latin typeface="+mn-lt"/>
                <a:ea typeface="+mn-ea"/>
                <a:cs typeface="+mn-cs"/>
              </a:defRPr>
            </a:lvl3pPr>
            <a:lvl4pPr marL="1163638" indent="-139700" algn="l" rtl="0" eaLnBrk="0" fontAlgn="base" hangingPunct="0">
              <a:spcBef>
                <a:spcPct val="0"/>
              </a:spcBef>
              <a:spcAft>
                <a:spcPct val="0"/>
              </a:spcAft>
              <a:defRPr kumimoji="1" kern="1200">
                <a:solidFill>
                  <a:schemeClr val="lt1"/>
                </a:solidFill>
                <a:latin typeface="+mn-lt"/>
                <a:ea typeface="+mn-ea"/>
                <a:cs typeface="+mn-cs"/>
              </a:defRPr>
            </a:lvl4pPr>
            <a:lvl5pPr marL="1554163" indent="-188913"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ja-JP" altLang="en-US" b="1" dirty="0">
                <a:solidFill>
                  <a:schemeClr val="tx1"/>
                </a:solidFill>
                <a:latin typeface="HG丸ｺﾞｼｯｸM-PRO" pitchFamily="50" charset="-128"/>
                <a:ea typeface="HG丸ｺﾞｼｯｸM-PRO" pitchFamily="50" charset="-128"/>
              </a:rPr>
              <a:t>新</a:t>
            </a:r>
          </a:p>
        </p:txBody>
      </p:sp>
      <p:sp>
        <p:nvSpPr>
          <p:cNvPr id="24" name="Rectangle 5">
            <a:extLst>
              <a:ext uri="{FF2B5EF4-FFF2-40B4-BE49-F238E27FC236}">
                <a16:creationId xmlns:a16="http://schemas.microsoft.com/office/drawing/2014/main" id="{5CDB73C9-8B49-5175-82B8-9475F01B5276}"/>
              </a:ext>
            </a:extLst>
          </p:cNvPr>
          <p:cNvSpPr>
            <a:spLocks noChangeArrowheads="1"/>
          </p:cNvSpPr>
          <p:nvPr/>
        </p:nvSpPr>
        <p:spPr bwMode="auto">
          <a:xfrm>
            <a:off x="559864" y="4645786"/>
            <a:ext cx="5667309" cy="479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lnSpc>
                <a:spcPts val="1500"/>
              </a:lnSpc>
              <a:spcBef>
                <a:spcPts val="200"/>
              </a:spcBef>
              <a:spcAft>
                <a:spcPts val="200"/>
              </a:spcAft>
              <a:buFont typeface="Wingdings" panose="05000000000000000000" pitchFamily="2" charset="2"/>
              <a:buChar char="Ø"/>
            </a:pPr>
            <a:r>
              <a:rPr lang="ja-JP" altLang="en-US" sz="1400" spc="-50" dirty="0">
                <a:latin typeface="+mn-ea"/>
              </a:rPr>
              <a:t>全区役所</a:t>
            </a:r>
            <a:r>
              <a:rPr lang="ja-JP" altLang="en-US" sz="1400" dirty="0">
                <a:latin typeface="+mn-ea"/>
              </a:rPr>
              <a:t>に設置している相談窓口において、相談者の状況に応じて、地域の関係機関と連携しながら包括的・継続的な支援を実施</a:t>
            </a:r>
            <a:endParaRPr lang="en-US" altLang="ja-JP" sz="1400" dirty="0">
              <a:latin typeface="+mn-ea"/>
            </a:endParaRPr>
          </a:p>
        </p:txBody>
      </p:sp>
      <p:pic>
        <p:nvPicPr>
          <p:cNvPr id="9" name="図 8">
            <a:extLst>
              <a:ext uri="{FF2B5EF4-FFF2-40B4-BE49-F238E27FC236}">
                <a16:creationId xmlns:a16="http://schemas.microsoft.com/office/drawing/2014/main" id="{1652A2DF-44BF-F73C-AA58-93DBF56CEDB2}"/>
              </a:ext>
            </a:extLst>
          </p:cNvPr>
          <p:cNvPicPr>
            <a:picLocks noChangeAspect="1"/>
          </p:cNvPicPr>
          <p:nvPr/>
        </p:nvPicPr>
        <p:blipFill>
          <a:blip r:embed="rId3" cstate="print">
            <a:extLst>
              <a:ext uri="{28A0092B-C50C-407E-A947-70E740481C1C}">
                <a14:useLocalDpi xmlns:a14="http://schemas.microsoft.com/office/drawing/2010/main"/>
              </a:ext>
            </a:extLst>
          </a:blip>
          <a:srcRect/>
          <a:stretch>
            <a:fillRect/>
          </a:stretch>
        </p:blipFill>
        <p:spPr bwMode="auto">
          <a:xfrm>
            <a:off x="7321759" y="3407705"/>
            <a:ext cx="1109250" cy="1092042"/>
          </a:xfrm>
          <a:prstGeom prst="rect">
            <a:avLst/>
          </a:prstGeom>
          <a:noFill/>
          <a:ln>
            <a:noFill/>
          </a:ln>
        </p:spPr>
      </p:pic>
    </p:spTree>
    <p:extLst>
      <p:ext uri="{BB962C8B-B14F-4D97-AF65-F5344CB8AC3E}">
        <p14:creationId xmlns:p14="http://schemas.microsoft.com/office/powerpoint/2010/main" val="601636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4"/>
          <p:cNvSpPr>
            <a:spLocks noChangeArrowheads="1"/>
          </p:cNvSpPr>
          <p:nvPr/>
        </p:nvSpPr>
        <p:spPr bwMode="auto">
          <a:xfrm>
            <a:off x="0" y="-6076"/>
            <a:ext cx="9144000" cy="470873"/>
          </a:xfrm>
          <a:prstGeom prst="rect">
            <a:avLst/>
          </a:prstGeom>
          <a:gradFill flip="none" rotWithShape="1">
            <a:gsLst>
              <a:gs pos="40000">
                <a:srgbClr val="000099"/>
              </a:gs>
              <a:gs pos="90000">
                <a:schemeClr val="bg1"/>
              </a:gs>
            </a:gsLst>
            <a:lin ang="0" scaled="1"/>
            <a:tileRect/>
          </a:gradFill>
          <a:ln w="38100" algn="ctr">
            <a:noFill/>
            <a:miter lim="800000"/>
            <a:headEnd/>
            <a:tailEnd/>
          </a:ln>
          <a:effectLst/>
        </p:spPr>
        <p:txBody>
          <a:bodyPr wrap="none" lIns="69101" tIns="34550" rIns="69101" bIns="34550" anchor="ctr"/>
          <a:lstStyle/>
          <a:p>
            <a:pPr>
              <a:defRPr/>
            </a:pPr>
            <a:r>
              <a:rPr lang="ja-JP" altLang="en-US" sz="258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rPr>
              <a:t>すこやかでこころ豊かに暮らすための施策</a:t>
            </a:r>
            <a:endParaRPr lang="en-US" altLang="ja-JP" sz="1844" dirty="0">
              <a:solidFill>
                <a:schemeClr val="bg1"/>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endParaRPr>
          </a:p>
        </p:txBody>
      </p:sp>
      <p:sp>
        <p:nvSpPr>
          <p:cNvPr id="23" name="Rectangle 5"/>
          <p:cNvSpPr>
            <a:spLocks noChangeArrowheads="1"/>
          </p:cNvSpPr>
          <p:nvPr/>
        </p:nvSpPr>
        <p:spPr bwMode="auto">
          <a:xfrm>
            <a:off x="371800" y="592295"/>
            <a:ext cx="7478668" cy="294811"/>
          </a:xfrm>
          <a:prstGeom prst="rect">
            <a:avLst/>
          </a:prstGeom>
          <a:noFill/>
          <a:ln w="9525">
            <a:noFill/>
            <a:miter lim="800000"/>
            <a:headEnd/>
            <a:tailEnd/>
          </a:ln>
        </p:spPr>
        <p:txBody>
          <a:bodyPr lIns="69595" tIns="34797" rIns="69595" bIns="34797"/>
          <a:lstStyle/>
          <a:p>
            <a:pPr eaLnBrk="1" hangingPunct="1">
              <a:lnSpc>
                <a:spcPts val="2234"/>
              </a:lnSpc>
              <a:spcBef>
                <a:spcPts val="152"/>
              </a:spcBef>
              <a:spcAft>
                <a:spcPts val="152"/>
              </a:spcAft>
              <a:tabLst>
                <a:tab pos="239713" algn="l"/>
                <a:tab pos="3441700" algn="l"/>
                <a:tab pos="3529013" algn="l"/>
                <a:tab pos="4083050" algn="l"/>
                <a:tab pos="4325938" algn="l"/>
                <a:tab pos="4927600" algn="l"/>
                <a:tab pos="5024438" algn="l"/>
                <a:tab pos="5475288" algn="l"/>
                <a:tab pos="5610225" algn="l"/>
              </a:tabLst>
              <a:defRPr/>
            </a:pPr>
            <a:r>
              <a:rPr lang="ja-JP" altLang="en-US" sz="1600" b="1" dirty="0">
                <a:latin typeface="ＭＳ Ｐゴシック" pitchFamily="50" charset="-128"/>
                <a:ea typeface="ＭＳ Ｐゴシック" charset="-128"/>
              </a:rPr>
              <a:t>■</a:t>
            </a:r>
            <a:r>
              <a:rPr lang="ja-JP" altLang="en-US" sz="1600" b="1" dirty="0">
                <a:latin typeface="ＭＳ Ｐゴシック" pitchFamily="50" charset="-128"/>
              </a:rPr>
              <a:t> </a:t>
            </a:r>
            <a:r>
              <a:rPr lang="ja-JP" altLang="ja-JP" sz="1600" b="1" dirty="0">
                <a:latin typeface="ＭＳ Ｐゴシック" pitchFamily="50" charset="-128"/>
                <a:ea typeface="ＭＳ Ｐゴシック" charset="-128"/>
              </a:rPr>
              <a:t>　</a:t>
            </a:r>
            <a:r>
              <a:rPr lang="ja-JP" altLang="en-US" sz="1600" b="1" dirty="0">
                <a:latin typeface="ＭＳ Ｐゴシック" pitchFamily="50" charset="-128"/>
                <a:ea typeface="ＭＳ Ｐゴシック" charset="-128"/>
              </a:rPr>
              <a:t>がん患者支援事業　　　　　　　　　　　　　　　　　　　（    　 ４，１００万円） </a:t>
            </a:r>
            <a:endParaRPr lang="en-US" altLang="ja-JP" sz="1600" b="1" dirty="0">
              <a:latin typeface="ＭＳ Ｐゴシック" pitchFamily="50" charset="-128"/>
              <a:ea typeface="ＭＳ Ｐゴシック" charset="-128"/>
            </a:endParaRPr>
          </a:p>
        </p:txBody>
      </p:sp>
      <p:sp>
        <p:nvSpPr>
          <p:cNvPr id="30" name="Rectangle 5"/>
          <p:cNvSpPr>
            <a:spLocks noChangeArrowheads="1"/>
          </p:cNvSpPr>
          <p:nvPr/>
        </p:nvSpPr>
        <p:spPr bwMode="auto">
          <a:xfrm>
            <a:off x="425829" y="1227303"/>
            <a:ext cx="7527654" cy="548285"/>
          </a:xfrm>
          <a:prstGeom prst="rect">
            <a:avLst/>
          </a:prstGeom>
          <a:noFill/>
          <a:ln w="9525">
            <a:noFill/>
            <a:miter lim="800000"/>
            <a:headEnd/>
            <a:tailEnd/>
          </a:ln>
        </p:spPr>
        <p:txBody>
          <a:bodyPr lIns="69595" tIns="34797" rIns="69595" bIns="34797"/>
          <a:lstStyle/>
          <a:p>
            <a:pPr marL="433943" indent="-277949" eaLnBrk="1" hangingPunct="1">
              <a:lnSpc>
                <a:spcPts val="1500"/>
              </a:lnSpc>
              <a:spcBef>
                <a:spcPts val="152"/>
              </a:spcBef>
              <a:spcAft>
                <a:spcPts val="152"/>
              </a:spcAft>
              <a:buFont typeface="Wingdings" panose="05000000000000000000" pitchFamily="2" charset="2"/>
              <a:buChar char="Ø"/>
              <a:defRPr/>
            </a:pPr>
            <a:r>
              <a:rPr lang="ja-JP" altLang="en-US" sz="1400" dirty="0">
                <a:latin typeface="ＭＳ Ｐゴシック" pitchFamily="50" charset="-128"/>
                <a:ea typeface="ＭＳ Ｐゴシック" charset="-128"/>
              </a:rPr>
              <a:t>若年がん患者のターミナルケア支援として、在宅介護サービス経費、福祉用具の</a:t>
            </a:r>
            <a:br>
              <a:rPr lang="en-US" altLang="ja-JP" sz="1400" dirty="0">
                <a:latin typeface="ＭＳ Ｐゴシック" pitchFamily="50" charset="-128"/>
                <a:ea typeface="ＭＳ Ｐゴシック" charset="-128"/>
              </a:rPr>
            </a:br>
            <a:r>
              <a:rPr lang="ja-JP" altLang="en-US" sz="1400" dirty="0">
                <a:latin typeface="ＭＳ Ｐゴシック" pitchFamily="50" charset="-128"/>
                <a:ea typeface="ＭＳ Ｐゴシック" charset="-128"/>
              </a:rPr>
              <a:t>貸与・購入経費を助成　</a:t>
            </a:r>
            <a:endParaRPr lang="en-US" altLang="ja-JP" sz="1400" dirty="0">
              <a:latin typeface="ＭＳ Ｐゴシック" pitchFamily="50" charset="-128"/>
              <a:ea typeface="ＭＳ Ｐゴシック" charset="-128"/>
            </a:endParaRPr>
          </a:p>
          <a:p>
            <a:pPr marL="155994" eaLnBrk="1" hangingPunct="1">
              <a:spcBef>
                <a:spcPts val="152"/>
              </a:spcBef>
              <a:spcAft>
                <a:spcPts val="152"/>
              </a:spcAft>
              <a:defRPr/>
            </a:pPr>
            <a:r>
              <a:rPr lang="ja-JP" altLang="en-US" sz="1400" dirty="0">
                <a:latin typeface="ＭＳ Ｐゴシック" pitchFamily="50" charset="-128"/>
                <a:ea typeface="ＭＳ Ｐゴシック" charset="-128"/>
              </a:rPr>
              <a:t>　　　　　</a:t>
            </a:r>
            <a:endParaRPr lang="en-US" altLang="ja-JP" sz="1400" dirty="0">
              <a:latin typeface="ＭＳ Ｐゴシック" pitchFamily="50" charset="-128"/>
              <a:ea typeface="ＭＳ Ｐゴシック" charset="-128"/>
            </a:endParaRPr>
          </a:p>
        </p:txBody>
      </p:sp>
      <p:sp>
        <p:nvSpPr>
          <p:cNvPr id="32" name="スライド番号プレースホルダー 1"/>
          <p:cNvSpPr>
            <a:spLocks noGrp="1"/>
          </p:cNvSpPr>
          <p:nvPr>
            <p:ph type="sldNum" sz="quarter" idx="12"/>
          </p:nvPr>
        </p:nvSpPr>
        <p:spPr>
          <a:xfrm>
            <a:off x="6986653" y="4778802"/>
            <a:ext cx="2160000" cy="358775"/>
          </a:xfrm>
        </p:spPr>
        <p:txBody>
          <a:bodyPr/>
          <a:lstStyle/>
          <a:p>
            <a:pPr>
              <a:defRPr/>
            </a:pPr>
            <a:fld id="{A2B66F92-5B6F-40D4-B1D3-96B798ADC06F}" type="slidenum">
              <a:rPr lang="en-US" altLang="ja-JP" sz="2000" b="1" smtClean="0">
                <a:solidFill>
                  <a:srgbClr val="000000"/>
                </a:solidFill>
                <a:effectLst>
                  <a:outerShdw blurRad="38100" dist="38100" dir="2700000" algn="tl">
                    <a:srgbClr val="000000">
                      <a:alpha val="43137"/>
                    </a:srgbClr>
                  </a:outerShdw>
                </a:effectLst>
              </a:rPr>
              <a:pPr>
                <a:defRPr/>
              </a:pPr>
              <a:t>23</a:t>
            </a:fld>
            <a:endParaRPr lang="en-US" altLang="ja-JP" sz="2000" b="1" dirty="0">
              <a:solidFill>
                <a:srgbClr val="000000"/>
              </a:solidFill>
              <a:effectLst>
                <a:outerShdw blurRad="38100" dist="38100" dir="2700000" algn="tl">
                  <a:srgbClr val="000000">
                    <a:alpha val="43137"/>
                  </a:srgbClr>
                </a:outerShdw>
              </a:effectLst>
            </a:endParaRPr>
          </a:p>
        </p:txBody>
      </p:sp>
      <p:sp>
        <p:nvSpPr>
          <p:cNvPr id="25" name="Rectangle 5"/>
          <p:cNvSpPr>
            <a:spLocks noChangeArrowheads="1"/>
          </p:cNvSpPr>
          <p:nvPr/>
        </p:nvSpPr>
        <p:spPr bwMode="auto">
          <a:xfrm>
            <a:off x="726863" y="1036167"/>
            <a:ext cx="7527654" cy="324894"/>
          </a:xfrm>
          <a:prstGeom prst="rect">
            <a:avLst/>
          </a:prstGeom>
          <a:noFill/>
          <a:ln w="9525">
            <a:noFill/>
            <a:miter lim="800000"/>
            <a:headEnd/>
            <a:tailEnd/>
          </a:ln>
        </p:spPr>
        <p:txBody>
          <a:bodyPr lIns="69595" tIns="34797" rIns="69595" bIns="34797"/>
          <a:lstStyle/>
          <a:p>
            <a:pPr marL="155994" eaLnBrk="1" hangingPunct="1">
              <a:spcBef>
                <a:spcPts val="152"/>
              </a:spcBef>
              <a:spcAft>
                <a:spcPts val="152"/>
              </a:spcAft>
              <a:defRPr/>
            </a:pPr>
            <a:r>
              <a:rPr lang="ja-JP" altLang="en-US" sz="1400" dirty="0">
                <a:latin typeface="ＭＳ Ｐゴシック" pitchFamily="50" charset="-128"/>
                <a:ea typeface="ＭＳ Ｐゴシック" charset="-128"/>
              </a:rPr>
              <a:t>　　　 　　　</a:t>
            </a:r>
            <a:endParaRPr lang="en-US" altLang="ja-JP" sz="1400" dirty="0">
              <a:latin typeface="ＭＳ Ｐゴシック" pitchFamily="50" charset="-128"/>
              <a:ea typeface="ＭＳ Ｐゴシック" charset="-128"/>
            </a:endParaRPr>
          </a:p>
          <a:p>
            <a:pPr marL="155994" eaLnBrk="1" hangingPunct="1">
              <a:spcBef>
                <a:spcPts val="152"/>
              </a:spcBef>
              <a:spcAft>
                <a:spcPts val="152"/>
              </a:spcAft>
              <a:defRPr/>
            </a:pPr>
            <a:r>
              <a:rPr lang="ja-JP" altLang="en-US" sz="1400" dirty="0">
                <a:latin typeface="ＭＳ Ｐゴシック" pitchFamily="50" charset="-128"/>
                <a:ea typeface="ＭＳ Ｐゴシック" charset="-128"/>
              </a:rPr>
              <a:t>　　　　　</a:t>
            </a:r>
            <a:endParaRPr lang="en-US" altLang="ja-JP" sz="1400" dirty="0">
              <a:latin typeface="ＭＳ Ｐゴシック" pitchFamily="50" charset="-128"/>
              <a:ea typeface="ＭＳ Ｐゴシック" charset="-128"/>
            </a:endParaRPr>
          </a:p>
        </p:txBody>
      </p:sp>
      <p:sp>
        <p:nvSpPr>
          <p:cNvPr id="27" name="Rectangle 5"/>
          <p:cNvSpPr>
            <a:spLocks noChangeArrowheads="1"/>
          </p:cNvSpPr>
          <p:nvPr/>
        </p:nvSpPr>
        <p:spPr bwMode="auto">
          <a:xfrm>
            <a:off x="726863" y="1587008"/>
            <a:ext cx="7527654" cy="334102"/>
          </a:xfrm>
          <a:prstGeom prst="rect">
            <a:avLst/>
          </a:prstGeom>
          <a:noFill/>
          <a:ln w="9525">
            <a:noFill/>
            <a:miter lim="800000"/>
            <a:headEnd/>
            <a:tailEnd/>
          </a:ln>
        </p:spPr>
        <p:txBody>
          <a:bodyPr lIns="69595" tIns="34797" rIns="69595" bIns="34797"/>
          <a:lstStyle/>
          <a:p>
            <a:pPr marL="155994" eaLnBrk="1" hangingPunct="1">
              <a:spcBef>
                <a:spcPts val="152"/>
              </a:spcBef>
              <a:spcAft>
                <a:spcPts val="152"/>
              </a:spcAft>
              <a:defRPr/>
            </a:pPr>
            <a:r>
              <a:rPr lang="ja-JP" altLang="en-US" sz="1400" dirty="0">
                <a:latin typeface="ＭＳ Ｐゴシック" pitchFamily="50" charset="-128"/>
                <a:ea typeface="ＭＳ Ｐゴシック" charset="-128"/>
              </a:rPr>
              <a:t>　　　　　　　　　　　　　　　　　　　　　　　　　　　　</a:t>
            </a:r>
            <a:endParaRPr lang="en-US" altLang="ja-JP" sz="1400" dirty="0">
              <a:latin typeface="ＭＳ Ｐゴシック" pitchFamily="50" charset="-128"/>
              <a:ea typeface="ＭＳ Ｐゴシック" charset="-128"/>
            </a:endParaRPr>
          </a:p>
          <a:p>
            <a:pPr marL="155994" eaLnBrk="1" hangingPunct="1">
              <a:spcBef>
                <a:spcPts val="152"/>
              </a:spcBef>
              <a:spcAft>
                <a:spcPts val="152"/>
              </a:spcAft>
              <a:defRPr/>
            </a:pPr>
            <a:r>
              <a:rPr lang="ja-JP" altLang="en-US" sz="1400" dirty="0">
                <a:latin typeface="ＭＳ Ｐゴシック" pitchFamily="50" charset="-128"/>
                <a:ea typeface="ＭＳ Ｐゴシック" charset="-128"/>
              </a:rPr>
              <a:t>　　　　　</a:t>
            </a:r>
            <a:endParaRPr lang="en-US" altLang="ja-JP" sz="1400" dirty="0">
              <a:latin typeface="ＭＳ Ｐゴシック" pitchFamily="50" charset="-128"/>
              <a:ea typeface="ＭＳ Ｐゴシック" charset="-128"/>
            </a:endParaRPr>
          </a:p>
        </p:txBody>
      </p:sp>
      <p:sp>
        <p:nvSpPr>
          <p:cNvPr id="33" name="Rectangle 5"/>
          <p:cNvSpPr>
            <a:spLocks noChangeArrowheads="1"/>
          </p:cNvSpPr>
          <p:nvPr/>
        </p:nvSpPr>
        <p:spPr bwMode="auto">
          <a:xfrm>
            <a:off x="417665" y="910939"/>
            <a:ext cx="7527654" cy="279369"/>
          </a:xfrm>
          <a:prstGeom prst="rect">
            <a:avLst/>
          </a:prstGeom>
          <a:noFill/>
          <a:ln w="9525">
            <a:noFill/>
            <a:miter lim="800000"/>
            <a:headEnd/>
            <a:tailEnd/>
          </a:ln>
        </p:spPr>
        <p:txBody>
          <a:bodyPr lIns="69595" tIns="34797" rIns="69595" bIns="34797"/>
          <a:lstStyle/>
          <a:p>
            <a:pPr marL="433943" indent="-277949" eaLnBrk="1" hangingPunct="1">
              <a:spcBef>
                <a:spcPts val="152"/>
              </a:spcBef>
              <a:spcAft>
                <a:spcPts val="152"/>
              </a:spcAft>
              <a:buFont typeface="Wingdings" panose="05000000000000000000" pitchFamily="2" charset="2"/>
              <a:buChar char="Ø"/>
              <a:defRPr/>
            </a:pPr>
            <a:r>
              <a:rPr lang="ja-JP" altLang="en-US" sz="1400" dirty="0">
                <a:latin typeface="ＭＳ Ｐゴシック" pitchFamily="50" charset="-128"/>
                <a:ea typeface="ＭＳ Ｐゴシック" charset="-128"/>
              </a:rPr>
              <a:t>がん患者のアピアランスケア支援として、 ウイッグ・乳房補整具等の購入経費を助成　　</a:t>
            </a:r>
            <a:endParaRPr lang="en-US" altLang="ja-JP" sz="1400" dirty="0">
              <a:latin typeface="ＭＳ Ｐゴシック" pitchFamily="50" charset="-128"/>
              <a:ea typeface="ＭＳ Ｐゴシック" charset="-128"/>
            </a:endParaRPr>
          </a:p>
          <a:p>
            <a:pPr marL="155994" eaLnBrk="1" hangingPunct="1">
              <a:spcBef>
                <a:spcPts val="152"/>
              </a:spcBef>
              <a:spcAft>
                <a:spcPts val="152"/>
              </a:spcAft>
              <a:defRPr/>
            </a:pPr>
            <a:r>
              <a:rPr lang="ja-JP" altLang="en-US" sz="1400" dirty="0">
                <a:latin typeface="ＭＳ Ｐゴシック" pitchFamily="50" charset="-128"/>
                <a:ea typeface="ＭＳ Ｐゴシック" charset="-128"/>
              </a:rPr>
              <a:t>　　</a:t>
            </a:r>
            <a:endParaRPr lang="en-US" altLang="ja-JP" sz="1400" dirty="0">
              <a:latin typeface="ＭＳ Ｐゴシック" pitchFamily="50" charset="-128"/>
              <a:ea typeface="ＭＳ Ｐゴシック" charset="-128"/>
            </a:endParaRPr>
          </a:p>
        </p:txBody>
      </p:sp>
      <p:pic>
        <p:nvPicPr>
          <p:cNvPr id="4" name="図 3"/>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7623190" y="666945"/>
            <a:ext cx="801475" cy="709215"/>
          </a:xfrm>
          <a:prstGeom prst="rect">
            <a:avLst/>
          </a:prstGeom>
        </p:spPr>
      </p:pic>
      <p:sp>
        <p:nvSpPr>
          <p:cNvPr id="2" name="Rectangle 5">
            <a:extLst>
              <a:ext uri="{FF2B5EF4-FFF2-40B4-BE49-F238E27FC236}">
                <a16:creationId xmlns:a16="http://schemas.microsoft.com/office/drawing/2014/main" id="{12BB78CF-7A84-27A4-FE51-683806250496}"/>
              </a:ext>
            </a:extLst>
          </p:cNvPr>
          <p:cNvSpPr>
            <a:spLocks noChangeArrowheads="1"/>
          </p:cNvSpPr>
          <p:nvPr/>
        </p:nvSpPr>
        <p:spPr bwMode="auto">
          <a:xfrm>
            <a:off x="365353" y="1819977"/>
            <a:ext cx="7522124" cy="389176"/>
          </a:xfrm>
          <a:prstGeom prst="rect">
            <a:avLst/>
          </a:prstGeom>
          <a:noFill/>
          <a:ln w="9525">
            <a:noFill/>
            <a:miter lim="800000"/>
            <a:headEnd/>
            <a:tailEnd/>
          </a:ln>
        </p:spPr>
        <p:txBody>
          <a:bodyPr lIns="69595" tIns="34797" rIns="69595" bIns="34797"/>
          <a:lstStyle/>
          <a:p>
            <a:pPr eaLnBrk="1" hangingPunct="1">
              <a:lnSpc>
                <a:spcPts val="2234"/>
              </a:lnSpc>
              <a:spcBef>
                <a:spcPts val="152"/>
              </a:spcBef>
              <a:spcAft>
                <a:spcPts val="152"/>
              </a:spcAft>
              <a:tabLst>
                <a:tab pos="239713" algn="l"/>
                <a:tab pos="3441700" algn="l"/>
                <a:tab pos="3529013" algn="l"/>
                <a:tab pos="4083050" algn="l"/>
                <a:tab pos="4325938" algn="l"/>
                <a:tab pos="4927600" algn="l"/>
                <a:tab pos="5475288" algn="l"/>
                <a:tab pos="5610225" algn="l"/>
                <a:tab pos="6551613" algn="l"/>
              </a:tabLst>
              <a:defRPr/>
            </a:pPr>
            <a:r>
              <a:rPr lang="ja-JP" altLang="en-US" sz="1600" b="1" dirty="0">
                <a:latin typeface="ＭＳ Ｐゴシック" pitchFamily="50" charset="-128"/>
                <a:ea typeface="ＭＳ Ｐゴシック" charset="-128"/>
              </a:rPr>
              <a:t>■</a:t>
            </a:r>
            <a:r>
              <a:rPr lang="ja-JP" altLang="en-US" sz="1600" b="1" dirty="0">
                <a:latin typeface="ＭＳ Ｐゴシック" pitchFamily="50" charset="-128"/>
              </a:rPr>
              <a:t> </a:t>
            </a:r>
            <a:r>
              <a:rPr lang="ja-JP" altLang="ja-JP" sz="1600" b="1" dirty="0">
                <a:latin typeface="ＭＳ Ｐゴシック" pitchFamily="50" charset="-128"/>
                <a:ea typeface="ＭＳ Ｐゴシック" charset="-128"/>
              </a:rPr>
              <a:t>　</a:t>
            </a:r>
            <a:r>
              <a:rPr lang="ja-JP" altLang="en-US" sz="1600" b="1" dirty="0">
                <a:latin typeface="ＭＳ Ｐゴシック" pitchFamily="50" charset="-128"/>
                <a:ea typeface="ＭＳ Ｐゴシック" charset="-128"/>
              </a:rPr>
              <a:t>依存症対策支援事業　　　　　　　　　　　　　　　　　 （    　 ５，９００万円） </a:t>
            </a:r>
            <a:endParaRPr lang="en-US" altLang="ja-JP" sz="1600" b="1" dirty="0">
              <a:latin typeface="ＭＳ Ｐゴシック" pitchFamily="50" charset="-128"/>
              <a:ea typeface="ＭＳ Ｐゴシック" charset="-128"/>
            </a:endParaRPr>
          </a:p>
        </p:txBody>
      </p:sp>
      <p:sp>
        <p:nvSpPr>
          <p:cNvPr id="5" name="Rectangle 5">
            <a:extLst>
              <a:ext uri="{FF2B5EF4-FFF2-40B4-BE49-F238E27FC236}">
                <a16:creationId xmlns:a16="http://schemas.microsoft.com/office/drawing/2014/main" id="{93331AA0-BD09-96BA-989F-C5939921A053}"/>
              </a:ext>
            </a:extLst>
          </p:cNvPr>
          <p:cNvSpPr>
            <a:spLocks noChangeArrowheads="1"/>
          </p:cNvSpPr>
          <p:nvPr/>
        </p:nvSpPr>
        <p:spPr bwMode="auto">
          <a:xfrm>
            <a:off x="359653" y="2751050"/>
            <a:ext cx="7585658" cy="365796"/>
          </a:xfrm>
          <a:prstGeom prst="rect">
            <a:avLst/>
          </a:prstGeom>
          <a:noFill/>
          <a:ln w="9525">
            <a:noFill/>
            <a:miter lim="800000"/>
            <a:headEnd/>
            <a:tailEnd/>
          </a:ln>
        </p:spPr>
        <p:txBody>
          <a:bodyPr lIns="69595" tIns="34797" rIns="69595" bIns="34797"/>
          <a:lstStyle/>
          <a:p>
            <a:pPr eaLnBrk="1" hangingPunct="1">
              <a:lnSpc>
                <a:spcPts val="2234"/>
              </a:lnSpc>
              <a:spcBef>
                <a:spcPts val="152"/>
              </a:spcBef>
              <a:spcAft>
                <a:spcPts val="152"/>
              </a:spcAft>
              <a:tabLst>
                <a:tab pos="239713" algn="l"/>
                <a:tab pos="3441700" algn="l"/>
                <a:tab pos="3529013" algn="l"/>
                <a:tab pos="4083050" algn="l"/>
                <a:tab pos="4325938" algn="l"/>
                <a:tab pos="5378450" algn="l"/>
                <a:tab pos="5648325" algn="l"/>
                <a:tab pos="6454775" algn="l"/>
              </a:tabLst>
              <a:defRPr/>
            </a:pPr>
            <a:r>
              <a:rPr lang="ja-JP" altLang="en-US" sz="1600" b="1" dirty="0">
                <a:latin typeface="ＭＳ Ｐゴシック" pitchFamily="50" charset="-128"/>
                <a:ea typeface="ＭＳ Ｐゴシック" charset="-128"/>
              </a:rPr>
              <a:t>■</a:t>
            </a:r>
            <a:r>
              <a:rPr lang="ja-JP" altLang="en-US" sz="1600" b="1" dirty="0">
                <a:latin typeface="ＭＳ Ｐゴシック" pitchFamily="50" charset="-128"/>
              </a:rPr>
              <a:t> </a:t>
            </a:r>
            <a:r>
              <a:rPr lang="ja-JP" altLang="en-US" sz="1600" b="1" dirty="0">
                <a:latin typeface="ＭＳ Ｐゴシック" pitchFamily="50" charset="-128"/>
                <a:ea typeface="ＭＳ Ｐゴシック" charset="-128"/>
              </a:rPr>
              <a:t>　ひきこもり相談支援事業　　　　　　　　　　　　    　  （   　  １，８００万円） </a:t>
            </a:r>
            <a:endParaRPr lang="en-US" altLang="ja-JP" sz="1600" b="1" dirty="0">
              <a:latin typeface="ＭＳ Ｐゴシック" pitchFamily="50" charset="-128"/>
              <a:ea typeface="ＭＳ Ｐゴシック" charset="-128"/>
            </a:endParaRPr>
          </a:p>
        </p:txBody>
      </p:sp>
      <p:sp>
        <p:nvSpPr>
          <p:cNvPr id="7" name="Rectangle 5">
            <a:extLst>
              <a:ext uri="{FF2B5EF4-FFF2-40B4-BE49-F238E27FC236}">
                <a16:creationId xmlns:a16="http://schemas.microsoft.com/office/drawing/2014/main" id="{C39FE205-071C-286E-77D1-28D6EB32FEB4}"/>
              </a:ext>
            </a:extLst>
          </p:cNvPr>
          <p:cNvSpPr>
            <a:spLocks noChangeArrowheads="1"/>
          </p:cNvSpPr>
          <p:nvPr/>
        </p:nvSpPr>
        <p:spPr bwMode="auto">
          <a:xfrm>
            <a:off x="425829" y="3074488"/>
            <a:ext cx="6660415" cy="262326"/>
          </a:xfrm>
          <a:prstGeom prst="rect">
            <a:avLst/>
          </a:prstGeom>
          <a:noFill/>
          <a:ln w="9525">
            <a:noFill/>
            <a:miter lim="800000"/>
            <a:headEnd/>
            <a:tailEnd/>
          </a:ln>
        </p:spPr>
        <p:txBody>
          <a:bodyPr lIns="77929" tIns="38964" rIns="77929" bIns="38964"/>
          <a:lstStyle/>
          <a:p>
            <a:pPr marL="485775" indent="-311150" eaLnBrk="1" hangingPunct="1">
              <a:lnSpc>
                <a:spcPts val="1700"/>
              </a:lnSpc>
              <a:spcBef>
                <a:spcPts val="170"/>
              </a:spcBef>
              <a:spcAft>
                <a:spcPts val="170"/>
              </a:spcAft>
              <a:buFont typeface="Wingdings" panose="05000000000000000000" pitchFamily="2" charset="2"/>
              <a:buChar char="Ø"/>
              <a:defRPr/>
            </a:pPr>
            <a:r>
              <a:rPr lang="ja-JP" altLang="en-US" sz="1400" dirty="0">
                <a:latin typeface="ＭＳ Ｐゴシック" pitchFamily="50" charset="-128"/>
                <a:ea typeface="ＭＳ Ｐゴシック" charset="-128"/>
              </a:rPr>
              <a:t>ひきこもり状態にある方・家族等への専用電話や医師による相談支援等を実施　　　　　</a:t>
            </a:r>
            <a:endParaRPr lang="en-US" altLang="ja-JP" sz="1400" dirty="0">
              <a:latin typeface="ＭＳ Ｐゴシック" panose="020B0600070205080204" pitchFamily="50" charset="-128"/>
            </a:endParaRPr>
          </a:p>
        </p:txBody>
      </p:sp>
      <p:sp>
        <p:nvSpPr>
          <p:cNvPr id="8" name="Rectangle 5">
            <a:extLst>
              <a:ext uri="{FF2B5EF4-FFF2-40B4-BE49-F238E27FC236}">
                <a16:creationId xmlns:a16="http://schemas.microsoft.com/office/drawing/2014/main" id="{DDF0AC0D-E4A8-3F8C-4F02-7C7FC9CCF520}"/>
              </a:ext>
            </a:extLst>
          </p:cNvPr>
          <p:cNvSpPr>
            <a:spLocks noChangeArrowheads="1"/>
          </p:cNvSpPr>
          <p:nvPr/>
        </p:nvSpPr>
        <p:spPr bwMode="auto">
          <a:xfrm>
            <a:off x="452141" y="2139472"/>
            <a:ext cx="6354992" cy="472489"/>
          </a:xfrm>
          <a:prstGeom prst="rect">
            <a:avLst/>
          </a:prstGeom>
          <a:noFill/>
          <a:ln w="9525">
            <a:noFill/>
            <a:miter lim="800000"/>
            <a:headEnd/>
            <a:tailEnd/>
          </a:ln>
        </p:spPr>
        <p:txBody>
          <a:bodyPr lIns="69595" tIns="34797" rIns="69595" bIns="34797"/>
          <a:lstStyle/>
          <a:p>
            <a:pPr marL="433943" indent="-277949" eaLnBrk="1" hangingPunct="1">
              <a:lnSpc>
                <a:spcPts val="1500"/>
              </a:lnSpc>
              <a:spcBef>
                <a:spcPts val="152"/>
              </a:spcBef>
              <a:spcAft>
                <a:spcPts val="152"/>
              </a:spcAft>
              <a:buFont typeface="Wingdings" panose="05000000000000000000" pitchFamily="2" charset="2"/>
              <a:buChar char="Ø"/>
              <a:defRPr/>
            </a:pPr>
            <a:r>
              <a:rPr lang="ja-JP" altLang="en-US" sz="1400" dirty="0">
                <a:latin typeface="ＭＳ Ｐゴシック" pitchFamily="50" charset="-128"/>
                <a:ea typeface="ＭＳ Ｐゴシック" charset="-128"/>
              </a:rPr>
              <a:t>依存症に悩む方への</a:t>
            </a:r>
            <a:r>
              <a:rPr lang="en-US" altLang="ja-JP" sz="1400" dirty="0">
                <a:latin typeface="ＭＳ Ｐゴシック" pitchFamily="50" charset="-128"/>
                <a:ea typeface="ＭＳ Ｐゴシック" charset="-128"/>
              </a:rPr>
              <a:t>LINE</a:t>
            </a:r>
            <a:r>
              <a:rPr lang="ja-JP" altLang="en-US" sz="1400" dirty="0">
                <a:latin typeface="ＭＳ Ｐゴシック" pitchFamily="50" charset="-128"/>
                <a:ea typeface="ＭＳ Ｐゴシック" charset="-128"/>
              </a:rPr>
              <a:t>相談、ギャンブル等依存症に関する啓発イベントや医療機関職員向けの研修等を大阪府と共同で実施　　</a:t>
            </a:r>
            <a:endParaRPr lang="en-US" altLang="ja-JP" sz="1400" dirty="0">
              <a:latin typeface="ＭＳ Ｐゴシック" pitchFamily="50" charset="-128"/>
              <a:ea typeface="ＭＳ Ｐゴシック" charset="-128"/>
            </a:endParaRPr>
          </a:p>
        </p:txBody>
      </p:sp>
      <p:sp>
        <p:nvSpPr>
          <p:cNvPr id="12" name="角丸四角形 27">
            <a:extLst>
              <a:ext uri="{FF2B5EF4-FFF2-40B4-BE49-F238E27FC236}">
                <a16:creationId xmlns:a16="http://schemas.microsoft.com/office/drawing/2014/main" id="{85F61CDD-8341-E4DF-F01E-3B12B1A1F46A}"/>
              </a:ext>
            </a:extLst>
          </p:cNvPr>
          <p:cNvSpPr/>
          <p:nvPr/>
        </p:nvSpPr>
        <p:spPr>
          <a:xfrm>
            <a:off x="704938" y="3593386"/>
            <a:ext cx="6102194" cy="32720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55992" eaLnBrk="1" hangingPunct="1">
              <a:lnSpc>
                <a:spcPts val="1600"/>
              </a:lnSpc>
              <a:spcBef>
                <a:spcPts val="152"/>
              </a:spcBef>
              <a:spcAft>
                <a:spcPts val="152"/>
              </a:spcAft>
              <a:defRPr/>
            </a:pPr>
            <a:r>
              <a:rPr lang="ja-JP" altLang="en-US" sz="1400" dirty="0">
                <a:solidFill>
                  <a:schemeClr val="tx1"/>
                </a:solidFill>
                <a:latin typeface="ＭＳ Ｐゴシック" pitchFamily="50" charset="-128"/>
                <a:ea typeface="ＭＳ Ｐゴシック" charset="-128"/>
              </a:rPr>
              <a:t>相談時間：週２日（水曜日の１８時～２２時、土曜日の１２時～１６時）</a:t>
            </a:r>
            <a:endParaRPr lang="en-US" altLang="ja-JP" sz="1400" dirty="0">
              <a:solidFill>
                <a:schemeClr val="tx1"/>
              </a:solidFill>
              <a:latin typeface="ＭＳ Ｐゴシック" pitchFamily="50" charset="-128"/>
              <a:ea typeface="ＭＳ Ｐゴシック" charset="-128"/>
            </a:endParaRPr>
          </a:p>
        </p:txBody>
      </p:sp>
      <p:pic>
        <p:nvPicPr>
          <p:cNvPr id="13" name="図 12">
            <a:extLst>
              <a:ext uri="{FF2B5EF4-FFF2-40B4-BE49-F238E27FC236}">
                <a16:creationId xmlns:a16="http://schemas.microsoft.com/office/drawing/2014/main" id="{88FE05F4-51E9-FB49-DEC9-242A0FD813E2}"/>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7654105" y="2909316"/>
            <a:ext cx="754304" cy="989251"/>
          </a:xfrm>
          <a:prstGeom prst="rect">
            <a:avLst/>
          </a:prstGeom>
        </p:spPr>
      </p:pic>
      <p:pic>
        <p:nvPicPr>
          <p:cNvPr id="16" name="図 15">
            <a:extLst>
              <a:ext uri="{FF2B5EF4-FFF2-40B4-BE49-F238E27FC236}">
                <a16:creationId xmlns:a16="http://schemas.microsoft.com/office/drawing/2014/main" id="{BB5B7B7D-BA47-5C61-ECE0-BC25B9F8A8BB}"/>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7480789" y="1768621"/>
            <a:ext cx="1202907" cy="998618"/>
          </a:xfrm>
          <a:prstGeom prst="rect">
            <a:avLst/>
          </a:prstGeom>
        </p:spPr>
      </p:pic>
      <p:sp>
        <p:nvSpPr>
          <p:cNvPr id="28" name="Rectangle 5">
            <a:extLst>
              <a:ext uri="{FF2B5EF4-FFF2-40B4-BE49-F238E27FC236}">
                <a16:creationId xmlns:a16="http://schemas.microsoft.com/office/drawing/2014/main" id="{C39FE205-071C-286E-77D1-28D6EB32FEB4}"/>
              </a:ext>
            </a:extLst>
          </p:cNvPr>
          <p:cNvSpPr>
            <a:spLocks noChangeArrowheads="1"/>
          </p:cNvSpPr>
          <p:nvPr/>
        </p:nvSpPr>
        <p:spPr bwMode="auto">
          <a:xfrm>
            <a:off x="425828" y="3391441"/>
            <a:ext cx="6660415" cy="262326"/>
          </a:xfrm>
          <a:prstGeom prst="rect">
            <a:avLst/>
          </a:prstGeom>
          <a:noFill/>
          <a:ln w="9525">
            <a:noFill/>
            <a:miter lim="800000"/>
            <a:headEnd/>
            <a:tailEnd/>
          </a:ln>
        </p:spPr>
        <p:txBody>
          <a:bodyPr lIns="77929" tIns="38964" rIns="77929" bIns="38964"/>
          <a:lstStyle/>
          <a:p>
            <a:pPr marL="485775" indent="-311150" eaLnBrk="1" hangingPunct="1">
              <a:lnSpc>
                <a:spcPts val="1700"/>
              </a:lnSpc>
              <a:spcBef>
                <a:spcPts val="170"/>
              </a:spcBef>
              <a:spcAft>
                <a:spcPts val="170"/>
              </a:spcAft>
              <a:buFont typeface="Wingdings" panose="05000000000000000000" pitchFamily="2" charset="2"/>
              <a:buChar char="Ø"/>
              <a:defRPr/>
            </a:pPr>
            <a:r>
              <a:rPr lang="en-US" altLang="ja-JP" sz="1400" dirty="0">
                <a:latin typeface="ＭＳ Ｐゴシック" pitchFamily="50" charset="-128"/>
                <a:ea typeface="ＭＳ Ｐゴシック" charset="-128"/>
              </a:rPr>
              <a:t>LINE</a:t>
            </a:r>
            <a:r>
              <a:rPr lang="ja-JP" altLang="en-US" sz="1400" dirty="0">
                <a:latin typeface="ＭＳ Ｐゴシック" pitchFamily="50" charset="-128"/>
                <a:ea typeface="ＭＳ Ｐゴシック" charset="-128"/>
              </a:rPr>
              <a:t>を活用した相談事業を令和６年４月より本格実施　　　　　</a:t>
            </a:r>
            <a:endParaRPr lang="en-US" altLang="ja-JP" sz="1400" dirty="0">
              <a:latin typeface="ＭＳ Ｐゴシック" panose="020B0600070205080204" pitchFamily="50" charset="-128"/>
            </a:endParaRPr>
          </a:p>
        </p:txBody>
      </p:sp>
      <p:sp>
        <p:nvSpPr>
          <p:cNvPr id="11" name="Rectangle 5">
            <a:extLst>
              <a:ext uri="{FF2B5EF4-FFF2-40B4-BE49-F238E27FC236}">
                <a16:creationId xmlns:a16="http://schemas.microsoft.com/office/drawing/2014/main" id="{2ED74FC7-7538-6689-6FBA-0FE227185593}"/>
              </a:ext>
            </a:extLst>
          </p:cNvPr>
          <p:cNvSpPr>
            <a:spLocks noChangeArrowheads="1"/>
          </p:cNvSpPr>
          <p:nvPr/>
        </p:nvSpPr>
        <p:spPr bwMode="auto">
          <a:xfrm>
            <a:off x="351247" y="3969537"/>
            <a:ext cx="8494063" cy="395501"/>
          </a:xfrm>
          <a:prstGeom prst="rect">
            <a:avLst/>
          </a:prstGeom>
          <a:noFill/>
          <a:ln w="9525">
            <a:noFill/>
            <a:miter lim="800000"/>
            <a:headEnd/>
            <a:tailEnd/>
          </a:ln>
        </p:spPr>
        <p:txBody>
          <a:bodyPr lIns="77929" tIns="38964" rIns="77929" bIns="38964"/>
          <a:lstStyle/>
          <a:p>
            <a:pPr eaLnBrk="1" hangingPunct="1">
              <a:lnSpc>
                <a:spcPts val="2500"/>
              </a:lnSpc>
              <a:spcBef>
                <a:spcPts val="170"/>
              </a:spcBef>
              <a:spcAft>
                <a:spcPts val="170"/>
              </a:spcAft>
              <a:tabLst>
                <a:tab pos="269875" algn="l"/>
                <a:tab pos="3852863" algn="l"/>
                <a:tab pos="3951288" algn="l"/>
                <a:tab pos="4572000" algn="l"/>
                <a:tab pos="4843463" algn="l"/>
                <a:tab pos="6281738" algn="l"/>
              </a:tabLst>
              <a:defRPr/>
            </a:pPr>
            <a:r>
              <a:rPr lang="ja-JP" altLang="en-US" sz="1600" b="1" dirty="0">
                <a:latin typeface="ＭＳ Ｐゴシック" pitchFamily="50" charset="-128"/>
                <a:ea typeface="ＭＳ Ｐゴシック" charset="-128"/>
              </a:rPr>
              <a:t>■</a:t>
            </a:r>
            <a:r>
              <a:rPr lang="ja-JP" altLang="en-US" sz="1600" b="1" dirty="0">
                <a:latin typeface="ＭＳ Ｐゴシック" pitchFamily="50" charset="-128"/>
              </a:rPr>
              <a:t> </a:t>
            </a:r>
            <a:r>
              <a:rPr lang="ja-JP" altLang="ja-JP" sz="1600" b="1" dirty="0">
                <a:latin typeface="ＭＳ Ｐゴシック" pitchFamily="50" charset="-128"/>
                <a:ea typeface="ＭＳ Ｐゴシック" charset="-128"/>
              </a:rPr>
              <a:t>　</a:t>
            </a:r>
            <a:r>
              <a:rPr lang="ja-JP" altLang="en-US" sz="1600" b="1" dirty="0">
                <a:latin typeface="ＭＳ Ｐゴシック" pitchFamily="50" charset="-128"/>
                <a:ea typeface="ＭＳ Ｐゴシック" charset="-128"/>
              </a:rPr>
              <a:t>保健所庁舎整備事業　　　　　　　　　　　　　　　　   （</a:t>
            </a:r>
            <a:r>
              <a:rPr lang="zh-TW" altLang="en-US" sz="1600" b="1" dirty="0">
                <a:latin typeface="ＭＳ Ｐゴシック" pitchFamily="50" charset="-128"/>
                <a:ea typeface="ＭＳ Ｐゴシック" charset="-128"/>
              </a:rPr>
              <a:t>１</a:t>
            </a:r>
            <a:r>
              <a:rPr lang="ja-JP" altLang="en-US" sz="1600" b="1" dirty="0">
                <a:latin typeface="ＭＳ Ｐゴシック" pitchFamily="50" charset="-128"/>
                <a:ea typeface="ＭＳ Ｐゴシック" charset="-128"/>
              </a:rPr>
              <a:t>６</a:t>
            </a:r>
            <a:r>
              <a:rPr lang="zh-TW" altLang="en-US" sz="1600" b="1" dirty="0">
                <a:latin typeface="ＭＳ Ｐゴシック" pitchFamily="50" charset="-128"/>
                <a:ea typeface="ＭＳ Ｐゴシック" charset="-128"/>
              </a:rPr>
              <a:t>億    </a:t>
            </a:r>
            <a:r>
              <a:rPr lang="ja-JP" altLang="en-US" sz="1600" b="1" dirty="0">
                <a:latin typeface="ＭＳ Ｐゴシック" pitchFamily="50" charset="-128"/>
                <a:ea typeface="ＭＳ Ｐゴシック" charset="-128"/>
              </a:rPr>
              <a:t>５００</a:t>
            </a:r>
            <a:r>
              <a:rPr lang="zh-TW" altLang="en-US" sz="1600" b="1" dirty="0">
                <a:latin typeface="ＭＳ Ｐゴシック" pitchFamily="50" charset="-128"/>
                <a:ea typeface="ＭＳ Ｐゴシック" charset="-128"/>
              </a:rPr>
              <a:t>万円</a:t>
            </a:r>
            <a:r>
              <a:rPr lang="ja-JP" altLang="en-US" sz="1600" b="1" dirty="0">
                <a:latin typeface="ＭＳ Ｐゴシック" pitchFamily="50" charset="-128"/>
                <a:ea typeface="ＭＳ Ｐゴシック" charset="-128"/>
              </a:rPr>
              <a:t>） </a:t>
            </a:r>
            <a:endParaRPr lang="en-US" altLang="ja-JP" sz="1400" b="1" dirty="0">
              <a:latin typeface="ＭＳ Ｐゴシック" pitchFamily="50" charset="-128"/>
              <a:ea typeface="ＭＳ Ｐゴシック" charset="-128"/>
            </a:endParaRPr>
          </a:p>
        </p:txBody>
      </p:sp>
      <p:sp>
        <p:nvSpPr>
          <p:cNvPr id="15" name="Rectangle 5">
            <a:extLst>
              <a:ext uri="{FF2B5EF4-FFF2-40B4-BE49-F238E27FC236}">
                <a16:creationId xmlns:a16="http://schemas.microsoft.com/office/drawing/2014/main" id="{A68CC4FA-0D96-7CC9-C4FB-B3B4F06536F0}"/>
              </a:ext>
            </a:extLst>
          </p:cNvPr>
          <p:cNvSpPr>
            <a:spLocks noChangeArrowheads="1"/>
          </p:cNvSpPr>
          <p:nvPr/>
        </p:nvSpPr>
        <p:spPr bwMode="auto">
          <a:xfrm>
            <a:off x="425828" y="4339931"/>
            <a:ext cx="7228277" cy="502189"/>
          </a:xfrm>
          <a:prstGeom prst="rect">
            <a:avLst/>
          </a:prstGeom>
          <a:noFill/>
          <a:ln w="9525">
            <a:noFill/>
            <a:miter lim="800000"/>
            <a:headEnd/>
            <a:tailEnd/>
          </a:ln>
        </p:spPr>
        <p:txBody>
          <a:bodyPr lIns="77929" tIns="38964" rIns="77929" bIns="38964"/>
          <a:lstStyle/>
          <a:p>
            <a:pPr marL="485775" indent="-311150" eaLnBrk="1" hangingPunct="1">
              <a:lnSpc>
                <a:spcPts val="1500"/>
              </a:lnSpc>
              <a:spcBef>
                <a:spcPts val="170"/>
              </a:spcBef>
              <a:spcAft>
                <a:spcPts val="170"/>
              </a:spcAft>
              <a:buFont typeface="Wingdings" panose="05000000000000000000" pitchFamily="2" charset="2"/>
              <a:buChar char="Ø"/>
              <a:defRPr/>
            </a:pPr>
            <a:r>
              <a:rPr lang="ja-JP" altLang="en-US" sz="1400" dirty="0">
                <a:latin typeface="ＭＳ Ｐゴシック" panose="020B0600070205080204" pitchFamily="50" charset="-128"/>
              </a:rPr>
              <a:t>将来の大規模感染症発生時も想定し、一元的な対応を効果的かつ機動的に行うことができる保健所施設として、もとヴィアーレ大阪を改修</a:t>
            </a:r>
            <a:endParaRPr lang="en-US" altLang="ja-JP" sz="1400" dirty="0">
              <a:latin typeface="ＭＳ Ｐゴシック" panose="020B0600070205080204" pitchFamily="50" charset="-128"/>
            </a:endParaRPr>
          </a:p>
        </p:txBody>
      </p:sp>
      <p:sp>
        <p:nvSpPr>
          <p:cNvPr id="3" name="Rectangle 4">
            <a:extLst>
              <a:ext uri="{FF2B5EF4-FFF2-40B4-BE49-F238E27FC236}">
                <a16:creationId xmlns:a16="http://schemas.microsoft.com/office/drawing/2014/main" id="{16F545BB-D56E-2299-9D61-795EA084477B}"/>
              </a:ext>
            </a:extLst>
          </p:cNvPr>
          <p:cNvSpPr>
            <a:spLocks noChangeArrowheads="1"/>
          </p:cNvSpPr>
          <p:nvPr/>
        </p:nvSpPr>
        <p:spPr bwMode="auto">
          <a:xfrm>
            <a:off x="7444409" y="18477"/>
            <a:ext cx="1682522" cy="46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lIns="77929" tIns="38964" rIns="77929" bIns="38964" anchor="ct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暮らしを守る</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福祉等の向上</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p:txBody>
      </p:sp>
    </p:spTree>
    <p:extLst>
      <p:ext uri="{BB962C8B-B14F-4D97-AF65-F5344CB8AC3E}">
        <p14:creationId xmlns:p14="http://schemas.microsoft.com/office/powerpoint/2010/main" val="188886210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4"/>
          <p:cNvSpPr>
            <a:spLocks noChangeArrowheads="1"/>
          </p:cNvSpPr>
          <p:nvPr/>
        </p:nvSpPr>
        <p:spPr bwMode="auto">
          <a:xfrm>
            <a:off x="-1588" y="4763"/>
            <a:ext cx="9137651" cy="476250"/>
          </a:xfrm>
          <a:prstGeom prst="rect">
            <a:avLst/>
          </a:prstGeom>
          <a:gradFill flip="none" rotWithShape="1">
            <a:gsLst>
              <a:gs pos="40000">
                <a:srgbClr val="000099"/>
              </a:gs>
              <a:gs pos="90000">
                <a:schemeClr val="bg1"/>
              </a:gs>
            </a:gsLst>
            <a:lin ang="0" scaled="1"/>
            <a:tileRect/>
          </a:gradFill>
          <a:ln w="38100" algn="ctr">
            <a:noFill/>
            <a:miter lim="800000"/>
            <a:headEnd/>
            <a:tailEnd/>
          </a:ln>
          <a:effectLst/>
        </p:spPr>
        <p:txBody>
          <a:bodyPr wrap="none" lIns="77929" tIns="38964" rIns="77929" bIns="38964" anchor="ctr"/>
          <a:lstStyle/>
          <a:p>
            <a:pPr eaLnBrk="1" hangingPunct="1">
              <a:tabLst>
                <a:tab pos="1614488" algn="l"/>
              </a:tabLst>
              <a:defRPr/>
            </a:pPr>
            <a:r>
              <a:rPr lang="ja-JP" altLang="en-US" sz="2800" dirty="0">
                <a:solidFill>
                  <a:srgbClr val="FFFFFF"/>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rPr>
              <a:t>多文化共生社会の実現</a:t>
            </a:r>
            <a:endParaRPr lang="en-US" altLang="ja-JP" sz="2800" dirty="0">
              <a:solidFill>
                <a:srgbClr val="FFFFFF"/>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endParaRPr>
          </a:p>
        </p:txBody>
      </p:sp>
      <p:sp>
        <p:nvSpPr>
          <p:cNvPr id="2" name="スライド番号プレースホルダー 1"/>
          <p:cNvSpPr>
            <a:spLocks noGrp="1"/>
          </p:cNvSpPr>
          <p:nvPr>
            <p:ph type="sldNum" sz="quarter" idx="12"/>
          </p:nvPr>
        </p:nvSpPr>
        <p:spPr>
          <a:xfrm>
            <a:off x="7008554" y="4760687"/>
            <a:ext cx="2160000" cy="358775"/>
          </a:xfrm>
        </p:spPr>
        <p:txBody>
          <a:bodyPr/>
          <a:lstStyle/>
          <a:p>
            <a:pPr>
              <a:defRPr/>
            </a:pPr>
            <a:fld id="{91E2DCCE-2328-4EE7-B47C-8DACD135FF60}" type="slidenum">
              <a:rPr lang="en-US" altLang="ja-JP" sz="2000" b="1" smtClean="0">
                <a:effectLst>
                  <a:outerShdw blurRad="38100" dist="38100" dir="2700000" algn="tl">
                    <a:srgbClr val="000000">
                      <a:alpha val="43137"/>
                    </a:srgbClr>
                  </a:outerShdw>
                </a:effectLst>
              </a:rPr>
              <a:pPr>
                <a:defRPr/>
              </a:pPr>
              <a:t>24</a:t>
            </a:fld>
            <a:endParaRPr lang="en-US" altLang="ja-JP" sz="2000" b="1" dirty="0">
              <a:effectLst>
                <a:outerShdw blurRad="38100" dist="38100" dir="2700000" algn="tl">
                  <a:srgbClr val="000000">
                    <a:alpha val="43137"/>
                  </a:srgbClr>
                </a:outerShdw>
              </a:effectLst>
            </a:endParaRPr>
          </a:p>
        </p:txBody>
      </p:sp>
      <p:sp>
        <p:nvSpPr>
          <p:cNvPr id="4" name="Rectangle 5">
            <a:extLst>
              <a:ext uri="{FF2B5EF4-FFF2-40B4-BE49-F238E27FC236}">
                <a16:creationId xmlns:a16="http://schemas.microsoft.com/office/drawing/2014/main" id="{7786F6E6-7563-D25E-BB34-FD8C3D6D63D6}"/>
              </a:ext>
            </a:extLst>
          </p:cNvPr>
          <p:cNvSpPr>
            <a:spLocks noChangeArrowheads="1"/>
          </p:cNvSpPr>
          <p:nvPr/>
        </p:nvSpPr>
        <p:spPr bwMode="auto">
          <a:xfrm>
            <a:off x="221144" y="695927"/>
            <a:ext cx="8038977" cy="358775"/>
          </a:xfrm>
          <a:prstGeom prst="rect">
            <a:avLst/>
          </a:prstGeom>
          <a:noFill/>
          <a:ln w="9525">
            <a:noFill/>
            <a:miter lim="800000"/>
            <a:headEnd/>
            <a:tailEnd/>
          </a:ln>
        </p:spPr>
        <p:txBody>
          <a:bodyPr lIns="69595" tIns="34797" rIns="69595" bIns="34797"/>
          <a:lstStyle/>
          <a:p>
            <a:pPr defTabSz="920750" eaLnBrk="1" hangingPunct="1">
              <a:lnSpc>
                <a:spcPts val="2234"/>
              </a:lnSpc>
              <a:spcBef>
                <a:spcPts val="152"/>
              </a:spcBef>
              <a:spcAft>
                <a:spcPts val="152"/>
              </a:spcAft>
              <a:tabLst>
                <a:tab pos="239713" algn="l"/>
                <a:tab pos="3441700" algn="l"/>
                <a:tab pos="3529013" algn="l"/>
                <a:tab pos="4083050" algn="l"/>
                <a:tab pos="4325938" algn="l"/>
                <a:tab pos="4927600" algn="l"/>
                <a:tab pos="5024438" algn="l"/>
                <a:tab pos="5475288" algn="l"/>
                <a:tab pos="5610225" algn="l"/>
                <a:tab pos="6103938" algn="l"/>
                <a:tab pos="6362700" algn="l"/>
              </a:tabLst>
              <a:defRPr/>
            </a:pPr>
            <a:r>
              <a:rPr lang="ja-JP" altLang="en-US" sz="1600" b="1" dirty="0">
                <a:solidFill>
                  <a:schemeClr val="accent4"/>
                </a:solidFill>
                <a:latin typeface="ＭＳ Ｐゴシック" pitchFamily="50" charset="-128"/>
                <a:ea typeface="ＭＳ Ｐゴシック" charset="-128"/>
              </a:rPr>
              <a:t>■</a:t>
            </a:r>
            <a:r>
              <a:rPr lang="ja-JP" altLang="en-US" sz="1600" b="1" dirty="0">
                <a:solidFill>
                  <a:schemeClr val="accent4"/>
                </a:solidFill>
                <a:latin typeface="ＭＳ Ｐゴシック" pitchFamily="50" charset="-128"/>
              </a:rPr>
              <a:t> </a:t>
            </a:r>
            <a:r>
              <a:rPr lang="ja-JP" altLang="ja-JP" sz="1600" b="1" dirty="0">
                <a:solidFill>
                  <a:schemeClr val="accent4"/>
                </a:solidFill>
                <a:latin typeface="ＭＳ Ｐゴシック" pitchFamily="50" charset="-128"/>
                <a:ea typeface="ＭＳ Ｐゴシック" charset="-128"/>
              </a:rPr>
              <a:t>　</a:t>
            </a:r>
            <a:r>
              <a:rPr lang="ja-JP" altLang="en-US" sz="1600" b="1" dirty="0">
                <a:latin typeface="ＭＳ Ｐゴシック" pitchFamily="50" charset="-128"/>
                <a:ea typeface="ＭＳ Ｐゴシック" charset="-128"/>
              </a:rPr>
              <a:t>多文化共生の地域づくりに向けたエリアプログラム支援事業　      （　　　２，０００万円） </a:t>
            </a:r>
            <a:endParaRPr lang="en-US" altLang="ja-JP" sz="1600" b="1" dirty="0">
              <a:latin typeface="ＭＳ Ｐゴシック" pitchFamily="50" charset="-128"/>
              <a:ea typeface="ＭＳ Ｐゴシック" charset="-128"/>
            </a:endParaRPr>
          </a:p>
        </p:txBody>
      </p:sp>
      <p:sp>
        <p:nvSpPr>
          <p:cNvPr id="5" name="Rectangle 5">
            <a:extLst>
              <a:ext uri="{FF2B5EF4-FFF2-40B4-BE49-F238E27FC236}">
                <a16:creationId xmlns:a16="http://schemas.microsoft.com/office/drawing/2014/main" id="{0D592203-43F6-E0E9-E3FA-41C68676AE2B}"/>
              </a:ext>
            </a:extLst>
          </p:cNvPr>
          <p:cNvSpPr>
            <a:spLocks noChangeArrowheads="1"/>
          </p:cNvSpPr>
          <p:nvPr/>
        </p:nvSpPr>
        <p:spPr bwMode="auto">
          <a:xfrm>
            <a:off x="389505" y="1049609"/>
            <a:ext cx="6248814" cy="488848"/>
          </a:xfrm>
          <a:prstGeom prst="rect">
            <a:avLst/>
          </a:prstGeom>
          <a:noFill/>
          <a:ln w="9525">
            <a:noFill/>
            <a:miter lim="800000"/>
            <a:headEnd/>
            <a:tailEnd/>
          </a:ln>
        </p:spPr>
        <p:txBody>
          <a:bodyPr lIns="69595" tIns="34797" rIns="69595" bIns="34797"/>
          <a:lstStyle/>
          <a:p>
            <a:pPr marL="433943" indent="-277949" eaLnBrk="1" hangingPunct="1">
              <a:spcBef>
                <a:spcPts val="152"/>
              </a:spcBef>
              <a:spcAft>
                <a:spcPts val="152"/>
              </a:spcAft>
              <a:buFont typeface="Wingdings" panose="05000000000000000000" pitchFamily="2" charset="2"/>
              <a:buChar char="Ø"/>
              <a:defRPr/>
            </a:pPr>
            <a:r>
              <a:rPr lang="ja-JP" altLang="en-US" sz="1400" dirty="0">
                <a:latin typeface="ＭＳ Ｐゴシック" pitchFamily="50" charset="-128"/>
                <a:ea typeface="ＭＳ Ｐゴシック" charset="-128"/>
              </a:rPr>
              <a:t>外国につながる市民と地域住民との相互理解、つながり・交流を生む取組をモデル地域で実施し、全市展開して活用できる基本的なプログラムを作成　　　　　</a:t>
            </a:r>
            <a:endParaRPr lang="en-US" altLang="ja-JP" sz="1400" dirty="0">
              <a:latin typeface="ＭＳ Ｐゴシック" pitchFamily="50" charset="-128"/>
              <a:ea typeface="ＭＳ Ｐゴシック" charset="-128"/>
            </a:endParaRPr>
          </a:p>
        </p:txBody>
      </p:sp>
      <p:sp>
        <p:nvSpPr>
          <p:cNvPr id="7" name="テキスト ボックス 6">
            <a:extLst>
              <a:ext uri="{FF2B5EF4-FFF2-40B4-BE49-F238E27FC236}">
                <a16:creationId xmlns:a16="http://schemas.microsoft.com/office/drawing/2014/main" id="{9E8D710E-2B54-6570-7A43-EFD2F4706D1C}"/>
              </a:ext>
            </a:extLst>
          </p:cNvPr>
          <p:cNvSpPr txBox="1"/>
          <p:nvPr/>
        </p:nvSpPr>
        <p:spPr>
          <a:xfrm>
            <a:off x="802016" y="1524328"/>
            <a:ext cx="6590762" cy="307777"/>
          </a:xfrm>
          <a:prstGeom prst="rect">
            <a:avLst/>
          </a:prstGeom>
          <a:noFill/>
        </p:spPr>
        <p:txBody>
          <a:bodyPr wrap="square">
            <a:spAutoFit/>
          </a:bodyPr>
          <a:lstStyle/>
          <a:p>
            <a:r>
              <a:rPr lang="ja-JP" altLang="en-US" sz="1400" dirty="0"/>
              <a:t>・モデル地区：４区（港区、浪速区、生野区、西成区）</a:t>
            </a:r>
          </a:p>
        </p:txBody>
      </p:sp>
      <p:sp>
        <p:nvSpPr>
          <p:cNvPr id="8" name="Rectangle 5">
            <a:extLst>
              <a:ext uri="{FF2B5EF4-FFF2-40B4-BE49-F238E27FC236}">
                <a16:creationId xmlns:a16="http://schemas.microsoft.com/office/drawing/2014/main" id="{B51B8A2D-1CCE-DDDB-9F00-B41385ECCB8C}"/>
              </a:ext>
            </a:extLst>
          </p:cNvPr>
          <p:cNvSpPr>
            <a:spLocks noChangeArrowheads="1"/>
          </p:cNvSpPr>
          <p:nvPr/>
        </p:nvSpPr>
        <p:spPr bwMode="auto">
          <a:xfrm>
            <a:off x="221144" y="2555009"/>
            <a:ext cx="8389306" cy="358775"/>
          </a:xfrm>
          <a:prstGeom prst="rect">
            <a:avLst/>
          </a:prstGeom>
          <a:noFill/>
          <a:ln w="9525">
            <a:noFill/>
            <a:miter lim="800000"/>
            <a:headEnd/>
            <a:tailEnd/>
          </a:ln>
        </p:spPr>
        <p:txBody>
          <a:bodyPr lIns="69595" tIns="34797" rIns="69595" bIns="34797"/>
          <a:lstStyle/>
          <a:p>
            <a:pPr eaLnBrk="1" hangingPunct="1">
              <a:lnSpc>
                <a:spcPts val="2234"/>
              </a:lnSpc>
              <a:spcBef>
                <a:spcPts val="152"/>
              </a:spcBef>
              <a:spcAft>
                <a:spcPts val="152"/>
              </a:spcAft>
              <a:tabLst>
                <a:tab pos="239713" algn="l"/>
                <a:tab pos="3441700" algn="l"/>
                <a:tab pos="3529013" algn="l"/>
                <a:tab pos="4083050" algn="l"/>
                <a:tab pos="4325938" algn="l"/>
                <a:tab pos="4927600" algn="l"/>
                <a:tab pos="5024438" algn="l"/>
                <a:tab pos="5475288" algn="l"/>
                <a:tab pos="5610225" algn="l"/>
              </a:tabLst>
              <a:defRPr/>
            </a:pPr>
            <a:r>
              <a:rPr lang="ja-JP" altLang="en-US" sz="1600" b="1" dirty="0">
                <a:solidFill>
                  <a:schemeClr val="accent4"/>
                </a:solidFill>
                <a:latin typeface="ＭＳ Ｐゴシック" pitchFamily="50" charset="-128"/>
                <a:ea typeface="ＭＳ Ｐゴシック" charset="-128"/>
              </a:rPr>
              <a:t>■</a:t>
            </a:r>
            <a:r>
              <a:rPr lang="ja-JP" altLang="en-US" sz="1600" b="1" dirty="0">
                <a:solidFill>
                  <a:schemeClr val="accent4"/>
                </a:solidFill>
                <a:latin typeface="ＭＳ Ｐゴシック" pitchFamily="50" charset="-128"/>
              </a:rPr>
              <a:t> </a:t>
            </a:r>
            <a:r>
              <a:rPr lang="ja-JP" altLang="ja-JP" sz="1600" b="1" dirty="0">
                <a:solidFill>
                  <a:schemeClr val="accent4"/>
                </a:solidFill>
                <a:latin typeface="ＭＳ Ｐゴシック" pitchFamily="50" charset="-128"/>
                <a:ea typeface="ＭＳ Ｐゴシック" charset="-128"/>
              </a:rPr>
              <a:t>　</a:t>
            </a:r>
            <a:r>
              <a:rPr lang="ja-JP" altLang="en-US" sz="1600" b="1" dirty="0">
                <a:latin typeface="ＭＳ Ｐゴシック" pitchFamily="50" charset="-128"/>
                <a:ea typeface="ＭＳ Ｐゴシック" charset="-128"/>
              </a:rPr>
              <a:t>外国につながる児童生徒の受入れ・共生のための教育推進事業　</a:t>
            </a:r>
            <a:r>
              <a:rPr kumimoji="1" lang="ja-JP" altLang="en-US" sz="1600" b="1" i="0" u="none" strike="noStrike" kern="1200" cap="none" spc="0" normalizeH="0" baseline="0" noProof="0" dirty="0">
                <a:ln>
                  <a:noFill/>
                </a:ln>
                <a:effectLst/>
                <a:uLnTx/>
                <a:uFillTx/>
                <a:latin typeface="ＭＳ Ｐゴシック" panose="020B0600070205080204" pitchFamily="50" charset="-128"/>
              </a:rPr>
              <a:t>（３</a:t>
            </a:r>
            <a:r>
              <a:rPr lang="ja-JP" altLang="en-US" sz="1600" b="1" dirty="0">
                <a:latin typeface="+mn-ea"/>
                <a:ea typeface="+mn-ea"/>
              </a:rPr>
              <a:t>億　　３００万円</a:t>
            </a:r>
            <a:r>
              <a:rPr lang="ja-JP" altLang="en-US" sz="1600" b="1" dirty="0">
                <a:latin typeface="ＭＳ Ｐゴシック" panose="020B0600070205080204" pitchFamily="50" charset="-128"/>
              </a:rPr>
              <a:t>）</a:t>
            </a:r>
            <a:endParaRPr lang="en-US" altLang="ja-JP" sz="1600" b="1" dirty="0">
              <a:latin typeface="ＭＳ Ｐゴシック" pitchFamily="50" charset="-128"/>
              <a:ea typeface="ＭＳ Ｐゴシック" charset="-128"/>
            </a:endParaRPr>
          </a:p>
        </p:txBody>
      </p:sp>
      <p:sp>
        <p:nvSpPr>
          <p:cNvPr id="9" name="Rectangle 5">
            <a:extLst>
              <a:ext uri="{FF2B5EF4-FFF2-40B4-BE49-F238E27FC236}">
                <a16:creationId xmlns:a16="http://schemas.microsoft.com/office/drawing/2014/main" id="{CDDFFBA0-3C8D-9F26-3CE6-7C7E352D279F}"/>
              </a:ext>
            </a:extLst>
          </p:cNvPr>
          <p:cNvSpPr>
            <a:spLocks noChangeArrowheads="1"/>
          </p:cNvSpPr>
          <p:nvPr/>
        </p:nvSpPr>
        <p:spPr bwMode="auto">
          <a:xfrm>
            <a:off x="389504" y="2885430"/>
            <a:ext cx="5990615" cy="548285"/>
          </a:xfrm>
          <a:prstGeom prst="rect">
            <a:avLst/>
          </a:prstGeom>
          <a:noFill/>
          <a:ln w="9525">
            <a:noFill/>
            <a:miter lim="800000"/>
            <a:headEnd/>
            <a:tailEnd/>
          </a:ln>
        </p:spPr>
        <p:txBody>
          <a:bodyPr lIns="69595" tIns="34797" rIns="69595" bIns="34797"/>
          <a:lstStyle/>
          <a:p>
            <a:pPr marL="433943" indent="-277949" eaLnBrk="1" hangingPunct="1">
              <a:spcBef>
                <a:spcPts val="152"/>
              </a:spcBef>
              <a:spcAft>
                <a:spcPts val="152"/>
              </a:spcAft>
              <a:buFont typeface="Wingdings" panose="05000000000000000000" pitchFamily="2" charset="2"/>
              <a:buChar char="Ø"/>
              <a:defRPr/>
            </a:pPr>
            <a:r>
              <a:rPr lang="ja-JP" altLang="en-US" sz="1400" dirty="0">
                <a:latin typeface="ＭＳ Ｐゴシック" pitchFamily="50" charset="-128"/>
                <a:ea typeface="ＭＳ Ｐゴシック" charset="-128"/>
              </a:rPr>
              <a:t>市内４つの共生支援拠点において、日本語指導及び母語･母文化の保障の取組、多文化共生教育の取組を支援</a:t>
            </a:r>
            <a:endParaRPr lang="en-US" altLang="ja-JP" sz="1400" dirty="0">
              <a:latin typeface="ＭＳ Ｐゴシック" pitchFamily="50" charset="-128"/>
              <a:ea typeface="ＭＳ Ｐゴシック" charset="-128"/>
            </a:endParaRPr>
          </a:p>
        </p:txBody>
      </p:sp>
      <p:sp>
        <p:nvSpPr>
          <p:cNvPr id="11" name="テキスト ボックス 10">
            <a:extLst>
              <a:ext uri="{FF2B5EF4-FFF2-40B4-BE49-F238E27FC236}">
                <a16:creationId xmlns:a16="http://schemas.microsoft.com/office/drawing/2014/main" id="{E777AE8F-53AE-22C9-964D-9FE88FC36168}"/>
              </a:ext>
            </a:extLst>
          </p:cNvPr>
          <p:cNvSpPr txBox="1"/>
          <p:nvPr/>
        </p:nvSpPr>
        <p:spPr>
          <a:xfrm>
            <a:off x="802016" y="3899215"/>
            <a:ext cx="5637726" cy="307777"/>
          </a:xfrm>
          <a:prstGeom prst="rect">
            <a:avLst/>
          </a:prstGeom>
          <a:noFill/>
        </p:spPr>
        <p:txBody>
          <a:bodyPr wrap="square">
            <a:spAutoFit/>
          </a:bodyPr>
          <a:lstStyle/>
          <a:p>
            <a:r>
              <a:rPr lang="ja-JP" altLang="en-US" sz="1400" dirty="0"/>
              <a:t>・日本語指導員コーディネーターの増員をはじめとした体制強化</a:t>
            </a:r>
            <a:endParaRPr lang="en-US" altLang="ja-JP" sz="1400" dirty="0"/>
          </a:p>
        </p:txBody>
      </p:sp>
      <p:sp>
        <p:nvSpPr>
          <p:cNvPr id="14" name="テキスト ボックス 13">
            <a:extLst>
              <a:ext uri="{FF2B5EF4-FFF2-40B4-BE49-F238E27FC236}">
                <a16:creationId xmlns:a16="http://schemas.microsoft.com/office/drawing/2014/main" id="{D88EFEBC-8046-4B75-A5F8-4BCA108DD3EC}"/>
              </a:ext>
            </a:extLst>
          </p:cNvPr>
          <p:cNvSpPr txBox="1"/>
          <p:nvPr/>
        </p:nvSpPr>
        <p:spPr>
          <a:xfrm>
            <a:off x="802016" y="4200350"/>
            <a:ext cx="3386070" cy="307777"/>
          </a:xfrm>
          <a:prstGeom prst="rect">
            <a:avLst/>
          </a:prstGeom>
          <a:noFill/>
        </p:spPr>
        <p:txBody>
          <a:bodyPr wrap="square">
            <a:spAutoFit/>
          </a:bodyPr>
          <a:lstStyle/>
          <a:p>
            <a:r>
              <a:rPr lang="ja-JP" altLang="en-US" sz="1400" dirty="0"/>
              <a:t>・リモート（オンライン）通訳のモデル導入</a:t>
            </a:r>
          </a:p>
        </p:txBody>
      </p:sp>
      <p:sp>
        <p:nvSpPr>
          <p:cNvPr id="15" name="Rectangle 5">
            <a:extLst>
              <a:ext uri="{FF2B5EF4-FFF2-40B4-BE49-F238E27FC236}">
                <a16:creationId xmlns:a16="http://schemas.microsoft.com/office/drawing/2014/main" id="{66584248-14BF-2F7C-26BA-1B873DDD270A}"/>
              </a:ext>
            </a:extLst>
          </p:cNvPr>
          <p:cNvSpPr>
            <a:spLocks noChangeArrowheads="1"/>
          </p:cNvSpPr>
          <p:nvPr/>
        </p:nvSpPr>
        <p:spPr bwMode="auto">
          <a:xfrm>
            <a:off x="284051" y="4684548"/>
            <a:ext cx="8633470" cy="358775"/>
          </a:xfrm>
          <a:prstGeom prst="rect">
            <a:avLst/>
          </a:prstGeom>
          <a:noFill/>
          <a:ln w="9525">
            <a:noFill/>
            <a:miter lim="800000"/>
            <a:headEnd/>
            <a:tailEnd/>
          </a:ln>
        </p:spPr>
        <p:txBody>
          <a:bodyPr lIns="69595" tIns="34797" rIns="69595" bIns="34797"/>
          <a:lstStyle/>
          <a:p>
            <a:pPr eaLnBrk="1" hangingPunct="1">
              <a:lnSpc>
                <a:spcPts val="2234"/>
              </a:lnSpc>
              <a:spcBef>
                <a:spcPts val="152"/>
              </a:spcBef>
              <a:spcAft>
                <a:spcPts val="152"/>
              </a:spcAft>
              <a:tabLst>
                <a:tab pos="239713" algn="l"/>
                <a:tab pos="3441700" algn="l"/>
                <a:tab pos="3529013" algn="l"/>
                <a:tab pos="4083050" algn="l"/>
                <a:tab pos="4325938" algn="l"/>
                <a:tab pos="4927600" algn="l"/>
                <a:tab pos="5024438" algn="l"/>
                <a:tab pos="5475288" algn="l"/>
                <a:tab pos="5610225" algn="l"/>
                <a:tab pos="6015038" algn="l"/>
                <a:tab pos="7534275" algn="l"/>
                <a:tab pos="7624763" algn="l"/>
              </a:tabLst>
              <a:defRPr/>
            </a:pPr>
            <a:r>
              <a:rPr lang="ja-JP" altLang="en-US" sz="1600" b="1" dirty="0">
                <a:solidFill>
                  <a:schemeClr val="accent4"/>
                </a:solidFill>
                <a:latin typeface="ＭＳ Ｐゴシック" pitchFamily="50" charset="-128"/>
                <a:ea typeface="ＭＳ Ｐゴシック" charset="-128"/>
              </a:rPr>
              <a:t>■</a:t>
            </a:r>
            <a:r>
              <a:rPr lang="ja-JP" altLang="en-US" sz="1600" b="1" dirty="0">
                <a:solidFill>
                  <a:schemeClr val="accent4"/>
                </a:solidFill>
                <a:latin typeface="ＭＳ Ｐゴシック" pitchFamily="50" charset="-128"/>
              </a:rPr>
              <a:t> </a:t>
            </a:r>
            <a:r>
              <a:rPr lang="ja-JP" altLang="ja-JP" sz="1600" b="1" dirty="0">
                <a:solidFill>
                  <a:schemeClr val="accent4"/>
                </a:solidFill>
                <a:latin typeface="ＭＳ Ｐゴシック" pitchFamily="50" charset="-128"/>
                <a:ea typeface="ＭＳ Ｐゴシック" charset="-128"/>
              </a:rPr>
              <a:t>　</a:t>
            </a:r>
            <a:r>
              <a:rPr lang="ja-JP" altLang="en-US" sz="1600" b="1" dirty="0">
                <a:latin typeface="ＭＳ Ｐゴシック" pitchFamily="50" charset="-128"/>
                <a:ea typeface="ＭＳ Ｐゴシック" charset="-128"/>
              </a:rPr>
              <a:t>外国につながる児童生徒の学習言語定着支援事業                  （　  　</a:t>
            </a:r>
            <a:r>
              <a:rPr lang="en-US" altLang="ja-JP" sz="1600" b="1" dirty="0">
                <a:latin typeface="ＭＳ Ｐゴシック" pitchFamily="50" charset="-128"/>
                <a:ea typeface="ＭＳ Ｐゴシック" charset="-128"/>
              </a:rPr>
              <a:t>1</a:t>
            </a:r>
            <a:r>
              <a:rPr lang="ja-JP" altLang="en-US" sz="1600" b="1" dirty="0">
                <a:latin typeface="ＭＳ Ｐゴシック" pitchFamily="50" charset="-128"/>
                <a:ea typeface="ＭＳ Ｐゴシック" charset="-128"/>
              </a:rPr>
              <a:t>，０００万円）</a:t>
            </a:r>
            <a:r>
              <a:rPr lang="en-US" altLang="ja-JP" sz="1600" b="1" dirty="0">
                <a:latin typeface="ＭＳ Ｐゴシック" pitchFamily="50" charset="-128"/>
                <a:ea typeface="ＭＳ Ｐゴシック" charset="-128"/>
              </a:rPr>
              <a:t> 【</a:t>
            </a:r>
            <a:r>
              <a:rPr lang="ja-JP" altLang="en-US" sz="1600" b="1" dirty="0">
                <a:latin typeface="ＭＳ Ｐゴシック" pitchFamily="50" charset="-128"/>
                <a:ea typeface="ＭＳ Ｐゴシック" charset="-128"/>
              </a:rPr>
              <a:t>後掲</a:t>
            </a:r>
            <a:r>
              <a:rPr lang="en-US" altLang="ja-JP" sz="1600" b="1" dirty="0">
                <a:latin typeface="ＭＳ Ｐゴシック" pitchFamily="50" charset="-128"/>
                <a:ea typeface="ＭＳ Ｐゴシック" charset="-128"/>
              </a:rPr>
              <a:t>】</a:t>
            </a:r>
            <a:r>
              <a:rPr lang="ja-JP" altLang="en-US" sz="1600" b="1" dirty="0">
                <a:latin typeface="ＭＳ Ｐゴシック" pitchFamily="50" charset="-128"/>
                <a:ea typeface="ＭＳ Ｐゴシック" charset="-128"/>
              </a:rPr>
              <a:t> </a:t>
            </a:r>
            <a:endParaRPr lang="en-US" altLang="ja-JP" sz="1600" b="1" dirty="0">
              <a:latin typeface="ＭＳ Ｐゴシック" pitchFamily="50" charset="-128"/>
              <a:ea typeface="ＭＳ Ｐゴシック" charset="-128"/>
            </a:endParaRPr>
          </a:p>
        </p:txBody>
      </p:sp>
      <p:sp>
        <p:nvSpPr>
          <p:cNvPr id="16" name="角丸四角形 30">
            <a:extLst>
              <a:ext uri="{FF2B5EF4-FFF2-40B4-BE49-F238E27FC236}">
                <a16:creationId xmlns:a16="http://schemas.microsoft.com/office/drawing/2014/main" id="{F334028B-4BC0-396C-B5B0-431B999E81FA}"/>
              </a:ext>
            </a:extLst>
          </p:cNvPr>
          <p:cNvSpPr/>
          <p:nvPr/>
        </p:nvSpPr>
        <p:spPr>
          <a:xfrm>
            <a:off x="284051" y="3397539"/>
            <a:ext cx="288925" cy="288925"/>
          </a:xfrm>
          <a:prstGeom prst="roundRect">
            <a:avLst/>
          </a:prstGeom>
          <a:solidFill>
            <a:schemeClr val="bg1"/>
          </a:solidFill>
          <a:ln w="317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p>
            <a:pPr algn="ctr" eaLnBrk="1" hangingPunct="1">
              <a:defRPr/>
            </a:pPr>
            <a:r>
              <a:rPr lang="ja-JP" altLang="en-US" b="1" dirty="0">
                <a:solidFill>
                  <a:schemeClr val="tx1"/>
                </a:solidFill>
                <a:latin typeface="HG丸ｺﾞｼｯｸM-PRO" pitchFamily="50" charset="-128"/>
                <a:ea typeface="HG丸ｺﾞｼｯｸM-PRO" pitchFamily="50" charset="-128"/>
              </a:rPr>
              <a:t>拡</a:t>
            </a:r>
          </a:p>
        </p:txBody>
      </p:sp>
      <p:sp>
        <p:nvSpPr>
          <p:cNvPr id="6" name="Rectangle 5">
            <a:extLst>
              <a:ext uri="{FF2B5EF4-FFF2-40B4-BE49-F238E27FC236}">
                <a16:creationId xmlns:a16="http://schemas.microsoft.com/office/drawing/2014/main" id="{CBCBEADE-E7E1-434C-DB04-2D285C552340}"/>
              </a:ext>
            </a:extLst>
          </p:cNvPr>
          <p:cNvSpPr>
            <a:spLocks noChangeArrowheads="1"/>
          </p:cNvSpPr>
          <p:nvPr/>
        </p:nvSpPr>
        <p:spPr bwMode="auto">
          <a:xfrm>
            <a:off x="389505" y="3397539"/>
            <a:ext cx="5990615" cy="548285"/>
          </a:xfrm>
          <a:prstGeom prst="rect">
            <a:avLst/>
          </a:prstGeom>
          <a:noFill/>
          <a:ln w="9525">
            <a:noFill/>
            <a:miter lim="800000"/>
            <a:headEnd/>
            <a:tailEnd/>
          </a:ln>
        </p:spPr>
        <p:txBody>
          <a:bodyPr lIns="69595" tIns="34797" rIns="69595" bIns="34797"/>
          <a:lstStyle/>
          <a:p>
            <a:pPr marL="433943" indent="-277949" eaLnBrk="1" hangingPunct="1">
              <a:spcBef>
                <a:spcPts val="152"/>
              </a:spcBef>
              <a:spcAft>
                <a:spcPts val="152"/>
              </a:spcAft>
              <a:buFont typeface="Wingdings" panose="05000000000000000000" pitchFamily="2" charset="2"/>
              <a:buChar char="Ø"/>
              <a:defRPr/>
            </a:pPr>
            <a:r>
              <a:rPr lang="ja-JP" altLang="en-US" sz="1400" dirty="0">
                <a:latin typeface="ＭＳ Ｐゴシック" pitchFamily="50" charset="-128"/>
                <a:ea typeface="ＭＳ Ｐゴシック" charset="-128"/>
              </a:rPr>
              <a:t>社会情勢の変化に伴う外国からの編入児童生徒の増加に対応するため、日本語指導に関わる体制を強化</a:t>
            </a:r>
            <a:endParaRPr lang="en-US" altLang="ja-JP" sz="1400" dirty="0">
              <a:latin typeface="ＭＳ Ｐゴシック" pitchFamily="50" charset="-128"/>
              <a:ea typeface="ＭＳ Ｐゴシック" charset="-128"/>
            </a:endParaRPr>
          </a:p>
        </p:txBody>
      </p:sp>
      <p:sp>
        <p:nvSpPr>
          <p:cNvPr id="13" name="角丸四角形 17">
            <a:extLst>
              <a:ext uri="{FF2B5EF4-FFF2-40B4-BE49-F238E27FC236}">
                <a16:creationId xmlns:a16="http://schemas.microsoft.com/office/drawing/2014/main" id="{196188E7-F864-7F80-ED0B-3E9550D7A6EA}"/>
              </a:ext>
            </a:extLst>
          </p:cNvPr>
          <p:cNvSpPr/>
          <p:nvPr/>
        </p:nvSpPr>
        <p:spPr>
          <a:xfrm>
            <a:off x="39252" y="4696740"/>
            <a:ext cx="288925" cy="288925"/>
          </a:xfrm>
          <a:prstGeom prst="roundRect">
            <a:avLst>
              <a:gd name="adj" fmla="val 50000"/>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384175" indent="-42863" algn="l" rtl="0" eaLnBrk="0" fontAlgn="base" hangingPunct="0">
              <a:spcBef>
                <a:spcPct val="0"/>
              </a:spcBef>
              <a:spcAft>
                <a:spcPct val="0"/>
              </a:spcAft>
              <a:defRPr kumimoji="1" kern="1200">
                <a:solidFill>
                  <a:schemeClr val="lt1"/>
                </a:solidFill>
                <a:latin typeface="+mn-lt"/>
                <a:ea typeface="+mn-ea"/>
                <a:cs typeface="+mn-cs"/>
              </a:defRPr>
            </a:lvl2pPr>
            <a:lvl3pPr marL="774700" indent="-92075" algn="l" rtl="0" eaLnBrk="0" fontAlgn="base" hangingPunct="0">
              <a:spcBef>
                <a:spcPct val="0"/>
              </a:spcBef>
              <a:spcAft>
                <a:spcPct val="0"/>
              </a:spcAft>
              <a:defRPr kumimoji="1" kern="1200">
                <a:solidFill>
                  <a:schemeClr val="lt1"/>
                </a:solidFill>
                <a:latin typeface="+mn-lt"/>
                <a:ea typeface="+mn-ea"/>
                <a:cs typeface="+mn-cs"/>
              </a:defRPr>
            </a:lvl3pPr>
            <a:lvl4pPr marL="1163638" indent="-139700" algn="l" rtl="0" eaLnBrk="0" fontAlgn="base" hangingPunct="0">
              <a:spcBef>
                <a:spcPct val="0"/>
              </a:spcBef>
              <a:spcAft>
                <a:spcPct val="0"/>
              </a:spcAft>
              <a:defRPr kumimoji="1" kern="1200">
                <a:solidFill>
                  <a:schemeClr val="lt1"/>
                </a:solidFill>
                <a:latin typeface="+mn-lt"/>
                <a:ea typeface="+mn-ea"/>
                <a:cs typeface="+mn-cs"/>
              </a:defRPr>
            </a:lvl4pPr>
            <a:lvl5pPr marL="1554163" indent="-188913"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ja-JP" altLang="en-US" b="1" dirty="0">
                <a:solidFill>
                  <a:srgbClr val="000000"/>
                </a:solidFill>
                <a:latin typeface="HG丸ｺﾞｼｯｸM-PRO" pitchFamily="50" charset="-128"/>
                <a:ea typeface="HG丸ｺﾞｼｯｸM-PRO" pitchFamily="50" charset="-128"/>
              </a:rPr>
              <a:t>新</a:t>
            </a:r>
          </a:p>
        </p:txBody>
      </p:sp>
      <p:sp>
        <p:nvSpPr>
          <p:cNvPr id="20" name="Rectangle 4">
            <a:extLst>
              <a:ext uri="{FF2B5EF4-FFF2-40B4-BE49-F238E27FC236}">
                <a16:creationId xmlns:a16="http://schemas.microsoft.com/office/drawing/2014/main" id="{1AA7102D-B3C1-1A62-15AE-22E3E3EB90AC}"/>
              </a:ext>
            </a:extLst>
          </p:cNvPr>
          <p:cNvSpPr>
            <a:spLocks noChangeArrowheads="1"/>
          </p:cNvSpPr>
          <p:nvPr/>
        </p:nvSpPr>
        <p:spPr bwMode="auto">
          <a:xfrm>
            <a:off x="7444409" y="18477"/>
            <a:ext cx="1682522" cy="46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lIns="77929" tIns="38964" rIns="77929" bIns="38964" anchor="ct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暮らしを守る</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福祉等の向上</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p:txBody>
      </p:sp>
      <p:pic>
        <p:nvPicPr>
          <p:cNvPr id="17" name="図 16" descr="時計 が含まれている画像&#10;&#10;自動的に生成された説明">
            <a:extLst>
              <a:ext uri="{FF2B5EF4-FFF2-40B4-BE49-F238E27FC236}">
                <a16:creationId xmlns:a16="http://schemas.microsoft.com/office/drawing/2014/main" id="{93950930-E64C-C819-BEA0-A3C5F53E39D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6811522" y="1061953"/>
            <a:ext cx="1798928" cy="1485805"/>
          </a:xfrm>
          <a:prstGeom prst="rect">
            <a:avLst/>
          </a:prstGeom>
        </p:spPr>
      </p:pic>
      <p:pic>
        <p:nvPicPr>
          <p:cNvPr id="3" name="図 2" descr="挿絵, 抽象 が含まれている画像&#10;&#10;自動的に生成された説明">
            <a:extLst>
              <a:ext uri="{FF2B5EF4-FFF2-40B4-BE49-F238E27FC236}">
                <a16:creationId xmlns:a16="http://schemas.microsoft.com/office/drawing/2014/main" id="{167B440B-B41D-B900-4AF5-CC342D909BEA}"/>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6473365" y="3044953"/>
            <a:ext cx="2386584" cy="1193292"/>
          </a:xfrm>
          <a:prstGeom prst="rect">
            <a:avLst/>
          </a:prstGeom>
        </p:spPr>
      </p:pic>
    </p:spTree>
    <p:extLst>
      <p:ext uri="{BB962C8B-B14F-4D97-AF65-F5344CB8AC3E}">
        <p14:creationId xmlns:p14="http://schemas.microsoft.com/office/powerpoint/2010/main" val="1696066004"/>
      </p:ext>
    </p:extLst>
  </p:cSld>
  <p:clrMapOvr>
    <a:masterClrMapping/>
  </p:clrMapOvr>
  <p:transition/>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26548</TotalTime>
  <Words>722</Words>
  <Application>Microsoft Office PowerPoint</Application>
  <PresentationFormat>画面に合わせる (16:9)</PresentationFormat>
  <Paragraphs>61</Paragraphs>
  <Slides>3</Slides>
  <Notes>3</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ariant>
        <vt:lpstr>目的別スライド ショー</vt:lpstr>
      </vt:variant>
      <vt:variant>
        <vt:i4>1</vt:i4>
      </vt:variant>
    </vt:vector>
  </HeadingPairs>
  <TitlesOfParts>
    <vt:vector size="10" baseType="lpstr">
      <vt:lpstr>HG丸ｺﾞｼｯｸM-PRO</vt:lpstr>
      <vt:lpstr>ＭＳ Ｐゴシック</vt:lpstr>
      <vt:lpstr>游ゴシック</vt:lpstr>
      <vt:lpstr>Arial</vt:lpstr>
      <vt:lpstr>Wingdings</vt:lpstr>
      <vt:lpstr>標準デザイン</vt:lpstr>
      <vt:lpstr>PowerPoint プレゼンテーション</vt:lpstr>
      <vt:lpstr>PowerPoint プレゼンテーション</vt:lpstr>
      <vt:lpstr>PowerPoint プレゼンテーション</vt:lpstr>
      <vt:lpstr>Ｒ３市長会見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Printed>2024-02-02T08:44:19Z</cp:lastPrinted>
  <dcterms:created xsi:type="dcterms:W3CDTF">2011-01-05T04:40:46Z</dcterms:created>
  <dcterms:modified xsi:type="dcterms:W3CDTF">2024-02-08T02:06:12Z</dcterms:modified>
</cp:coreProperties>
</file>