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5" saveSubsetFonts="1">
  <p:sldMasterIdLst>
    <p:sldMasterId id="2147483648" r:id="rId1"/>
  </p:sldMasterIdLst>
  <p:notesMasterIdLst>
    <p:notesMasterId r:id="rId4"/>
  </p:notesMasterIdLst>
  <p:handoutMasterIdLst>
    <p:handoutMasterId r:id="rId5"/>
  </p:handoutMasterIdLst>
  <p:sldIdLst>
    <p:sldId id="1577" r:id="rId2"/>
    <p:sldId id="2048" r:id="rId3"/>
  </p:sldIdLst>
  <p:sldSz cx="9144000" cy="5143500" type="screen16x9"/>
  <p:notesSz cx="6807200" cy="9939338"/>
  <p:custShowLst>
    <p:custShow name="Ｒ３市長会見" id="0">
      <p:sldLst/>
    </p:custShow>
  </p:custShowLst>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382588" indent="-41275"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773113" indent="-90488"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162050" indent="-138113"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552575" indent="-187325"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1665"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47DE4D8-396D-7996-DE15-D690AE790CAC}" name="川辺　俊輔" initials="川辺　俊輔" userId="S::s-kawabe@city.osaka.lg.jp::b307fc37-a635-49d2-83b0-2b89ca1a86d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66"/>
    <a:srgbClr val="3366CC"/>
    <a:srgbClr val="DEE8F2"/>
    <a:srgbClr val="F9907B"/>
    <a:srgbClr val="99CCFF"/>
    <a:srgbClr val="87A9CF"/>
    <a:srgbClr val="6B7C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4" autoAdjust="0"/>
    <p:restoredTop sz="84015" autoAdjust="0"/>
  </p:normalViewPr>
  <p:slideViewPr>
    <p:cSldViewPr snapToGrid="0">
      <p:cViewPr varScale="1">
        <p:scale>
          <a:sx n="75" d="100"/>
          <a:sy n="75" d="100"/>
        </p:scale>
        <p:origin x="1122" y="60"/>
      </p:cViewPr>
      <p:guideLst>
        <p:guide orient="horz" pos="1665"/>
        <p:guide pos="2880"/>
      </p:guideLst>
    </p:cSldViewPr>
  </p:slideViewPr>
  <p:notesTextViewPr>
    <p:cViewPr>
      <p:scale>
        <a:sx n="100" d="100"/>
        <a:sy n="100" d="100"/>
      </p:scale>
      <p:origin x="0" y="0"/>
    </p:cViewPr>
  </p:notesTextViewPr>
  <p:notesViewPr>
    <p:cSldViewPr snapToGrid="0">
      <p:cViewPr varScale="1">
        <p:scale>
          <a:sx n="41" d="100"/>
          <a:sy n="41" d="100"/>
        </p:scale>
        <p:origin x="-2784" y="-120"/>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8/10/relationships/authors" Targe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8" y="0"/>
            <a:ext cx="2951163" cy="496888"/>
          </a:xfrm>
          <a:prstGeom prst="rect">
            <a:avLst/>
          </a:prstGeom>
        </p:spPr>
        <p:txBody>
          <a:bodyPr vert="horz" lIns="91249" tIns="45623" rIns="91249" bIns="45623" rtlCol="0"/>
          <a:lstStyle>
            <a:lvl1pPr algn="l" eaLnBrk="1" hangingPunct="1">
              <a:defRPr sz="1200">
                <a:latin typeface="Arial" charset="0"/>
                <a:ea typeface="ＭＳ Ｐゴシック" charset="-128"/>
              </a:defRPr>
            </a:lvl1pPr>
          </a:lstStyle>
          <a:p>
            <a:pPr>
              <a:defRPr/>
            </a:pPr>
            <a:endParaRPr lang="ja-JP" altLang="en-US" dirty="0">
              <a:latin typeface="ＭＳ Ｐゴシック" panose="020B0600070205080204" pitchFamily="50" charset="-128"/>
            </a:endParaRPr>
          </a:p>
        </p:txBody>
      </p:sp>
      <p:sp>
        <p:nvSpPr>
          <p:cNvPr id="3" name="日付プレースホルダー 2"/>
          <p:cNvSpPr>
            <a:spLocks noGrp="1"/>
          </p:cNvSpPr>
          <p:nvPr>
            <p:ph type="dt" sz="quarter" idx="1"/>
          </p:nvPr>
        </p:nvSpPr>
        <p:spPr>
          <a:xfrm>
            <a:off x="3856051" y="0"/>
            <a:ext cx="2949575" cy="496888"/>
          </a:xfrm>
          <a:prstGeom prst="rect">
            <a:avLst/>
          </a:prstGeom>
        </p:spPr>
        <p:txBody>
          <a:bodyPr vert="horz" lIns="91249" tIns="45623" rIns="91249" bIns="45623" rtlCol="0"/>
          <a:lstStyle>
            <a:lvl1pPr algn="r" eaLnBrk="1" hangingPunct="1">
              <a:defRPr sz="1200">
                <a:latin typeface="Arial" charset="0"/>
                <a:ea typeface="ＭＳ Ｐゴシック" charset="-128"/>
              </a:defRPr>
            </a:lvl1pPr>
          </a:lstStyle>
          <a:p>
            <a:pPr>
              <a:defRPr/>
            </a:pPr>
            <a:fld id="{C2EC90AB-8C9B-4810-B2A6-BE0F6846678D}" type="datetimeFigureOut">
              <a:rPr lang="ja-JP" altLang="en-US">
                <a:latin typeface="ＭＳ Ｐゴシック" panose="020B0600070205080204" pitchFamily="50" charset="-128"/>
              </a:rPr>
              <a:pPr>
                <a:defRPr/>
              </a:pPr>
              <a:t>2024/2/8</a:t>
            </a:fld>
            <a:endParaRPr lang="ja-JP" altLang="en-US" dirty="0">
              <a:latin typeface="ＭＳ Ｐゴシック" panose="020B0600070205080204" pitchFamily="50" charset="-128"/>
            </a:endParaRPr>
          </a:p>
        </p:txBody>
      </p:sp>
      <p:sp>
        <p:nvSpPr>
          <p:cNvPr id="4" name="フッター プレースホルダー 3"/>
          <p:cNvSpPr>
            <a:spLocks noGrp="1"/>
          </p:cNvSpPr>
          <p:nvPr>
            <p:ph type="ftr" sz="quarter" idx="2"/>
          </p:nvPr>
        </p:nvSpPr>
        <p:spPr>
          <a:xfrm>
            <a:off x="18" y="9440884"/>
            <a:ext cx="2951163" cy="496887"/>
          </a:xfrm>
          <a:prstGeom prst="rect">
            <a:avLst/>
          </a:prstGeom>
        </p:spPr>
        <p:txBody>
          <a:bodyPr vert="horz" lIns="91249" tIns="45623" rIns="91249" bIns="45623" rtlCol="0" anchor="b"/>
          <a:lstStyle>
            <a:lvl1pPr algn="l" eaLnBrk="1" hangingPunct="1">
              <a:defRPr sz="1200">
                <a:latin typeface="Arial" charset="0"/>
                <a:ea typeface="ＭＳ Ｐゴシック" charset="-128"/>
              </a:defRPr>
            </a:lvl1pPr>
          </a:lstStyle>
          <a:p>
            <a:pPr>
              <a:defRPr/>
            </a:pPr>
            <a:endParaRPr lang="ja-JP" altLang="en-US" dirty="0">
              <a:latin typeface="ＭＳ Ｐゴシック" panose="020B0600070205080204" pitchFamily="50" charset="-128"/>
            </a:endParaRPr>
          </a:p>
        </p:txBody>
      </p:sp>
      <p:sp>
        <p:nvSpPr>
          <p:cNvPr id="5" name="スライド番号プレースホルダー 4"/>
          <p:cNvSpPr>
            <a:spLocks noGrp="1"/>
          </p:cNvSpPr>
          <p:nvPr>
            <p:ph type="sldNum" sz="quarter" idx="3"/>
          </p:nvPr>
        </p:nvSpPr>
        <p:spPr>
          <a:xfrm>
            <a:off x="3856051" y="9440884"/>
            <a:ext cx="2949575" cy="496887"/>
          </a:xfrm>
          <a:prstGeom prst="rect">
            <a:avLst/>
          </a:prstGeom>
        </p:spPr>
        <p:txBody>
          <a:bodyPr vert="horz" wrap="square" lIns="91249" tIns="45623" rIns="91249" bIns="45623" numCol="1" anchor="b" anchorCtr="0" compatLnSpc="1">
            <a:prstTxWarp prst="textNoShape">
              <a:avLst/>
            </a:prstTxWarp>
          </a:bodyPr>
          <a:lstStyle>
            <a:lvl1pPr algn="r" eaLnBrk="1" hangingPunct="1">
              <a:defRPr sz="1200"/>
            </a:lvl1pPr>
          </a:lstStyle>
          <a:p>
            <a:pPr>
              <a:defRPr/>
            </a:pPr>
            <a:fld id="{7260A5CC-5D47-46FF-A804-BA4E424BCDE3}" type="slidenum">
              <a:rPr lang="ja-JP" altLang="en-US">
                <a:latin typeface="ＭＳ Ｐゴシック" panose="020B0600070205080204" pitchFamily="50" charset="-128"/>
              </a:rPr>
              <a:pPr>
                <a:defRPr/>
              </a:pPr>
              <a:t>‹#›</a:t>
            </a:fld>
            <a:endParaRPr lang="ja-JP" altLang="en-US" dirty="0">
              <a:latin typeface="ＭＳ Ｐゴシック" panose="020B0600070205080204" pitchFamily="50" charset="-128"/>
            </a:endParaRPr>
          </a:p>
        </p:txBody>
      </p:sp>
    </p:spTree>
    <p:extLst>
      <p:ext uri="{BB962C8B-B14F-4D97-AF65-F5344CB8AC3E}">
        <p14:creationId xmlns:p14="http://schemas.microsoft.com/office/powerpoint/2010/main" val="7426140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8" y="0"/>
            <a:ext cx="2951163" cy="496888"/>
          </a:xfrm>
          <a:prstGeom prst="rect">
            <a:avLst/>
          </a:prstGeom>
          <a:noFill/>
          <a:ln w="9525">
            <a:noFill/>
            <a:miter lim="800000"/>
            <a:headEnd/>
            <a:tailEnd/>
          </a:ln>
          <a:effectLst/>
        </p:spPr>
        <p:txBody>
          <a:bodyPr vert="horz" wrap="square" lIns="91172" tIns="45588" rIns="91172" bIns="45588" numCol="1" anchor="t" anchorCtr="0" compatLnSpc="1">
            <a:prstTxWarp prst="textNoShape">
              <a:avLst/>
            </a:prstTxWarp>
          </a:bodyPr>
          <a:lstStyle>
            <a:lvl1pPr eaLnBrk="1" hangingPunct="1">
              <a:defRPr sz="1200">
                <a:latin typeface="ＭＳ Ｐゴシック" panose="020B0600070205080204" pitchFamily="50" charset="-128"/>
                <a:ea typeface="ＭＳ Ｐゴシック" pitchFamily="50" charset="-128"/>
              </a:defRPr>
            </a:lvl1pPr>
          </a:lstStyle>
          <a:p>
            <a:pPr>
              <a:defRPr/>
            </a:pPr>
            <a:endParaRPr lang="en-US" altLang="ja-JP" dirty="0"/>
          </a:p>
        </p:txBody>
      </p:sp>
      <p:sp>
        <p:nvSpPr>
          <p:cNvPr id="5123" name="Rectangle 3"/>
          <p:cNvSpPr>
            <a:spLocks noGrp="1" noChangeArrowheads="1"/>
          </p:cNvSpPr>
          <p:nvPr>
            <p:ph type="dt" idx="1"/>
          </p:nvPr>
        </p:nvSpPr>
        <p:spPr bwMode="auto">
          <a:xfrm>
            <a:off x="3856051" y="0"/>
            <a:ext cx="2949575" cy="496888"/>
          </a:xfrm>
          <a:prstGeom prst="rect">
            <a:avLst/>
          </a:prstGeom>
          <a:noFill/>
          <a:ln w="9525">
            <a:noFill/>
            <a:miter lim="800000"/>
            <a:headEnd/>
            <a:tailEnd/>
          </a:ln>
          <a:effectLst/>
        </p:spPr>
        <p:txBody>
          <a:bodyPr vert="horz" wrap="square" lIns="91172" tIns="45588" rIns="91172" bIns="45588" numCol="1" anchor="t" anchorCtr="0" compatLnSpc="1">
            <a:prstTxWarp prst="textNoShape">
              <a:avLst/>
            </a:prstTxWarp>
          </a:bodyPr>
          <a:lstStyle>
            <a:lvl1pPr algn="r" eaLnBrk="1" hangingPunct="1">
              <a:defRPr sz="1200">
                <a:latin typeface="ＭＳ Ｐゴシック" panose="020B0600070205080204" pitchFamily="50" charset="-128"/>
                <a:ea typeface="ＭＳ Ｐゴシック" pitchFamily="50" charset="-128"/>
              </a:defRPr>
            </a:lvl1pPr>
          </a:lstStyle>
          <a:p>
            <a:pPr>
              <a:defRPr/>
            </a:pPr>
            <a:endParaRPr lang="en-US" altLang="ja-JP" dirty="0"/>
          </a:p>
        </p:txBody>
      </p:sp>
      <p:sp>
        <p:nvSpPr>
          <p:cNvPr id="2052" name="Rectangle 4"/>
          <p:cNvSpPr>
            <a:spLocks noGrp="1" noRot="1" noChangeAspect="1" noChangeArrowheads="1" noTextEdit="1"/>
          </p:cNvSpPr>
          <p:nvPr>
            <p:ph type="sldImg" idx="2"/>
          </p:nvPr>
        </p:nvSpPr>
        <p:spPr bwMode="auto">
          <a:xfrm>
            <a:off x="92075" y="746125"/>
            <a:ext cx="6623050"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79450" y="4721227"/>
            <a:ext cx="5448300" cy="4471988"/>
          </a:xfrm>
          <a:prstGeom prst="rect">
            <a:avLst/>
          </a:prstGeom>
          <a:noFill/>
          <a:ln w="9525">
            <a:noFill/>
            <a:miter lim="800000"/>
            <a:headEnd/>
            <a:tailEnd/>
          </a:ln>
          <a:effectLst/>
        </p:spPr>
        <p:txBody>
          <a:bodyPr vert="horz" wrap="square" lIns="91172" tIns="45588" rIns="91172" bIns="45588" numCol="1" anchor="t" anchorCtr="0" compatLnSpc="1">
            <a:prstTxWarp prst="textNoShape">
              <a:avLst/>
            </a:prstTxWarp>
          </a:bodyPr>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5126" name="Rectangle 6"/>
          <p:cNvSpPr>
            <a:spLocks noGrp="1" noChangeArrowheads="1"/>
          </p:cNvSpPr>
          <p:nvPr>
            <p:ph type="ftr" sz="quarter" idx="4"/>
          </p:nvPr>
        </p:nvSpPr>
        <p:spPr bwMode="auto">
          <a:xfrm>
            <a:off x="18" y="9440884"/>
            <a:ext cx="2951163" cy="496887"/>
          </a:xfrm>
          <a:prstGeom prst="rect">
            <a:avLst/>
          </a:prstGeom>
          <a:noFill/>
          <a:ln w="9525">
            <a:noFill/>
            <a:miter lim="800000"/>
            <a:headEnd/>
            <a:tailEnd/>
          </a:ln>
          <a:effectLst/>
        </p:spPr>
        <p:txBody>
          <a:bodyPr vert="horz" wrap="square" lIns="91172" tIns="45588" rIns="91172" bIns="45588" numCol="1" anchor="b" anchorCtr="0" compatLnSpc="1">
            <a:prstTxWarp prst="textNoShape">
              <a:avLst/>
            </a:prstTxWarp>
          </a:bodyPr>
          <a:lstStyle>
            <a:lvl1pPr eaLnBrk="1" hangingPunct="1">
              <a:defRPr sz="1200">
                <a:latin typeface="ＭＳ Ｐゴシック" panose="020B0600070205080204" pitchFamily="50" charset="-128"/>
                <a:ea typeface="ＭＳ Ｐゴシック" pitchFamily="50" charset="-128"/>
              </a:defRPr>
            </a:lvl1pPr>
          </a:lstStyle>
          <a:p>
            <a:pPr>
              <a:defRPr/>
            </a:pPr>
            <a:endParaRPr lang="en-US" altLang="ja-JP" dirty="0"/>
          </a:p>
        </p:txBody>
      </p:sp>
      <p:sp>
        <p:nvSpPr>
          <p:cNvPr id="5127" name="Rectangle 7"/>
          <p:cNvSpPr>
            <a:spLocks noGrp="1" noChangeArrowheads="1"/>
          </p:cNvSpPr>
          <p:nvPr>
            <p:ph type="sldNum" sz="quarter" idx="5"/>
          </p:nvPr>
        </p:nvSpPr>
        <p:spPr bwMode="auto">
          <a:xfrm>
            <a:off x="3856051" y="9440884"/>
            <a:ext cx="2949575" cy="496887"/>
          </a:xfrm>
          <a:prstGeom prst="rect">
            <a:avLst/>
          </a:prstGeom>
          <a:noFill/>
          <a:ln w="9525">
            <a:noFill/>
            <a:miter lim="800000"/>
            <a:headEnd/>
            <a:tailEnd/>
          </a:ln>
          <a:effectLst/>
        </p:spPr>
        <p:txBody>
          <a:bodyPr vert="horz" wrap="square" lIns="91172" tIns="45588" rIns="91172" bIns="45588" numCol="1" anchor="b" anchorCtr="0" compatLnSpc="1">
            <a:prstTxWarp prst="textNoShape">
              <a:avLst/>
            </a:prstTxWarp>
          </a:bodyPr>
          <a:lstStyle>
            <a:lvl1pPr algn="r" eaLnBrk="1" hangingPunct="1">
              <a:defRPr sz="1200">
                <a:latin typeface="ＭＳ Ｐゴシック" panose="020B0600070205080204" pitchFamily="50" charset="-128"/>
              </a:defRPr>
            </a:lvl1pPr>
          </a:lstStyle>
          <a:p>
            <a:pPr>
              <a:defRPr/>
            </a:pPr>
            <a:fld id="{F74BB4A6-2A10-49A9-8427-7D1EF49CCD12}" type="slidenum">
              <a:rPr lang="en-US" altLang="ja-JP" smtClean="0"/>
              <a:pPr>
                <a:defRPr/>
              </a:pPr>
              <a:t>‹#›</a:t>
            </a:fld>
            <a:endParaRPr lang="en-US" altLang="ja-JP" dirty="0"/>
          </a:p>
        </p:txBody>
      </p:sp>
    </p:spTree>
    <p:extLst>
      <p:ext uri="{BB962C8B-B14F-4D97-AF65-F5344CB8AC3E}">
        <p14:creationId xmlns:p14="http://schemas.microsoft.com/office/powerpoint/2010/main" val="297820462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000" kern="1200">
        <a:solidFill>
          <a:schemeClr val="tx1"/>
        </a:solidFill>
        <a:latin typeface="ＭＳ Ｐゴシック" panose="020B0600070205080204" pitchFamily="50" charset="-128"/>
        <a:ea typeface="ＭＳ Ｐ明朝" pitchFamily="18" charset="-128"/>
        <a:cs typeface="+mn-cs"/>
      </a:defRPr>
    </a:lvl1pPr>
    <a:lvl2pPr marL="382588" algn="l" rtl="0" eaLnBrk="0" fontAlgn="base" hangingPunct="0">
      <a:spcBef>
        <a:spcPct val="30000"/>
      </a:spcBef>
      <a:spcAft>
        <a:spcPct val="0"/>
      </a:spcAft>
      <a:defRPr kumimoji="1" sz="1000" kern="1200">
        <a:solidFill>
          <a:schemeClr val="tx1"/>
        </a:solidFill>
        <a:latin typeface="ＭＳ Ｐゴシック" panose="020B0600070205080204" pitchFamily="50" charset="-128"/>
        <a:ea typeface="ＭＳ Ｐ明朝" pitchFamily="18" charset="-128"/>
        <a:cs typeface="+mn-cs"/>
      </a:defRPr>
    </a:lvl2pPr>
    <a:lvl3pPr marL="773113" algn="l" rtl="0" eaLnBrk="0" fontAlgn="base" hangingPunct="0">
      <a:spcBef>
        <a:spcPct val="30000"/>
      </a:spcBef>
      <a:spcAft>
        <a:spcPct val="0"/>
      </a:spcAft>
      <a:defRPr kumimoji="1" sz="1000" kern="1200">
        <a:solidFill>
          <a:schemeClr val="tx1"/>
        </a:solidFill>
        <a:latin typeface="ＭＳ Ｐゴシック" panose="020B0600070205080204" pitchFamily="50" charset="-128"/>
        <a:ea typeface="ＭＳ Ｐ明朝" pitchFamily="18" charset="-128"/>
        <a:cs typeface="+mn-cs"/>
      </a:defRPr>
    </a:lvl3pPr>
    <a:lvl4pPr marL="1162050" algn="l" rtl="0" eaLnBrk="0" fontAlgn="base" hangingPunct="0">
      <a:spcBef>
        <a:spcPct val="30000"/>
      </a:spcBef>
      <a:spcAft>
        <a:spcPct val="0"/>
      </a:spcAft>
      <a:defRPr kumimoji="1" sz="1000" kern="1200">
        <a:solidFill>
          <a:schemeClr val="tx1"/>
        </a:solidFill>
        <a:latin typeface="ＭＳ Ｐゴシック" panose="020B0600070205080204" pitchFamily="50" charset="-128"/>
        <a:ea typeface="ＭＳ Ｐ明朝" pitchFamily="18" charset="-128"/>
        <a:cs typeface="+mn-cs"/>
      </a:defRPr>
    </a:lvl4pPr>
    <a:lvl5pPr marL="1552575" algn="l" rtl="0" eaLnBrk="0" fontAlgn="base" hangingPunct="0">
      <a:spcBef>
        <a:spcPct val="30000"/>
      </a:spcBef>
      <a:spcAft>
        <a:spcPct val="0"/>
      </a:spcAft>
      <a:defRPr kumimoji="1" sz="1000" kern="1200">
        <a:solidFill>
          <a:schemeClr val="tx1"/>
        </a:solidFill>
        <a:latin typeface="ＭＳ Ｐゴシック" panose="020B0600070205080204" pitchFamily="50" charset="-128"/>
        <a:ea typeface="ＭＳ Ｐ明朝" pitchFamily="18" charset="-128"/>
        <a:cs typeface="+mn-cs"/>
      </a:defRPr>
    </a:lvl5pPr>
    <a:lvl6pPr marL="1947285" algn="l" defTabSz="778913" rtl="0" eaLnBrk="1" latinLnBrk="0" hangingPunct="1">
      <a:defRPr kumimoji="1" sz="1000" kern="1200">
        <a:solidFill>
          <a:schemeClr val="tx1"/>
        </a:solidFill>
        <a:latin typeface="+mn-lt"/>
        <a:ea typeface="+mn-ea"/>
        <a:cs typeface="+mn-cs"/>
      </a:defRPr>
    </a:lvl6pPr>
    <a:lvl7pPr marL="2336740" algn="l" defTabSz="778913" rtl="0" eaLnBrk="1" latinLnBrk="0" hangingPunct="1">
      <a:defRPr kumimoji="1" sz="1000" kern="1200">
        <a:solidFill>
          <a:schemeClr val="tx1"/>
        </a:solidFill>
        <a:latin typeface="+mn-lt"/>
        <a:ea typeface="+mn-ea"/>
        <a:cs typeface="+mn-cs"/>
      </a:defRPr>
    </a:lvl7pPr>
    <a:lvl8pPr marL="2726198" algn="l" defTabSz="778913" rtl="0" eaLnBrk="1" latinLnBrk="0" hangingPunct="1">
      <a:defRPr kumimoji="1" sz="1000" kern="1200">
        <a:solidFill>
          <a:schemeClr val="tx1"/>
        </a:solidFill>
        <a:latin typeface="+mn-lt"/>
        <a:ea typeface="+mn-ea"/>
        <a:cs typeface="+mn-cs"/>
      </a:defRPr>
    </a:lvl8pPr>
    <a:lvl9pPr marL="3115656" algn="l" defTabSz="778913" rtl="0" eaLnBrk="1" latinLnBrk="0" hangingPunct="1">
      <a:defRPr kumimoji="1"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 1"/>
          <p:cNvSpPr>
            <a:spLocks noGrp="1" noRot="1" noChangeAspect="1" noTextEdit="1"/>
          </p:cNvSpPr>
          <p:nvPr>
            <p:ph type="sldImg"/>
          </p:nvPr>
        </p:nvSpPr>
        <p:spPr>
          <a:xfrm>
            <a:off x="9525" y="315913"/>
            <a:ext cx="7202488" cy="4052887"/>
          </a:xfrm>
          <a:ln/>
        </p:spPr>
      </p:sp>
      <p:sp>
        <p:nvSpPr>
          <p:cNvPr id="5123" name="ノート プレースホルダ 2"/>
          <p:cNvSpPr>
            <a:spLocks noGrp="1"/>
          </p:cNvSpPr>
          <p:nvPr>
            <p:ph type="body" idx="1"/>
          </p:nvPr>
        </p:nvSpPr>
        <p:spPr>
          <a:xfrm>
            <a:off x="723900" y="5495925"/>
            <a:ext cx="5408613" cy="2970213"/>
          </a:xfrm>
          <a:noFill/>
          <a:ln>
            <a:solidFill>
              <a:schemeClr val="tx1"/>
            </a:solidFill>
          </a:ln>
          <a:extLst>
            <a:ext uri="{909E8E84-426E-40DD-AFC4-6F175D3DCCD1}">
              <a14:hiddenFill xmlns:a14="http://schemas.microsoft.com/office/drawing/2010/main">
                <a:solidFill>
                  <a:srgbClr val="FFFFFF"/>
                </a:solidFill>
              </a14:hiddenFill>
            </a:ext>
          </a:extLst>
        </p:spPr>
        <p:txBody>
          <a:bodyPr/>
          <a:lstStyle/>
          <a:p>
            <a:endParaRPr lang="ja-JP" altLang="en-US" dirty="0">
              <a:latin typeface="Arial" panose="020B0604020202020204" pitchFamily="34" charset="0"/>
            </a:endParaRPr>
          </a:p>
        </p:txBody>
      </p:sp>
      <p:sp>
        <p:nvSpPr>
          <p:cNvPr id="512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0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0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0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0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0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9pPr>
          </a:lstStyle>
          <a:p>
            <a:pPr>
              <a:spcBef>
                <a:spcPct val="0"/>
              </a:spcBef>
            </a:pPr>
            <a:fld id="{C7D80D74-C328-474E-BE7A-8313A2556E8B}" type="slidenum">
              <a:rPr lang="en-US" altLang="ja-JP" sz="1200" smtClean="0">
                <a:ea typeface="ＭＳ Ｐゴシック" panose="020B0600070205080204" pitchFamily="50" charset="-128"/>
              </a:rPr>
              <a:pPr>
                <a:spcBef>
                  <a:spcPct val="0"/>
                </a:spcBef>
              </a:pPr>
              <a:t>25</a:t>
            </a:fld>
            <a:endParaRPr lang="en-US" altLang="ja-JP" sz="1200">
              <a:ea typeface="ＭＳ Ｐゴシック" panose="020B0600070205080204" pitchFamily="50" charset="-128"/>
            </a:endParaRPr>
          </a:p>
        </p:txBody>
      </p:sp>
    </p:spTree>
    <p:extLst>
      <p:ext uri="{BB962C8B-B14F-4D97-AF65-F5344CB8AC3E}">
        <p14:creationId xmlns:p14="http://schemas.microsoft.com/office/powerpoint/2010/main" val="2248285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p:cNvSpPr>
            <a:spLocks noGrp="1" noRot="1" noChangeAspect="1" noTextEdit="1"/>
          </p:cNvSpPr>
          <p:nvPr>
            <p:ph type="sldImg"/>
          </p:nvPr>
        </p:nvSpPr>
        <p:spPr>
          <a:xfrm>
            <a:off x="117475" y="282575"/>
            <a:ext cx="6716713" cy="3779838"/>
          </a:xfrm>
          <a:ln/>
        </p:spPr>
      </p:sp>
      <p:sp>
        <p:nvSpPr>
          <p:cNvPr id="53251" name="ノート プレースホルダ 2"/>
          <p:cNvSpPr>
            <a:spLocks noGrp="1"/>
          </p:cNvSpPr>
          <p:nvPr>
            <p:ph type="body" idx="1"/>
          </p:nvPr>
        </p:nvSpPr>
        <p:spPr>
          <a:xfrm>
            <a:off x="694124" y="5355073"/>
            <a:ext cx="5780018" cy="2808873"/>
          </a:xfrm>
          <a:noFill/>
          <a:ln>
            <a:solidFill>
              <a:schemeClr val="tx1"/>
            </a:solidFill>
          </a:ln>
          <a:extLst>
            <a:ext uri="{909E8E84-426E-40DD-AFC4-6F175D3DCCD1}">
              <a14:hiddenFill xmlns:a14="http://schemas.microsoft.com/office/drawing/2010/main">
                <a:solidFill>
                  <a:srgbClr val="FFFFFF"/>
                </a:solidFill>
              </a14:hiddenFill>
            </a:ext>
          </a:extLst>
        </p:spPr>
        <p:txBody>
          <a:bodyPr/>
          <a:lstStyle/>
          <a:p>
            <a:endParaRPr lang="ja-JP" altLang="en-US" sz="1000" dirty="0"/>
          </a:p>
        </p:txBody>
      </p:sp>
      <p:sp>
        <p:nvSpPr>
          <p:cNvPr id="532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0482">
              <a:spcBef>
                <a:spcPct val="30000"/>
              </a:spcBef>
              <a:defRPr kumimoji="1" sz="1000">
                <a:solidFill>
                  <a:schemeClr val="tx1"/>
                </a:solidFill>
                <a:latin typeface="Arial" panose="020B0604020202020204" pitchFamily="34" charset="0"/>
                <a:ea typeface="ＭＳ Ｐ明朝" panose="02020600040205080304" pitchFamily="18" charset="-128"/>
              </a:defRPr>
            </a:lvl1pPr>
            <a:lvl2pPr marL="753086" indent="-288653" defTabSz="880482">
              <a:spcBef>
                <a:spcPct val="30000"/>
              </a:spcBef>
              <a:defRPr kumimoji="1" sz="1000">
                <a:solidFill>
                  <a:schemeClr val="tx1"/>
                </a:solidFill>
                <a:latin typeface="Arial" panose="020B0604020202020204" pitchFamily="34" charset="0"/>
                <a:ea typeface="ＭＳ Ｐ明朝" panose="02020600040205080304" pitchFamily="18" charset="-128"/>
              </a:defRPr>
            </a:lvl2pPr>
            <a:lvl3pPr marL="1159461" indent="-230600" defTabSz="880482">
              <a:spcBef>
                <a:spcPct val="30000"/>
              </a:spcBef>
              <a:defRPr kumimoji="1" sz="1000">
                <a:solidFill>
                  <a:schemeClr val="tx1"/>
                </a:solidFill>
                <a:latin typeface="Arial" panose="020B0604020202020204" pitchFamily="34" charset="0"/>
                <a:ea typeface="ＭＳ Ｐ明朝" panose="02020600040205080304" pitchFamily="18" charset="-128"/>
              </a:defRPr>
            </a:lvl3pPr>
            <a:lvl4pPr marL="1623888" indent="-230600" defTabSz="880482">
              <a:spcBef>
                <a:spcPct val="30000"/>
              </a:spcBef>
              <a:defRPr kumimoji="1" sz="1000">
                <a:solidFill>
                  <a:schemeClr val="tx1"/>
                </a:solidFill>
                <a:latin typeface="Arial" panose="020B0604020202020204" pitchFamily="34" charset="0"/>
                <a:ea typeface="ＭＳ Ｐ明朝" panose="02020600040205080304" pitchFamily="18" charset="-128"/>
              </a:defRPr>
            </a:lvl4pPr>
            <a:lvl5pPr marL="2088316" indent="-230600" defTabSz="880482">
              <a:spcBef>
                <a:spcPct val="30000"/>
              </a:spcBef>
              <a:defRPr kumimoji="1" sz="1000">
                <a:solidFill>
                  <a:schemeClr val="tx1"/>
                </a:solidFill>
                <a:latin typeface="Arial" panose="020B0604020202020204" pitchFamily="34" charset="0"/>
                <a:ea typeface="ＭＳ Ｐ明朝" panose="02020600040205080304" pitchFamily="18" charset="-128"/>
              </a:defRPr>
            </a:lvl5pPr>
            <a:lvl6pPr marL="2552749" indent="-230600" defTabSz="880482"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6pPr>
            <a:lvl7pPr marL="3017175" indent="-230600" defTabSz="880482"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7pPr>
            <a:lvl8pPr marL="3481606" indent="-230600" defTabSz="880482"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8pPr>
            <a:lvl9pPr marL="3946032" indent="-230600" defTabSz="880482"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9pPr>
          </a:lstStyle>
          <a:p>
            <a:pPr>
              <a:spcBef>
                <a:spcPct val="0"/>
              </a:spcBef>
            </a:pPr>
            <a:fld id="{245AA489-8D25-4A83-A004-B1881E929024}" type="slidenum">
              <a:rPr lang="en-US" altLang="ja-JP" sz="1200">
                <a:solidFill>
                  <a:srgbClr val="000000"/>
                </a:solidFill>
                <a:latin typeface="ＭＳ Ｐゴシック" panose="020B0600070205080204" pitchFamily="50" charset="-128"/>
                <a:ea typeface="ＭＳ Ｐゴシック" panose="020B0600070205080204" pitchFamily="50" charset="-128"/>
              </a:rPr>
              <a:pPr>
                <a:spcBef>
                  <a:spcPct val="0"/>
                </a:spcBef>
              </a:pPr>
              <a:t>26</a:t>
            </a:fld>
            <a:endParaRPr lang="en-US" altLang="ja-JP" sz="1200" dirty="0">
              <a:solidFill>
                <a:srgbClr val="00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896449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3" y="1597820"/>
            <a:ext cx="7772400" cy="1102519"/>
          </a:xfrm>
        </p:spPr>
        <p:txBody>
          <a:bodyPr/>
          <a:lstStyle/>
          <a:p>
            <a:r>
              <a:rPr lang="ja-JP" altLang="en-US"/>
              <a:t>マスタ タイトルの書式設定</a:t>
            </a:r>
          </a:p>
        </p:txBody>
      </p:sp>
      <p:sp>
        <p:nvSpPr>
          <p:cNvPr id="3" name="サブタイトル 2"/>
          <p:cNvSpPr>
            <a:spLocks noGrp="1"/>
          </p:cNvSpPr>
          <p:nvPr>
            <p:ph type="subTitle" idx="1"/>
          </p:nvPr>
        </p:nvSpPr>
        <p:spPr>
          <a:xfrm>
            <a:off x="1371603" y="2914650"/>
            <a:ext cx="6400800" cy="1314450"/>
          </a:xfrm>
        </p:spPr>
        <p:txBody>
          <a:bodyPr/>
          <a:lstStyle>
            <a:lvl1pPr marL="0" indent="0" algn="ctr">
              <a:buNone/>
              <a:defRPr/>
            </a:lvl1pPr>
            <a:lvl2pPr marL="389456" indent="0" algn="ctr">
              <a:buNone/>
              <a:defRPr/>
            </a:lvl2pPr>
            <a:lvl3pPr marL="778913" indent="0" algn="ctr">
              <a:buNone/>
              <a:defRPr/>
            </a:lvl3pPr>
            <a:lvl4pPr marL="1168371" indent="0" algn="ctr">
              <a:buNone/>
              <a:defRPr/>
            </a:lvl4pPr>
            <a:lvl5pPr marL="1557827" indent="0" algn="ctr">
              <a:buNone/>
              <a:defRPr/>
            </a:lvl5pPr>
            <a:lvl6pPr marL="1947285" indent="0" algn="ctr">
              <a:buNone/>
              <a:defRPr/>
            </a:lvl6pPr>
            <a:lvl7pPr marL="2336740" indent="0" algn="ctr">
              <a:buNone/>
              <a:defRPr/>
            </a:lvl7pPr>
            <a:lvl8pPr marL="2726198" indent="0" algn="ctr">
              <a:buNone/>
              <a:defRPr/>
            </a:lvl8pPr>
            <a:lvl9pPr marL="3115656"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95A7679-89D8-4093-BDFB-D9D6987A661E}" type="slidenum">
              <a:rPr lang="en-US" altLang="ja-JP"/>
              <a:pPr>
                <a:defRPr/>
              </a:pPr>
              <a:t>‹#›</a:t>
            </a:fld>
            <a:endParaRPr lang="en-US" altLang="ja-JP"/>
          </a:p>
        </p:txBody>
      </p:sp>
    </p:spTree>
    <p:extLst>
      <p:ext uri="{BB962C8B-B14F-4D97-AF65-F5344CB8AC3E}">
        <p14:creationId xmlns:p14="http://schemas.microsoft.com/office/powerpoint/2010/main" val="3282476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4A586B3-01B7-4A80-AE52-7936C89DC6F1}" type="slidenum">
              <a:rPr lang="en-US" altLang="ja-JP"/>
              <a:pPr>
                <a:defRPr/>
              </a:pPr>
              <a:t>‹#›</a:t>
            </a:fld>
            <a:endParaRPr lang="en-US" altLang="ja-JP"/>
          </a:p>
        </p:txBody>
      </p:sp>
    </p:spTree>
    <p:extLst>
      <p:ext uri="{BB962C8B-B14F-4D97-AF65-F5344CB8AC3E}">
        <p14:creationId xmlns:p14="http://schemas.microsoft.com/office/powerpoint/2010/main" val="2277895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05983"/>
            <a:ext cx="2057400" cy="4388644"/>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05983"/>
            <a:ext cx="6019800" cy="4388644"/>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95FBE15-69C8-49BD-8060-A3D6AB06BBFF}" type="slidenum">
              <a:rPr lang="en-US" altLang="ja-JP"/>
              <a:pPr>
                <a:defRPr/>
              </a:pPr>
              <a:t>‹#›</a:t>
            </a:fld>
            <a:endParaRPr lang="en-US" altLang="ja-JP"/>
          </a:p>
        </p:txBody>
      </p:sp>
    </p:spTree>
    <p:extLst>
      <p:ext uri="{BB962C8B-B14F-4D97-AF65-F5344CB8AC3E}">
        <p14:creationId xmlns:p14="http://schemas.microsoft.com/office/powerpoint/2010/main" val="740935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E7CEDE1-20D2-4FE2-A720-8EC76CD24E7A}" type="slidenum">
              <a:rPr lang="en-US" altLang="ja-JP"/>
              <a:pPr>
                <a:defRPr/>
              </a:pPr>
              <a:t>‹#›</a:t>
            </a:fld>
            <a:endParaRPr lang="en-US" altLang="ja-JP"/>
          </a:p>
        </p:txBody>
      </p:sp>
    </p:spTree>
    <p:extLst>
      <p:ext uri="{BB962C8B-B14F-4D97-AF65-F5344CB8AC3E}">
        <p14:creationId xmlns:p14="http://schemas.microsoft.com/office/powerpoint/2010/main" val="2915277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3305180"/>
            <a:ext cx="7772400" cy="1021556"/>
          </a:xfrm>
        </p:spPr>
        <p:txBody>
          <a:bodyPr anchor="t"/>
          <a:lstStyle>
            <a:lvl1pPr algn="l">
              <a:defRPr sz="34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180035"/>
            <a:ext cx="7772400" cy="1125140"/>
          </a:xfrm>
        </p:spPr>
        <p:txBody>
          <a:bodyPr anchor="b"/>
          <a:lstStyle>
            <a:lvl1pPr marL="0" indent="0">
              <a:buNone/>
              <a:defRPr sz="1700"/>
            </a:lvl1pPr>
            <a:lvl2pPr marL="389456" indent="0">
              <a:buNone/>
              <a:defRPr sz="1600"/>
            </a:lvl2pPr>
            <a:lvl3pPr marL="778913" indent="0">
              <a:buNone/>
              <a:defRPr sz="1300"/>
            </a:lvl3pPr>
            <a:lvl4pPr marL="1168371" indent="0">
              <a:buNone/>
              <a:defRPr sz="1200"/>
            </a:lvl4pPr>
            <a:lvl5pPr marL="1557827" indent="0">
              <a:buNone/>
              <a:defRPr sz="1200"/>
            </a:lvl5pPr>
            <a:lvl6pPr marL="1947285" indent="0">
              <a:buNone/>
              <a:defRPr sz="1200"/>
            </a:lvl6pPr>
            <a:lvl7pPr marL="2336740" indent="0">
              <a:buNone/>
              <a:defRPr sz="1200"/>
            </a:lvl7pPr>
            <a:lvl8pPr marL="2726198" indent="0">
              <a:buNone/>
              <a:defRPr sz="1200"/>
            </a:lvl8pPr>
            <a:lvl9pPr marL="3115656" indent="0">
              <a:buNone/>
              <a:defRPr sz="12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EE696C6-680E-4455-9AB7-56E6F3DECCCC}" type="slidenum">
              <a:rPr lang="en-US" altLang="ja-JP"/>
              <a:pPr>
                <a:defRPr/>
              </a:pPr>
              <a:t>‹#›</a:t>
            </a:fld>
            <a:endParaRPr lang="en-US" altLang="ja-JP"/>
          </a:p>
        </p:txBody>
      </p:sp>
    </p:spTree>
    <p:extLst>
      <p:ext uri="{BB962C8B-B14F-4D97-AF65-F5344CB8AC3E}">
        <p14:creationId xmlns:p14="http://schemas.microsoft.com/office/powerpoint/2010/main" val="1295201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1" y="1200153"/>
            <a:ext cx="4038600" cy="3394472"/>
          </a:xfrm>
        </p:spPr>
        <p:txBody>
          <a:bodyPr/>
          <a:lstStyle>
            <a:lvl1pPr>
              <a:defRPr sz="24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200153"/>
            <a:ext cx="4038600" cy="3394472"/>
          </a:xfrm>
        </p:spPr>
        <p:txBody>
          <a:bodyPr/>
          <a:lstStyle>
            <a:lvl1pPr>
              <a:defRPr sz="24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0F99E38-4744-40F8-9E19-E27EEB80ED96}" type="slidenum">
              <a:rPr lang="en-US" altLang="ja-JP"/>
              <a:pPr>
                <a:defRPr/>
              </a:pPr>
              <a:t>‹#›</a:t>
            </a:fld>
            <a:endParaRPr lang="en-US" altLang="ja-JP"/>
          </a:p>
        </p:txBody>
      </p:sp>
    </p:spTree>
    <p:extLst>
      <p:ext uri="{BB962C8B-B14F-4D97-AF65-F5344CB8AC3E}">
        <p14:creationId xmlns:p14="http://schemas.microsoft.com/office/powerpoint/2010/main" val="3072705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2" y="1151334"/>
            <a:ext cx="4040187" cy="479822"/>
          </a:xfrm>
        </p:spPr>
        <p:txBody>
          <a:bodyPr anchor="b"/>
          <a:lstStyle>
            <a:lvl1pPr marL="0" indent="0">
              <a:buNone/>
              <a:defRPr sz="2000" b="1"/>
            </a:lvl1pPr>
            <a:lvl2pPr marL="389456" indent="0">
              <a:buNone/>
              <a:defRPr sz="1700" b="1"/>
            </a:lvl2pPr>
            <a:lvl3pPr marL="778913" indent="0">
              <a:buNone/>
              <a:defRPr sz="1600" b="1"/>
            </a:lvl3pPr>
            <a:lvl4pPr marL="1168371" indent="0">
              <a:buNone/>
              <a:defRPr sz="1300" b="1"/>
            </a:lvl4pPr>
            <a:lvl5pPr marL="1557827" indent="0">
              <a:buNone/>
              <a:defRPr sz="1300" b="1"/>
            </a:lvl5pPr>
            <a:lvl6pPr marL="1947285" indent="0">
              <a:buNone/>
              <a:defRPr sz="1300" b="1"/>
            </a:lvl6pPr>
            <a:lvl7pPr marL="2336740" indent="0">
              <a:buNone/>
              <a:defRPr sz="1300" b="1"/>
            </a:lvl7pPr>
            <a:lvl8pPr marL="2726198" indent="0">
              <a:buNone/>
              <a:defRPr sz="1300" b="1"/>
            </a:lvl8pPr>
            <a:lvl9pPr marL="3115656" indent="0">
              <a:buNone/>
              <a:defRPr sz="13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2" y="1631156"/>
            <a:ext cx="4040187" cy="2963466"/>
          </a:xfrm>
        </p:spPr>
        <p:txBody>
          <a:bodyPr/>
          <a:lstStyle>
            <a:lvl1pPr>
              <a:defRPr sz="2000"/>
            </a:lvl1pPr>
            <a:lvl2pPr>
              <a:defRPr sz="1700"/>
            </a:lvl2pPr>
            <a:lvl3pPr>
              <a:defRPr sz="1600"/>
            </a:lvl3pPr>
            <a:lvl4pPr>
              <a:defRPr sz="1300"/>
            </a:lvl4pPr>
            <a:lvl5pPr>
              <a:defRPr sz="1300"/>
            </a:lvl5pPr>
            <a:lvl6pPr>
              <a:defRPr sz="1300"/>
            </a:lvl6pPr>
            <a:lvl7pPr>
              <a:defRPr sz="1300"/>
            </a:lvl7pPr>
            <a:lvl8pPr>
              <a:defRPr sz="1300"/>
            </a:lvl8pPr>
            <a:lvl9pPr>
              <a:defRPr sz="13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151334"/>
            <a:ext cx="4041775" cy="479822"/>
          </a:xfrm>
        </p:spPr>
        <p:txBody>
          <a:bodyPr anchor="b"/>
          <a:lstStyle>
            <a:lvl1pPr marL="0" indent="0">
              <a:buNone/>
              <a:defRPr sz="2000" b="1"/>
            </a:lvl1pPr>
            <a:lvl2pPr marL="389456" indent="0">
              <a:buNone/>
              <a:defRPr sz="1700" b="1"/>
            </a:lvl2pPr>
            <a:lvl3pPr marL="778913" indent="0">
              <a:buNone/>
              <a:defRPr sz="1600" b="1"/>
            </a:lvl3pPr>
            <a:lvl4pPr marL="1168371" indent="0">
              <a:buNone/>
              <a:defRPr sz="1300" b="1"/>
            </a:lvl4pPr>
            <a:lvl5pPr marL="1557827" indent="0">
              <a:buNone/>
              <a:defRPr sz="1300" b="1"/>
            </a:lvl5pPr>
            <a:lvl6pPr marL="1947285" indent="0">
              <a:buNone/>
              <a:defRPr sz="1300" b="1"/>
            </a:lvl6pPr>
            <a:lvl7pPr marL="2336740" indent="0">
              <a:buNone/>
              <a:defRPr sz="1300" b="1"/>
            </a:lvl7pPr>
            <a:lvl8pPr marL="2726198" indent="0">
              <a:buNone/>
              <a:defRPr sz="1300" b="1"/>
            </a:lvl8pPr>
            <a:lvl9pPr marL="3115656" indent="0">
              <a:buNone/>
              <a:defRPr sz="13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1631156"/>
            <a:ext cx="4041775" cy="2963466"/>
          </a:xfrm>
        </p:spPr>
        <p:txBody>
          <a:bodyPr/>
          <a:lstStyle>
            <a:lvl1pPr>
              <a:defRPr sz="2000"/>
            </a:lvl1pPr>
            <a:lvl2pPr>
              <a:defRPr sz="1700"/>
            </a:lvl2pPr>
            <a:lvl3pPr>
              <a:defRPr sz="1600"/>
            </a:lvl3pPr>
            <a:lvl4pPr>
              <a:defRPr sz="1300"/>
            </a:lvl4pPr>
            <a:lvl5pPr>
              <a:defRPr sz="1300"/>
            </a:lvl5pPr>
            <a:lvl6pPr>
              <a:defRPr sz="1300"/>
            </a:lvl6pPr>
            <a:lvl7pPr>
              <a:defRPr sz="1300"/>
            </a:lvl7pPr>
            <a:lvl8pPr>
              <a:defRPr sz="1300"/>
            </a:lvl8pPr>
            <a:lvl9pPr>
              <a:defRPr sz="13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9510559-35D9-486F-BFAA-6CD500E32A87}" type="slidenum">
              <a:rPr lang="en-US" altLang="ja-JP"/>
              <a:pPr>
                <a:defRPr/>
              </a:pPr>
              <a:t>‹#›</a:t>
            </a:fld>
            <a:endParaRPr lang="en-US" altLang="ja-JP"/>
          </a:p>
        </p:txBody>
      </p:sp>
    </p:spTree>
    <p:extLst>
      <p:ext uri="{BB962C8B-B14F-4D97-AF65-F5344CB8AC3E}">
        <p14:creationId xmlns:p14="http://schemas.microsoft.com/office/powerpoint/2010/main" val="1269462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D345DDF-DF75-44C1-9926-12A2B7E90725}" type="slidenum">
              <a:rPr lang="en-US" altLang="ja-JP"/>
              <a:pPr>
                <a:defRPr/>
              </a:pPr>
              <a:t>‹#›</a:t>
            </a:fld>
            <a:endParaRPr lang="en-US" altLang="ja-JP"/>
          </a:p>
        </p:txBody>
      </p:sp>
    </p:spTree>
    <p:extLst>
      <p:ext uri="{BB962C8B-B14F-4D97-AF65-F5344CB8AC3E}">
        <p14:creationId xmlns:p14="http://schemas.microsoft.com/office/powerpoint/2010/main" val="3889757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91E2DCCE-2328-4EE7-B47C-8DACD135FF60}" type="slidenum">
              <a:rPr lang="en-US" altLang="ja-JP"/>
              <a:pPr>
                <a:defRPr/>
              </a:pPr>
              <a:t>‹#›</a:t>
            </a:fld>
            <a:endParaRPr lang="en-US" altLang="ja-JP"/>
          </a:p>
        </p:txBody>
      </p:sp>
    </p:spTree>
    <p:extLst>
      <p:ext uri="{BB962C8B-B14F-4D97-AF65-F5344CB8AC3E}">
        <p14:creationId xmlns:p14="http://schemas.microsoft.com/office/powerpoint/2010/main" val="115800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4789"/>
            <a:ext cx="3008313" cy="871537"/>
          </a:xfrm>
        </p:spPr>
        <p:txBody>
          <a:bodyPr anchor="b"/>
          <a:lstStyle>
            <a:lvl1pPr algn="l">
              <a:defRPr sz="1700" b="1"/>
            </a:lvl1pPr>
          </a:lstStyle>
          <a:p>
            <a:r>
              <a:rPr lang="ja-JP" altLang="en-US"/>
              <a:t>マスタ タイトルの書式設定</a:t>
            </a:r>
          </a:p>
        </p:txBody>
      </p:sp>
      <p:sp>
        <p:nvSpPr>
          <p:cNvPr id="3" name="コンテンツ プレースホルダ 2"/>
          <p:cNvSpPr>
            <a:spLocks noGrp="1"/>
          </p:cNvSpPr>
          <p:nvPr>
            <p:ph idx="1"/>
          </p:nvPr>
        </p:nvSpPr>
        <p:spPr>
          <a:xfrm>
            <a:off x="3575055" y="204793"/>
            <a:ext cx="5111750" cy="4389834"/>
          </a:xfrm>
        </p:spPr>
        <p:txBody>
          <a:bodyPr/>
          <a:lstStyle>
            <a:lvl1pPr>
              <a:defRPr sz="28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076328"/>
            <a:ext cx="3008313" cy="3518297"/>
          </a:xfrm>
        </p:spPr>
        <p:txBody>
          <a:bodyPr/>
          <a:lstStyle>
            <a:lvl1pPr marL="0" indent="0">
              <a:buNone/>
              <a:defRPr sz="1200"/>
            </a:lvl1pPr>
            <a:lvl2pPr marL="389456" indent="0">
              <a:buNone/>
              <a:defRPr sz="1000"/>
            </a:lvl2pPr>
            <a:lvl3pPr marL="778913" indent="0">
              <a:buNone/>
              <a:defRPr sz="800"/>
            </a:lvl3pPr>
            <a:lvl4pPr marL="1168371" indent="0">
              <a:buNone/>
              <a:defRPr sz="700"/>
            </a:lvl4pPr>
            <a:lvl5pPr marL="1557827" indent="0">
              <a:buNone/>
              <a:defRPr sz="700"/>
            </a:lvl5pPr>
            <a:lvl6pPr marL="1947285" indent="0">
              <a:buNone/>
              <a:defRPr sz="700"/>
            </a:lvl6pPr>
            <a:lvl7pPr marL="2336740" indent="0">
              <a:buNone/>
              <a:defRPr sz="700"/>
            </a:lvl7pPr>
            <a:lvl8pPr marL="2726198" indent="0">
              <a:buNone/>
              <a:defRPr sz="700"/>
            </a:lvl8pPr>
            <a:lvl9pPr marL="3115656" indent="0">
              <a:buNone/>
              <a:defRPr sz="7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3567237-26AF-4C83-9B05-38B7261C5DAC}" type="slidenum">
              <a:rPr lang="en-US" altLang="ja-JP"/>
              <a:pPr>
                <a:defRPr/>
              </a:pPr>
              <a:t>‹#›</a:t>
            </a:fld>
            <a:endParaRPr lang="en-US" altLang="ja-JP"/>
          </a:p>
        </p:txBody>
      </p:sp>
    </p:spTree>
    <p:extLst>
      <p:ext uri="{BB962C8B-B14F-4D97-AF65-F5344CB8AC3E}">
        <p14:creationId xmlns:p14="http://schemas.microsoft.com/office/powerpoint/2010/main" val="2129217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7" y="3600449"/>
            <a:ext cx="5486400" cy="425054"/>
          </a:xfrm>
        </p:spPr>
        <p:txBody>
          <a:bodyPr anchor="b"/>
          <a:lstStyle>
            <a:lvl1pPr algn="l">
              <a:defRPr sz="1700" b="1"/>
            </a:lvl1pPr>
          </a:lstStyle>
          <a:p>
            <a:r>
              <a:rPr lang="ja-JP" altLang="en-US"/>
              <a:t>マスタ タイトルの書式設定</a:t>
            </a:r>
          </a:p>
        </p:txBody>
      </p:sp>
      <p:sp>
        <p:nvSpPr>
          <p:cNvPr id="3" name="図プレースホルダ 2"/>
          <p:cNvSpPr>
            <a:spLocks noGrp="1"/>
          </p:cNvSpPr>
          <p:nvPr>
            <p:ph type="pic" idx="1"/>
          </p:nvPr>
        </p:nvSpPr>
        <p:spPr>
          <a:xfrm>
            <a:off x="1792287" y="459581"/>
            <a:ext cx="5486400" cy="3086100"/>
          </a:xfrm>
        </p:spPr>
        <p:txBody>
          <a:bodyPr/>
          <a:lstStyle>
            <a:lvl1pPr marL="0" indent="0">
              <a:buNone/>
              <a:defRPr sz="2800"/>
            </a:lvl1pPr>
            <a:lvl2pPr marL="389456" indent="0">
              <a:buNone/>
              <a:defRPr sz="2400"/>
            </a:lvl2pPr>
            <a:lvl3pPr marL="778913" indent="0">
              <a:buNone/>
              <a:defRPr sz="2000"/>
            </a:lvl3pPr>
            <a:lvl4pPr marL="1168371" indent="0">
              <a:buNone/>
              <a:defRPr sz="1700"/>
            </a:lvl4pPr>
            <a:lvl5pPr marL="1557827" indent="0">
              <a:buNone/>
              <a:defRPr sz="1700"/>
            </a:lvl5pPr>
            <a:lvl6pPr marL="1947285" indent="0">
              <a:buNone/>
              <a:defRPr sz="1700"/>
            </a:lvl6pPr>
            <a:lvl7pPr marL="2336740" indent="0">
              <a:buNone/>
              <a:defRPr sz="1700"/>
            </a:lvl7pPr>
            <a:lvl8pPr marL="2726198" indent="0">
              <a:buNone/>
              <a:defRPr sz="1700"/>
            </a:lvl8pPr>
            <a:lvl9pPr marL="3115656" indent="0">
              <a:buNone/>
              <a:defRPr sz="1700"/>
            </a:lvl9pPr>
          </a:lstStyle>
          <a:p>
            <a:pPr lvl="0"/>
            <a:endParaRPr lang="ja-JP" altLang="en-US" noProof="0"/>
          </a:p>
        </p:txBody>
      </p:sp>
      <p:sp>
        <p:nvSpPr>
          <p:cNvPr id="4" name="テキスト プレースホルダ 3"/>
          <p:cNvSpPr>
            <a:spLocks noGrp="1"/>
          </p:cNvSpPr>
          <p:nvPr>
            <p:ph type="body" sz="half" idx="2"/>
          </p:nvPr>
        </p:nvSpPr>
        <p:spPr>
          <a:xfrm>
            <a:off x="1792287" y="4025504"/>
            <a:ext cx="5486400" cy="603647"/>
          </a:xfrm>
        </p:spPr>
        <p:txBody>
          <a:bodyPr/>
          <a:lstStyle>
            <a:lvl1pPr marL="0" indent="0">
              <a:buNone/>
              <a:defRPr sz="1200"/>
            </a:lvl1pPr>
            <a:lvl2pPr marL="389456" indent="0">
              <a:buNone/>
              <a:defRPr sz="1000"/>
            </a:lvl2pPr>
            <a:lvl3pPr marL="778913" indent="0">
              <a:buNone/>
              <a:defRPr sz="800"/>
            </a:lvl3pPr>
            <a:lvl4pPr marL="1168371" indent="0">
              <a:buNone/>
              <a:defRPr sz="700"/>
            </a:lvl4pPr>
            <a:lvl5pPr marL="1557827" indent="0">
              <a:buNone/>
              <a:defRPr sz="700"/>
            </a:lvl5pPr>
            <a:lvl6pPr marL="1947285" indent="0">
              <a:buNone/>
              <a:defRPr sz="700"/>
            </a:lvl6pPr>
            <a:lvl7pPr marL="2336740" indent="0">
              <a:buNone/>
              <a:defRPr sz="700"/>
            </a:lvl7pPr>
            <a:lvl8pPr marL="2726198" indent="0">
              <a:buNone/>
              <a:defRPr sz="700"/>
            </a:lvl8pPr>
            <a:lvl9pPr marL="3115656" indent="0">
              <a:buNone/>
              <a:defRPr sz="7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E988B69-BEAE-4B59-911D-15A415D4DD5A}" type="slidenum">
              <a:rPr lang="en-US" altLang="ja-JP"/>
              <a:pPr>
                <a:defRPr/>
              </a:pPr>
              <a:t>‹#›</a:t>
            </a:fld>
            <a:endParaRPr lang="en-US" altLang="ja-JP"/>
          </a:p>
        </p:txBody>
      </p:sp>
    </p:spTree>
    <p:extLst>
      <p:ext uri="{BB962C8B-B14F-4D97-AF65-F5344CB8AC3E}">
        <p14:creationId xmlns:p14="http://schemas.microsoft.com/office/powerpoint/2010/main" val="62310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891" tIns="38946" rIns="77891" bIns="38946" numCol="1" anchor="ctr"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457200" y="1200150"/>
            <a:ext cx="8229600" cy="339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891" tIns="38946" rIns="77891" bIns="38946"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28" name="Rectangle 4"/>
          <p:cNvSpPr>
            <a:spLocks noGrp="1" noChangeArrowheads="1"/>
          </p:cNvSpPr>
          <p:nvPr>
            <p:ph type="dt" sz="half" idx="2"/>
          </p:nvPr>
        </p:nvSpPr>
        <p:spPr bwMode="auto">
          <a:xfrm>
            <a:off x="457200" y="4683125"/>
            <a:ext cx="2133600" cy="358775"/>
          </a:xfrm>
          <a:prstGeom prst="rect">
            <a:avLst/>
          </a:prstGeom>
          <a:noFill/>
          <a:ln w="9525">
            <a:noFill/>
            <a:miter lim="800000"/>
            <a:headEnd/>
            <a:tailEnd/>
          </a:ln>
          <a:effectLst/>
        </p:spPr>
        <p:txBody>
          <a:bodyPr vert="horz" wrap="square" lIns="77891" tIns="38946" rIns="77891" bIns="38946" numCol="1" anchor="t" anchorCtr="0" compatLnSpc="1">
            <a:prstTxWarp prst="textNoShape">
              <a:avLst/>
            </a:prstTxWarp>
          </a:bodyPr>
          <a:lstStyle>
            <a:lvl1pPr eaLnBrk="1" hangingPunct="1">
              <a:defRPr sz="1200">
                <a:latin typeface="ＭＳ Ｐゴシック" panose="020B0600070205080204" pitchFamily="50" charset="-128"/>
                <a:ea typeface="ＭＳ Ｐゴシック" pitchFamily="50" charset="-128"/>
              </a:defRPr>
            </a:lvl1pPr>
          </a:lstStyle>
          <a:p>
            <a:pPr>
              <a:defRPr/>
            </a:pPr>
            <a:endParaRPr lang="en-US" altLang="ja-JP" dirty="0"/>
          </a:p>
        </p:txBody>
      </p:sp>
      <p:sp>
        <p:nvSpPr>
          <p:cNvPr id="1029" name="Rectangle 5"/>
          <p:cNvSpPr>
            <a:spLocks noGrp="1" noChangeArrowheads="1"/>
          </p:cNvSpPr>
          <p:nvPr>
            <p:ph type="ftr" sz="quarter" idx="3"/>
          </p:nvPr>
        </p:nvSpPr>
        <p:spPr bwMode="auto">
          <a:xfrm>
            <a:off x="3124200" y="4683125"/>
            <a:ext cx="2895600" cy="358775"/>
          </a:xfrm>
          <a:prstGeom prst="rect">
            <a:avLst/>
          </a:prstGeom>
          <a:noFill/>
          <a:ln w="9525">
            <a:noFill/>
            <a:miter lim="800000"/>
            <a:headEnd/>
            <a:tailEnd/>
          </a:ln>
          <a:effectLst/>
        </p:spPr>
        <p:txBody>
          <a:bodyPr vert="horz" wrap="square" lIns="77891" tIns="38946" rIns="77891" bIns="38946" numCol="1" anchor="t" anchorCtr="0" compatLnSpc="1">
            <a:prstTxWarp prst="textNoShape">
              <a:avLst/>
            </a:prstTxWarp>
          </a:bodyPr>
          <a:lstStyle>
            <a:lvl1pPr algn="ctr" eaLnBrk="1" hangingPunct="1">
              <a:defRPr sz="1200">
                <a:latin typeface="ＭＳ Ｐゴシック" panose="020B0600070205080204" pitchFamily="50" charset="-128"/>
                <a:ea typeface="ＭＳ Ｐゴシック" pitchFamily="50" charset="-128"/>
              </a:defRPr>
            </a:lvl1pPr>
          </a:lstStyle>
          <a:p>
            <a:pPr>
              <a:defRPr/>
            </a:pPr>
            <a:endParaRPr lang="en-US" altLang="ja-JP" dirty="0"/>
          </a:p>
        </p:txBody>
      </p:sp>
      <p:sp>
        <p:nvSpPr>
          <p:cNvPr id="1030" name="Rectangle 6"/>
          <p:cNvSpPr>
            <a:spLocks noGrp="1" noChangeArrowheads="1"/>
          </p:cNvSpPr>
          <p:nvPr>
            <p:ph type="sldNum" sz="quarter" idx="4"/>
          </p:nvPr>
        </p:nvSpPr>
        <p:spPr bwMode="auto">
          <a:xfrm>
            <a:off x="6553200" y="4683125"/>
            <a:ext cx="2133600" cy="358775"/>
          </a:xfrm>
          <a:prstGeom prst="rect">
            <a:avLst/>
          </a:prstGeom>
          <a:noFill/>
          <a:ln w="9525">
            <a:noFill/>
            <a:miter lim="800000"/>
            <a:headEnd/>
            <a:tailEnd/>
          </a:ln>
          <a:effectLst/>
        </p:spPr>
        <p:txBody>
          <a:bodyPr vert="horz" wrap="square" lIns="77891" tIns="38946" rIns="77891" bIns="38946" numCol="1" anchor="t" anchorCtr="0" compatLnSpc="1">
            <a:prstTxWarp prst="textNoShape">
              <a:avLst/>
            </a:prstTxWarp>
          </a:bodyPr>
          <a:lstStyle>
            <a:lvl1pPr algn="r" eaLnBrk="1" hangingPunct="1">
              <a:defRPr sz="1200">
                <a:latin typeface="ＭＳ Ｐゴシック" panose="020B0600070205080204" pitchFamily="50" charset="-128"/>
              </a:defRPr>
            </a:lvl1pPr>
          </a:lstStyle>
          <a:p>
            <a:pPr>
              <a:defRPr/>
            </a:pPr>
            <a:fld id="{55BD0814-9702-45D6-91BE-7A9ABF1780D2}"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kumimoji="1" sz="3700">
          <a:solidFill>
            <a:schemeClr val="tx2"/>
          </a:solidFill>
          <a:latin typeface="ＭＳ Ｐゴシック" panose="020B0600070205080204" pitchFamily="50" charset="-128"/>
          <a:ea typeface="+mj-ea"/>
          <a:cs typeface="+mj-cs"/>
        </a:defRPr>
      </a:lvl1pPr>
      <a:lvl2pPr algn="ctr" rtl="0" eaLnBrk="0" fontAlgn="base" hangingPunct="0">
        <a:spcBef>
          <a:spcPct val="0"/>
        </a:spcBef>
        <a:spcAft>
          <a:spcPct val="0"/>
        </a:spcAft>
        <a:defRPr kumimoji="1" sz="37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37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37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3700">
          <a:solidFill>
            <a:schemeClr val="tx2"/>
          </a:solidFill>
          <a:latin typeface="Arial" charset="0"/>
          <a:ea typeface="ＭＳ Ｐゴシック" pitchFamily="50" charset="-128"/>
        </a:defRPr>
      </a:lvl5pPr>
      <a:lvl6pPr marL="389456" algn="ctr" rtl="0" fontAlgn="base">
        <a:spcBef>
          <a:spcPct val="0"/>
        </a:spcBef>
        <a:spcAft>
          <a:spcPct val="0"/>
        </a:spcAft>
        <a:defRPr kumimoji="1" sz="3700">
          <a:solidFill>
            <a:schemeClr val="tx2"/>
          </a:solidFill>
          <a:latin typeface="Arial" charset="0"/>
          <a:ea typeface="ＭＳ Ｐゴシック" pitchFamily="50" charset="-128"/>
        </a:defRPr>
      </a:lvl6pPr>
      <a:lvl7pPr marL="778913" algn="ctr" rtl="0" fontAlgn="base">
        <a:spcBef>
          <a:spcPct val="0"/>
        </a:spcBef>
        <a:spcAft>
          <a:spcPct val="0"/>
        </a:spcAft>
        <a:defRPr kumimoji="1" sz="3700">
          <a:solidFill>
            <a:schemeClr val="tx2"/>
          </a:solidFill>
          <a:latin typeface="Arial" charset="0"/>
          <a:ea typeface="ＭＳ Ｐゴシック" pitchFamily="50" charset="-128"/>
        </a:defRPr>
      </a:lvl7pPr>
      <a:lvl8pPr marL="1168371" algn="ctr" rtl="0" fontAlgn="base">
        <a:spcBef>
          <a:spcPct val="0"/>
        </a:spcBef>
        <a:spcAft>
          <a:spcPct val="0"/>
        </a:spcAft>
        <a:defRPr kumimoji="1" sz="3700">
          <a:solidFill>
            <a:schemeClr val="tx2"/>
          </a:solidFill>
          <a:latin typeface="Arial" charset="0"/>
          <a:ea typeface="ＭＳ Ｐゴシック" pitchFamily="50" charset="-128"/>
        </a:defRPr>
      </a:lvl8pPr>
      <a:lvl9pPr marL="1557827" algn="ctr" rtl="0" fontAlgn="base">
        <a:spcBef>
          <a:spcPct val="0"/>
        </a:spcBef>
        <a:spcAft>
          <a:spcPct val="0"/>
        </a:spcAft>
        <a:defRPr kumimoji="1" sz="3700">
          <a:solidFill>
            <a:schemeClr val="tx2"/>
          </a:solidFill>
          <a:latin typeface="Arial" charset="0"/>
          <a:ea typeface="ＭＳ Ｐゴシック" pitchFamily="50" charset="-128"/>
        </a:defRPr>
      </a:lvl9pPr>
    </p:titleStyle>
    <p:bodyStyle>
      <a:lvl1pPr marL="285750" indent="-285750" algn="l" rtl="0" eaLnBrk="0" fontAlgn="base" hangingPunct="0">
        <a:spcBef>
          <a:spcPct val="20000"/>
        </a:spcBef>
        <a:spcAft>
          <a:spcPct val="0"/>
        </a:spcAft>
        <a:buChar char="•"/>
        <a:defRPr kumimoji="1" sz="2800">
          <a:solidFill>
            <a:schemeClr val="tx1"/>
          </a:solidFill>
          <a:latin typeface="ＭＳ Ｐゴシック" panose="020B0600070205080204" pitchFamily="50" charset="-128"/>
          <a:ea typeface="+mn-ea"/>
          <a:cs typeface="+mn-cs"/>
        </a:defRPr>
      </a:lvl1pPr>
      <a:lvl2pPr marL="627063" indent="-236538" algn="l" rtl="0" eaLnBrk="0" fontAlgn="base" hangingPunct="0">
        <a:spcBef>
          <a:spcPct val="20000"/>
        </a:spcBef>
        <a:spcAft>
          <a:spcPct val="0"/>
        </a:spcAft>
        <a:buChar char="–"/>
        <a:defRPr kumimoji="1" sz="2400">
          <a:solidFill>
            <a:schemeClr val="tx1"/>
          </a:solidFill>
          <a:latin typeface="ＭＳ Ｐゴシック" panose="020B0600070205080204" pitchFamily="50" charset="-128"/>
          <a:ea typeface="+mn-ea"/>
        </a:defRPr>
      </a:lvl2pPr>
      <a:lvl3pPr marL="968375" indent="-188913" algn="l" rtl="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mn-ea"/>
        </a:defRPr>
      </a:lvl3pPr>
      <a:lvl4pPr marL="1357313" indent="-188913" algn="l" rtl="0" eaLnBrk="0" fontAlgn="base" hangingPunct="0">
        <a:spcBef>
          <a:spcPct val="20000"/>
        </a:spcBef>
        <a:spcAft>
          <a:spcPct val="0"/>
        </a:spcAft>
        <a:buChar char="–"/>
        <a:defRPr kumimoji="1" sz="1700">
          <a:solidFill>
            <a:schemeClr val="tx1"/>
          </a:solidFill>
          <a:latin typeface="ＭＳ Ｐゴシック" panose="020B0600070205080204" pitchFamily="50" charset="-128"/>
          <a:ea typeface="+mn-ea"/>
        </a:defRPr>
      </a:lvl4pPr>
      <a:lvl5pPr marL="1747838" indent="-188913" algn="l" rtl="0" eaLnBrk="0" fontAlgn="base" hangingPunct="0">
        <a:spcBef>
          <a:spcPct val="20000"/>
        </a:spcBef>
        <a:spcAft>
          <a:spcPct val="0"/>
        </a:spcAft>
        <a:buChar char="»"/>
        <a:defRPr kumimoji="1" sz="1700">
          <a:solidFill>
            <a:schemeClr val="tx1"/>
          </a:solidFill>
          <a:latin typeface="ＭＳ Ｐゴシック" panose="020B0600070205080204" pitchFamily="50" charset="-128"/>
          <a:ea typeface="+mn-ea"/>
        </a:defRPr>
      </a:lvl5pPr>
      <a:lvl6pPr marL="2142013" indent="-194728" algn="l" rtl="0" fontAlgn="base">
        <a:spcBef>
          <a:spcPct val="20000"/>
        </a:spcBef>
        <a:spcAft>
          <a:spcPct val="0"/>
        </a:spcAft>
        <a:buChar char="»"/>
        <a:defRPr kumimoji="1" sz="1700">
          <a:solidFill>
            <a:schemeClr val="tx1"/>
          </a:solidFill>
          <a:latin typeface="+mn-lt"/>
          <a:ea typeface="+mn-ea"/>
        </a:defRPr>
      </a:lvl6pPr>
      <a:lvl7pPr marL="2531469" indent="-194728" algn="l" rtl="0" fontAlgn="base">
        <a:spcBef>
          <a:spcPct val="20000"/>
        </a:spcBef>
        <a:spcAft>
          <a:spcPct val="0"/>
        </a:spcAft>
        <a:buChar char="»"/>
        <a:defRPr kumimoji="1" sz="1700">
          <a:solidFill>
            <a:schemeClr val="tx1"/>
          </a:solidFill>
          <a:latin typeface="+mn-lt"/>
          <a:ea typeface="+mn-ea"/>
        </a:defRPr>
      </a:lvl7pPr>
      <a:lvl8pPr marL="2920928" indent="-194728" algn="l" rtl="0" fontAlgn="base">
        <a:spcBef>
          <a:spcPct val="20000"/>
        </a:spcBef>
        <a:spcAft>
          <a:spcPct val="0"/>
        </a:spcAft>
        <a:buChar char="»"/>
        <a:defRPr kumimoji="1" sz="1700">
          <a:solidFill>
            <a:schemeClr val="tx1"/>
          </a:solidFill>
          <a:latin typeface="+mn-lt"/>
          <a:ea typeface="+mn-ea"/>
        </a:defRPr>
      </a:lvl8pPr>
      <a:lvl9pPr marL="3310386" indent="-194728" algn="l" rtl="0" fontAlgn="base">
        <a:spcBef>
          <a:spcPct val="20000"/>
        </a:spcBef>
        <a:spcAft>
          <a:spcPct val="0"/>
        </a:spcAft>
        <a:buChar char="»"/>
        <a:defRPr kumimoji="1" sz="1700">
          <a:solidFill>
            <a:schemeClr val="tx1"/>
          </a:solidFill>
          <a:latin typeface="+mn-lt"/>
          <a:ea typeface="+mn-ea"/>
        </a:defRPr>
      </a:lvl9pPr>
    </p:bodyStyle>
    <p:otherStyle>
      <a:defPPr>
        <a:defRPr lang="ja-JP"/>
      </a:defPPr>
      <a:lvl1pPr marL="0" algn="l" defTabSz="778913" rtl="0" eaLnBrk="1" latinLnBrk="0" hangingPunct="1">
        <a:defRPr kumimoji="1" sz="1600" kern="1200">
          <a:solidFill>
            <a:schemeClr val="tx1"/>
          </a:solidFill>
          <a:latin typeface="+mn-lt"/>
          <a:ea typeface="+mn-ea"/>
          <a:cs typeface="+mn-cs"/>
        </a:defRPr>
      </a:lvl1pPr>
      <a:lvl2pPr marL="389456" algn="l" defTabSz="778913" rtl="0" eaLnBrk="1" latinLnBrk="0" hangingPunct="1">
        <a:defRPr kumimoji="1" sz="1600" kern="1200">
          <a:solidFill>
            <a:schemeClr val="tx1"/>
          </a:solidFill>
          <a:latin typeface="+mn-lt"/>
          <a:ea typeface="+mn-ea"/>
          <a:cs typeface="+mn-cs"/>
        </a:defRPr>
      </a:lvl2pPr>
      <a:lvl3pPr marL="778913" algn="l" defTabSz="778913" rtl="0" eaLnBrk="1" latinLnBrk="0" hangingPunct="1">
        <a:defRPr kumimoji="1" sz="1600" kern="1200">
          <a:solidFill>
            <a:schemeClr val="tx1"/>
          </a:solidFill>
          <a:latin typeface="+mn-lt"/>
          <a:ea typeface="+mn-ea"/>
          <a:cs typeface="+mn-cs"/>
        </a:defRPr>
      </a:lvl3pPr>
      <a:lvl4pPr marL="1168371" algn="l" defTabSz="778913" rtl="0" eaLnBrk="1" latinLnBrk="0" hangingPunct="1">
        <a:defRPr kumimoji="1" sz="1600" kern="1200">
          <a:solidFill>
            <a:schemeClr val="tx1"/>
          </a:solidFill>
          <a:latin typeface="+mn-lt"/>
          <a:ea typeface="+mn-ea"/>
          <a:cs typeface="+mn-cs"/>
        </a:defRPr>
      </a:lvl4pPr>
      <a:lvl5pPr marL="1557827" algn="l" defTabSz="778913" rtl="0" eaLnBrk="1" latinLnBrk="0" hangingPunct="1">
        <a:defRPr kumimoji="1" sz="1600" kern="1200">
          <a:solidFill>
            <a:schemeClr val="tx1"/>
          </a:solidFill>
          <a:latin typeface="+mn-lt"/>
          <a:ea typeface="+mn-ea"/>
          <a:cs typeface="+mn-cs"/>
        </a:defRPr>
      </a:lvl5pPr>
      <a:lvl6pPr marL="1947285" algn="l" defTabSz="778913" rtl="0" eaLnBrk="1" latinLnBrk="0" hangingPunct="1">
        <a:defRPr kumimoji="1" sz="1600" kern="1200">
          <a:solidFill>
            <a:schemeClr val="tx1"/>
          </a:solidFill>
          <a:latin typeface="+mn-lt"/>
          <a:ea typeface="+mn-ea"/>
          <a:cs typeface="+mn-cs"/>
        </a:defRPr>
      </a:lvl6pPr>
      <a:lvl7pPr marL="2336740" algn="l" defTabSz="778913" rtl="0" eaLnBrk="1" latinLnBrk="0" hangingPunct="1">
        <a:defRPr kumimoji="1" sz="1600" kern="1200">
          <a:solidFill>
            <a:schemeClr val="tx1"/>
          </a:solidFill>
          <a:latin typeface="+mn-lt"/>
          <a:ea typeface="+mn-ea"/>
          <a:cs typeface="+mn-cs"/>
        </a:defRPr>
      </a:lvl7pPr>
      <a:lvl8pPr marL="2726198" algn="l" defTabSz="778913" rtl="0" eaLnBrk="1" latinLnBrk="0" hangingPunct="1">
        <a:defRPr kumimoji="1" sz="1600" kern="1200">
          <a:solidFill>
            <a:schemeClr val="tx1"/>
          </a:solidFill>
          <a:latin typeface="+mn-lt"/>
          <a:ea typeface="+mn-ea"/>
          <a:cs typeface="+mn-cs"/>
        </a:defRPr>
      </a:lvl8pPr>
      <a:lvl9pPr marL="3115656" algn="l" defTabSz="778913" rtl="0" eaLnBrk="1" latinLnBrk="0" hangingPunct="1">
        <a:defRPr kumimoji="1"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ChangeArrowheads="1"/>
          </p:cNvSpPr>
          <p:nvPr/>
        </p:nvSpPr>
        <p:spPr bwMode="auto">
          <a:xfrm>
            <a:off x="115888" y="232604"/>
            <a:ext cx="8855075" cy="4591050"/>
          </a:xfrm>
          <a:prstGeom prst="rect">
            <a:avLst/>
          </a:prstGeom>
          <a:noFill/>
          <a:ln w="9525">
            <a:noFill/>
            <a:miter lim="800000"/>
            <a:headEnd/>
            <a:tailEnd/>
          </a:ln>
        </p:spPr>
        <p:txBody>
          <a:bodyPr wrap="none" lIns="77929" tIns="38964" rIns="77929" bIns="38964"/>
          <a:lstStyle/>
          <a:p>
            <a:pPr eaLnBrk="1" hangingPunct="1">
              <a:lnSpc>
                <a:spcPct val="120000"/>
              </a:lnSpc>
              <a:buFont typeface="Wingdings" pitchFamily="2" charset="2"/>
              <a:buNone/>
              <a:defRPr/>
            </a:pPr>
            <a:endParaRPr lang="en-US" altLang="ja-JP" dirty="0">
              <a:ea typeface="ＭＳ Ｐゴシック" charset="-128"/>
            </a:endParaRPr>
          </a:p>
          <a:p>
            <a:pPr eaLnBrk="1" hangingPunct="1">
              <a:lnSpc>
                <a:spcPct val="120000"/>
              </a:lnSpc>
              <a:buFont typeface="Wingdings" pitchFamily="2" charset="2"/>
              <a:buNone/>
              <a:defRPr/>
            </a:pPr>
            <a:endParaRPr lang="en-US" altLang="ja-JP" sz="1200" dirty="0">
              <a:latin typeface="+mn-ea"/>
              <a:ea typeface="+mn-ea"/>
            </a:endParaRPr>
          </a:p>
          <a:p>
            <a:pPr eaLnBrk="1" hangingPunct="1">
              <a:lnSpc>
                <a:spcPct val="120000"/>
              </a:lnSpc>
              <a:buFont typeface="Wingdings" pitchFamily="2" charset="2"/>
              <a:buNone/>
              <a:defRPr/>
            </a:pPr>
            <a:endParaRPr lang="en-US" altLang="ja-JP" sz="1200" dirty="0">
              <a:latin typeface="+mn-ea"/>
              <a:ea typeface="+mn-ea"/>
            </a:endParaRPr>
          </a:p>
          <a:p>
            <a:pPr eaLnBrk="1" hangingPunct="1">
              <a:lnSpc>
                <a:spcPct val="120000"/>
              </a:lnSpc>
              <a:buFont typeface="Wingdings" pitchFamily="2" charset="2"/>
              <a:buNone/>
              <a:defRPr/>
            </a:pPr>
            <a:endParaRPr lang="en-US" altLang="ja-JP" sz="1200" dirty="0">
              <a:latin typeface="+mn-ea"/>
              <a:ea typeface="+mn-ea"/>
            </a:endParaRPr>
          </a:p>
          <a:p>
            <a:pPr eaLnBrk="1" hangingPunct="1">
              <a:lnSpc>
                <a:spcPct val="120000"/>
              </a:lnSpc>
              <a:buFont typeface="Wingdings" pitchFamily="2" charset="2"/>
              <a:buNone/>
              <a:defRPr/>
            </a:pPr>
            <a:endParaRPr lang="en-US" altLang="ja-JP" sz="1200" dirty="0">
              <a:latin typeface="+mn-ea"/>
              <a:ea typeface="+mn-ea"/>
            </a:endParaRPr>
          </a:p>
          <a:p>
            <a:pPr eaLnBrk="1" hangingPunct="1">
              <a:lnSpc>
                <a:spcPct val="120000"/>
              </a:lnSpc>
              <a:buFont typeface="Wingdings" pitchFamily="2" charset="2"/>
              <a:buNone/>
              <a:defRPr/>
            </a:pPr>
            <a:endParaRPr lang="en-US" altLang="ja-JP" sz="1200" dirty="0">
              <a:latin typeface="+mn-ea"/>
              <a:ea typeface="+mn-ea"/>
            </a:endParaRPr>
          </a:p>
          <a:p>
            <a:pPr eaLnBrk="1" hangingPunct="1">
              <a:lnSpc>
                <a:spcPct val="120000"/>
              </a:lnSpc>
              <a:buFont typeface="Wingdings" pitchFamily="2" charset="2"/>
              <a:buNone/>
              <a:defRPr/>
            </a:pPr>
            <a:endParaRPr lang="en-US" altLang="ja-JP" sz="1200" dirty="0">
              <a:latin typeface="+mn-ea"/>
              <a:ea typeface="+mn-ea"/>
            </a:endParaRPr>
          </a:p>
          <a:p>
            <a:pPr eaLnBrk="1" hangingPunct="1">
              <a:lnSpc>
                <a:spcPct val="120000"/>
              </a:lnSpc>
              <a:buFont typeface="Wingdings" pitchFamily="2" charset="2"/>
              <a:buNone/>
              <a:defRPr/>
            </a:pPr>
            <a:endParaRPr lang="en-US" altLang="ja-JP" sz="1200" dirty="0">
              <a:latin typeface="+mn-ea"/>
              <a:ea typeface="+mn-ea"/>
            </a:endParaRPr>
          </a:p>
          <a:p>
            <a:pPr eaLnBrk="1" hangingPunct="1">
              <a:lnSpc>
                <a:spcPct val="120000"/>
              </a:lnSpc>
              <a:buFont typeface="Wingdings" pitchFamily="2" charset="2"/>
              <a:buNone/>
              <a:defRPr/>
            </a:pPr>
            <a:endParaRPr lang="en-US" altLang="ja-JP" sz="1200" dirty="0">
              <a:latin typeface="+mn-ea"/>
              <a:ea typeface="+mn-ea"/>
            </a:endParaRPr>
          </a:p>
          <a:p>
            <a:pPr eaLnBrk="1" hangingPunct="1">
              <a:lnSpc>
                <a:spcPct val="120000"/>
              </a:lnSpc>
              <a:buFont typeface="Wingdings" pitchFamily="2" charset="2"/>
              <a:buNone/>
              <a:defRPr/>
            </a:pPr>
            <a:endParaRPr lang="en-US" altLang="ja-JP" sz="1200" dirty="0">
              <a:latin typeface="+mn-ea"/>
              <a:ea typeface="+mn-ea"/>
            </a:endParaRPr>
          </a:p>
          <a:p>
            <a:pPr eaLnBrk="1" hangingPunct="1">
              <a:lnSpc>
                <a:spcPct val="120000"/>
              </a:lnSpc>
              <a:buFont typeface="Wingdings" pitchFamily="2" charset="2"/>
              <a:buNone/>
              <a:defRPr/>
            </a:pPr>
            <a:endParaRPr lang="en-US" altLang="ja-JP" sz="1200" dirty="0">
              <a:latin typeface="+mn-ea"/>
              <a:ea typeface="+mn-ea"/>
            </a:endParaRPr>
          </a:p>
          <a:p>
            <a:pPr eaLnBrk="1" hangingPunct="1">
              <a:lnSpc>
                <a:spcPct val="120000"/>
              </a:lnSpc>
              <a:buFont typeface="Wingdings" pitchFamily="2" charset="2"/>
              <a:buNone/>
              <a:defRPr/>
            </a:pPr>
            <a:endParaRPr lang="en-US" altLang="ja-JP" sz="700" dirty="0">
              <a:latin typeface="+mn-ea"/>
              <a:ea typeface="+mn-ea"/>
            </a:endParaRPr>
          </a:p>
          <a:p>
            <a:pPr eaLnBrk="1" hangingPunct="1">
              <a:lnSpc>
                <a:spcPct val="120000"/>
              </a:lnSpc>
              <a:buFont typeface="Wingdings" pitchFamily="2" charset="2"/>
              <a:buNone/>
              <a:defRPr/>
            </a:pPr>
            <a:endParaRPr lang="en-US" altLang="ja-JP" sz="700" dirty="0">
              <a:latin typeface="+mn-ea"/>
              <a:ea typeface="+mn-ea"/>
            </a:endParaRPr>
          </a:p>
          <a:p>
            <a:pPr eaLnBrk="1" hangingPunct="1">
              <a:lnSpc>
                <a:spcPct val="120000"/>
              </a:lnSpc>
              <a:buFont typeface="Wingdings" pitchFamily="2" charset="2"/>
              <a:buNone/>
              <a:defRPr/>
            </a:pPr>
            <a:endParaRPr lang="en-US" altLang="ja-JP" sz="700" dirty="0">
              <a:latin typeface="+mn-ea"/>
              <a:ea typeface="+mn-ea"/>
            </a:endParaRPr>
          </a:p>
          <a:p>
            <a:pPr eaLnBrk="1" hangingPunct="1">
              <a:lnSpc>
                <a:spcPct val="120000"/>
              </a:lnSpc>
              <a:buFont typeface="Wingdings" pitchFamily="2" charset="2"/>
              <a:buNone/>
              <a:defRPr/>
            </a:pPr>
            <a:endParaRPr lang="en-US" altLang="ja-JP" sz="700" dirty="0">
              <a:latin typeface="+mn-ea"/>
              <a:ea typeface="+mn-ea"/>
            </a:endParaRPr>
          </a:p>
          <a:p>
            <a:pPr eaLnBrk="1" hangingPunct="1">
              <a:lnSpc>
                <a:spcPct val="120000"/>
              </a:lnSpc>
              <a:buFont typeface="Wingdings" pitchFamily="2" charset="2"/>
              <a:buNone/>
              <a:defRPr/>
            </a:pPr>
            <a:endParaRPr lang="en-US" altLang="ja-JP" sz="700" dirty="0">
              <a:latin typeface="+mn-ea"/>
              <a:ea typeface="+mn-ea"/>
            </a:endParaRPr>
          </a:p>
          <a:p>
            <a:pPr eaLnBrk="1" hangingPunct="1">
              <a:lnSpc>
                <a:spcPct val="120000"/>
              </a:lnSpc>
              <a:buFont typeface="Wingdings" pitchFamily="2" charset="2"/>
              <a:buNone/>
              <a:defRPr/>
            </a:pPr>
            <a:endParaRPr lang="en-US" altLang="ja-JP" sz="700" dirty="0">
              <a:latin typeface="+mn-ea"/>
              <a:ea typeface="+mn-ea"/>
            </a:endParaRPr>
          </a:p>
          <a:p>
            <a:pPr eaLnBrk="1" hangingPunct="1">
              <a:lnSpc>
                <a:spcPct val="120000"/>
              </a:lnSpc>
              <a:buFont typeface="Wingdings" pitchFamily="2" charset="2"/>
              <a:buNone/>
              <a:defRPr/>
            </a:pPr>
            <a:endParaRPr lang="en-US" altLang="ja-JP" sz="700" dirty="0">
              <a:latin typeface="+mn-ea"/>
              <a:ea typeface="+mn-ea"/>
            </a:endParaRPr>
          </a:p>
          <a:p>
            <a:pPr eaLnBrk="1" hangingPunct="1">
              <a:lnSpc>
                <a:spcPct val="120000"/>
              </a:lnSpc>
              <a:buFont typeface="Wingdings" pitchFamily="2" charset="2"/>
              <a:buNone/>
              <a:defRPr/>
            </a:pPr>
            <a:endParaRPr lang="en-US" altLang="ja-JP" sz="700" dirty="0">
              <a:latin typeface="+mn-ea"/>
              <a:ea typeface="+mn-ea"/>
            </a:endParaRPr>
          </a:p>
          <a:p>
            <a:pPr eaLnBrk="1" hangingPunct="1">
              <a:lnSpc>
                <a:spcPct val="120000"/>
              </a:lnSpc>
              <a:buFont typeface="Wingdings" pitchFamily="2" charset="2"/>
              <a:buNone/>
              <a:defRPr/>
            </a:pPr>
            <a:endParaRPr lang="en-US" altLang="ja-JP" sz="700" dirty="0">
              <a:latin typeface="+mn-ea"/>
              <a:ea typeface="+mn-ea"/>
            </a:endParaRPr>
          </a:p>
          <a:p>
            <a:pPr eaLnBrk="1" hangingPunct="1">
              <a:lnSpc>
                <a:spcPct val="120000"/>
              </a:lnSpc>
              <a:buFont typeface="Wingdings" pitchFamily="2" charset="2"/>
              <a:buNone/>
              <a:defRPr/>
            </a:pPr>
            <a:endParaRPr lang="en-US" altLang="ja-JP" sz="700" dirty="0">
              <a:latin typeface="+mn-ea"/>
              <a:ea typeface="+mn-ea"/>
            </a:endParaRPr>
          </a:p>
          <a:p>
            <a:pPr eaLnBrk="1" hangingPunct="1">
              <a:lnSpc>
                <a:spcPct val="120000"/>
              </a:lnSpc>
              <a:buFont typeface="Wingdings" pitchFamily="2" charset="2"/>
              <a:buNone/>
              <a:defRPr/>
            </a:pPr>
            <a:endParaRPr lang="en-US" altLang="ja-JP" sz="700" dirty="0">
              <a:latin typeface="+mn-ea"/>
              <a:ea typeface="+mn-ea"/>
            </a:endParaRPr>
          </a:p>
          <a:p>
            <a:pPr eaLnBrk="1" hangingPunct="1">
              <a:lnSpc>
                <a:spcPct val="120000"/>
              </a:lnSpc>
              <a:buFont typeface="Wingdings" pitchFamily="2" charset="2"/>
              <a:buNone/>
              <a:defRPr/>
            </a:pPr>
            <a:endParaRPr lang="en-US" altLang="ja-JP" sz="700" dirty="0">
              <a:latin typeface="+mn-ea"/>
              <a:ea typeface="+mn-ea"/>
            </a:endParaRPr>
          </a:p>
          <a:p>
            <a:pPr eaLnBrk="1" hangingPunct="1">
              <a:lnSpc>
                <a:spcPct val="120000"/>
              </a:lnSpc>
              <a:buFont typeface="Wingdings" pitchFamily="2" charset="2"/>
              <a:buNone/>
              <a:defRPr/>
            </a:pPr>
            <a:endParaRPr lang="en-US" altLang="ja-JP" sz="700" dirty="0">
              <a:latin typeface="+mn-ea"/>
              <a:ea typeface="+mn-ea"/>
            </a:endParaRPr>
          </a:p>
          <a:p>
            <a:pPr eaLnBrk="1" hangingPunct="1">
              <a:lnSpc>
                <a:spcPct val="120000"/>
              </a:lnSpc>
              <a:buFont typeface="Wingdings" pitchFamily="2" charset="2"/>
              <a:buNone/>
              <a:defRPr/>
            </a:pPr>
            <a:endParaRPr lang="en-US" altLang="ja-JP" sz="1200" dirty="0">
              <a:latin typeface="+mn-ea"/>
              <a:ea typeface="+mn-ea"/>
            </a:endParaRPr>
          </a:p>
          <a:p>
            <a:pPr eaLnBrk="1" hangingPunct="1">
              <a:lnSpc>
                <a:spcPct val="120000"/>
              </a:lnSpc>
              <a:buFont typeface="Wingdings" pitchFamily="2" charset="2"/>
              <a:buNone/>
              <a:defRPr/>
            </a:pPr>
            <a:endParaRPr lang="en-US" altLang="ja-JP" sz="1200" dirty="0">
              <a:latin typeface="+mn-ea"/>
              <a:ea typeface="+mn-ea"/>
            </a:endParaRPr>
          </a:p>
          <a:p>
            <a:pPr eaLnBrk="1" hangingPunct="1">
              <a:lnSpc>
                <a:spcPct val="120000"/>
              </a:lnSpc>
              <a:buFont typeface="Wingdings" pitchFamily="2" charset="2"/>
              <a:buNone/>
              <a:defRPr/>
            </a:pPr>
            <a:r>
              <a:rPr lang="ja-JP" altLang="en-US" sz="1200" dirty="0">
                <a:ea typeface="ＭＳ Ｐゴシック" charset="-128"/>
              </a:rPr>
              <a:t>　</a:t>
            </a:r>
          </a:p>
        </p:txBody>
      </p:sp>
      <p:pic>
        <p:nvPicPr>
          <p:cNvPr id="30724" name="図 2"/>
          <p:cNvPicPr>
            <a:picLocks noChangeAspect="1"/>
          </p:cNvPicPr>
          <p:nvPr/>
        </p:nvPicPr>
        <p:blipFill>
          <a:blip r:embed="rId3"/>
          <a:srcRect/>
          <a:stretch>
            <a:fillRect/>
          </a:stretch>
        </p:blipFill>
        <p:spPr bwMode="auto">
          <a:xfrm>
            <a:off x="447676" y="1112079"/>
            <a:ext cx="8077200" cy="3841750"/>
          </a:xfrm>
          <a:prstGeom prst="rect">
            <a:avLst/>
          </a:prstGeom>
          <a:noFill/>
          <a:ln>
            <a:noFill/>
          </a:ln>
          <a:effectLst>
            <a:outerShdw blurRad="50800" dist="38100" dir="13500000" algn="br" rotWithShape="0">
              <a:prstClr val="black">
                <a:alpha val="40000"/>
              </a:prstClr>
            </a:outerShdw>
          </a:effectLst>
        </p:spPr>
      </p:pic>
      <p:pic>
        <p:nvPicPr>
          <p:cNvPr id="4101" name="図 4"/>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768351" y="3075816"/>
            <a:ext cx="735012"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図 5"/>
          <p:cNvPicPr>
            <a:picLocks noChangeAspect="1"/>
          </p:cNvPicPr>
          <p:nvPr/>
        </p:nvPicPr>
        <p:blipFill>
          <a:blip r:embed="rId5">
            <a:extLst>
              <a:ext uri="{28A0092B-C50C-407E-A947-70E740481C1C}">
                <a14:useLocalDpi xmlns:a14="http://schemas.microsoft.com/office/drawing/2010/main"/>
              </a:ext>
            </a:extLst>
          </a:blip>
          <a:srcRect/>
          <a:stretch>
            <a:fillRect/>
          </a:stretch>
        </p:blipFill>
        <p:spPr bwMode="auto">
          <a:xfrm>
            <a:off x="463551" y="3382204"/>
            <a:ext cx="57467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図 3"/>
          <p:cNvPicPr>
            <a:picLocks noChangeAspect="1"/>
          </p:cNvPicPr>
          <p:nvPr/>
        </p:nvPicPr>
        <p:blipFill>
          <a:blip r:embed="rId6">
            <a:extLst>
              <a:ext uri="{28A0092B-C50C-407E-A947-70E740481C1C}">
                <a14:useLocalDpi xmlns:a14="http://schemas.microsoft.com/office/drawing/2010/main"/>
              </a:ext>
            </a:extLst>
          </a:blip>
          <a:srcRect/>
          <a:stretch>
            <a:fillRect/>
          </a:stretch>
        </p:blipFill>
        <p:spPr bwMode="auto">
          <a:xfrm>
            <a:off x="1236663" y="4169604"/>
            <a:ext cx="688975"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円/楕円 36"/>
          <p:cNvSpPr>
            <a:spLocks/>
          </p:cNvSpPr>
          <p:nvPr/>
        </p:nvSpPr>
        <p:spPr>
          <a:xfrm>
            <a:off x="340851" y="2317097"/>
            <a:ext cx="1440000" cy="720000"/>
          </a:xfrm>
          <a:prstGeom prst="ellipse">
            <a:avLst/>
          </a:prstGeom>
          <a:solidFill>
            <a:srgbClr val="33FBBD">
              <a:alpha val="66000"/>
            </a:srgbClr>
          </a:solidFill>
          <a:ln>
            <a:solidFill>
              <a:schemeClr val="tx1"/>
            </a:solid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lIns="68233" tIns="34116" rIns="68233" bIns="34116" anchor="ctr"/>
          <a:lstStyle/>
          <a:p>
            <a:pPr algn="ctr" eaLnBrk="1" hangingPunct="1">
              <a:defRPr/>
            </a:pPr>
            <a:endParaRPr lang="ja-JP" altLang="en-US" sz="700" b="1" dirty="0">
              <a:latin typeface="Meiryo UI" pitchFamily="50" charset="-128"/>
              <a:ea typeface="Meiryo UI" pitchFamily="50" charset="-128"/>
              <a:cs typeface="Meiryo UI" pitchFamily="50" charset="-128"/>
            </a:endParaRPr>
          </a:p>
        </p:txBody>
      </p:sp>
      <p:sp>
        <p:nvSpPr>
          <p:cNvPr id="40" name="円/楕円 39"/>
          <p:cNvSpPr>
            <a:spLocks/>
          </p:cNvSpPr>
          <p:nvPr/>
        </p:nvSpPr>
        <p:spPr>
          <a:xfrm>
            <a:off x="3016722" y="4058383"/>
            <a:ext cx="1440000" cy="720000"/>
          </a:xfrm>
          <a:prstGeom prst="ellipse">
            <a:avLst/>
          </a:prstGeom>
          <a:solidFill>
            <a:srgbClr val="D3FD03">
              <a:alpha val="88000"/>
            </a:srgbClr>
          </a:solid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endParaRPr kumimoji="0" lang="ja-JP" altLang="en-US" sz="700" b="1" kern="0" dirty="0">
              <a:solidFill>
                <a:prstClr val="black"/>
              </a:solidFill>
              <a:latin typeface="Meiryo UI" pitchFamily="50" charset="-128"/>
              <a:ea typeface="Meiryo UI" pitchFamily="50" charset="-128"/>
              <a:cs typeface="Meiryo UI" pitchFamily="50" charset="-128"/>
            </a:endParaRPr>
          </a:p>
        </p:txBody>
      </p:sp>
      <p:sp>
        <p:nvSpPr>
          <p:cNvPr id="47" name="円/楕円 46"/>
          <p:cNvSpPr>
            <a:spLocks/>
          </p:cNvSpPr>
          <p:nvPr/>
        </p:nvSpPr>
        <p:spPr>
          <a:xfrm>
            <a:off x="7498388" y="1614159"/>
            <a:ext cx="1440000" cy="720000"/>
          </a:xfrm>
          <a:prstGeom prst="ellipse">
            <a:avLst/>
          </a:prstGeom>
          <a:solidFill>
            <a:srgbClr val="8DE47E">
              <a:alpha val="71765"/>
            </a:srgbClr>
          </a:solid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endParaRPr kumimoji="0" lang="ja-JP" altLang="en-US" sz="700" b="1" kern="0" dirty="0">
              <a:solidFill>
                <a:prstClr val="white"/>
              </a:solidFill>
              <a:latin typeface="Meiryo UI" pitchFamily="50" charset="-128"/>
              <a:ea typeface="Meiryo UI" pitchFamily="50" charset="-128"/>
              <a:cs typeface="Meiryo UI" pitchFamily="50" charset="-128"/>
            </a:endParaRPr>
          </a:p>
        </p:txBody>
      </p:sp>
      <p:sp>
        <p:nvSpPr>
          <p:cNvPr id="30746" name="正方形/長方形 49"/>
          <p:cNvSpPr>
            <a:spLocks noChangeArrowheads="1"/>
          </p:cNvSpPr>
          <p:nvPr/>
        </p:nvSpPr>
        <p:spPr bwMode="auto">
          <a:xfrm>
            <a:off x="127102" y="519009"/>
            <a:ext cx="6249988" cy="834798"/>
          </a:xfrm>
          <a:prstGeom prst="rect">
            <a:avLst/>
          </a:prstGeom>
          <a:noFill/>
          <a:ln>
            <a:noFill/>
          </a:ln>
        </p:spPr>
        <p:txBody>
          <a:bodyPr lIns="68233" tIns="34116" rIns="68233" bIns="34116"/>
          <a:lstStyle>
            <a:lvl1pPr marL="342900" indent="-342900" eaLnBrk="0" hangingPunct="0">
              <a:defRPr kumimoji="1">
                <a:solidFill>
                  <a:schemeClr val="tx1"/>
                </a:solidFill>
                <a:latin typeface="Arial" charset="0"/>
                <a:ea typeface="ＭＳ Ｐゴシック" charset="-128"/>
              </a:defRPr>
            </a:lvl1pPr>
            <a:lvl2pPr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marL="0" lvl="1" eaLnBrk="1" hangingPunct="1">
              <a:spcBef>
                <a:spcPts val="225"/>
              </a:spcBef>
              <a:spcAft>
                <a:spcPts val="225"/>
              </a:spcAft>
              <a:defRPr/>
            </a:pPr>
            <a:r>
              <a:rPr lang="ja-JP" altLang="en-US" sz="1600" b="1" dirty="0">
                <a:latin typeface="ＭＳ Ｐゴシック" panose="020B0600070205080204" pitchFamily="50" charset="-128"/>
                <a:ea typeface="ＭＳ Ｐゴシック" panose="020B0600070205080204" pitchFamily="50" charset="-128"/>
                <a:cs typeface="Meiryo UI" pitchFamily="50" charset="-128"/>
              </a:rPr>
              <a:t>■　区長（区</a:t>
            </a:r>
            <a:r>
              <a:rPr lang="en-US" altLang="ja-JP" sz="1600" b="1" dirty="0">
                <a:latin typeface="ＭＳ Ｐゴシック" panose="020B0600070205080204" pitchFamily="50" charset="-128"/>
                <a:ea typeface="ＭＳ Ｐゴシック" panose="020B0600070205080204" pitchFamily="50" charset="-128"/>
                <a:cs typeface="Meiryo UI" pitchFamily="50" charset="-128"/>
              </a:rPr>
              <a:t>CM</a:t>
            </a:r>
            <a:r>
              <a:rPr lang="ja-JP" altLang="en-US" sz="1600" b="1" dirty="0">
                <a:latin typeface="ＭＳ Ｐゴシック" panose="020B0600070205080204" pitchFamily="50" charset="-128"/>
                <a:ea typeface="ＭＳ Ｐゴシック" panose="020B0600070205080204" pitchFamily="50" charset="-128"/>
                <a:cs typeface="Meiryo UI" pitchFamily="50" charset="-128"/>
              </a:rPr>
              <a:t>）編成にかかる予算　（２５０億２</a:t>
            </a:r>
            <a:r>
              <a:rPr lang="en-US" altLang="ja-JP" sz="1600" b="1" dirty="0">
                <a:latin typeface="ＭＳ Ｐゴシック" panose="020B0600070205080204" pitchFamily="50" charset="-128"/>
                <a:ea typeface="ＭＳ Ｐゴシック" panose="020B0600070205080204" pitchFamily="50" charset="-128"/>
                <a:cs typeface="Meiryo UI" pitchFamily="50" charset="-128"/>
              </a:rPr>
              <a:t>,</a:t>
            </a:r>
            <a:r>
              <a:rPr lang="ja-JP" altLang="en-US" sz="1600" b="1" dirty="0">
                <a:latin typeface="ＭＳ Ｐゴシック" panose="020B0600070205080204" pitchFamily="50" charset="-128"/>
                <a:ea typeface="ＭＳ Ｐゴシック" panose="020B0600070205080204" pitchFamily="50" charset="-128"/>
                <a:cs typeface="Meiryo UI" pitchFamily="50" charset="-128"/>
              </a:rPr>
              <a:t>８００万円）</a:t>
            </a:r>
            <a:endParaRPr lang="en-US" altLang="ja-JP" sz="1600" b="1" dirty="0">
              <a:latin typeface="ＭＳ Ｐゴシック" panose="020B0600070205080204" pitchFamily="50" charset="-128"/>
              <a:ea typeface="ＭＳ Ｐゴシック" panose="020B0600070205080204" pitchFamily="50" charset="-128"/>
              <a:cs typeface="Meiryo UI" pitchFamily="50" charset="-128"/>
            </a:endParaRPr>
          </a:p>
          <a:p>
            <a:pPr marL="504000" lvl="1" indent="-171450" eaLnBrk="1" hangingPunct="1">
              <a:buFont typeface="Wingdings" panose="05000000000000000000" pitchFamily="2" charset="2"/>
              <a:buChar char="Ø"/>
              <a:defRPr/>
            </a:pPr>
            <a:r>
              <a:rPr lang="ja-JP" altLang="en-US" sz="1400" dirty="0">
                <a:latin typeface="ＭＳ Ｐゴシック" panose="020B0600070205080204" pitchFamily="50" charset="-128"/>
                <a:ea typeface="ＭＳ Ｐゴシック" panose="020B0600070205080204" pitchFamily="50" charset="-128"/>
                <a:cs typeface="Meiryo UI" pitchFamily="50" charset="-128"/>
              </a:rPr>
              <a:t>　区長自由経費　　　１１９億８</a:t>
            </a:r>
            <a:r>
              <a:rPr lang="en-US" altLang="ja-JP" sz="1400" dirty="0">
                <a:latin typeface="ＭＳ Ｐゴシック" panose="020B0600070205080204" pitchFamily="50" charset="-128"/>
                <a:ea typeface="ＭＳ Ｐゴシック" panose="020B0600070205080204" pitchFamily="50" charset="-128"/>
                <a:cs typeface="Meiryo UI" pitchFamily="50" charset="-128"/>
              </a:rPr>
              <a:t>,</a:t>
            </a:r>
            <a:r>
              <a:rPr lang="ja-JP" altLang="en-US" sz="1400" dirty="0">
                <a:latin typeface="ＭＳ Ｐゴシック" panose="020B0600070205080204" pitchFamily="50" charset="-128"/>
                <a:ea typeface="ＭＳ Ｐゴシック" panose="020B0600070205080204" pitchFamily="50" charset="-128"/>
                <a:cs typeface="Meiryo UI" pitchFamily="50" charset="-128"/>
              </a:rPr>
              <a:t>７００万円</a:t>
            </a:r>
            <a:endParaRPr lang="en-US" altLang="ja-JP" sz="1400" dirty="0">
              <a:latin typeface="ＭＳ Ｐゴシック" panose="020B0600070205080204" pitchFamily="50" charset="-128"/>
              <a:ea typeface="ＭＳ Ｐゴシック" panose="020B0600070205080204" pitchFamily="50" charset="-128"/>
              <a:cs typeface="Meiryo UI" pitchFamily="50" charset="-128"/>
            </a:endParaRPr>
          </a:p>
          <a:p>
            <a:pPr marL="504000" lvl="1" indent="-171450" eaLnBrk="1" hangingPunct="1">
              <a:buFont typeface="Wingdings" panose="05000000000000000000" pitchFamily="2" charset="2"/>
              <a:buChar char="Ø"/>
              <a:defRPr/>
            </a:pPr>
            <a:r>
              <a:rPr lang="ja-JP" altLang="en-US" sz="1400" dirty="0">
                <a:latin typeface="ＭＳ Ｐゴシック" panose="020B0600070205080204" pitchFamily="50" charset="-128"/>
                <a:ea typeface="ＭＳ Ｐゴシック" panose="020B0600070205080204" pitchFamily="50" charset="-128"/>
                <a:cs typeface="Meiryo UI" pitchFamily="50" charset="-128"/>
              </a:rPr>
              <a:t>　区ＣＭ自由経費  　１３０億４</a:t>
            </a:r>
            <a:r>
              <a:rPr lang="en-US" altLang="ja-JP" sz="1400" dirty="0">
                <a:latin typeface="ＭＳ Ｐゴシック" panose="020B0600070205080204" pitchFamily="50" charset="-128"/>
                <a:ea typeface="ＭＳ Ｐゴシック" panose="020B0600070205080204" pitchFamily="50" charset="-128"/>
                <a:cs typeface="Meiryo UI" pitchFamily="50" charset="-128"/>
              </a:rPr>
              <a:t>,</a:t>
            </a:r>
            <a:r>
              <a:rPr lang="ja-JP" altLang="en-US" sz="1400" dirty="0">
                <a:latin typeface="ＭＳ Ｐゴシック" panose="020B0600070205080204" pitchFamily="50" charset="-128"/>
                <a:ea typeface="ＭＳ Ｐゴシック" panose="020B0600070205080204" pitchFamily="50" charset="-128"/>
                <a:cs typeface="Meiryo UI" pitchFamily="50" charset="-128"/>
              </a:rPr>
              <a:t>０００万円</a:t>
            </a:r>
            <a:endParaRPr lang="en-US" altLang="ja-JP" sz="1400" dirty="0">
              <a:latin typeface="ＭＳ Ｐゴシック" panose="020B0600070205080204" pitchFamily="50" charset="-128"/>
              <a:ea typeface="ＭＳ Ｐゴシック" panose="020B0600070205080204" pitchFamily="50" charset="-128"/>
              <a:cs typeface="Meiryo UI" pitchFamily="50" charset="-128"/>
            </a:endParaRPr>
          </a:p>
          <a:p>
            <a:pPr marL="332550" lvl="1" indent="0" eaLnBrk="1" hangingPunct="1">
              <a:defRPr/>
            </a:pPr>
            <a:r>
              <a:rPr lang="ja-JP" altLang="en-US" sz="1200" dirty="0">
                <a:latin typeface="Meiryo UI" pitchFamily="50" charset="-128"/>
                <a:ea typeface="Meiryo UI" pitchFamily="50" charset="-128"/>
                <a:cs typeface="Meiryo UI" pitchFamily="50" charset="-128"/>
              </a:rPr>
              <a:t>　</a:t>
            </a:r>
            <a:endParaRPr lang="en-US" altLang="ja-JP" sz="1200" dirty="0">
              <a:latin typeface="Meiryo UI" pitchFamily="50" charset="-128"/>
              <a:ea typeface="Meiryo UI" pitchFamily="50" charset="-128"/>
              <a:cs typeface="Meiryo UI" pitchFamily="50" charset="-128"/>
            </a:endParaRPr>
          </a:p>
        </p:txBody>
      </p:sp>
      <p:sp>
        <p:nvSpPr>
          <p:cNvPr id="53" name="円/楕円 52"/>
          <p:cNvSpPr>
            <a:spLocks/>
          </p:cNvSpPr>
          <p:nvPr/>
        </p:nvSpPr>
        <p:spPr bwMode="auto">
          <a:xfrm>
            <a:off x="1533186" y="4106422"/>
            <a:ext cx="1440000" cy="720000"/>
          </a:xfrm>
          <a:prstGeom prst="ellipse">
            <a:avLst/>
          </a:prstGeom>
          <a:solidFill>
            <a:srgbClr val="8DE47E">
              <a:alpha val="71765"/>
            </a:srgbClr>
          </a:solid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endParaRPr kumimoji="0" lang="ja-JP" altLang="en-US" sz="700" b="1" kern="0" dirty="0">
              <a:solidFill>
                <a:prstClr val="white"/>
              </a:solidFill>
              <a:latin typeface="Meiryo UI" pitchFamily="50" charset="-128"/>
              <a:ea typeface="Meiryo UI" pitchFamily="50" charset="-128"/>
              <a:cs typeface="Meiryo UI" pitchFamily="50" charset="-128"/>
            </a:endParaRPr>
          </a:p>
        </p:txBody>
      </p:sp>
      <p:sp>
        <p:nvSpPr>
          <p:cNvPr id="56" name="円/楕円 55"/>
          <p:cNvSpPr>
            <a:spLocks/>
          </p:cNvSpPr>
          <p:nvPr/>
        </p:nvSpPr>
        <p:spPr>
          <a:xfrm>
            <a:off x="5104866" y="2963268"/>
            <a:ext cx="1440000" cy="720000"/>
          </a:xfrm>
          <a:prstGeom prst="ellipse">
            <a:avLst/>
          </a:prstGeom>
          <a:solidFill>
            <a:srgbClr val="EEAAD6">
              <a:alpha val="87000"/>
            </a:srgbClr>
          </a:solidFill>
          <a:ln>
            <a:solidFill>
              <a:schemeClr val="tx1"/>
            </a:solid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lIns="68233" tIns="34116" rIns="68233" bIns="34116" anchor="ctr"/>
          <a:lstStyle/>
          <a:p>
            <a:pPr algn="ctr" eaLnBrk="1" hangingPunct="1">
              <a:defRPr/>
            </a:pPr>
            <a:endParaRPr lang="ja-JP" altLang="en-US" sz="700" b="1" dirty="0">
              <a:solidFill>
                <a:schemeClr val="tx1"/>
              </a:solidFill>
              <a:latin typeface="Meiryo UI" pitchFamily="50" charset="-128"/>
              <a:ea typeface="Meiryo UI" pitchFamily="50" charset="-128"/>
              <a:cs typeface="Meiryo UI" pitchFamily="50" charset="-128"/>
            </a:endParaRPr>
          </a:p>
        </p:txBody>
      </p:sp>
      <p:sp>
        <p:nvSpPr>
          <p:cNvPr id="57" name="円/楕円 56"/>
          <p:cNvSpPr>
            <a:spLocks/>
          </p:cNvSpPr>
          <p:nvPr/>
        </p:nvSpPr>
        <p:spPr>
          <a:xfrm>
            <a:off x="3922286" y="2535613"/>
            <a:ext cx="1440000" cy="720000"/>
          </a:xfrm>
          <a:prstGeom prst="ellipse">
            <a:avLst/>
          </a:prstGeom>
          <a:solidFill>
            <a:srgbClr val="8BB5F9">
              <a:alpha val="69804"/>
            </a:srgbClr>
          </a:solid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endParaRPr kumimoji="0" lang="ja-JP" altLang="en-US" sz="700" b="1" kern="0" dirty="0">
              <a:solidFill>
                <a:prstClr val="white"/>
              </a:solidFill>
              <a:latin typeface="Meiryo UI" pitchFamily="50" charset="-128"/>
              <a:ea typeface="Meiryo UI" pitchFamily="50" charset="-128"/>
              <a:cs typeface="Meiryo UI" pitchFamily="50" charset="-128"/>
            </a:endParaRPr>
          </a:p>
        </p:txBody>
      </p:sp>
      <p:sp>
        <p:nvSpPr>
          <p:cNvPr id="60" name="円/楕円 59"/>
          <p:cNvSpPr>
            <a:spLocks/>
          </p:cNvSpPr>
          <p:nvPr/>
        </p:nvSpPr>
        <p:spPr>
          <a:xfrm>
            <a:off x="2829659" y="1364874"/>
            <a:ext cx="1440000" cy="720000"/>
          </a:xfrm>
          <a:prstGeom prst="ellipse">
            <a:avLst/>
          </a:prstGeom>
          <a:solidFill>
            <a:srgbClr val="D3FD03">
              <a:alpha val="88000"/>
            </a:srgbClr>
          </a:solid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endParaRPr kumimoji="0" lang="ja-JP" altLang="en-US" sz="700" b="1" kern="0" dirty="0">
              <a:solidFill>
                <a:prstClr val="black"/>
              </a:solidFill>
              <a:latin typeface="Meiryo UI" pitchFamily="50" charset="-128"/>
              <a:ea typeface="Meiryo UI" pitchFamily="50" charset="-128"/>
              <a:cs typeface="Meiryo UI" pitchFamily="50" charset="-128"/>
            </a:endParaRPr>
          </a:p>
        </p:txBody>
      </p:sp>
      <p:sp>
        <p:nvSpPr>
          <p:cNvPr id="27" name="円/楕円 26"/>
          <p:cNvSpPr>
            <a:spLocks/>
          </p:cNvSpPr>
          <p:nvPr/>
        </p:nvSpPr>
        <p:spPr>
          <a:xfrm>
            <a:off x="2973186" y="3040029"/>
            <a:ext cx="1440000" cy="720000"/>
          </a:xfrm>
          <a:prstGeom prst="ellipse">
            <a:avLst/>
          </a:prstGeom>
          <a:solidFill>
            <a:srgbClr val="EF1111">
              <a:alpha val="45882"/>
            </a:srgbClr>
          </a:solid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endParaRPr kumimoji="0" lang="ja-JP" altLang="en-US" sz="700" b="1" kern="0" dirty="0">
              <a:solidFill>
                <a:prstClr val="black"/>
              </a:solidFill>
              <a:latin typeface="Meiryo UI" pitchFamily="50" charset="-128"/>
              <a:ea typeface="Meiryo UI" pitchFamily="50" charset="-128"/>
              <a:cs typeface="Meiryo UI" pitchFamily="50" charset="-128"/>
            </a:endParaRPr>
          </a:p>
        </p:txBody>
      </p:sp>
      <p:sp>
        <p:nvSpPr>
          <p:cNvPr id="44" name="円/楕円 43"/>
          <p:cNvSpPr>
            <a:spLocks/>
          </p:cNvSpPr>
          <p:nvPr/>
        </p:nvSpPr>
        <p:spPr>
          <a:xfrm>
            <a:off x="4844343" y="4162554"/>
            <a:ext cx="1440000" cy="720000"/>
          </a:xfrm>
          <a:prstGeom prst="ellipse">
            <a:avLst/>
          </a:prstGeom>
          <a:solidFill>
            <a:srgbClr val="EF1111">
              <a:alpha val="45882"/>
            </a:srgbClr>
          </a:solid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endParaRPr kumimoji="0" lang="ja-JP" altLang="en-US" sz="700" b="1" kern="0" dirty="0">
              <a:solidFill>
                <a:prstClr val="black"/>
              </a:solidFill>
              <a:latin typeface="Meiryo UI" pitchFamily="50" charset="-128"/>
              <a:ea typeface="Meiryo UI" pitchFamily="50" charset="-128"/>
              <a:cs typeface="Meiryo UI" pitchFamily="50" charset="-128"/>
            </a:endParaRPr>
          </a:p>
        </p:txBody>
      </p:sp>
      <p:sp>
        <p:nvSpPr>
          <p:cNvPr id="49" name="円/楕円 48"/>
          <p:cNvSpPr>
            <a:spLocks/>
          </p:cNvSpPr>
          <p:nvPr/>
        </p:nvSpPr>
        <p:spPr>
          <a:xfrm>
            <a:off x="2781098" y="2138440"/>
            <a:ext cx="1440000" cy="720000"/>
          </a:xfrm>
          <a:prstGeom prst="ellipse">
            <a:avLst/>
          </a:prstGeom>
          <a:solidFill>
            <a:srgbClr val="EEAAD6">
              <a:alpha val="87000"/>
            </a:srgbClr>
          </a:solid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endParaRPr kumimoji="0" lang="ja-JP" altLang="en-US" sz="700" b="1" kern="0" dirty="0">
              <a:solidFill>
                <a:prstClr val="black"/>
              </a:solidFill>
              <a:latin typeface="Meiryo UI" pitchFamily="50" charset="-128"/>
              <a:ea typeface="Meiryo UI" pitchFamily="50" charset="-128"/>
              <a:cs typeface="Meiryo UI" pitchFamily="50" charset="-128"/>
            </a:endParaRPr>
          </a:p>
        </p:txBody>
      </p:sp>
      <p:sp>
        <p:nvSpPr>
          <p:cNvPr id="52" name="円/楕円 51"/>
          <p:cNvSpPr>
            <a:spLocks/>
          </p:cNvSpPr>
          <p:nvPr/>
        </p:nvSpPr>
        <p:spPr>
          <a:xfrm>
            <a:off x="6527322" y="872192"/>
            <a:ext cx="1440000" cy="720000"/>
          </a:xfrm>
          <a:prstGeom prst="ellipse">
            <a:avLst/>
          </a:prstGeom>
          <a:solidFill>
            <a:srgbClr val="D3FD03">
              <a:alpha val="88000"/>
            </a:srgbClr>
          </a:solid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endParaRPr kumimoji="0" lang="ja-JP" altLang="en-US" sz="700" b="1" kern="0" dirty="0">
              <a:solidFill>
                <a:prstClr val="black"/>
              </a:solidFill>
              <a:latin typeface="Meiryo UI" pitchFamily="50" charset="-128"/>
              <a:ea typeface="Meiryo UI" pitchFamily="50" charset="-128"/>
              <a:cs typeface="Meiryo UI" pitchFamily="50" charset="-128"/>
            </a:endParaRPr>
          </a:p>
        </p:txBody>
      </p:sp>
      <p:sp>
        <p:nvSpPr>
          <p:cNvPr id="63" name="円/楕円 62"/>
          <p:cNvSpPr>
            <a:spLocks/>
          </p:cNvSpPr>
          <p:nvPr/>
        </p:nvSpPr>
        <p:spPr>
          <a:xfrm>
            <a:off x="6061204" y="1590479"/>
            <a:ext cx="1440000" cy="720000"/>
          </a:xfrm>
          <a:prstGeom prst="ellipse">
            <a:avLst/>
          </a:prstGeom>
          <a:solidFill>
            <a:srgbClr val="8BB5F9">
              <a:alpha val="69804"/>
            </a:srgbClr>
          </a:solid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endParaRPr kumimoji="0" lang="ja-JP" altLang="en-US" sz="700" b="1" kern="0" dirty="0">
              <a:solidFill>
                <a:prstClr val="white"/>
              </a:solidFill>
              <a:latin typeface="Meiryo UI" pitchFamily="50" charset="-128"/>
              <a:ea typeface="Meiryo UI" pitchFamily="50" charset="-128"/>
              <a:cs typeface="Meiryo UI" pitchFamily="50" charset="-128"/>
            </a:endParaRPr>
          </a:p>
        </p:txBody>
      </p:sp>
      <p:sp>
        <p:nvSpPr>
          <p:cNvPr id="66" name="円/楕円 65"/>
          <p:cNvSpPr>
            <a:spLocks/>
          </p:cNvSpPr>
          <p:nvPr/>
        </p:nvSpPr>
        <p:spPr>
          <a:xfrm>
            <a:off x="5606383" y="2291622"/>
            <a:ext cx="1440000" cy="720000"/>
          </a:xfrm>
          <a:prstGeom prst="ellipse">
            <a:avLst/>
          </a:prstGeom>
          <a:solidFill>
            <a:srgbClr val="EF1111">
              <a:alpha val="45882"/>
            </a:srgbClr>
          </a:solid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endParaRPr kumimoji="0" lang="ja-JP" altLang="en-US" sz="700" b="1" kern="0" dirty="0">
              <a:solidFill>
                <a:prstClr val="black"/>
              </a:solidFill>
              <a:latin typeface="Meiryo UI" pitchFamily="50" charset="-128"/>
              <a:ea typeface="Meiryo UI" pitchFamily="50" charset="-128"/>
              <a:cs typeface="Meiryo UI" pitchFamily="50" charset="-128"/>
            </a:endParaRPr>
          </a:p>
        </p:txBody>
      </p:sp>
      <p:sp>
        <p:nvSpPr>
          <p:cNvPr id="70" name="円/楕円 69"/>
          <p:cNvSpPr>
            <a:spLocks/>
          </p:cNvSpPr>
          <p:nvPr/>
        </p:nvSpPr>
        <p:spPr>
          <a:xfrm>
            <a:off x="1549952" y="3338383"/>
            <a:ext cx="1440000" cy="720000"/>
          </a:xfrm>
          <a:prstGeom prst="ellipse">
            <a:avLst/>
          </a:prstGeom>
          <a:solidFill>
            <a:srgbClr val="EEAAD6">
              <a:alpha val="87000"/>
            </a:srgbClr>
          </a:solid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endParaRPr kumimoji="0" lang="ja-JP" altLang="en-US" sz="700" b="1" kern="0" dirty="0">
              <a:solidFill>
                <a:prstClr val="black"/>
              </a:solidFill>
              <a:latin typeface="Meiryo UI" pitchFamily="50" charset="-128"/>
              <a:ea typeface="Meiryo UI" pitchFamily="50" charset="-128"/>
              <a:cs typeface="Meiryo UI" pitchFamily="50" charset="-128"/>
            </a:endParaRPr>
          </a:p>
        </p:txBody>
      </p:sp>
      <p:sp>
        <p:nvSpPr>
          <p:cNvPr id="72" name="円/楕円 71"/>
          <p:cNvSpPr>
            <a:spLocks/>
          </p:cNvSpPr>
          <p:nvPr/>
        </p:nvSpPr>
        <p:spPr>
          <a:xfrm>
            <a:off x="4484538" y="1845535"/>
            <a:ext cx="1440000" cy="720000"/>
          </a:xfrm>
          <a:prstGeom prst="ellipse">
            <a:avLst/>
          </a:prstGeom>
          <a:solidFill>
            <a:srgbClr val="EEAAD6">
              <a:alpha val="87000"/>
            </a:srgbClr>
          </a:solid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endParaRPr kumimoji="0" lang="ja-JP" altLang="en-US" sz="700" b="1" kern="0" dirty="0">
              <a:solidFill>
                <a:prstClr val="black"/>
              </a:solidFill>
              <a:latin typeface="Meiryo UI" pitchFamily="50" charset="-128"/>
              <a:ea typeface="Meiryo UI" pitchFamily="50" charset="-128"/>
              <a:cs typeface="Meiryo UI" pitchFamily="50" charset="-128"/>
            </a:endParaRPr>
          </a:p>
        </p:txBody>
      </p:sp>
      <p:sp>
        <p:nvSpPr>
          <p:cNvPr id="74" name="円/楕円 73"/>
          <p:cNvSpPr>
            <a:spLocks/>
          </p:cNvSpPr>
          <p:nvPr/>
        </p:nvSpPr>
        <p:spPr>
          <a:xfrm>
            <a:off x="5760361" y="3598388"/>
            <a:ext cx="1440000" cy="720000"/>
          </a:xfrm>
          <a:prstGeom prst="ellipse">
            <a:avLst/>
          </a:prstGeom>
          <a:solidFill>
            <a:srgbClr val="33FBBD">
              <a:alpha val="66000"/>
            </a:srgbClr>
          </a:solid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endParaRPr kumimoji="0" lang="ja-JP" altLang="en-US" sz="700" b="1" kern="0" dirty="0">
              <a:solidFill>
                <a:prstClr val="white"/>
              </a:solidFill>
              <a:latin typeface="Meiryo UI" pitchFamily="50" charset="-128"/>
              <a:ea typeface="Meiryo UI" pitchFamily="50" charset="-128"/>
              <a:cs typeface="Meiryo UI" pitchFamily="50" charset="-128"/>
            </a:endParaRPr>
          </a:p>
        </p:txBody>
      </p:sp>
      <p:pic>
        <p:nvPicPr>
          <p:cNvPr id="4153" name="図 1"/>
          <p:cNvPicPr>
            <a:picLocks/>
          </p:cNvPicPr>
          <p:nvPr/>
        </p:nvPicPr>
        <p:blipFill>
          <a:blip r:embed="rId7">
            <a:extLst>
              <a:ext uri="{28A0092B-C50C-407E-A947-70E740481C1C}">
                <a14:useLocalDpi xmlns:a14="http://schemas.microsoft.com/office/drawing/2010/main"/>
              </a:ext>
            </a:extLst>
          </a:blip>
          <a:srcRect/>
          <a:stretch>
            <a:fillRect/>
          </a:stretch>
        </p:blipFill>
        <p:spPr bwMode="auto">
          <a:xfrm>
            <a:off x="4054476" y="3482216"/>
            <a:ext cx="14414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54" name="図 2"/>
          <p:cNvPicPr>
            <a:picLocks/>
          </p:cNvPicPr>
          <p:nvPr/>
        </p:nvPicPr>
        <p:blipFill>
          <a:blip r:embed="rId8">
            <a:extLst>
              <a:ext uri="{28A0092B-C50C-407E-A947-70E740481C1C}">
                <a14:useLocalDpi xmlns:a14="http://schemas.microsoft.com/office/drawing/2010/main"/>
              </a:ext>
            </a:extLst>
          </a:blip>
          <a:srcRect/>
          <a:stretch>
            <a:fillRect/>
          </a:stretch>
        </p:blipFill>
        <p:spPr bwMode="auto">
          <a:xfrm>
            <a:off x="6527801" y="4193416"/>
            <a:ext cx="143986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 name="円/楕円 67"/>
          <p:cNvSpPr>
            <a:spLocks/>
          </p:cNvSpPr>
          <p:nvPr/>
        </p:nvSpPr>
        <p:spPr>
          <a:xfrm>
            <a:off x="7122254" y="2308988"/>
            <a:ext cx="1440000" cy="720000"/>
          </a:xfrm>
          <a:prstGeom prst="ellipse">
            <a:avLst/>
          </a:prstGeom>
          <a:solidFill>
            <a:srgbClr val="33FBBD">
              <a:alpha val="66000"/>
            </a:srgbClr>
          </a:solidFill>
          <a:ln w="19050" cap="flat" cmpd="sng" algn="ctr">
            <a:solidFill>
              <a:sysClr val="windowText" lastClr="000000"/>
            </a:solidFill>
            <a:prstDash val="solid"/>
          </a:ln>
          <a:effectLst>
            <a:softEdge rad="31750"/>
          </a:effectLst>
        </p:spPr>
        <p:txBody>
          <a:bodyPr lIns="68233" tIns="34116" rIns="68233" bIns="34116"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eaLnBrk="1" hangingPunct="1">
              <a:defRPr/>
            </a:pPr>
            <a:endParaRPr lang="ja-JP" altLang="en-US" sz="700" b="1" dirty="0">
              <a:solidFill>
                <a:sysClr val="window" lastClr="FFFFFF"/>
              </a:solidFill>
              <a:latin typeface="Meiryo UI" pitchFamily="50" charset="-128"/>
              <a:ea typeface="Meiryo UI" pitchFamily="50" charset="-128"/>
              <a:cs typeface="Meiryo UI" pitchFamily="50" charset="-128"/>
            </a:endParaRPr>
          </a:p>
        </p:txBody>
      </p:sp>
      <p:pic>
        <p:nvPicPr>
          <p:cNvPr id="4158" name="図 4"/>
          <p:cNvPicPr>
            <a:picLocks/>
          </p:cNvPicPr>
          <p:nvPr/>
        </p:nvPicPr>
        <p:blipFill>
          <a:blip r:embed="rId9">
            <a:extLst>
              <a:ext uri="{28A0092B-C50C-407E-A947-70E740481C1C}">
                <a14:useLocalDpi xmlns:a14="http://schemas.microsoft.com/office/drawing/2010/main"/>
              </a:ext>
            </a:extLst>
          </a:blip>
          <a:srcRect/>
          <a:stretch>
            <a:fillRect/>
          </a:stretch>
        </p:blipFill>
        <p:spPr bwMode="auto">
          <a:xfrm>
            <a:off x="4354513" y="1154941"/>
            <a:ext cx="143986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59" name="図 5"/>
          <p:cNvPicPr>
            <a:picLocks/>
          </p:cNvPicPr>
          <p:nvPr/>
        </p:nvPicPr>
        <p:blipFill>
          <a:blip r:embed="rId9">
            <a:extLst>
              <a:ext uri="{28A0092B-C50C-407E-A947-70E740481C1C}">
                <a14:useLocalDpi xmlns:a14="http://schemas.microsoft.com/office/drawing/2010/main"/>
              </a:ext>
            </a:extLst>
          </a:blip>
          <a:srcRect/>
          <a:stretch>
            <a:fillRect/>
          </a:stretch>
        </p:blipFill>
        <p:spPr bwMode="auto">
          <a:xfrm>
            <a:off x="7207251" y="3575879"/>
            <a:ext cx="15367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60" name="図 6"/>
          <p:cNvPicPr>
            <a:picLocks/>
          </p:cNvPicPr>
          <p:nvPr/>
        </p:nvPicPr>
        <p:blipFill>
          <a:blip r:embed="rId10">
            <a:extLst>
              <a:ext uri="{28A0092B-C50C-407E-A947-70E740481C1C}">
                <a14:useLocalDpi xmlns:a14="http://schemas.microsoft.com/office/drawing/2010/main"/>
              </a:ext>
            </a:extLst>
          </a:blip>
          <a:srcRect/>
          <a:stretch>
            <a:fillRect/>
          </a:stretch>
        </p:blipFill>
        <p:spPr bwMode="auto">
          <a:xfrm>
            <a:off x="1612901" y="2621791"/>
            <a:ext cx="143986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 name="円/楕円 81"/>
          <p:cNvSpPr>
            <a:spLocks/>
          </p:cNvSpPr>
          <p:nvPr/>
        </p:nvSpPr>
        <p:spPr>
          <a:xfrm>
            <a:off x="1450688" y="1854877"/>
            <a:ext cx="1439862" cy="720000"/>
          </a:xfrm>
          <a:prstGeom prst="ellipse">
            <a:avLst/>
          </a:prstGeom>
          <a:solidFill>
            <a:srgbClr val="EF1111">
              <a:alpha val="46000"/>
            </a:srgbClr>
          </a:solidFill>
          <a:ln w="19050" cap="flat" cmpd="sng" algn="ctr">
            <a:solidFill>
              <a:sysClr val="windowText" lastClr="000000"/>
            </a:solidFill>
            <a:prstDash val="solid"/>
          </a:ln>
          <a:effectLst>
            <a:softEdge rad="31750"/>
          </a:effectLst>
        </p:spPr>
        <p:txBody>
          <a:bodyPr lIns="68233" tIns="34116" rIns="68233" bIns="34116"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eaLnBrk="1" hangingPunct="1">
              <a:defRPr/>
            </a:pPr>
            <a:endParaRPr lang="ja-JP" altLang="en-US" sz="800" dirty="0">
              <a:solidFill>
                <a:sysClr val="window" lastClr="FFFFFF"/>
              </a:solidFill>
              <a:latin typeface="Meiryo UI" pitchFamily="50" charset="-128"/>
              <a:ea typeface="Meiryo UI" pitchFamily="50" charset="-128"/>
              <a:cs typeface="Meiryo UI" pitchFamily="50" charset="-128"/>
            </a:endParaRPr>
          </a:p>
        </p:txBody>
      </p:sp>
      <p:sp>
        <p:nvSpPr>
          <p:cNvPr id="83" name="正方形/長方形 82"/>
          <p:cNvSpPr/>
          <p:nvPr/>
        </p:nvSpPr>
        <p:spPr>
          <a:xfrm>
            <a:off x="403650" y="2546185"/>
            <a:ext cx="1358150" cy="358961"/>
          </a:xfrm>
          <a:prstGeom prst="rect">
            <a:avLst/>
          </a:prstGeom>
          <a:noFill/>
          <a:ln>
            <a:solidFill>
              <a:schemeClr val="tx1"/>
            </a:solid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lIns="68233" tIns="34116" rIns="68233" bIns="34116" anchor="ctr"/>
          <a:lstStyle/>
          <a:p>
            <a:pPr algn="ctr" eaLnBrk="1" hangingPunct="1">
              <a:defRPr/>
            </a:pPr>
            <a:r>
              <a:rPr lang="ja-JP" altLang="en-US" sz="800" dirty="0">
                <a:solidFill>
                  <a:schemeClr val="tx1"/>
                </a:solidFill>
                <a:latin typeface="Meiryo UI" pitchFamily="50" charset="-128"/>
                <a:ea typeface="Meiryo UI" pitchFamily="50" charset="-128"/>
                <a:cs typeface="Meiryo UI" pitchFamily="50" charset="-128"/>
              </a:rPr>
              <a:t>このはな環境創造プロジェクト～大阪ひかりの森プロジェクト地域貢献事業～</a:t>
            </a:r>
            <a:endParaRPr lang="en-US" altLang="ja-JP" sz="800" dirty="0">
              <a:solidFill>
                <a:schemeClr val="tx1"/>
              </a:solidFill>
              <a:latin typeface="Meiryo UI" pitchFamily="50" charset="-128"/>
              <a:ea typeface="Meiryo UI" pitchFamily="50" charset="-128"/>
              <a:cs typeface="Meiryo UI" pitchFamily="50" charset="-128"/>
            </a:endParaRPr>
          </a:p>
          <a:p>
            <a:pPr algn="ctr" eaLnBrk="1" hangingPunct="1">
              <a:defRPr/>
            </a:pPr>
            <a:r>
              <a:rPr lang="ja-JP" altLang="en-US" sz="800" dirty="0">
                <a:solidFill>
                  <a:schemeClr val="tx1"/>
                </a:solidFill>
                <a:latin typeface="Meiryo UI" pitchFamily="50" charset="-128"/>
                <a:ea typeface="Meiryo UI" pitchFamily="50" charset="-128"/>
                <a:cs typeface="Meiryo UI" pitchFamily="50" charset="-128"/>
              </a:rPr>
              <a:t>（此花区）</a:t>
            </a:r>
          </a:p>
        </p:txBody>
      </p:sp>
      <p:sp>
        <p:nvSpPr>
          <p:cNvPr id="84" name="正方形/長方形 83"/>
          <p:cNvSpPr/>
          <p:nvPr/>
        </p:nvSpPr>
        <p:spPr>
          <a:xfrm>
            <a:off x="3117084" y="4199781"/>
            <a:ext cx="1232624" cy="482600"/>
          </a:xfrm>
          <a:prstGeom prst="rect">
            <a:avLst/>
          </a:prstGeom>
          <a:no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西成版サービスハブ</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構築・運営事業</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kumimoji="0" lang="ja-JP" altLang="en-US" sz="800" kern="0" dirty="0">
                <a:latin typeface="Meiryo UI" pitchFamily="50" charset="-128"/>
                <a:ea typeface="Meiryo UI" pitchFamily="50" charset="-128"/>
                <a:cs typeface="Meiryo UI" pitchFamily="50" charset="-128"/>
              </a:rPr>
              <a:t>（西成区）</a:t>
            </a:r>
            <a:endParaRPr kumimoji="0" lang="ja-JP" altLang="en-US" sz="800" kern="0" dirty="0">
              <a:solidFill>
                <a:prstClr val="white"/>
              </a:solidFill>
              <a:latin typeface="Meiryo UI" pitchFamily="50" charset="-128"/>
              <a:ea typeface="Meiryo UI" pitchFamily="50" charset="-128"/>
              <a:cs typeface="Meiryo UI" pitchFamily="50" charset="-128"/>
            </a:endParaRPr>
          </a:p>
        </p:txBody>
      </p:sp>
      <p:sp>
        <p:nvSpPr>
          <p:cNvPr id="85" name="正方形/長方形 84"/>
          <p:cNvSpPr/>
          <p:nvPr/>
        </p:nvSpPr>
        <p:spPr>
          <a:xfrm>
            <a:off x="7552649" y="1811598"/>
            <a:ext cx="1418313" cy="356775"/>
          </a:xfrm>
          <a:prstGeom prst="rect">
            <a:avLst/>
          </a:prstGeom>
          <a:no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r>
              <a:rPr kumimoji="0" lang="ja-JP" altLang="en-US" sz="800" kern="0" dirty="0">
                <a:latin typeface="Meiryo UI" pitchFamily="50" charset="-128"/>
                <a:ea typeface="Meiryo UI" pitchFamily="50" charset="-128"/>
                <a:cs typeface="Meiryo UI" pitchFamily="50" charset="-128"/>
              </a:rPr>
              <a:t>鶴見区　こどもの学習支援事業</a:t>
            </a:r>
            <a:endParaRPr kumimoji="0" lang="en-US" altLang="ja-JP" sz="800" kern="0" dirty="0">
              <a:latin typeface="Meiryo UI" pitchFamily="50" charset="-128"/>
              <a:ea typeface="Meiryo UI" pitchFamily="50" charset="-128"/>
              <a:cs typeface="Meiryo UI" pitchFamily="50" charset="-128"/>
            </a:endParaRPr>
          </a:p>
          <a:p>
            <a:pPr algn="ctr" eaLnBrk="1" fontAlgn="auto" hangingPunct="1">
              <a:spcBef>
                <a:spcPts val="0"/>
              </a:spcBef>
              <a:spcAft>
                <a:spcPts val="0"/>
              </a:spcAft>
              <a:defRPr/>
            </a:pPr>
            <a:r>
              <a:rPr kumimoji="0" lang="ja-JP" altLang="en-US" sz="800" kern="0" dirty="0">
                <a:latin typeface="Meiryo UI" pitchFamily="50" charset="-128"/>
                <a:ea typeface="Meiryo UI" pitchFamily="50" charset="-128"/>
                <a:cs typeface="Meiryo UI" pitchFamily="50" charset="-128"/>
              </a:rPr>
              <a:t>（鶴見区）</a:t>
            </a:r>
            <a:r>
              <a:rPr kumimoji="0" lang="ja-JP" altLang="en-US" sz="800" kern="0" dirty="0">
                <a:solidFill>
                  <a:srgbClr val="FF0000"/>
                </a:solidFill>
                <a:latin typeface="Meiryo UI" pitchFamily="50" charset="-128"/>
                <a:ea typeface="Meiryo UI" pitchFamily="50" charset="-128"/>
                <a:cs typeface="Meiryo UI" pitchFamily="50" charset="-128"/>
              </a:rPr>
              <a:t>　</a:t>
            </a:r>
          </a:p>
        </p:txBody>
      </p:sp>
      <p:sp>
        <p:nvSpPr>
          <p:cNvPr id="86" name="正方形/長方形 85"/>
          <p:cNvSpPr/>
          <p:nvPr/>
        </p:nvSpPr>
        <p:spPr bwMode="auto">
          <a:xfrm>
            <a:off x="1406016" y="4318388"/>
            <a:ext cx="1686093" cy="307830"/>
          </a:xfrm>
          <a:prstGeom prst="rect">
            <a:avLst/>
          </a:prstGeom>
          <a:no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r>
              <a:rPr kumimoji="0" lang="ja-JP" altLang="en-US" sz="800" kern="0" dirty="0">
                <a:latin typeface="Meiryo UI" pitchFamily="50" charset="-128"/>
                <a:ea typeface="Meiryo UI" pitchFamily="50" charset="-128"/>
                <a:cs typeface="Meiryo UI" pitchFamily="50" charset="-128"/>
              </a:rPr>
              <a:t>すみの</a:t>
            </a:r>
            <a:r>
              <a:rPr kumimoji="0" lang="ja-JP" altLang="en-US" sz="800" kern="0" dirty="0" err="1">
                <a:latin typeface="Meiryo UI" pitchFamily="50" charset="-128"/>
                <a:ea typeface="Meiryo UI" pitchFamily="50" charset="-128"/>
                <a:cs typeface="Meiryo UI" pitchFamily="50" charset="-128"/>
              </a:rPr>
              <a:t>え</a:t>
            </a:r>
            <a:r>
              <a:rPr kumimoji="0" lang="ja-JP" altLang="en-US" sz="800" kern="0" dirty="0">
                <a:latin typeface="Meiryo UI" pitchFamily="50" charset="-128"/>
                <a:ea typeface="Meiryo UI" pitchFamily="50" charset="-128"/>
                <a:cs typeface="Meiryo UI" pitchFamily="50" charset="-128"/>
              </a:rPr>
              <a:t>情報局の運用</a:t>
            </a:r>
            <a:endParaRPr kumimoji="0" lang="en-US" altLang="ja-JP" sz="800" kern="0" dirty="0">
              <a:latin typeface="Meiryo UI" pitchFamily="50" charset="-128"/>
              <a:ea typeface="Meiryo UI" pitchFamily="50" charset="-128"/>
              <a:cs typeface="Meiryo UI" pitchFamily="50" charset="-128"/>
            </a:endParaRPr>
          </a:p>
          <a:p>
            <a:pPr algn="ctr" eaLnBrk="1" fontAlgn="auto" hangingPunct="1">
              <a:spcBef>
                <a:spcPts val="0"/>
              </a:spcBef>
              <a:spcAft>
                <a:spcPts val="0"/>
              </a:spcAft>
              <a:defRPr/>
            </a:pPr>
            <a:r>
              <a:rPr kumimoji="0" lang="ja-JP" altLang="en-US" sz="800" kern="0" dirty="0">
                <a:latin typeface="Meiryo UI" pitchFamily="50" charset="-128"/>
                <a:ea typeface="Meiryo UI" pitchFamily="50" charset="-128"/>
                <a:cs typeface="Meiryo UI" pitchFamily="50" charset="-128"/>
              </a:rPr>
              <a:t>（住之江区）</a:t>
            </a:r>
            <a:r>
              <a:rPr kumimoji="0" lang="ja-JP" altLang="en-US" sz="800" kern="0" dirty="0">
                <a:solidFill>
                  <a:prstClr val="black"/>
                </a:solidFill>
                <a:latin typeface="Meiryo UI" pitchFamily="50" charset="-128"/>
                <a:ea typeface="Meiryo UI" pitchFamily="50" charset="-128"/>
                <a:cs typeface="Meiryo UI" pitchFamily="50" charset="-128"/>
              </a:rPr>
              <a:t>　</a:t>
            </a:r>
            <a:endParaRPr kumimoji="0" lang="ja-JP" altLang="en-US" sz="800" kern="0" dirty="0">
              <a:solidFill>
                <a:prstClr val="white"/>
              </a:solidFill>
              <a:latin typeface="Meiryo UI" pitchFamily="50" charset="-128"/>
              <a:ea typeface="Meiryo UI" pitchFamily="50" charset="-128"/>
              <a:cs typeface="Meiryo UI" pitchFamily="50" charset="-128"/>
            </a:endParaRPr>
          </a:p>
        </p:txBody>
      </p:sp>
      <p:sp>
        <p:nvSpPr>
          <p:cNvPr id="87" name="正方形/長方形 86"/>
          <p:cNvSpPr/>
          <p:nvPr/>
        </p:nvSpPr>
        <p:spPr>
          <a:xfrm>
            <a:off x="5114088" y="3138830"/>
            <a:ext cx="1421555" cy="356775"/>
          </a:xfrm>
          <a:prstGeom prst="rect">
            <a:avLst/>
          </a:prstGeom>
          <a:no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r>
              <a:rPr kumimoji="0" lang="ja-JP" altLang="en-US" sz="800" kern="0" dirty="0">
                <a:latin typeface="Meiryo UI" pitchFamily="50" charset="-128"/>
                <a:ea typeface="Meiryo UI" pitchFamily="50" charset="-128"/>
                <a:cs typeface="Meiryo UI" pitchFamily="50" charset="-128"/>
              </a:rPr>
              <a:t>天王寺区</a:t>
            </a:r>
            <a:endParaRPr kumimoji="0" lang="en-US" altLang="ja-JP" sz="800" kern="0" dirty="0">
              <a:latin typeface="Meiryo UI" pitchFamily="50" charset="-128"/>
              <a:ea typeface="Meiryo UI" pitchFamily="50" charset="-128"/>
              <a:cs typeface="Meiryo UI" pitchFamily="50" charset="-128"/>
            </a:endParaRPr>
          </a:p>
          <a:p>
            <a:pPr algn="ctr" eaLnBrk="1" fontAlgn="auto" hangingPunct="1">
              <a:spcBef>
                <a:spcPts val="0"/>
              </a:spcBef>
              <a:spcAft>
                <a:spcPts val="0"/>
              </a:spcAft>
              <a:defRPr/>
            </a:pPr>
            <a:r>
              <a:rPr kumimoji="0" lang="ja-JP" altLang="en-US" sz="800" kern="0" dirty="0">
                <a:latin typeface="Meiryo UI" pitchFamily="50" charset="-128"/>
                <a:ea typeface="Meiryo UI" pitchFamily="50" charset="-128"/>
                <a:cs typeface="Meiryo UI" pitchFamily="50" charset="-128"/>
              </a:rPr>
              <a:t>子育て支援室相談事業</a:t>
            </a:r>
            <a:endParaRPr kumimoji="0" lang="en-US" altLang="ja-JP" sz="800" kern="0" dirty="0">
              <a:latin typeface="Meiryo UI" pitchFamily="50" charset="-128"/>
              <a:ea typeface="Meiryo UI" pitchFamily="50" charset="-128"/>
              <a:cs typeface="Meiryo UI" pitchFamily="50" charset="-128"/>
            </a:endParaRPr>
          </a:p>
          <a:p>
            <a:pPr algn="ctr" eaLnBrk="1" fontAlgn="auto" hangingPunct="1">
              <a:spcBef>
                <a:spcPts val="0"/>
              </a:spcBef>
              <a:spcAft>
                <a:spcPts val="0"/>
              </a:spcAft>
              <a:defRPr/>
            </a:pPr>
            <a:r>
              <a:rPr kumimoji="0" lang="ja-JP" altLang="en-US" sz="800" kern="0" dirty="0">
                <a:latin typeface="Meiryo UI" pitchFamily="50" charset="-128"/>
                <a:ea typeface="Meiryo UI" pitchFamily="50" charset="-128"/>
                <a:cs typeface="Meiryo UI" pitchFamily="50" charset="-128"/>
              </a:rPr>
              <a:t>（天王寺区）</a:t>
            </a:r>
            <a:r>
              <a:rPr kumimoji="0" lang="ja-JP" altLang="en-US" sz="800" kern="0" dirty="0">
                <a:solidFill>
                  <a:srgbClr val="FF0000"/>
                </a:solidFill>
                <a:latin typeface="Meiryo UI" pitchFamily="50" charset="-128"/>
                <a:ea typeface="Meiryo UI" pitchFamily="50" charset="-128"/>
                <a:cs typeface="Meiryo UI" pitchFamily="50" charset="-128"/>
              </a:rPr>
              <a:t>　</a:t>
            </a:r>
          </a:p>
        </p:txBody>
      </p:sp>
      <p:sp>
        <p:nvSpPr>
          <p:cNvPr id="88" name="正方形/長方形 87"/>
          <p:cNvSpPr/>
          <p:nvPr/>
        </p:nvSpPr>
        <p:spPr>
          <a:xfrm>
            <a:off x="3984142" y="2751147"/>
            <a:ext cx="1321815" cy="356775"/>
          </a:xfrm>
          <a:prstGeom prst="rect">
            <a:avLst/>
          </a:prstGeom>
          <a:no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r>
              <a:rPr kumimoji="0" lang="zh-TW" altLang="en-US" sz="800" kern="0" dirty="0">
                <a:latin typeface="Meiryo UI" pitchFamily="50" charset="-128"/>
                <a:ea typeface="Meiryo UI" pitchFamily="50" charset="-128"/>
                <a:cs typeface="Meiryo UI" pitchFamily="50" charset="-128"/>
              </a:rPr>
              <a:t>不登校支援事業</a:t>
            </a:r>
            <a:endParaRPr kumimoji="0" lang="en-US" altLang="ja-JP" sz="800" kern="0" dirty="0">
              <a:latin typeface="Meiryo UI" pitchFamily="50" charset="-128"/>
              <a:ea typeface="Meiryo UI" pitchFamily="50" charset="-128"/>
              <a:cs typeface="Meiryo UI" pitchFamily="50" charset="-128"/>
            </a:endParaRPr>
          </a:p>
          <a:p>
            <a:pPr algn="ctr" eaLnBrk="1" fontAlgn="auto" hangingPunct="1">
              <a:spcBef>
                <a:spcPts val="0"/>
              </a:spcBef>
              <a:spcAft>
                <a:spcPts val="0"/>
              </a:spcAft>
              <a:defRPr/>
            </a:pPr>
            <a:r>
              <a:rPr kumimoji="0" lang="ja-JP" altLang="en-US" sz="800" kern="0" dirty="0">
                <a:latin typeface="Meiryo UI" pitchFamily="50" charset="-128"/>
                <a:ea typeface="Meiryo UI" pitchFamily="50" charset="-128"/>
                <a:cs typeface="Meiryo UI" pitchFamily="50" charset="-128"/>
              </a:rPr>
              <a:t>（西区）</a:t>
            </a:r>
            <a:r>
              <a:rPr kumimoji="0" lang="ja-JP" altLang="en-US" sz="800" kern="0" dirty="0">
                <a:solidFill>
                  <a:srgbClr val="FF0000"/>
                </a:solidFill>
                <a:latin typeface="Meiryo UI" pitchFamily="50" charset="-128"/>
                <a:ea typeface="Meiryo UI" pitchFamily="50" charset="-128"/>
                <a:cs typeface="Meiryo UI" pitchFamily="50" charset="-128"/>
              </a:rPr>
              <a:t>　</a:t>
            </a:r>
          </a:p>
        </p:txBody>
      </p:sp>
      <p:sp>
        <p:nvSpPr>
          <p:cNvPr id="89" name="正方形/長方形 88"/>
          <p:cNvSpPr/>
          <p:nvPr/>
        </p:nvSpPr>
        <p:spPr>
          <a:xfrm>
            <a:off x="2625075" y="1498577"/>
            <a:ext cx="1800000" cy="481821"/>
          </a:xfrm>
          <a:prstGeom prst="rect">
            <a:avLst/>
          </a:prstGeom>
          <a:no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r>
              <a:rPr kumimoji="0" lang="zh-TW" altLang="en-US" sz="800" kern="0" dirty="0">
                <a:latin typeface="Meiryo UI" pitchFamily="50" charset="-128"/>
                <a:ea typeface="Meiryo UI" pitchFamily="50" charset="-128"/>
                <a:cs typeface="Meiryo UI" pitchFamily="50" charset="-128"/>
              </a:rPr>
              <a:t>教育活動支援事業</a:t>
            </a:r>
            <a:endParaRPr kumimoji="0" lang="en-US" altLang="zh-TW" sz="800" kern="0" dirty="0">
              <a:latin typeface="Meiryo UI" pitchFamily="50" charset="-128"/>
              <a:ea typeface="Meiryo UI" pitchFamily="50" charset="-128"/>
              <a:cs typeface="Meiryo UI" pitchFamily="50" charset="-128"/>
            </a:endParaRPr>
          </a:p>
          <a:p>
            <a:pPr algn="ctr" eaLnBrk="1" fontAlgn="auto" hangingPunct="1">
              <a:spcBef>
                <a:spcPts val="0"/>
              </a:spcBef>
              <a:spcAft>
                <a:spcPts val="0"/>
              </a:spcAft>
              <a:defRPr/>
            </a:pPr>
            <a:r>
              <a:rPr kumimoji="0" lang="en-US" altLang="ja-JP" sz="800" kern="0" dirty="0">
                <a:latin typeface="Meiryo UI" pitchFamily="50" charset="-128"/>
                <a:ea typeface="Meiryo UI" pitchFamily="50" charset="-128"/>
                <a:cs typeface="Meiryo UI" pitchFamily="50" charset="-128"/>
              </a:rPr>
              <a:t>(</a:t>
            </a:r>
            <a:r>
              <a:rPr kumimoji="0" lang="ja-JP" altLang="en-US" sz="800" kern="0" dirty="0">
                <a:latin typeface="Meiryo UI" pitchFamily="50" charset="-128"/>
                <a:ea typeface="Meiryo UI" pitchFamily="50" charset="-128"/>
                <a:cs typeface="Meiryo UI" pitchFamily="50" charset="-128"/>
              </a:rPr>
              <a:t>北区</a:t>
            </a:r>
            <a:r>
              <a:rPr kumimoji="0" lang="en-US" altLang="ja-JP" sz="800" kern="0" dirty="0">
                <a:latin typeface="Meiryo UI" pitchFamily="50" charset="-128"/>
                <a:ea typeface="Meiryo UI" pitchFamily="50" charset="-128"/>
                <a:cs typeface="Meiryo UI" pitchFamily="50" charset="-128"/>
              </a:rPr>
              <a:t>)</a:t>
            </a:r>
            <a:r>
              <a:rPr kumimoji="0" lang="ja-JP" altLang="en-US" sz="800" kern="0" dirty="0">
                <a:latin typeface="Meiryo UI" pitchFamily="50" charset="-128"/>
                <a:ea typeface="Meiryo UI" pitchFamily="50" charset="-128"/>
                <a:cs typeface="Meiryo UI" pitchFamily="50" charset="-128"/>
              </a:rPr>
              <a:t>　</a:t>
            </a:r>
          </a:p>
        </p:txBody>
      </p:sp>
      <p:sp>
        <p:nvSpPr>
          <p:cNvPr id="90" name="正方形/長方形 89"/>
          <p:cNvSpPr/>
          <p:nvPr/>
        </p:nvSpPr>
        <p:spPr>
          <a:xfrm>
            <a:off x="2930548" y="3228916"/>
            <a:ext cx="1451133" cy="356775"/>
          </a:xfrm>
          <a:prstGeom prst="rect">
            <a:avLst/>
          </a:prstGeom>
          <a:no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r>
              <a:rPr kumimoji="0" lang="zh-TW" altLang="en-US" sz="800" kern="0" dirty="0">
                <a:latin typeface="Meiryo UI" pitchFamily="50" charset="-128"/>
                <a:ea typeface="Meiryo UI" pitchFamily="50" charset="-128"/>
                <a:cs typeface="Meiryo UI" pitchFamily="50" charset="-128"/>
              </a:rPr>
              <a:t>災害対策事業</a:t>
            </a:r>
            <a:endParaRPr kumimoji="0" lang="en-US" altLang="zh-TW" sz="800" kern="0" dirty="0">
              <a:latin typeface="Meiryo UI" pitchFamily="50" charset="-128"/>
              <a:ea typeface="Meiryo UI" pitchFamily="50" charset="-128"/>
              <a:cs typeface="Meiryo UI" pitchFamily="50" charset="-128"/>
            </a:endParaRPr>
          </a:p>
          <a:p>
            <a:pPr algn="ctr" eaLnBrk="1" fontAlgn="auto" hangingPunct="1">
              <a:spcBef>
                <a:spcPts val="0"/>
              </a:spcBef>
              <a:spcAft>
                <a:spcPts val="0"/>
              </a:spcAft>
              <a:defRPr/>
            </a:pPr>
            <a:r>
              <a:rPr kumimoji="0" lang="en-US" altLang="ja-JP" sz="800" kern="0" dirty="0">
                <a:latin typeface="Meiryo UI" pitchFamily="50" charset="-128"/>
                <a:ea typeface="Meiryo UI" pitchFamily="50" charset="-128"/>
                <a:cs typeface="Meiryo UI" pitchFamily="50" charset="-128"/>
              </a:rPr>
              <a:t>(</a:t>
            </a:r>
            <a:r>
              <a:rPr kumimoji="0" lang="ja-JP" altLang="en-US" sz="800" kern="0" dirty="0">
                <a:latin typeface="Meiryo UI" pitchFamily="50" charset="-128"/>
                <a:ea typeface="Meiryo UI" pitchFamily="50" charset="-128"/>
                <a:cs typeface="Meiryo UI" pitchFamily="50" charset="-128"/>
              </a:rPr>
              <a:t>浪速区</a:t>
            </a:r>
            <a:r>
              <a:rPr kumimoji="0" lang="en-US" altLang="ja-JP" sz="800" kern="0" dirty="0">
                <a:latin typeface="Meiryo UI" pitchFamily="50" charset="-128"/>
                <a:ea typeface="Meiryo UI" pitchFamily="50" charset="-128"/>
                <a:cs typeface="Meiryo UI" pitchFamily="50" charset="-128"/>
              </a:rPr>
              <a:t>)</a:t>
            </a:r>
            <a:r>
              <a:rPr kumimoji="0" lang="ja-JP" altLang="en-US" sz="800" kern="0" dirty="0">
                <a:solidFill>
                  <a:srgbClr val="FF0000"/>
                </a:solidFill>
                <a:latin typeface="Meiryo UI" pitchFamily="50" charset="-128"/>
                <a:ea typeface="Meiryo UI" pitchFamily="50" charset="-128"/>
                <a:cs typeface="Meiryo UI" pitchFamily="50" charset="-128"/>
              </a:rPr>
              <a:t>　</a:t>
            </a:r>
          </a:p>
        </p:txBody>
      </p:sp>
      <p:sp>
        <p:nvSpPr>
          <p:cNvPr id="91" name="正方形/長方形 90"/>
          <p:cNvSpPr/>
          <p:nvPr/>
        </p:nvSpPr>
        <p:spPr>
          <a:xfrm>
            <a:off x="4797634" y="4279907"/>
            <a:ext cx="1550506" cy="467408"/>
          </a:xfrm>
          <a:prstGeom prst="rect">
            <a:avLst/>
          </a:prstGeom>
          <a:no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r>
              <a:rPr kumimoji="0" lang="ja-JP" altLang="en-US" sz="800" kern="0" dirty="0">
                <a:latin typeface="Meiryo UI" pitchFamily="50" charset="-128"/>
                <a:ea typeface="Meiryo UI" pitchFamily="50" charset="-128"/>
                <a:cs typeface="Meiryo UI" pitchFamily="50" charset="-128"/>
              </a:rPr>
              <a:t>東住吉区</a:t>
            </a:r>
            <a:endParaRPr kumimoji="0" lang="en-US" altLang="ja-JP" sz="800" kern="0" dirty="0">
              <a:latin typeface="Meiryo UI" pitchFamily="50" charset="-128"/>
              <a:ea typeface="Meiryo UI" pitchFamily="50" charset="-128"/>
              <a:cs typeface="Meiryo UI" pitchFamily="50" charset="-128"/>
            </a:endParaRPr>
          </a:p>
          <a:p>
            <a:pPr algn="ctr" eaLnBrk="1" fontAlgn="auto" hangingPunct="1">
              <a:spcBef>
                <a:spcPts val="0"/>
              </a:spcBef>
              <a:spcAft>
                <a:spcPts val="0"/>
              </a:spcAft>
              <a:defRPr/>
            </a:pPr>
            <a:r>
              <a:rPr kumimoji="0" lang="ja-JP" altLang="en-US" sz="800" kern="0" dirty="0">
                <a:latin typeface="Meiryo UI" pitchFamily="50" charset="-128"/>
                <a:ea typeface="Meiryo UI" pitchFamily="50" charset="-128"/>
                <a:cs typeface="Meiryo UI" pitchFamily="50" charset="-128"/>
              </a:rPr>
              <a:t>まちづくりビジョン推進事業</a:t>
            </a:r>
            <a:endParaRPr kumimoji="0" lang="en-US" altLang="ja-JP" sz="800" kern="0" dirty="0">
              <a:latin typeface="Meiryo UI" pitchFamily="50" charset="-128"/>
              <a:ea typeface="Meiryo UI" pitchFamily="50" charset="-128"/>
              <a:cs typeface="Meiryo UI" pitchFamily="50" charset="-128"/>
            </a:endParaRPr>
          </a:p>
          <a:p>
            <a:pPr algn="ctr" eaLnBrk="1" fontAlgn="auto" hangingPunct="1">
              <a:spcBef>
                <a:spcPts val="0"/>
              </a:spcBef>
              <a:spcAft>
                <a:spcPts val="0"/>
              </a:spcAft>
              <a:defRPr/>
            </a:pPr>
            <a:r>
              <a:rPr kumimoji="0" lang="en-US" altLang="ja-JP" sz="800" kern="0" dirty="0">
                <a:latin typeface="Meiryo UI" pitchFamily="50" charset="-128"/>
                <a:ea typeface="Meiryo UI" pitchFamily="50" charset="-128"/>
                <a:cs typeface="Meiryo UI" pitchFamily="50" charset="-128"/>
              </a:rPr>
              <a:t>(</a:t>
            </a:r>
            <a:r>
              <a:rPr kumimoji="0" lang="ja-JP" altLang="en-US" sz="800" kern="0" dirty="0">
                <a:latin typeface="Meiryo UI" pitchFamily="50" charset="-128"/>
                <a:ea typeface="Meiryo UI" pitchFamily="50" charset="-128"/>
                <a:cs typeface="Meiryo UI" pitchFamily="50" charset="-128"/>
              </a:rPr>
              <a:t>東住吉区</a:t>
            </a:r>
            <a:r>
              <a:rPr kumimoji="0" lang="en-US" altLang="ja-JP" sz="800" kern="0" dirty="0">
                <a:latin typeface="Meiryo UI" pitchFamily="50" charset="-128"/>
                <a:ea typeface="Meiryo UI" pitchFamily="50" charset="-128"/>
                <a:cs typeface="Meiryo UI" pitchFamily="50" charset="-128"/>
              </a:rPr>
              <a:t>)</a:t>
            </a:r>
            <a:r>
              <a:rPr kumimoji="0" lang="ja-JP" altLang="en-US" sz="800" kern="0" dirty="0">
                <a:latin typeface="Meiryo UI" pitchFamily="50" charset="-128"/>
                <a:ea typeface="Meiryo UI" pitchFamily="50" charset="-128"/>
                <a:cs typeface="Meiryo UI" pitchFamily="50" charset="-128"/>
              </a:rPr>
              <a:t>　</a:t>
            </a:r>
          </a:p>
        </p:txBody>
      </p:sp>
      <p:sp>
        <p:nvSpPr>
          <p:cNvPr id="92" name="正方形/長方形 91"/>
          <p:cNvSpPr/>
          <p:nvPr/>
        </p:nvSpPr>
        <p:spPr>
          <a:xfrm>
            <a:off x="2706654" y="2272677"/>
            <a:ext cx="1573300" cy="403618"/>
          </a:xfrm>
          <a:prstGeom prst="rect">
            <a:avLst/>
          </a:prstGeom>
          <a:no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endParaRPr kumimoji="0" lang="en-US" altLang="ja-JP" sz="800" kern="0" dirty="0">
              <a:latin typeface="Meiryo UI" pitchFamily="50" charset="-128"/>
              <a:ea typeface="Meiryo UI" pitchFamily="50" charset="-128"/>
              <a:cs typeface="Meiryo UI" pitchFamily="50" charset="-128"/>
            </a:endParaRPr>
          </a:p>
          <a:p>
            <a:pPr algn="ctr" eaLnBrk="1" fontAlgn="auto" hangingPunct="1">
              <a:spcBef>
                <a:spcPts val="0"/>
              </a:spcBef>
              <a:spcAft>
                <a:spcPts val="0"/>
              </a:spcAft>
              <a:defRPr/>
            </a:pPr>
            <a:r>
              <a:rPr kumimoji="0" lang="ja-JP" altLang="en-US" sz="800" kern="0" dirty="0">
                <a:latin typeface="Meiryo UI" pitchFamily="50" charset="-128"/>
                <a:ea typeface="Meiryo UI" pitchFamily="50" charset="-128"/>
                <a:cs typeface="Meiryo UI" pitchFamily="50" charset="-128"/>
              </a:rPr>
              <a:t>地域防災対策事業</a:t>
            </a:r>
            <a:endParaRPr kumimoji="0" lang="en-US" altLang="ja-JP" sz="800" kern="0" dirty="0">
              <a:latin typeface="Meiryo UI" pitchFamily="50" charset="-128"/>
              <a:ea typeface="Meiryo UI" pitchFamily="50" charset="-128"/>
              <a:cs typeface="Meiryo UI" pitchFamily="50" charset="-128"/>
            </a:endParaRPr>
          </a:p>
          <a:p>
            <a:pPr algn="ctr" eaLnBrk="1" fontAlgn="auto" hangingPunct="1">
              <a:spcBef>
                <a:spcPts val="0"/>
              </a:spcBef>
              <a:spcAft>
                <a:spcPts val="0"/>
              </a:spcAft>
              <a:defRPr/>
            </a:pPr>
            <a:r>
              <a:rPr kumimoji="0" lang="en-US" altLang="ja-JP" sz="800" kern="0" dirty="0">
                <a:latin typeface="Meiryo UI" pitchFamily="50" charset="-128"/>
                <a:ea typeface="Meiryo UI" pitchFamily="50" charset="-128"/>
                <a:cs typeface="Meiryo UI" pitchFamily="50" charset="-128"/>
              </a:rPr>
              <a:t>(</a:t>
            </a:r>
            <a:r>
              <a:rPr kumimoji="0" lang="ja-JP" altLang="en-US" sz="800" kern="0" dirty="0">
                <a:latin typeface="Meiryo UI" pitchFamily="50" charset="-128"/>
                <a:ea typeface="Meiryo UI" pitchFamily="50" charset="-128"/>
                <a:cs typeface="Meiryo UI" pitchFamily="50" charset="-128"/>
              </a:rPr>
              <a:t>福島区</a:t>
            </a:r>
            <a:r>
              <a:rPr kumimoji="0" lang="en-US" altLang="ja-JP" sz="800" kern="0" dirty="0">
                <a:latin typeface="Meiryo UI" pitchFamily="50" charset="-128"/>
                <a:ea typeface="Meiryo UI" pitchFamily="50" charset="-128"/>
                <a:cs typeface="Meiryo UI" pitchFamily="50" charset="-128"/>
              </a:rPr>
              <a:t>)</a:t>
            </a:r>
            <a:r>
              <a:rPr kumimoji="0" lang="ja-JP" altLang="en-US" sz="800" kern="0" dirty="0">
                <a:solidFill>
                  <a:srgbClr val="FF0000"/>
                </a:solidFill>
                <a:latin typeface="Meiryo UI" pitchFamily="50" charset="-128"/>
                <a:ea typeface="Meiryo UI" pitchFamily="50" charset="-128"/>
                <a:cs typeface="Meiryo UI" pitchFamily="50" charset="-128"/>
              </a:rPr>
              <a:t>　</a:t>
            </a:r>
          </a:p>
        </p:txBody>
      </p:sp>
      <p:sp>
        <p:nvSpPr>
          <p:cNvPr id="93" name="正方形/長方形 92"/>
          <p:cNvSpPr/>
          <p:nvPr/>
        </p:nvSpPr>
        <p:spPr>
          <a:xfrm>
            <a:off x="6516901" y="972403"/>
            <a:ext cx="1440896" cy="535010"/>
          </a:xfrm>
          <a:prstGeom prst="rect">
            <a:avLst/>
          </a:prstGeom>
          <a:no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r>
              <a:rPr kumimoji="0" lang="ja-JP" altLang="en-US" sz="800" kern="0" dirty="0">
                <a:latin typeface="Meiryo UI" pitchFamily="50" charset="-128"/>
                <a:ea typeface="Meiryo UI" pitchFamily="50" charset="-128"/>
                <a:cs typeface="Meiryo UI" pitchFamily="50" charset="-128"/>
              </a:rPr>
              <a:t>子育て応援事業</a:t>
            </a:r>
            <a:endParaRPr kumimoji="0" lang="en-US" altLang="ja-JP" sz="800" kern="0" dirty="0">
              <a:latin typeface="Meiryo UI" pitchFamily="50" charset="-128"/>
              <a:ea typeface="Meiryo UI" pitchFamily="50" charset="-128"/>
              <a:cs typeface="Meiryo UI" pitchFamily="50" charset="-128"/>
            </a:endParaRPr>
          </a:p>
          <a:p>
            <a:pPr algn="ctr" eaLnBrk="1" fontAlgn="auto" hangingPunct="1">
              <a:spcBef>
                <a:spcPts val="0"/>
              </a:spcBef>
              <a:spcAft>
                <a:spcPts val="0"/>
              </a:spcAft>
              <a:defRPr/>
            </a:pPr>
            <a:r>
              <a:rPr kumimoji="0" lang="en-US" altLang="ja-JP" sz="800" kern="0" dirty="0">
                <a:latin typeface="Meiryo UI" pitchFamily="50" charset="-128"/>
                <a:ea typeface="Meiryo UI" pitchFamily="50" charset="-128"/>
                <a:cs typeface="Meiryo UI" pitchFamily="50" charset="-128"/>
              </a:rPr>
              <a:t>(</a:t>
            </a:r>
            <a:r>
              <a:rPr kumimoji="0" lang="ja-JP" altLang="en-US" sz="800" kern="0" dirty="0">
                <a:latin typeface="Meiryo UI" pitchFamily="50" charset="-128"/>
                <a:ea typeface="Meiryo UI" pitchFamily="50" charset="-128"/>
                <a:cs typeface="Meiryo UI" pitchFamily="50" charset="-128"/>
              </a:rPr>
              <a:t>東淀川区</a:t>
            </a:r>
            <a:r>
              <a:rPr kumimoji="0" lang="en-US" altLang="ja-JP" sz="800" kern="0" dirty="0">
                <a:latin typeface="Meiryo UI" pitchFamily="50" charset="-128"/>
                <a:ea typeface="Meiryo UI" pitchFamily="50" charset="-128"/>
                <a:cs typeface="Meiryo UI" pitchFamily="50" charset="-128"/>
              </a:rPr>
              <a:t>)</a:t>
            </a:r>
            <a:r>
              <a:rPr kumimoji="0" lang="ja-JP" altLang="en-US" sz="800" kern="0" dirty="0">
                <a:solidFill>
                  <a:srgbClr val="FF0000"/>
                </a:solidFill>
                <a:latin typeface="Meiryo UI" pitchFamily="50" charset="-128"/>
                <a:ea typeface="Meiryo UI" pitchFamily="50" charset="-128"/>
                <a:cs typeface="Meiryo UI" pitchFamily="50" charset="-128"/>
              </a:rPr>
              <a:t>　</a:t>
            </a:r>
          </a:p>
        </p:txBody>
      </p:sp>
      <p:sp>
        <p:nvSpPr>
          <p:cNvPr id="94" name="正方形/長方形 93"/>
          <p:cNvSpPr/>
          <p:nvPr/>
        </p:nvSpPr>
        <p:spPr>
          <a:xfrm>
            <a:off x="6108725" y="1784192"/>
            <a:ext cx="1357088" cy="376854"/>
          </a:xfrm>
          <a:prstGeom prst="rect">
            <a:avLst/>
          </a:prstGeom>
          <a:no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r>
              <a:rPr kumimoji="0" lang="ja-JP" altLang="en-US" sz="800" kern="0" dirty="0">
                <a:latin typeface="Meiryo UI" pitchFamily="50" charset="-128"/>
                <a:ea typeface="Meiryo UI" pitchFamily="50" charset="-128"/>
                <a:cs typeface="Meiryo UI" pitchFamily="50" charset="-128"/>
              </a:rPr>
              <a:t>旭区魅力づくり事業</a:t>
            </a:r>
            <a:endParaRPr kumimoji="0" lang="en-US" altLang="ja-JP" sz="800" kern="0" dirty="0">
              <a:latin typeface="Meiryo UI" pitchFamily="50" charset="-128"/>
              <a:ea typeface="Meiryo UI" pitchFamily="50" charset="-128"/>
              <a:cs typeface="Meiryo UI" pitchFamily="50" charset="-128"/>
            </a:endParaRPr>
          </a:p>
          <a:p>
            <a:pPr algn="ctr" eaLnBrk="1" fontAlgn="auto" hangingPunct="1">
              <a:spcBef>
                <a:spcPts val="0"/>
              </a:spcBef>
              <a:spcAft>
                <a:spcPts val="0"/>
              </a:spcAft>
              <a:defRPr/>
            </a:pPr>
            <a:r>
              <a:rPr kumimoji="0" lang="en-US" altLang="ja-JP" sz="800" kern="0" dirty="0">
                <a:latin typeface="Meiryo UI" pitchFamily="50" charset="-128"/>
                <a:ea typeface="Meiryo UI" pitchFamily="50" charset="-128"/>
                <a:cs typeface="Meiryo UI" pitchFamily="50" charset="-128"/>
              </a:rPr>
              <a:t>(</a:t>
            </a:r>
            <a:r>
              <a:rPr kumimoji="0" lang="ja-JP" altLang="en-US" sz="800" kern="0" dirty="0">
                <a:latin typeface="Meiryo UI" pitchFamily="50" charset="-128"/>
                <a:ea typeface="Meiryo UI" pitchFamily="50" charset="-128"/>
                <a:cs typeface="Meiryo UI" pitchFamily="50" charset="-128"/>
              </a:rPr>
              <a:t>旭区</a:t>
            </a:r>
            <a:r>
              <a:rPr kumimoji="0" lang="en-US" altLang="ja-JP" sz="800" kern="0" dirty="0">
                <a:latin typeface="Meiryo UI" pitchFamily="50" charset="-128"/>
                <a:ea typeface="Meiryo UI" pitchFamily="50" charset="-128"/>
                <a:cs typeface="Meiryo UI" pitchFamily="50" charset="-128"/>
              </a:rPr>
              <a:t>)</a:t>
            </a:r>
            <a:r>
              <a:rPr kumimoji="0" lang="ja-JP" altLang="en-US" sz="800" kern="0" dirty="0">
                <a:latin typeface="Meiryo UI" pitchFamily="50" charset="-128"/>
                <a:ea typeface="Meiryo UI" pitchFamily="50" charset="-128"/>
                <a:cs typeface="Meiryo UI" pitchFamily="50" charset="-128"/>
              </a:rPr>
              <a:t>　</a:t>
            </a:r>
          </a:p>
        </p:txBody>
      </p:sp>
      <p:sp>
        <p:nvSpPr>
          <p:cNvPr id="95" name="正方形/長方形 94"/>
          <p:cNvSpPr/>
          <p:nvPr/>
        </p:nvSpPr>
        <p:spPr>
          <a:xfrm>
            <a:off x="5615908" y="2475175"/>
            <a:ext cx="1386679" cy="390683"/>
          </a:xfrm>
          <a:prstGeom prst="rect">
            <a:avLst/>
          </a:prstGeom>
          <a:no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r>
              <a:rPr kumimoji="0" lang="ja-JP" altLang="en-US" sz="800" kern="0" dirty="0">
                <a:latin typeface="Meiryo UI" pitchFamily="50" charset="-128"/>
                <a:ea typeface="Meiryo UI" pitchFamily="50" charset="-128"/>
                <a:cs typeface="Meiryo UI" pitchFamily="50" charset="-128"/>
              </a:rPr>
              <a:t>中央区「こねっと☆ほーむ」</a:t>
            </a:r>
            <a:endParaRPr kumimoji="0" lang="en-US" altLang="ja-JP" sz="800" kern="0" dirty="0">
              <a:latin typeface="Meiryo UI" pitchFamily="50" charset="-128"/>
              <a:ea typeface="Meiryo UI" pitchFamily="50" charset="-128"/>
              <a:cs typeface="Meiryo UI" pitchFamily="50" charset="-128"/>
            </a:endParaRPr>
          </a:p>
          <a:p>
            <a:pPr algn="ctr" eaLnBrk="1" fontAlgn="auto" hangingPunct="1">
              <a:spcBef>
                <a:spcPts val="0"/>
              </a:spcBef>
              <a:spcAft>
                <a:spcPts val="0"/>
              </a:spcAft>
              <a:defRPr/>
            </a:pPr>
            <a:r>
              <a:rPr kumimoji="0" lang="ja-JP" altLang="en-US" sz="800" kern="0" dirty="0">
                <a:latin typeface="Meiryo UI" pitchFamily="50" charset="-128"/>
                <a:ea typeface="Meiryo UI" pitchFamily="50" charset="-128"/>
                <a:cs typeface="Meiryo UI" pitchFamily="50" charset="-128"/>
              </a:rPr>
              <a:t>強化プロジェクト～訪問支援員による寄り添いサポート事業～</a:t>
            </a:r>
            <a:endParaRPr kumimoji="0" lang="en-US" altLang="ja-JP" sz="800" kern="0" dirty="0">
              <a:latin typeface="Meiryo UI" pitchFamily="50" charset="-128"/>
              <a:ea typeface="Meiryo UI" pitchFamily="50" charset="-128"/>
              <a:cs typeface="Meiryo UI" pitchFamily="50" charset="-128"/>
            </a:endParaRPr>
          </a:p>
          <a:p>
            <a:pPr algn="ctr" eaLnBrk="1" fontAlgn="auto" hangingPunct="1">
              <a:spcBef>
                <a:spcPts val="0"/>
              </a:spcBef>
              <a:spcAft>
                <a:spcPts val="0"/>
              </a:spcAft>
              <a:defRPr/>
            </a:pPr>
            <a:r>
              <a:rPr kumimoji="0" lang="en-US" altLang="ja-JP" sz="800" kern="0" dirty="0">
                <a:latin typeface="Meiryo UI" pitchFamily="50" charset="-128"/>
                <a:ea typeface="Meiryo UI" pitchFamily="50" charset="-128"/>
                <a:cs typeface="Meiryo UI" pitchFamily="50" charset="-128"/>
              </a:rPr>
              <a:t>(</a:t>
            </a:r>
            <a:r>
              <a:rPr kumimoji="0" lang="ja-JP" altLang="en-US" sz="800" kern="0" dirty="0">
                <a:latin typeface="Meiryo UI" pitchFamily="50" charset="-128"/>
                <a:ea typeface="Meiryo UI" pitchFamily="50" charset="-128"/>
                <a:cs typeface="Meiryo UI" pitchFamily="50" charset="-128"/>
              </a:rPr>
              <a:t>中央区</a:t>
            </a:r>
            <a:r>
              <a:rPr kumimoji="0" lang="en-US" altLang="ja-JP" sz="800" kern="0" dirty="0">
                <a:latin typeface="Meiryo UI" pitchFamily="50" charset="-128"/>
                <a:ea typeface="Meiryo UI" pitchFamily="50" charset="-128"/>
                <a:cs typeface="Meiryo UI" pitchFamily="50" charset="-128"/>
              </a:rPr>
              <a:t>)</a:t>
            </a:r>
            <a:r>
              <a:rPr kumimoji="0" lang="ja-JP" altLang="en-US" sz="800" kern="0" dirty="0">
                <a:latin typeface="Meiryo UI" pitchFamily="50" charset="-128"/>
                <a:ea typeface="Meiryo UI" pitchFamily="50" charset="-128"/>
                <a:cs typeface="Meiryo UI" pitchFamily="50" charset="-128"/>
              </a:rPr>
              <a:t>　</a:t>
            </a:r>
          </a:p>
        </p:txBody>
      </p:sp>
      <p:sp>
        <p:nvSpPr>
          <p:cNvPr id="96" name="正方形/長方形 95"/>
          <p:cNvSpPr/>
          <p:nvPr/>
        </p:nvSpPr>
        <p:spPr>
          <a:xfrm>
            <a:off x="1531072" y="3529131"/>
            <a:ext cx="1479306" cy="401470"/>
          </a:xfrm>
          <a:prstGeom prst="rect">
            <a:avLst/>
          </a:prstGeom>
          <a:no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r>
              <a:rPr kumimoji="0" lang="ja-JP" altLang="en-US" sz="800" kern="0" dirty="0">
                <a:latin typeface="Meiryo UI" pitchFamily="50" charset="-128"/>
                <a:ea typeface="Meiryo UI" pitchFamily="50" charset="-128"/>
                <a:cs typeface="Meiryo UI" pitchFamily="50" charset="-128"/>
              </a:rPr>
              <a:t>学習・登校サポート事業</a:t>
            </a:r>
            <a:endParaRPr kumimoji="0" lang="en-US" altLang="ja-JP" sz="800" kern="0" dirty="0">
              <a:latin typeface="Meiryo UI" pitchFamily="50" charset="-128"/>
              <a:ea typeface="Meiryo UI" pitchFamily="50" charset="-128"/>
              <a:cs typeface="Meiryo UI" pitchFamily="50" charset="-128"/>
            </a:endParaRPr>
          </a:p>
          <a:p>
            <a:pPr algn="ctr" eaLnBrk="1" fontAlgn="auto" hangingPunct="1">
              <a:spcBef>
                <a:spcPts val="0"/>
              </a:spcBef>
              <a:spcAft>
                <a:spcPts val="0"/>
              </a:spcAft>
              <a:defRPr/>
            </a:pPr>
            <a:r>
              <a:rPr kumimoji="0" lang="ja-JP" altLang="en-US" sz="800" kern="0" dirty="0">
                <a:latin typeface="Meiryo UI" pitchFamily="50" charset="-128"/>
                <a:ea typeface="Meiryo UI" pitchFamily="50" charset="-128"/>
                <a:cs typeface="Meiryo UI" pitchFamily="50" charset="-128"/>
              </a:rPr>
              <a:t>（大正区）</a:t>
            </a:r>
            <a:endParaRPr kumimoji="0" lang="en-US" altLang="ja-JP" sz="800" kern="0" dirty="0">
              <a:latin typeface="Meiryo UI" pitchFamily="50" charset="-128"/>
              <a:ea typeface="Meiryo UI" pitchFamily="50" charset="-128"/>
              <a:cs typeface="Meiryo UI" pitchFamily="50" charset="-128"/>
            </a:endParaRPr>
          </a:p>
        </p:txBody>
      </p:sp>
      <p:sp>
        <p:nvSpPr>
          <p:cNvPr id="97" name="正方形/長方形 96"/>
          <p:cNvSpPr/>
          <p:nvPr/>
        </p:nvSpPr>
        <p:spPr>
          <a:xfrm>
            <a:off x="4443848" y="2070099"/>
            <a:ext cx="1491674" cy="356775"/>
          </a:xfrm>
          <a:prstGeom prst="rect">
            <a:avLst/>
          </a:prstGeom>
          <a:no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r>
              <a:rPr kumimoji="0" lang="ja-JP" altLang="en-US" sz="800" kern="0" dirty="0">
                <a:latin typeface="Meiryo UI" pitchFamily="50" charset="-128"/>
                <a:ea typeface="Meiryo UI" pitchFamily="50" charset="-128"/>
                <a:cs typeface="Meiryo UI" pitchFamily="50" charset="-128"/>
              </a:rPr>
              <a:t>都島区小学生サポート事業</a:t>
            </a:r>
            <a:endParaRPr kumimoji="0" lang="en-US" altLang="ja-JP" sz="800" kern="0" dirty="0">
              <a:latin typeface="Meiryo UI" pitchFamily="50" charset="-128"/>
              <a:ea typeface="Meiryo UI" pitchFamily="50" charset="-128"/>
              <a:cs typeface="Meiryo UI" pitchFamily="50" charset="-128"/>
            </a:endParaRPr>
          </a:p>
          <a:p>
            <a:pPr algn="ctr" eaLnBrk="1" fontAlgn="auto" hangingPunct="1">
              <a:spcBef>
                <a:spcPts val="0"/>
              </a:spcBef>
              <a:spcAft>
                <a:spcPts val="0"/>
              </a:spcAft>
              <a:defRPr/>
            </a:pPr>
            <a:r>
              <a:rPr kumimoji="0" lang="en-US" altLang="ja-JP" sz="800" kern="0" dirty="0">
                <a:latin typeface="Meiryo UI" pitchFamily="50" charset="-128"/>
                <a:ea typeface="Meiryo UI" pitchFamily="50" charset="-128"/>
                <a:cs typeface="Meiryo UI" pitchFamily="50" charset="-128"/>
              </a:rPr>
              <a:t>(</a:t>
            </a:r>
            <a:r>
              <a:rPr kumimoji="0" lang="ja-JP" altLang="en-US" sz="800" kern="0" dirty="0">
                <a:latin typeface="Meiryo UI" pitchFamily="50" charset="-128"/>
                <a:ea typeface="Meiryo UI" pitchFamily="50" charset="-128"/>
                <a:cs typeface="Meiryo UI" pitchFamily="50" charset="-128"/>
              </a:rPr>
              <a:t>都島区</a:t>
            </a:r>
            <a:r>
              <a:rPr kumimoji="0" lang="en-US" altLang="ja-JP" sz="800" kern="0" dirty="0">
                <a:latin typeface="Meiryo UI" pitchFamily="50" charset="-128"/>
                <a:ea typeface="Meiryo UI" pitchFamily="50" charset="-128"/>
                <a:cs typeface="Meiryo UI" pitchFamily="50" charset="-128"/>
              </a:rPr>
              <a:t>)</a:t>
            </a:r>
            <a:r>
              <a:rPr kumimoji="0" lang="ja-JP" altLang="en-US" sz="800" kern="0" dirty="0">
                <a:latin typeface="Meiryo UI" pitchFamily="50" charset="-128"/>
                <a:ea typeface="Meiryo UI" pitchFamily="50" charset="-128"/>
                <a:cs typeface="Meiryo UI" pitchFamily="50" charset="-128"/>
              </a:rPr>
              <a:t>　</a:t>
            </a:r>
          </a:p>
        </p:txBody>
      </p:sp>
      <p:sp>
        <p:nvSpPr>
          <p:cNvPr id="98" name="正方形/長方形 97"/>
          <p:cNvSpPr/>
          <p:nvPr/>
        </p:nvSpPr>
        <p:spPr>
          <a:xfrm>
            <a:off x="5744243" y="3771906"/>
            <a:ext cx="1478462" cy="395042"/>
          </a:xfrm>
          <a:prstGeom prst="rect">
            <a:avLst/>
          </a:prstGeom>
          <a:no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r>
              <a:rPr kumimoji="0" lang="ja-JP" altLang="en-US" sz="800" kern="0" dirty="0">
                <a:solidFill>
                  <a:prstClr val="black"/>
                </a:solidFill>
                <a:latin typeface="Meiryo UI" pitchFamily="50" charset="-128"/>
                <a:ea typeface="Meiryo UI" pitchFamily="50" charset="-128"/>
                <a:cs typeface="Meiryo UI" pitchFamily="50" charset="-128"/>
              </a:rPr>
              <a:t>阿倍野区魅力創造・</a:t>
            </a:r>
            <a:endParaRPr kumimoji="0" lang="en-US" altLang="ja-JP" sz="800" kern="0" dirty="0">
              <a:solidFill>
                <a:prstClr val="black"/>
              </a:solidFill>
              <a:latin typeface="Meiryo UI" pitchFamily="50" charset="-128"/>
              <a:ea typeface="Meiryo UI" pitchFamily="50" charset="-128"/>
              <a:cs typeface="Meiryo UI" pitchFamily="50" charset="-128"/>
            </a:endParaRPr>
          </a:p>
          <a:p>
            <a:pPr algn="ctr" eaLnBrk="1" fontAlgn="auto" hangingPunct="1">
              <a:spcBef>
                <a:spcPts val="0"/>
              </a:spcBef>
              <a:spcAft>
                <a:spcPts val="0"/>
              </a:spcAft>
              <a:defRPr/>
            </a:pPr>
            <a:r>
              <a:rPr kumimoji="0" lang="ja-JP" altLang="en-US" sz="800" kern="0" dirty="0">
                <a:solidFill>
                  <a:prstClr val="black"/>
                </a:solidFill>
                <a:latin typeface="Meiryo UI" pitchFamily="50" charset="-128"/>
                <a:ea typeface="Meiryo UI" pitchFamily="50" charset="-128"/>
                <a:cs typeface="Meiryo UI" pitchFamily="50" charset="-128"/>
              </a:rPr>
              <a:t>商業魅力向上事業</a:t>
            </a:r>
            <a:endParaRPr kumimoji="0" lang="en-US" altLang="ja-JP" sz="800" kern="0" dirty="0">
              <a:solidFill>
                <a:prstClr val="black"/>
              </a:solidFill>
              <a:latin typeface="Meiryo UI" pitchFamily="50" charset="-128"/>
              <a:ea typeface="Meiryo UI" pitchFamily="50" charset="-128"/>
              <a:cs typeface="Meiryo UI" pitchFamily="50" charset="-128"/>
            </a:endParaRPr>
          </a:p>
          <a:p>
            <a:pPr algn="ctr" eaLnBrk="1" fontAlgn="auto" hangingPunct="1">
              <a:spcBef>
                <a:spcPts val="0"/>
              </a:spcBef>
              <a:spcAft>
                <a:spcPts val="0"/>
              </a:spcAft>
              <a:defRPr/>
            </a:pPr>
            <a:r>
              <a:rPr kumimoji="0" lang="en-US" altLang="ja-JP" sz="800" kern="0" dirty="0">
                <a:solidFill>
                  <a:prstClr val="black"/>
                </a:solidFill>
                <a:latin typeface="Meiryo UI" pitchFamily="50" charset="-128"/>
                <a:ea typeface="Meiryo UI" pitchFamily="50" charset="-128"/>
                <a:cs typeface="Meiryo UI" pitchFamily="50" charset="-128"/>
              </a:rPr>
              <a:t>(</a:t>
            </a:r>
            <a:r>
              <a:rPr kumimoji="0" lang="ja-JP" altLang="en-US" sz="800" kern="0" dirty="0">
                <a:solidFill>
                  <a:prstClr val="black"/>
                </a:solidFill>
                <a:latin typeface="Meiryo UI" pitchFamily="50" charset="-128"/>
                <a:ea typeface="Meiryo UI" pitchFamily="50" charset="-128"/>
                <a:cs typeface="Meiryo UI" pitchFamily="50" charset="-128"/>
              </a:rPr>
              <a:t>阿倍野区</a:t>
            </a:r>
            <a:r>
              <a:rPr kumimoji="0" lang="en-US" altLang="ja-JP" sz="800" kern="0" dirty="0">
                <a:solidFill>
                  <a:prstClr val="black"/>
                </a:solidFill>
                <a:latin typeface="Meiryo UI" pitchFamily="50" charset="-128"/>
                <a:ea typeface="Meiryo UI" pitchFamily="50" charset="-128"/>
                <a:cs typeface="Meiryo UI" pitchFamily="50" charset="-128"/>
              </a:rPr>
              <a:t>)</a:t>
            </a:r>
            <a:r>
              <a:rPr kumimoji="0" lang="ja-JP" altLang="en-US" sz="800" kern="0" dirty="0">
                <a:solidFill>
                  <a:prstClr val="black"/>
                </a:solidFill>
                <a:latin typeface="Meiryo UI" pitchFamily="50" charset="-128"/>
                <a:ea typeface="Meiryo UI" pitchFamily="50" charset="-128"/>
                <a:cs typeface="Meiryo UI" pitchFamily="50" charset="-128"/>
              </a:rPr>
              <a:t>　</a:t>
            </a:r>
            <a:endParaRPr kumimoji="0" lang="ja-JP" altLang="en-US" sz="800" kern="0" dirty="0">
              <a:solidFill>
                <a:prstClr val="white"/>
              </a:solidFill>
              <a:latin typeface="Meiryo UI" pitchFamily="50" charset="-128"/>
              <a:ea typeface="Meiryo UI" pitchFamily="50" charset="-128"/>
              <a:cs typeface="Meiryo UI" pitchFamily="50" charset="-128"/>
            </a:endParaRPr>
          </a:p>
        </p:txBody>
      </p:sp>
      <p:sp>
        <p:nvSpPr>
          <p:cNvPr id="99" name="正方形/長方形 98"/>
          <p:cNvSpPr/>
          <p:nvPr/>
        </p:nvSpPr>
        <p:spPr>
          <a:xfrm>
            <a:off x="4106562" y="3687551"/>
            <a:ext cx="1329941" cy="356775"/>
          </a:xfrm>
          <a:prstGeom prst="rect">
            <a:avLst/>
          </a:prstGeom>
          <a:no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r>
              <a:rPr kumimoji="0" lang="ja-JP" altLang="en-US" sz="800" kern="0" dirty="0">
                <a:latin typeface="Meiryo UI" pitchFamily="50" charset="-128"/>
                <a:ea typeface="Meiryo UI" pitchFamily="50" charset="-128"/>
                <a:cs typeface="Meiryo UI" pitchFamily="50" charset="-128"/>
              </a:rPr>
              <a:t>地域コミュニティ支援事業</a:t>
            </a:r>
            <a:endParaRPr kumimoji="0" lang="en-US" altLang="ja-JP" sz="800" kern="0" dirty="0">
              <a:latin typeface="Meiryo UI" pitchFamily="50" charset="-128"/>
              <a:ea typeface="Meiryo UI" pitchFamily="50" charset="-128"/>
              <a:cs typeface="Meiryo UI" pitchFamily="50" charset="-128"/>
            </a:endParaRPr>
          </a:p>
          <a:p>
            <a:pPr algn="ctr" eaLnBrk="1" fontAlgn="auto" hangingPunct="1">
              <a:spcBef>
                <a:spcPts val="0"/>
              </a:spcBef>
              <a:spcAft>
                <a:spcPts val="0"/>
              </a:spcAft>
              <a:defRPr/>
            </a:pPr>
            <a:r>
              <a:rPr kumimoji="0" lang="en-US" altLang="ja-JP" sz="800" kern="0" dirty="0">
                <a:latin typeface="Meiryo UI" pitchFamily="50" charset="-128"/>
                <a:ea typeface="Meiryo UI" pitchFamily="50" charset="-128"/>
                <a:cs typeface="Meiryo UI" pitchFamily="50" charset="-128"/>
              </a:rPr>
              <a:t>(</a:t>
            </a:r>
            <a:r>
              <a:rPr kumimoji="0" lang="ja-JP" altLang="en-US" sz="800" kern="0" dirty="0">
                <a:latin typeface="Meiryo UI" pitchFamily="50" charset="-128"/>
                <a:ea typeface="Meiryo UI" pitchFamily="50" charset="-128"/>
                <a:cs typeface="Meiryo UI" pitchFamily="50" charset="-128"/>
              </a:rPr>
              <a:t>住吉区</a:t>
            </a:r>
            <a:r>
              <a:rPr kumimoji="0" lang="en-US" altLang="ja-JP" sz="800" kern="0" dirty="0">
                <a:latin typeface="Meiryo UI" pitchFamily="50" charset="-128"/>
                <a:ea typeface="Meiryo UI" pitchFamily="50" charset="-128"/>
                <a:cs typeface="Meiryo UI" pitchFamily="50" charset="-128"/>
              </a:rPr>
              <a:t>)</a:t>
            </a:r>
            <a:r>
              <a:rPr kumimoji="0" lang="ja-JP" altLang="en-US" sz="800" kern="0" dirty="0">
                <a:latin typeface="Meiryo UI" pitchFamily="50" charset="-128"/>
                <a:ea typeface="Meiryo UI" pitchFamily="50" charset="-128"/>
                <a:cs typeface="Meiryo UI" pitchFamily="50" charset="-128"/>
              </a:rPr>
              <a:t>　</a:t>
            </a:r>
          </a:p>
        </p:txBody>
      </p:sp>
      <p:sp>
        <p:nvSpPr>
          <p:cNvPr id="100" name="正方形/長方形 99"/>
          <p:cNvSpPr/>
          <p:nvPr/>
        </p:nvSpPr>
        <p:spPr>
          <a:xfrm>
            <a:off x="6554119" y="4343078"/>
            <a:ext cx="1379490" cy="450801"/>
          </a:xfrm>
          <a:prstGeom prst="rect">
            <a:avLst/>
          </a:prstGeom>
          <a:no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r>
              <a:rPr kumimoji="0" lang="ja-JP" altLang="en-US" sz="800" kern="0" dirty="0">
                <a:latin typeface="Meiryo UI" pitchFamily="50" charset="-128"/>
                <a:ea typeface="Meiryo UI" pitchFamily="50" charset="-128"/>
                <a:cs typeface="Meiryo UI" pitchFamily="50" charset="-128"/>
              </a:rPr>
              <a:t>各地域の特性に応じた</a:t>
            </a:r>
            <a:endParaRPr kumimoji="0" lang="en-US" altLang="ja-JP" sz="800" kern="0" dirty="0">
              <a:latin typeface="Meiryo UI" pitchFamily="50" charset="-128"/>
              <a:ea typeface="Meiryo UI" pitchFamily="50" charset="-128"/>
              <a:cs typeface="Meiryo UI" pitchFamily="50" charset="-128"/>
            </a:endParaRPr>
          </a:p>
          <a:p>
            <a:pPr algn="ctr" eaLnBrk="1" fontAlgn="auto" hangingPunct="1">
              <a:spcBef>
                <a:spcPts val="0"/>
              </a:spcBef>
              <a:spcAft>
                <a:spcPts val="0"/>
              </a:spcAft>
              <a:defRPr/>
            </a:pPr>
            <a:r>
              <a:rPr kumimoji="0" lang="ja-JP" altLang="en-US" sz="800" kern="0" dirty="0">
                <a:latin typeface="Meiryo UI" pitchFamily="50" charset="-128"/>
                <a:ea typeface="Meiryo UI" pitchFamily="50" charset="-128"/>
                <a:cs typeface="Meiryo UI" pitchFamily="50" charset="-128"/>
              </a:rPr>
              <a:t>地域福祉支援体制の構築</a:t>
            </a:r>
            <a:endParaRPr kumimoji="0" lang="en-US" altLang="ja-JP" sz="800" kern="0" dirty="0">
              <a:latin typeface="Meiryo UI" pitchFamily="50" charset="-128"/>
              <a:ea typeface="Meiryo UI" pitchFamily="50" charset="-128"/>
              <a:cs typeface="Meiryo UI" pitchFamily="50" charset="-128"/>
            </a:endParaRPr>
          </a:p>
          <a:p>
            <a:pPr algn="ctr" eaLnBrk="1" fontAlgn="auto" hangingPunct="1">
              <a:spcBef>
                <a:spcPts val="0"/>
              </a:spcBef>
              <a:spcAft>
                <a:spcPts val="0"/>
              </a:spcAft>
              <a:defRPr/>
            </a:pPr>
            <a:r>
              <a:rPr kumimoji="0" lang="en-US" altLang="ja-JP" sz="800" kern="0" dirty="0">
                <a:latin typeface="Meiryo UI" pitchFamily="50" charset="-128"/>
                <a:ea typeface="Meiryo UI" pitchFamily="50" charset="-128"/>
                <a:cs typeface="Meiryo UI" pitchFamily="50" charset="-128"/>
              </a:rPr>
              <a:t>(</a:t>
            </a:r>
            <a:r>
              <a:rPr kumimoji="0" lang="ja-JP" altLang="en-US" sz="800" kern="0" dirty="0">
                <a:latin typeface="Meiryo UI" pitchFamily="50" charset="-128"/>
                <a:ea typeface="Meiryo UI" pitchFamily="50" charset="-128"/>
                <a:cs typeface="Meiryo UI" pitchFamily="50" charset="-128"/>
              </a:rPr>
              <a:t>平野区</a:t>
            </a:r>
            <a:r>
              <a:rPr kumimoji="0" lang="en-US" altLang="ja-JP" sz="800" kern="0" dirty="0">
                <a:latin typeface="Meiryo UI" pitchFamily="50" charset="-128"/>
                <a:ea typeface="Meiryo UI" pitchFamily="50" charset="-128"/>
                <a:cs typeface="Meiryo UI" pitchFamily="50" charset="-128"/>
              </a:rPr>
              <a:t>)</a:t>
            </a:r>
            <a:r>
              <a:rPr kumimoji="0" lang="ja-JP" altLang="en-US" sz="800" kern="0" dirty="0">
                <a:solidFill>
                  <a:srgbClr val="FF0000"/>
                </a:solidFill>
                <a:latin typeface="Meiryo UI" pitchFamily="50" charset="-128"/>
                <a:ea typeface="Meiryo UI" pitchFamily="50" charset="-128"/>
                <a:cs typeface="Meiryo UI" pitchFamily="50" charset="-128"/>
              </a:rPr>
              <a:t>　</a:t>
            </a:r>
          </a:p>
        </p:txBody>
      </p:sp>
      <p:sp>
        <p:nvSpPr>
          <p:cNvPr id="101" name="正方形/長方形 100"/>
          <p:cNvSpPr/>
          <p:nvPr/>
        </p:nvSpPr>
        <p:spPr>
          <a:xfrm>
            <a:off x="7019926" y="2510016"/>
            <a:ext cx="1643565" cy="356775"/>
          </a:xfrm>
          <a:prstGeom prst="rect">
            <a:avLst/>
          </a:prstGeom>
          <a:noFill/>
          <a:ln w="19050" cap="flat" cmpd="sng" algn="ctr">
            <a:solidFill>
              <a:sysClr val="windowText" lastClr="000000"/>
            </a:solidFill>
            <a:prstDash val="solid"/>
          </a:ln>
          <a:effectLst>
            <a:softEdge rad="31750"/>
          </a:effectLst>
        </p:spPr>
        <p:txBody>
          <a:bodyPr lIns="68233" tIns="34116" rIns="68233" bIns="34116"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eaLnBrk="1" hangingPunct="1">
              <a:defRPr/>
            </a:pPr>
            <a:r>
              <a:rPr lang="ja-JP" altLang="en-US" sz="800" dirty="0">
                <a:solidFill>
                  <a:schemeClr val="tx1"/>
                </a:solidFill>
                <a:latin typeface="Meiryo UI" pitchFamily="50" charset="-128"/>
                <a:ea typeface="Meiryo UI" pitchFamily="50" charset="-128"/>
                <a:cs typeface="Meiryo UI" pitchFamily="50" charset="-128"/>
              </a:rPr>
              <a:t>０歳児家庭見守り支援事業</a:t>
            </a:r>
            <a:endParaRPr lang="en-US" altLang="zh-TW" sz="800" dirty="0">
              <a:solidFill>
                <a:schemeClr val="tx1"/>
              </a:solidFill>
              <a:latin typeface="Meiryo UI" pitchFamily="50" charset="-128"/>
              <a:ea typeface="Meiryo UI" pitchFamily="50" charset="-128"/>
              <a:cs typeface="Meiryo UI" pitchFamily="50" charset="-128"/>
            </a:endParaRPr>
          </a:p>
          <a:p>
            <a:pPr algn="ctr" eaLnBrk="1" hangingPunct="1">
              <a:defRPr/>
            </a:pPr>
            <a:r>
              <a:rPr lang="en-US" altLang="ja-JP" sz="800" dirty="0">
                <a:solidFill>
                  <a:schemeClr val="tx1"/>
                </a:solidFill>
                <a:latin typeface="Meiryo UI" pitchFamily="50" charset="-128"/>
                <a:ea typeface="Meiryo UI" pitchFamily="50" charset="-128"/>
                <a:cs typeface="Meiryo UI" pitchFamily="50" charset="-128"/>
              </a:rPr>
              <a:t>(</a:t>
            </a:r>
            <a:r>
              <a:rPr lang="ja-JP" altLang="en-US" sz="800" dirty="0">
                <a:solidFill>
                  <a:schemeClr val="tx1"/>
                </a:solidFill>
                <a:latin typeface="Meiryo UI" pitchFamily="50" charset="-128"/>
                <a:ea typeface="Meiryo UI" pitchFamily="50" charset="-128"/>
                <a:cs typeface="Meiryo UI" pitchFamily="50" charset="-128"/>
              </a:rPr>
              <a:t>城東区</a:t>
            </a:r>
            <a:r>
              <a:rPr lang="en-US" altLang="ja-JP" sz="800" dirty="0">
                <a:solidFill>
                  <a:schemeClr val="tx1"/>
                </a:solidFill>
                <a:latin typeface="Meiryo UI" pitchFamily="50" charset="-128"/>
                <a:ea typeface="Meiryo UI" pitchFamily="50" charset="-128"/>
                <a:cs typeface="Meiryo UI" pitchFamily="50" charset="-128"/>
              </a:rPr>
              <a:t>)</a:t>
            </a:r>
            <a:r>
              <a:rPr lang="ja-JP" altLang="en-US" sz="800" dirty="0">
                <a:solidFill>
                  <a:schemeClr val="tx1"/>
                </a:solidFill>
                <a:latin typeface="Meiryo UI" pitchFamily="50" charset="-128"/>
                <a:ea typeface="Meiryo UI" pitchFamily="50" charset="-128"/>
                <a:cs typeface="Meiryo UI" pitchFamily="50" charset="-128"/>
              </a:rPr>
              <a:t>　</a:t>
            </a:r>
          </a:p>
        </p:txBody>
      </p:sp>
      <p:sp>
        <p:nvSpPr>
          <p:cNvPr id="102" name="正方形/長方形 101"/>
          <p:cNvSpPr/>
          <p:nvPr/>
        </p:nvSpPr>
        <p:spPr>
          <a:xfrm>
            <a:off x="4330658" y="1373069"/>
            <a:ext cx="1492421" cy="336797"/>
          </a:xfrm>
          <a:prstGeom prst="rect">
            <a:avLst/>
          </a:prstGeom>
          <a:noFill/>
          <a:ln w="19050" cap="flat" cmpd="sng" algn="ctr">
            <a:solidFill>
              <a:sysClr val="windowText" lastClr="000000"/>
            </a:solidFill>
            <a:prstDash val="solid"/>
          </a:ln>
          <a:effectLst>
            <a:softEdge rad="31750"/>
          </a:effectLst>
        </p:spPr>
        <p:txBody>
          <a:bodyPr lIns="68233" tIns="34116" rIns="68233" bIns="34116"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eaLnBrk="1" hangingPunct="1">
              <a:defRPr/>
            </a:pPr>
            <a:r>
              <a:rPr lang="ja-JP" altLang="en-US" sz="800" dirty="0">
                <a:solidFill>
                  <a:schemeClr val="tx1"/>
                </a:solidFill>
                <a:latin typeface="Meiryo UI" pitchFamily="50" charset="-128"/>
                <a:ea typeface="Meiryo UI" pitchFamily="50" charset="-128"/>
                <a:cs typeface="Meiryo UI" pitchFamily="50" charset="-128"/>
              </a:rPr>
              <a:t>淀川区４・５歳児訪問事業</a:t>
            </a:r>
            <a:endParaRPr lang="en-US" altLang="ja-JP" sz="800" dirty="0">
              <a:solidFill>
                <a:schemeClr val="tx1"/>
              </a:solidFill>
              <a:latin typeface="Meiryo UI" pitchFamily="50" charset="-128"/>
              <a:ea typeface="Meiryo UI" pitchFamily="50" charset="-128"/>
              <a:cs typeface="Meiryo UI" pitchFamily="50" charset="-128"/>
            </a:endParaRPr>
          </a:p>
          <a:p>
            <a:pPr algn="ctr" eaLnBrk="1" hangingPunct="1">
              <a:defRPr/>
            </a:pPr>
            <a:r>
              <a:rPr lang="en-US" altLang="ja-JP" sz="800" dirty="0">
                <a:solidFill>
                  <a:schemeClr val="tx1"/>
                </a:solidFill>
                <a:latin typeface="Meiryo UI" pitchFamily="50" charset="-128"/>
                <a:ea typeface="Meiryo UI" pitchFamily="50" charset="-128"/>
                <a:cs typeface="Meiryo UI" pitchFamily="50" charset="-128"/>
              </a:rPr>
              <a:t>(</a:t>
            </a:r>
            <a:r>
              <a:rPr lang="ja-JP" altLang="en-US" sz="800" dirty="0">
                <a:solidFill>
                  <a:schemeClr val="tx1"/>
                </a:solidFill>
                <a:latin typeface="Meiryo UI" pitchFamily="50" charset="-128"/>
                <a:ea typeface="Meiryo UI" pitchFamily="50" charset="-128"/>
                <a:cs typeface="Meiryo UI" pitchFamily="50" charset="-128"/>
              </a:rPr>
              <a:t>淀川区</a:t>
            </a:r>
            <a:r>
              <a:rPr lang="en-US" altLang="ja-JP" sz="800" dirty="0">
                <a:solidFill>
                  <a:schemeClr val="tx1"/>
                </a:solidFill>
                <a:latin typeface="Meiryo UI" pitchFamily="50" charset="-128"/>
                <a:ea typeface="Meiryo UI" pitchFamily="50" charset="-128"/>
                <a:cs typeface="Meiryo UI" pitchFamily="50" charset="-128"/>
              </a:rPr>
              <a:t>)</a:t>
            </a:r>
            <a:r>
              <a:rPr lang="ja-JP" altLang="en-US" sz="800" dirty="0">
                <a:solidFill>
                  <a:schemeClr val="tx1"/>
                </a:solidFill>
                <a:latin typeface="Meiryo UI" pitchFamily="50" charset="-128"/>
                <a:ea typeface="Meiryo UI" pitchFamily="50" charset="-128"/>
                <a:cs typeface="Meiryo UI" pitchFamily="50" charset="-128"/>
              </a:rPr>
              <a:t>　</a:t>
            </a:r>
          </a:p>
        </p:txBody>
      </p:sp>
      <p:sp>
        <p:nvSpPr>
          <p:cNvPr id="4230" name="正方形/長方形 4"/>
          <p:cNvSpPr>
            <a:spLocks noChangeArrowheads="1"/>
          </p:cNvSpPr>
          <p:nvPr/>
        </p:nvSpPr>
        <p:spPr bwMode="auto">
          <a:xfrm>
            <a:off x="7143751" y="3760029"/>
            <a:ext cx="1600200" cy="438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233" tIns="34116" rIns="68233" bIns="34116">
            <a:spAutoFit/>
          </a:bodyPr>
          <a:lstStyle>
            <a:lvl1pPr>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7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7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dirty="0">
                <a:latin typeface="Meiryo UI" panose="020B0604030504040204" pitchFamily="50" charset="-128"/>
                <a:ea typeface="Meiryo UI" panose="020B0604030504040204" pitchFamily="50" charset="-128"/>
              </a:rPr>
              <a:t>外国人住民との共生社会実現に</a:t>
            </a:r>
            <a:endParaRPr lang="en-US" altLang="ja-JP" sz="800"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800" dirty="0">
                <a:latin typeface="Meiryo UI" panose="020B0604030504040204" pitchFamily="50" charset="-128"/>
                <a:ea typeface="Meiryo UI" panose="020B0604030504040204" pitchFamily="50" charset="-128"/>
              </a:rPr>
              <a:t>向けた調査・施策検討事業</a:t>
            </a:r>
            <a:endParaRPr lang="en-US" altLang="ja-JP" sz="800" dirty="0">
              <a:latin typeface="Meiryo UI" panose="020B0604030504040204" pitchFamily="50" charset="-128"/>
              <a:ea typeface="Meiryo UI" panose="020B0604030504040204" pitchFamily="50" charset="-128"/>
            </a:endParaRPr>
          </a:p>
          <a:p>
            <a:pPr algn="ctr" eaLnBrk="1" hangingPunct="1">
              <a:spcBef>
                <a:spcPct val="0"/>
              </a:spcBef>
              <a:buFontTx/>
              <a:buNone/>
            </a:pP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生野区</a:t>
            </a: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　</a:t>
            </a:r>
          </a:p>
        </p:txBody>
      </p:sp>
      <p:sp>
        <p:nvSpPr>
          <p:cNvPr id="104" name="正方形/長方形 103"/>
          <p:cNvSpPr/>
          <p:nvPr/>
        </p:nvSpPr>
        <p:spPr>
          <a:xfrm>
            <a:off x="1533498" y="2807564"/>
            <a:ext cx="1625893" cy="397020"/>
          </a:xfrm>
          <a:prstGeom prst="rect">
            <a:avLst/>
          </a:prstGeom>
          <a:noFill/>
          <a:ln>
            <a:solidFill>
              <a:schemeClr val="tx1"/>
            </a:solid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lIns="68233" tIns="34116" rIns="68233" bIns="34116" anchor="ctr"/>
          <a:lstStyle/>
          <a:p>
            <a:pPr algn="ctr" eaLnBrk="1" hangingPunct="1">
              <a:defRPr/>
            </a:pPr>
            <a:r>
              <a:rPr lang="ja-JP" altLang="en-US" sz="800" dirty="0">
                <a:solidFill>
                  <a:schemeClr val="tx1"/>
                </a:solidFill>
                <a:latin typeface="Meiryo UI" pitchFamily="50" charset="-128"/>
                <a:ea typeface="Meiryo UI" pitchFamily="50" charset="-128"/>
                <a:cs typeface="Meiryo UI" pitchFamily="50" charset="-128"/>
              </a:rPr>
              <a:t>港区エリア別活性化プラン等の推進（港区）</a:t>
            </a:r>
          </a:p>
        </p:txBody>
      </p:sp>
      <p:sp>
        <p:nvSpPr>
          <p:cNvPr id="106" name="円/楕円 105"/>
          <p:cNvSpPr/>
          <p:nvPr/>
        </p:nvSpPr>
        <p:spPr>
          <a:xfrm>
            <a:off x="972212" y="2028903"/>
            <a:ext cx="2396814" cy="444705"/>
          </a:xfrm>
          <a:prstGeom prst="ellipse">
            <a:avLst/>
          </a:prstGeom>
          <a:noFill/>
          <a:ln w="19050" cap="flat" cmpd="sng" algn="ctr">
            <a:solidFill>
              <a:sysClr val="windowText" lastClr="000000"/>
            </a:solidFill>
            <a:prstDash val="solid"/>
          </a:ln>
          <a:effectLst>
            <a:softEdge rad="31750"/>
          </a:effectLst>
        </p:spPr>
        <p:txBody>
          <a:bodyPr lIns="68233" tIns="34116" rIns="68233" bIns="34116"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eaLnBrk="1" hangingPunct="1">
              <a:defRPr/>
            </a:pPr>
            <a:r>
              <a:rPr lang="ja-JP" altLang="en-US" sz="800" dirty="0">
                <a:solidFill>
                  <a:schemeClr val="tx1"/>
                </a:solidFill>
                <a:latin typeface="Meiryo UI" pitchFamily="50" charset="-128"/>
                <a:ea typeface="Meiryo UI" pitchFamily="50" charset="-128"/>
                <a:cs typeface="Meiryo UI" pitchFamily="50" charset="-128"/>
              </a:rPr>
              <a:t>区制１００周年に向けた</a:t>
            </a:r>
            <a:endParaRPr lang="en-US" altLang="ja-JP" sz="800" dirty="0">
              <a:solidFill>
                <a:schemeClr val="tx1"/>
              </a:solidFill>
              <a:latin typeface="Meiryo UI" pitchFamily="50" charset="-128"/>
              <a:ea typeface="Meiryo UI" pitchFamily="50" charset="-128"/>
              <a:cs typeface="Meiryo UI" pitchFamily="50" charset="-128"/>
            </a:endParaRPr>
          </a:p>
          <a:p>
            <a:pPr algn="ctr" eaLnBrk="1" hangingPunct="1">
              <a:defRPr/>
            </a:pPr>
            <a:r>
              <a:rPr lang="ja-JP" altLang="en-US" sz="800" dirty="0">
                <a:solidFill>
                  <a:schemeClr val="tx1"/>
                </a:solidFill>
                <a:latin typeface="Meiryo UI" pitchFamily="50" charset="-128"/>
                <a:ea typeface="Meiryo UI" pitchFamily="50" charset="-128"/>
                <a:cs typeface="Meiryo UI" pitchFamily="50" charset="-128"/>
              </a:rPr>
              <a:t>共創による「選択されるまち」</a:t>
            </a:r>
            <a:endParaRPr lang="en-US" altLang="ja-JP" sz="800" dirty="0">
              <a:solidFill>
                <a:schemeClr val="tx1"/>
              </a:solidFill>
              <a:latin typeface="Meiryo UI" pitchFamily="50" charset="-128"/>
              <a:ea typeface="Meiryo UI" pitchFamily="50" charset="-128"/>
              <a:cs typeface="Meiryo UI" pitchFamily="50" charset="-128"/>
            </a:endParaRPr>
          </a:p>
          <a:p>
            <a:pPr algn="ctr" eaLnBrk="1" hangingPunct="1">
              <a:defRPr/>
            </a:pPr>
            <a:r>
              <a:rPr lang="ja-JP" altLang="en-US" sz="800" dirty="0">
                <a:solidFill>
                  <a:schemeClr val="tx1"/>
                </a:solidFill>
                <a:latin typeface="Meiryo UI" pitchFamily="50" charset="-128"/>
                <a:ea typeface="Meiryo UI" pitchFamily="50" charset="-128"/>
                <a:cs typeface="Meiryo UI" pitchFamily="50" charset="-128"/>
              </a:rPr>
              <a:t>としてのまちの魅力向上</a:t>
            </a:r>
            <a:endParaRPr lang="en-US" altLang="ja-JP" sz="800" dirty="0">
              <a:solidFill>
                <a:schemeClr val="tx1"/>
              </a:solidFill>
              <a:latin typeface="Meiryo UI" pitchFamily="50" charset="-128"/>
              <a:ea typeface="Meiryo UI" pitchFamily="50" charset="-128"/>
              <a:cs typeface="Meiryo UI" pitchFamily="50" charset="-128"/>
            </a:endParaRPr>
          </a:p>
          <a:p>
            <a:pPr algn="ctr" eaLnBrk="1" hangingPunct="1">
              <a:defRPr/>
            </a:pPr>
            <a:r>
              <a:rPr lang="en-US" altLang="ja-JP" sz="800" dirty="0">
                <a:solidFill>
                  <a:schemeClr val="tx1"/>
                </a:solidFill>
                <a:latin typeface="Meiryo UI" pitchFamily="50" charset="-128"/>
                <a:ea typeface="Meiryo UI" pitchFamily="50" charset="-128"/>
                <a:cs typeface="Meiryo UI" pitchFamily="50" charset="-128"/>
              </a:rPr>
              <a:t>(</a:t>
            </a:r>
            <a:r>
              <a:rPr lang="ja-JP" altLang="en-US" sz="800" dirty="0">
                <a:solidFill>
                  <a:schemeClr val="tx1"/>
                </a:solidFill>
                <a:latin typeface="Meiryo UI" pitchFamily="50" charset="-128"/>
                <a:ea typeface="Meiryo UI" pitchFamily="50" charset="-128"/>
                <a:cs typeface="Meiryo UI" pitchFamily="50" charset="-128"/>
              </a:rPr>
              <a:t>西淀川区</a:t>
            </a:r>
            <a:r>
              <a:rPr lang="en-US" altLang="ja-JP" sz="800" dirty="0">
                <a:solidFill>
                  <a:schemeClr val="tx1"/>
                </a:solidFill>
                <a:latin typeface="Meiryo UI" pitchFamily="50" charset="-128"/>
                <a:ea typeface="Meiryo UI" pitchFamily="50" charset="-128"/>
                <a:cs typeface="Meiryo UI" pitchFamily="50" charset="-128"/>
              </a:rPr>
              <a:t>)</a:t>
            </a:r>
            <a:r>
              <a:rPr lang="ja-JP" altLang="en-US" sz="800" dirty="0">
                <a:solidFill>
                  <a:srgbClr val="FF0000"/>
                </a:solidFill>
                <a:latin typeface="Meiryo UI" pitchFamily="50" charset="-128"/>
                <a:ea typeface="Meiryo UI" pitchFamily="50" charset="-128"/>
                <a:cs typeface="Meiryo UI" pitchFamily="50" charset="-128"/>
              </a:rPr>
              <a:t>　</a:t>
            </a:r>
          </a:p>
        </p:txBody>
      </p:sp>
      <p:sp>
        <p:nvSpPr>
          <p:cNvPr id="108" name="円/楕円 107"/>
          <p:cNvSpPr>
            <a:spLocks/>
          </p:cNvSpPr>
          <p:nvPr/>
        </p:nvSpPr>
        <p:spPr>
          <a:xfrm>
            <a:off x="6582621" y="2938702"/>
            <a:ext cx="1440000" cy="720000"/>
          </a:xfrm>
          <a:prstGeom prst="ellipse">
            <a:avLst/>
          </a:prstGeom>
          <a:solidFill>
            <a:srgbClr val="D3FD03">
              <a:alpha val="88000"/>
            </a:srgbClr>
          </a:solidFill>
          <a:ln w="19050" cap="flat" cmpd="sng" algn="ctr">
            <a:solidFill>
              <a:sysClr val="windowText" lastClr="000000"/>
            </a:solidFill>
            <a:prstDash val="solid"/>
          </a:ln>
          <a:effectLst>
            <a:softEdge rad="31750"/>
          </a:effectLst>
        </p:spPr>
        <p:txBody>
          <a:bodyPr lIns="68233" tIns="34116" rIns="68233" bIns="34116" anchor="ctr"/>
          <a:lstStyle/>
          <a:p>
            <a:pPr algn="ctr" eaLnBrk="1" fontAlgn="auto" hangingPunct="1">
              <a:spcBef>
                <a:spcPts val="0"/>
              </a:spcBef>
              <a:spcAft>
                <a:spcPts val="0"/>
              </a:spcAft>
              <a:defRPr/>
            </a:pPr>
            <a:endParaRPr kumimoji="0" lang="ja-JP" altLang="en-US" sz="700" b="1" kern="0" dirty="0">
              <a:solidFill>
                <a:prstClr val="black"/>
              </a:solidFill>
              <a:latin typeface="Meiryo UI" pitchFamily="50" charset="-128"/>
              <a:ea typeface="Meiryo UI" pitchFamily="50" charset="-128"/>
              <a:cs typeface="Meiryo UI" pitchFamily="50" charset="-128"/>
            </a:endParaRPr>
          </a:p>
        </p:txBody>
      </p:sp>
      <p:sp>
        <p:nvSpPr>
          <p:cNvPr id="105" name="正方形/長方形 104"/>
          <p:cNvSpPr/>
          <p:nvPr/>
        </p:nvSpPr>
        <p:spPr>
          <a:xfrm>
            <a:off x="6505576" y="3114319"/>
            <a:ext cx="1598713" cy="386731"/>
          </a:xfrm>
          <a:prstGeom prst="rect">
            <a:avLst/>
          </a:prstGeom>
          <a:noFill/>
          <a:ln w="19050" cap="flat" cmpd="sng" algn="ctr">
            <a:solidFill>
              <a:sysClr val="windowText" lastClr="000000"/>
            </a:solidFill>
            <a:prstDash val="solid"/>
          </a:ln>
          <a:effectLst>
            <a:softEdge rad="31750"/>
          </a:effectLst>
        </p:spPr>
        <p:txBody>
          <a:bodyPr lIns="68233" tIns="34116" rIns="68233" bIns="34116"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eaLnBrk="1" hangingPunct="1">
              <a:defRPr/>
            </a:pPr>
            <a:r>
              <a:rPr lang="ja-JP" altLang="en-US" sz="800" dirty="0">
                <a:solidFill>
                  <a:schemeClr val="tx1"/>
                </a:solidFill>
                <a:latin typeface="Meiryo UI" pitchFamily="50" charset="-128"/>
                <a:ea typeface="Meiryo UI" pitchFamily="50" charset="-128"/>
                <a:cs typeface="Meiryo UI" pitchFamily="50" charset="-128"/>
              </a:rPr>
              <a:t>国産木材を活用した</a:t>
            </a:r>
            <a:endParaRPr lang="en-US" altLang="ja-JP" sz="800" dirty="0">
              <a:solidFill>
                <a:schemeClr val="tx1"/>
              </a:solidFill>
              <a:latin typeface="Meiryo UI" pitchFamily="50" charset="-128"/>
              <a:ea typeface="Meiryo UI" pitchFamily="50" charset="-128"/>
              <a:cs typeface="Meiryo UI" pitchFamily="50" charset="-128"/>
            </a:endParaRPr>
          </a:p>
          <a:p>
            <a:pPr algn="ctr" eaLnBrk="1" hangingPunct="1">
              <a:defRPr/>
            </a:pPr>
            <a:r>
              <a:rPr lang="ja-JP" altLang="en-US" sz="800" dirty="0">
                <a:solidFill>
                  <a:schemeClr val="tx1"/>
                </a:solidFill>
                <a:latin typeface="Meiryo UI" pitchFamily="50" charset="-128"/>
                <a:ea typeface="Meiryo UI" pitchFamily="50" charset="-128"/>
                <a:cs typeface="Meiryo UI" pitchFamily="50" charset="-128"/>
              </a:rPr>
              <a:t>東成区役所庁舎整備事業</a:t>
            </a:r>
            <a:endParaRPr lang="en-US" altLang="ja-JP" sz="800" dirty="0">
              <a:solidFill>
                <a:schemeClr val="tx1"/>
              </a:solidFill>
              <a:latin typeface="Meiryo UI" pitchFamily="50" charset="-128"/>
              <a:ea typeface="Meiryo UI" pitchFamily="50" charset="-128"/>
              <a:cs typeface="Meiryo UI" pitchFamily="50" charset="-128"/>
            </a:endParaRPr>
          </a:p>
          <a:p>
            <a:pPr algn="ctr" eaLnBrk="1" hangingPunct="1">
              <a:defRPr/>
            </a:pPr>
            <a:r>
              <a:rPr lang="ja-JP" altLang="en-US" sz="800" dirty="0">
                <a:solidFill>
                  <a:schemeClr val="tx1"/>
                </a:solidFill>
                <a:latin typeface="Meiryo UI" pitchFamily="50" charset="-128"/>
                <a:ea typeface="Meiryo UI" pitchFamily="50" charset="-128"/>
                <a:cs typeface="Meiryo UI" pitchFamily="50" charset="-128"/>
              </a:rPr>
              <a:t>（東成区）</a:t>
            </a:r>
            <a:endParaRPr lang="ja-JP" altLang="en-US" sz="800" dirty="0">
              <a:solidFill>
                <a:sysClr val="window" lastClr="FFFFFF"/>
              </a:solidFill>
              <a:latin typeface="Meiryo UI" pitchFamily="50" charset="-128"/>
              <a:ea typeface="Meiryo UI" pitchFamily="50" charset="-128"/>
              <a:cs typeface="Meiryo UI" pitchFamily="50" charset="-128"/>
            </a:endParaRPr>
          </a:p>
        </p:txBody>
      </p:sp>
      <p:sp>
        <p:nvSpPr>
          <p:cNvPr id="62" name="Rectangle 4"/>
          <p:cNvSpPr>
            <a:spLocks noChangeArrowheads="1"/>
          </p:cNvSpPr>
          <p:nvPr/>
        </p:nvSpPr>
        <p:spPr bwMode="auto">
          <a:xfrm>
            <a:off x="-1588" y="-3934"/>
            <a:ext cx="9145588" cy="476250"/>
          </a:xfrm>
          <a:prstGeom prst="rect">
            <a:avLst/>
          </a:prstGeom>
          <a:gradFill flip="none" rotWithShape="1">
            <a:gsLst>
              <a:gs pos="50000">
                <a:srgbClr val="000099"/>
              </a:gs>
              <a:gs pos="92000">
                <a:schemeClr val="bg1"/>
              </a:gs>
            </a:gsLst>
            <a:lin ang="0" scaled="1"/>
            <a:tileRect/>
          </a:gradFill>
          <a:ln w="38100" algn="ctr">
            <a:noFill/>
            <a:miter lim="800000"/>
            <a:headEnd/>
            <a:tailEnd/>
          </a:ln>
          <a:effectLst/>
        </p:spPr>
        <p:txBody>
          <a:bodyPr wrap="none" lIns="77929" tIns="38964" rIns="77929" bIns="38964" anchor="ctr"/>
          <a:lstStyle/>
          <a:p>
            <a:pPr eaLnBrk="1" hangingPunct="1">
              <a:defRPr/>
            </a:pPr>
            <a:r>
              <a:rPr lang="ja-JP" altLang="en-US" sz="2800" dirty="0">
                <a:solidFill>
                  <a:schemeClr val="bg1"/>
                </a:solidFill>
                <a:effectLst>
                  <a:outerShdw blurRad="38100" dist="38100" dir="2700000" algn="tl">
                    <a:srgbClr val="000000">
                      <a:alpha val="43137"/>
                    </a:srgbClr>
                  </a:outerShdw>
                </a:effectLst>
                <a:ea typeface="HG創英角ｺﾞｼｯｸUB" pitchFamily="49" charset="-128"/>
              </a:rPr>
              <a:t>区の特性や地域の実情に即した施策の展開</a:t>
            </a:r>
            <a:endParaRPr lang="en-US" altLang="ja-JP" sz="2800" dirty="0">
              <a:solidFill>
                <a:schemeClr val="bg1"/>
              </a:solidFill>
              <a:effectLst>
                <a:outerShdw blurRad="38100" dist="38100" dir="2700000" algn="tl">
                  <a:srgbClr val="000000">
                    <a:alpha val="43137"/>
                  </a:srgbClr>
                </a:outerShdw>
              </a:effectLst>
              <a:ea typeface="HG創英角ｺﾞｼｯｸUB" pitchFamily="49" charset="-128"/>
            </a:endParaRPr>
          </a:p>
        </p:txBody>
      </p:sp>
      <p:sp>
        <p:nvSpPr>
          <p:cNvPr id="3" name="角丸四角形 1">
            <a:extLst>
              <a:ext uri="{FF2B5EF4-FFF2-40B4-BE49-F238E27FC236}">
                <a16:creationId xmlns:a16="http://schemas.microsoft.com/office/drawing/2014/main" id="{66F4E84B-C1DB-32E6-17EC-F5AB4C77BA5D}"/>
              </a:ext>
            </a:extLst>
          </p:cNvPr>
          <p:cNvSpPr/>
          <p:nvPr/>
        </p:nvSpPr>
        <p:spPr>
          <a:xfrm>
            <a:off x="5466107" y="560430"/>
            <a:ext cx="1798637" cy="219075"/>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ja-JP" altLang="en-US" sz="1000" b="1" dirty="0">
                <a:latin typeface="Meiryo UI" panose="020B0604030504040204" pitchFamily="50" charset="-128"/>
                <a:ea typeface="Meiryo UI" panose="020B0604030504040204" pitchFamily="50" charset="-128"/>
              </a:rPr>
              <a:t>各区の主な特色ある取組</a:t>
            </a:r>
          </a:p>
        </p:txBody>
      </p:sp>
      <p:sp>
        <p:nvSpPr>
          <p:cNvPr id="2" name="Rectangle 4">
            <a:extLst>
              <a:ext uri="{FF2B5EF4-FFF2-40B4-BE49-F238E27FC236}">
                <a16:creationId xmlns:a16="http://schemas.microsoft.com/office/drawing/2014/main" id="{E99E358D-8C7B-7AB2-B637-F6F61C03C051}"/>
              </a:ext>
            </a:extLst>
          </p:cNvPr>
          <p:cNvSpPr>
            <a:spLocks noChangeArrowheads="1"/>
          </p:cNvSpPr>
          <p:nvPr/>
        </p:nvSpPr>
        <p:spPr bwMode="auto">
          <a:xfrm>
            <a:off x="7420544" y="5388"/>
            <a:ext cx="1682522"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lIns="77929" tIns="38964" rIns="77929" bIns="38964" anchor="ctr"/>
          <a:lstStyle>
            <a:lvl1pPr>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7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7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dirty="0">
                <a:solidFill>
                  <a:srgbClr val="000099"/>
                </a:solidFill>
                <a:latin typeface="ＭＳ Ｐゴシック" panose="020B0600070205080204" pitchFamily="50" charset="-128"/>
                <a:ea typeface="HG創英角ｺﾞｼｯｸUB" panose="020B0909000000000000" pitchFamily="49" charset="-128"/>
              </a:rPr>
              <a:t>各区の特色ある</a:t>
            </a:r>
            <a:endParaRPr lang="en-US" altLang="ja-JP" sz="1400" dirty="0">
              <a:solidFill>
                <a:srgbClr val="000099"/>
              </a:solidFill>
              <a:latin typeface="ＭＳ Ｐゴシック" panose="020B0600070205080204" pitchFamily="50" charset="-128"/>
              <a:ea typeface="HG創英角ｺﾞｼｯｸUB" panose="020B0909000000000000" pitchFamily="49" charset="-128"/>
            </a:endParaRPr>
          </a:p>
          <a:p>
            <a:pPr algn="ctr" eaLnBrk="1" hangingPunct="1">
              <a:spcBef>
                <a:spcPct val="0"/>
              </a:spcBef>
              <a:buFontTx/>
              <a:buNone/>
            </a:pPr>
            <a:r>
              <a:rPr lang="ja-JP" altLang="en-US" sz="1400" dirty="0">
                <a:solidFill>
                  <a:srgbClr val="000099"/>
                </a:solidFill>
                <a:latin typeface="ＭＳ Ｐゴシック" panose="020B0600070205080204" pitchFamily="50" charset="-128"/>
                <a:ea typeface="HG創英角ｺﾞｼｯｸUB" panose="020B0909000000000000" pitchFamily="49" charset="-128"/>
              </a:rPr>
              <a:t>施策の展開</a:t>
            </a:r>
            <a:endParaRPr lang="en-US" altLang="ja-JP" sz="1400" dirty="0">
              <a:solidFill>
                <a:srgbClr val="000099"/>
              </a:solidFill>
              <a:latin typeface="ＭＳ Ｐゴシック" panose="020B0600070205080204" pitchFamily="50" charset="-128"/>
              <a:ea typeface="HG創英角ｺﾞｼｯｸUB" panose="020B0909000000000000" pitchFamily="49" charset="-128"/>
            </a:endParaRPr>
          </a:p>
        </p:txBody>
      </p:sp>
      <p:sp>
        <p:nvSpPr>
          <p:cNvPr id="4" name="スライド番号プレースホルダー 1">
            <a:extLst>
              <a:ext uri="{FF2B5EF4-FFF2-40B4-BE49-F238E27FC236}">
                <a16:creationId xmlns:a16="http://schemas.microsoft.com/office/drawing/2014/main" id="{D9B478D6-7DFA-4C37-77EA-A6AC387C7441}"/>
              </a:ext>
            </a:extLst>
          </p:cNvPr>
          <p:cNvSpPr>
            <a:spLocks noGrp="1"/>
          </p:cNvSpPr>
          <p:nvPr>
            <p:ph type="sldNum" sz="quarter" idx="12"/>
          </p:nvPr>
        </p:nvSpPr>
        <p:spPr>
          <a:xfrm>
            <a:off x="7008554" y="4760687"/>
            <a:ext cx="2160000" cy="358775"/>
          </a:xfrm>
        </p:spPr>
        <p:txBody>
          <a:bodyPr/>
          <a:lstStyle/>
          <a:p>
            <a:pPr>
              <a:defRPr/>
            </a:pPr>
            <a:fld id="{91E2DCCE-2328-4EE7-B47C-8DACD135FF60}" type="slidenum">
              <a:rPr lang="en-US" altLang="ja-JP" sz="2000" b="1" smtClean="0">
                <a:effectLst>
                  <a:outerShdw blurRad="38100" dist="38100" dir="2700000" algn="tl">
                    <a:srgbClr val="000000">
                      <a:alpha val="43137"/>
                    </a:srgbClr>
                  </a:outerShdw>
                </a:effectLst>
              </a:rPr>
              <a:pPr>
                <a:defRPr/>
              </a:pPr>
              <a:t>25</a:t>
            </a:fld>
            <a:endParaRPr lang="en-US" altLang="ja-JP"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522156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4"/>
          <p:cNvSpPr>
            <a:spLocks noChangeArrowheads="1"/>
          </p:cNvSpPr>
          <p:nvPr/>
        </p:nvSpPr>
        <p:spPr bwMode="auto">
          <a:xfrm>
            <a:off x="-1588" y="38260"/>
            <a:ext cx="9145588" cy="476251"/>
          </a:xfrm>
          <a:prstGeom prst="rect">
            <a:avLst/>
          </a:prstGeom>
          <a:gradFill flip="none" rotWithShape="1">
            <a:gsLst>
              <a:gs pos="40000">
                <a:srgbClr val="000099"/>
              </a:gs>
              <a:gs pos="90000">
                <a:schemeClr val="bg1"/>
              </a:gs>
            </a:gsLst>
            <a:lin ang="0" scaled="1"/>
            <a:tileRect/>
          </a:gradFill>
          <a:ln w="38100" algn="ctr">
            <a:noFill/>
            <a:miter lim="800000"/>
            <a:headEnd/>
            <a:tailEnd/>
          </a:ln>
          <a:effectLst/>
        </p:spPr>
        <p:txBody>
          <a:bodyPr wrap="none" lIns="77929" tIns="38964" rIns="77929" bIns="38964" anchor="ctr"/>
          <a:lstStyle/>
          <a:p>
            <a:pPr eaLnBrk="1" hangingPunct="1">
              <a:defRPr/>
            </a:pPr>
            <a:r>
              <a:rPr lang="ja-JP" altLang="ja-JP" sz="2800" dirty="0">
                <a:solidFill>
                  <a:srgbClr val="FFFFFF"/>
                </a:solidFill>
                <a:latin typeface="ＭＳ Ｐゴシック" panose="020B0600070205080204" pitchFamily="50" charset="-128"/>
                <a:ea typeface="HG創英角ｺﾞｼｯｸUB" pitchFamily="49" charset="-128"/>
              </a:rPr>
              <a:t>西成特区構想</a:t>
            </a:r>
            <a:endParaRPr lang="ja-JP" altLang="en-US" sz="2800" dirty="0">
              <a:solidFill>
                <a:srgbClr val="FFFFFF"/>
              </a:solidFill>
              <a:effectLst>
                <a:outerShdw blurRad="38100" dist="38100" dir="2700000" algn="tl">
                  <a:srgbClr val="000000">
                    <a:alpha val="43137"/>
                  </a:srgbClr>
                </a:outerShdw>
              </a:effectLst>
              <a:latin typeface="ＭＳ Ｐゴシック" panose="020B0600070205080204" pitchFamily="50" charset="-128"/>
              <a:ea typeface="HG創英角ｺﾞｼｯｸUB" pitchFamily="49" charset="-128"/>
            </a:endParaRPr>
          </a:p>
        </p:txBody>
      </p:sp>
      <p:sp>
        <p:nvSpPr>
          <p:cNvPr id="2" name="スライド番号プレースホルダー 1"/>
          <p:cNvSpPr>
            <a:spLocks noGrp="1"/>
          </p:cNvSpPr>
          <p:nvPr>
            <p:ph type="sldNum" sz="quarter" idx="12"/>
          </p:nvPr>
        </p:nvSpPr>
        <p:spPr>
          <a:xfrm>
            <a:off x="6984000" y="4756545"/>
            <a:ext cx="2160000" cy="358775"/>
          </a:xfrm>
        </p:spPr>
        <p:txBody>
          <a:bodyPr/>
          <a:lstStyle/>
          <a:p>
            <a:pPr>
              <a:defRPr/>
            </a:pPr>
            <a:fld id="{A2B66F92-5B6F-40D4-B1D3-96B798ADC06F}" type="slidenum">
              <a:rPr lang="en-US" altLang="ja-JP" sz="2000" b="1" smtClean="0">
                <a:solidFill>
                  <a:srgbClr val="000000"/>
                </a:solidFill>
                <a:effectLst>
                  <a:outerShdw blurRad="38100" dist="38100" dir="2700000" algn="tl">
                    <a:srgbClr val="000000">
                      <a:alpha val="43137"/>
                    </a:srgbClr>
                  </a:outerShdw>
                </a:effectLst>
              </a:rPr>
              <a:pPr>
                <a:defRPr/>
              </a:pPr>
              <a:t>26</a:t>
            </a:fld>
            <a:endParaRPr lang="en-US" altLang="ja-JP" sz="2000" b="1" dirty="0">
              <a:solidFill>
                <a:srgbClr val="000000"/>
              </a:solidFill>
              <a:effectLst>
                <a:outerShdw blurRad="38100" dist="38100" dir="2700000" algn="tl">
                  <a:srgbClr val="000000">
                    <a:alpha val="43137"/>
                  </a:srgbClr>
                </a:outerShdw>
              </a:effectLst>
            </a:endParaRPr>
          </a:p>
        </p:txBody>
      </p:sp>
      <p:sp>
        <p:nvSpPr>
          <p:cNvPr id="24" name="正方形/長方形 11"/>
          <p:cNvSpPr>
            <a:spLocks noChangeArrowheads="1"/>
          </p:cNvSpPr>
          <p:nvPr/>
        </p:nvSpPr>
        <p:spPr bwMode="auto">
          <a:xfrm>
            <a:off x="302192" y="4218641"/>
            <a:ext cx="8051348" cy="827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446088" indent="-87313">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0097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4669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29241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3813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2000"/>
              </a:lnSpc>
              <a:spcBef>
                <a:spcPts val="1800"/>
              </a:spcBef>
              <a:tabLst>
                <a:tab pos="92075" algn="l"/>
                <a:tab pos="174625" algn="l"/>
                <a:tab pos="358775" algn="l"/>
                <a:tab pos="4489450" algn="l"/>
                <a:tab pos="4932363" algn="l"/>
                <a:tab pos="5286375" algn="l"/>
                <a:tab pos="5475288" algn="l"/>
                <a:tab pos="5556250" algn="l"/>
                <a:tab pos="5743575" algn="l"/>
                <a:tab pos="5919788" algn="l"/>
                <a:tab pos="6365875" algn="l"/>
              </a:tabLst>
            </a:pPr>
            <a:r>
              <a:rPr lang="ja-JP" altLang="en-US" sz="1600" b="1" dirty="0">
                <a:latin typeface="ＭＳ Ｐゴシック" panose="020B0600070205080204" pitchFamily="50" charset="-128"/>
              </a:rPr>
              <a:t>　■　天下茶屋駅周辺地域のまちづくり検討調査　　　　          </a:t>
            </a:r>
            <a:r>
              <a:rPr lang="en-US" altLang="ja-JP" sz="1600" b="1" dirty="0">
                <a:latin typeface="ＭＳ Ｐゴシック" panose="020B0600070205080204" pitchFamily="50" charset="-128"/>
              </a:rPr>
              <a:t>(</a:t>
            </a:r>
            <a:r>
              <a:rPr lang="ja-JP" altLang="en-US" sz="1600" b="1" dirty="0">
                <a:latin typeface="ＭＳ Ｐゴシック" panose="020B0600070205080204" pitchFamily="50" charset="-128"/>
              </a:rPr>
              <a:t>　　 １，５００万円</a:t>
            </a:r>
            <a:r>
              <a:rPr lang="ja-JP" altLang="ja-JP" sz="1600" b="1" dirty="0">
                <a:latin typeface="ＭＳ Ｐゴシック" panose="020B0600070205080204" pitchFamily="50" charset="-128"/>
              </a:rPr>
              <a:t>）</a:t>
            </a:r>
            <a:endParaRPr lang="en-US" altLang="ja-JP" sz="1400" b="1" dirty="0">
              <a:latin typeface="ＭＳ Ｐゴシック" panose="020B0600070205080204" pitchFamily="50" charset="-128"/>
            </a:endParaRPr>
          </a:p>
          <a:p>
            <a:pPr lvl="1" eaLnBrk="1" hangingPunct="1">
              <a:lnSpc>
                <a:spcPts val="2000"/>
              </a:lnSpc>
              <a:buFont typeface="Wingdings" panose="05000000000000000000" pitchFamily="2" charset="2"/>
              <a:buChar char="Ø"/>
            </a:pPr>
            <a:r>
              <a:rPr lang="ja-JP" altLang="en-US" sz="1400" dirty="0">
                <a:latin typeface="ＭＳ Ｐゴシック" panose="020B0600070205080204" pitchFamily="50" charset="-128"/>
              </a:rPr>
              <a:t>　西成区の新たなまちづくりの拠点として、さらなる若者の流入・子育て世帯の定住をめざし</a:t>
            </a:r>
          </a:p>
          <a:p>
            <a:pPr marL="358775" lvl="1" indent="0" eaLnBrk="1" hangingPunct="1">
              <a:lnSpc>
                <a:spcPts val="2000"/>
              </a:lnSpc>
            </a:pPr>
            <a:r>
              <a:rPr lang="ja-JP" altLang="en-US" sz="1400" dirty="0">
                <a:latin typeface="ＭＳ Ｐゴシック" panose="020B0600070205080204" pitchFamily="50" charset="-128"/>
              </a:rPr>
              <a:t>　　 まちづくりの検討調査を実施</a:t>
            </a:r>
          </a:p>
        </p:txBody>
      </p:sp>
      <p:sp>
        <p:nvSpPr>
          <p:cNvPr id="13" name="角丸四角形 12"/>
          <p:cNvSpPr/>
          <p:nvPr/>
        </p:nvSpPr>
        <p:spPr>
          <a:xfrm>
            <a:off x="398142" y="566841"/>
            <a:ext cx="8334375" cy="457200"/>
          </a:xfrm>
          <a:prstGeom prst="roundRect">
            <a:avLst/>
          </a:prstGeom>
          <a:solidFill>
            <a:srgbClr val="FFCCFF"/>
          </a:solidFill>
          <a:ln w="66675" cmpd="dbl">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0" tIns="52199" rIns="104395" bIns="52199"/>
          <a:lstStyle/>
          <a:p>
            <a:pPr algn="ctr" eaLnBrk="1" hangingPunct="1">
              <a:lnSpc>
                <a:spcPts val="2284"/>
              </a:lnSpc>
              <a:defRPr/>
            </a:pPr>
            <a:r>
              <a:rPr lang="ja-JP" altLang="en-US" sz="1600" dirty="0">
                <a:solidFill>
                  <a:srgbClr val="000000"/>
                </a:solidFill>
                <a:latin typeface="ＭＳ Ｐゴシック" panose="020B0600070205080204" pitchFamily="50" charset="-128"/>
                <a:ea typeface="HGP創英角ｺﾞｼｯｸUB" pitchFamily="50" charset="-128"/>
              </a:rPr>
              <a:t>　令和</a:t>
            </a:r>
            <a:r>
              <a:rPr lang="ja-JP" altLang="en-US" sz="1600" dirty="0">
                <a:solidFill>
                  <a:schemeClr val="tx1"/>
                </a:solidFill>
                <a:latin typeface="ＭＳ Ｐゴシック" panose="020B0600070205080204" pitchFamily="50" charset="-128"/>
                <a:ea typeface="HGP創英角ｺﾞｼｯｸUB" pitchFamily="50" charset="-128"/>
              </a:rPr>
              <a:t>６</a:t>
            </a:r>
            <a:r>
              <a:rPr lang="ja-JP" altLang="ja-JP" sz="1600" dirty="0">
                <a:solidFill>
                  <a:srgbClr val="000000"/>
                </a:solidFill>
                <a:latin typeface="ＭＳ Ｐゴシック" panose="020B0600070205080204" pitchFamily="50" charset="-128"/>
                <a:ea typeface="HGP創英角ｺﾞｼｯｸUB" pitchFamily="50" charset="-128"/>
              </a:rPr>
              <a:t>年度　西成特区構想関連事業</a:t>
            </a:r>
            <a:r>
              <a:rPr lang="ja-JP" altLang="en-US" sz="1600" dirty="0">
                <a:solidFill>
                  <a:srgbClr val="000000"/>
                </a:solidFill>
                <a:latin typeface="ＭＳ Ｐゴシック" panose="020B0600070205080204" pitchFamily="50" charset="-128"/>
                <a:ea typeface="HGP創英角ｺﾞｼｯｸUB" pitchFamily="50" charset="-128"/>
              </a:rPr>
              <a:t>　 </a:t>
            </a:r>
            <a:r>
              <a:rPr lang="ja-JP" altLang="en-US" sz="1600" dirty="0">
                <a:solidFill>
                  <a:srgbClr val="000000"/>
                </a:solidFill>
                <a:latin typeface="HGP創英角ｺﾞｼｯｸUB" panose="020B0900000000000000" pitchFamily="50" charset="-128"/>
                <a:ea typeface="HGP創英角ｺﾞｼｯｸUB" panose="020B0900000000000000" pitchFamily="50" charset="-128"/>
              </a:rPr>
              <a:t>１０億３，８００万</a:t>
            </a:r>
            <a:r>
              <a:rPr lang="ja-JP" altLang="ja-JP" sz="1600" dirty="0">
                <a:solidFill>
                  <a:srgbClr val="000000"/>
                </a:solidFill>
                <a:latin typeface="ＭＳ Ｐゴシック" panose="020B0600070205080204" pitchFamily="50" charset="-128"/>
                <a:ea typeface="HGP創英角ｺﾞｼｯｸUB" pitchFamily="50" charset="-128"/>
              </a:rPr>
              <a:t>円</a:t>
            </a:r>
            <a:endParaRPr lang="en-US" altLang="ja-JP" sz="1600" dirty="0">
              <a:solidFill>
                <a:srgbClr val="000000"/>
              </a:solidFill>
              <a:latin typeface="ＭＳ Ｐゴシック" panose="020B0600070205080204" pitchFamily="50" charset="-128"/>
              <a:ea typeface="HGP創英角ｺﾞｼｯｸUB" pitchFamily="50" charset="-128"/>
            </a:endParaRPr>
          </a:p>
        </p:txBody>
      </p:sp>
      <p:sp>
        <p:nvSpPr>
          <p:cNvPr id="17" name="正方形/長方形 11"/>
          <p:cNvSpPr>
            <a:spLocks noChangeArrowheads="1"/>
          </p:cNvSpPr>
          <p:nvPr/>
        </p:nvSpPr>
        <p:spPr bwMode="auto">
          <a:xfrm>
            <a:off x="301658" y="2028554"/>
            <a:ext cx="7428070" cy="827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446088" indent="-87313">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0097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4669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29241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3813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2000"/>
              </a:lnSpc>
              <a:spcBef>
                <a:spcPts val="1800"/>
              </a:spcBef>
              <a:tabLst>
                <a:tab pos="92075" algn="l"/>
                <a:tab pos="174625" algn="l"/>
                <a:tab pos="358775" algn="l"/>
                <a:tab pos="4489450" algn="l"/>
                <a:tab pos="4756150" algn="l"/>
                <a:tab pos="4932363" algn="l"/>
                <a:tab pos="5291138" algn="l"/>
                <a:tab pos="5557838" algn="l"/>
                <a:tab pos="5743575" algn="l"/>
                <a:tab pos="6367463" algn="l"/>
                <a:tab pos="8166100" algn="l"/>
              </a:tabLst>
            </a:pPr>
            <a:r>
              <a:rPr lang="ja-JP" altLang="en-US" sz="1600" b="1" dirty="0">
                <a:latin typeface="ＭＳ Ｐゴシック" panose="020B0600070205080204" pitchFamily="50" charset="-128"/>
              </a:rPr>
              <a:t>　■　外国につながる児童生徒の学習言語定着支援事業　　  </a:t>
            </a:r>
            <a:r>
              <a:rPr lang="ja-JP" altLang="ja-JP" sz="1600" b="1" dirty="0">
                <a:latin typeface="ＭＳ Ｐゴシック" panose="020B0600070205080204" pitchFamily="50" charset="-128"/>
              </a:rPr>
              <a:t>（</a:t>
            </a:r>
            <a:r>
              <a:rPr lang="ja-JP" altLang="en-US" sz="1600" b="1" dirty="0">
                <a:latin typeface="ＭＳ Ｐゴシック" panose="020B0600070205080204" pitchFamily="50" charset="-128"/>
              </a:rPr>
              <a:t>　　 １，０００万円</a:t>
            </a:r>
            <a:r>
              <a:rPr lang="en-US" altLang="ja-JP" sz="1600" b="1" dirty="0">
                <a:latin typeface="ＭＳ Ｐゴシック" panose="020B0600070205080204" pitchFamily="50" charset="-128"/>
              </a:rPr>
              <a:t>)</a:t>
            </a:r>
            <a:endParaRPr lang="en-US" altLang="ja-JP" sz="1400" b="1" dirty="0">
              <a:latin typeface="ＭＳ Ｐゴシック" panose="020B0600070205080204" pitchFamily="50" charset="-128"/>
            </a:endParaRPr>
          </a:p>
          <a:p>
            <a:pPr lvl="1" eaLnBrk="1" hangingPunct="1">
              <a:lnSpc>
                <a:spcPts val="2000"/>
              </a:lnSpc>
              <a:buFont typeface="Wingdings" panose="05000000000000000000" pitchFamily="2" charset="2"/>
              <a:buChar char="Ø"/>
            </a:pPr>
            <a:r>
              <a:rPr lang="ja-JP" altLang="en-US" sz="1400" dirty="0">
                <a:latin typeface="ＭＳ Ｐゴシック" panose="020B0600070205080204" pitchFamily="50" charset="-128"/>
              </a:rPr>
              <a:t>　生活言語習得までに受けられていない授業内容の補充などの課外学習を実施し、</a:t>
            </a:r>
            <a:endParaRPr lang="en-US" altLang="ja-JP" sz="1400" dirty="0">
              <a:latin typeface="ＭＳ Ｐゴシック" panose="020B0600070205080204" pitchFamily="50" charset="-128"/>
            </a:endParaRPr>
          </a:p>
          <a:p>
            <a:pPr marL="358775" lvl="1" indent="0" eaLnBrk="1" hangingPunct="1">
              <a:lnSpc>
                <a:spcPts val="2000"/>
              </a:lnSpc>
            </a:pPr>
            <a:r>
              <a:rPr lang="ja-JP" altLang="en-US" sz="1400" dirty="0">
                <a:latin typeface="ＭＳ Ｐゴシック" panose="020B0600070205080204" pitchFamily="50" charset="-128"/>
              </a:rPr>
              <a:t>　　 学習言語の定着を促進</a:t>
            </a:r>
            <a:endParaRPr lang="en-US" altLang="ja-JP" sz="1400" dirty="0">
              <a:latin typeface="ＭＳ Ｐゴシック" panose="020B0600070205080204" pitchFamily="50" charset="-128"/>
            </a:endParaRPr>
          </a:p>
        </p:txBody>
      </p:sp>
      <p:sp>
        <p:nvSpPr>
          <p:cNvPr id="4" name="角丸四角形 30">
            <a:extLst>
              <a:ext uri="{FF2B5EF4-FFF2-40B4-BE49-F238E27FC236}">
                <a16:creationId xmlns:a16="http://schemas.microsoft.com/office/drawing/2014/main" id="{F27E166A-2846-BB48-8999-4D2A185C60AB}"/>
              </a:ext>
            </a:extLst>
          </p:cNvPr>
          <p:cNvSpPr/>
          <p:nvPr/>
        </p:nvSpPr>
        <p:spPr>
          <a:xfrm>
            <a:off x="161558" y="1467208"/>
            <a:ext cx="288925" cy="288925"/>
          </a:xfrm>
          <a:prstGeom prst="roundRect">
            <a:avLst/>
          </a:prstGeom>
          <a:solidFill>
            <a:schemeClr val="bg1"/>
          </a:solidFill>
          <a:ln w="317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0" tIns="0" rIns="91400" bIns="35983" anchor="ctr"/>
          <a:lstStyle/>
          <a:p>
            <a:pPr algn="ctr" eaLnBrk="1" hangingPunct="1">
              <a:defRPr/>
            </a:pPr>
            <a:r>
              <a:rPr lang="ja-JP" altLang="en-US" b="1" dirty="0">
                <a:solidFill>
                  <a:schemeClr val="tx1"/>
                </a:solidFill>
                <a:latin typeface="HG丸ｺﾞｼｯｸM-PRO" pitchFamily="50" charset="-128"/>
                <a:ea typeface="HG丸ｺﾞｼｯｸM-PRO" pitchFamily="50" charset="-128"/>
              </a:rPr>
              <a:t>拡</a:t>
            </a:r>
          </a:p>
        </p:txBody>
      </p:sp>
      <p:sp>
        <p:nvSpPr>
          <p:cNvPr id="5" name="正方形/長方形 11">
            <a:extLst>
              <a:ext uri="{FF2B5EF4-FFF2-40B4-BE49-F238E27FC236}">
                <a16:creationId xmlns:a16="http://schemas.microsoft.com/office/drawing/2014/main" id="{7C7DEFAB-E125-5EAE-9D01-ED44D0C82AD1}"/>
              </a:ext>
            </a:extLst>
          </p:cNvPr>
          <p:cNvSpPr>
            <a:spLocks noChangeArrowheads="1"/>
          </p:cNvSpPr>
          <p:nvPr/>
        </p:nvSpPr>
        <p:spPr bwMode="auto">
          <a:xfrm>
            <a:off x="306020" y="2829829"/>
            <a:ext cx="8404137" cy="571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446088" indent="-87313">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0097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4669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29241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3813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2000"/>
              </a:lnSpc>
              <a:spcBef>
                <a:spcPts val="1800"/>
              </a:spcBef>
              <a:tabLst>
                <a:tab pos="92075" algn="l"/>
                <a:tab pos="174625" algn="l"/>
                <a:tab pos="358775" algn="l"/>
                <a:tab pos="4489450" algn="l"/>
                <a:tab pos="4756150" algn="l"/>
                <a:tab pos="4932363" algn="l"/>
                <a:tab pos="5291138" algn="l"/>
                <a:tab pos="5557838" algn="l"/>
                <a:tab pos="5743575" algn="l"/>
                <a:tab pos="6367463" algn="l"/>
                <a:tab pos="8166100" algn="l"/>
              </a:tabLst>
            </a:pPr>
            <a:r>
              <a:rPr lang="ja-JP" altLang="en-US" sz="1600" b="1" dirty="0">
                <a:latin typeface="ＭＳ Ｐゴシック" panose="020B0600070205080204" pitchFamily="50" charset="-128"/>
              </a:rPr>
              <a:t>　■　学力分析に基づく演習を活用した苦手分野克服事業　　 </a:t>
            </a:r>
            <a:r>
              <a:rPr lang="en-US" altLang="ja-JP" sz="1600" b="1" dirty="0">
                <a:latin typeface="ＭＳ Ｐゴシック" panose="020B0600070205080204" pitchFamily="50" charset="-128"/>
              </a:rPr>
              <a:t>(</a:t>
            </a:r>
            <a:r>
              <a:rPr lang="ja-JP" altLang="en-US" sz="1600" b="1" dirty="0">
                <a:latin typeface="ＭＳ Ｐゴシック" panose="020B0600070205080204" pitchFamily="50" charset="-128"/>
              </a:rPr>
              <a:t>　　　 　８００万円</a:t>
            </a:r>
            <a:r>
              <a:rPr lang="ja-JP" altLang="ja-JP" sz="1600" b="1" dirty="0">
                <a:latin typeface="ＭＳ Ｐゴシック" panose="020B0600070205080204" pitchFamily="50" charset="-128"/>
              </a:rPr>
              <a:t>）</a:t>
            </a:r>
            <a:endParaRPr lang="en-US" altLang="ja-JP" sz="1400" b="1" dirty="0">
              <a:latin typeface="ＭＳ Ｐゴシック" panose="020B0600070205080204" pitchFamily="50" charset="-128"/>
            </a:endParaRPr>
          </a:p>
          <a:p>
            <a:pPr lvl="1" eaLnBrk="1" hangingPunct="1">
              <a:lnSpc>
                <a:spcPts val="2000"/>
              </a:lnSpc>
              <a:buFont typeface="Wingdings" panose="05000000000000000000" pitchFamily="2" charset="2"/>
              <a:buChar char="Ø"/>
            </a:pPr>
            <a:r>
              <a:rPr lang="ja-JP" altLang="en-US" sz="1400" dirty="0">
                <a:latin typeface="ＭＳ Ｐゴシック" panose="020B0600070205080204" pitchFamily="50" charset="-128"/>
              </a:rPr>
              <a:t>　区内全中学校で模擬テストを実施し、苦手分野の分析や反復演習を実施</a:t>
            </a:r>
            <a:endParaRPr lang="en-US" altLang="ja-JP" sz="1400" dirty="0">
              <a:latin typeface="ＭＳ Ｐゴシック" panose="020B0600070205080204" pitchFamily="50" charset="-128"/>
            </a:endParaRPr>
          </a:p>
        </p:txBody>
      </p:sp>
      <p:sp>
        <p:nvSpPr>
          <p:cNvPr id="8" name="正方形/長方形 11">
            <a:extLst>
              <a:ext uri="{FF2B5EF4-FFF2-40B4-BE49-F238E27FC236}">
                <a16:creationId xmlns:a16="http://schemas.microsoft.com/office/drawing/2014/main" id="{E55A3FFE-DDC6-0AE5-7758-71CEB36DB57E}"/>
              </a:ext>
            </a:extLst>
          </p:cNvPr>
          <p:cNvSpPr>
            <a:spLocks noChangeArrowheads="1"/>
          </p:cNvSpPr>
          <p:nvPr/>
        </p:nvSpPr>
        <p:spPr bwMode="auto">
          <a:xfrm>
            <a:off x="306020" y="3370415"/>
            <a:ext cx="8051348" cy="571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446088" indent="-87313">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0097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4669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29241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3813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2000"/>
              </a:lnSpc>
              <a:spcBef>
                <a:spcPts val="1800"/>
              </a:spcBef>
              <a:tabLst>
                <a:tab pos="92075" algn="l"/>
                <a:tab pos="174625" algn="l"/>
                <a:tab pos="358775" algn="l"/>
                <a:tab pos="4489450" algn="l"/>
                <a:tab pos="4756150" algn="l"/>
                <a:tab pos="4932363" algn="l"/>
                <a:tab pos="5291138" algn="l"/>
                <a:tab pos="5557838" algn="l"/>
                <a:tab pos="5743575" algn="l"/>
                <a:tab pos="6367463" algn="l"/>
                <a:tab pos="8166100" algn="l"/>
              </a:tabLst>
            </a:pPr>
            <a:r>
              <a:rPr lang="ja-JP" altLang="en-US" sz="1600" b="1" dirty="0">
                <a:latin typeface="ＭＳ Ｐゴシック" panose="020B0600070205080204" pitchFamily="50" charset="-128"/>
              </a:rPr>
              <a:t>　■　発展型学習支援事業                                               （　　 １，６００万円</a:t>
            </a:r>
            <a:r>
              <a:rPr lang="ja-JP" altLang="ja-JP" sz="1600" b="1" dirty="0">
                <a:latin typeface="ＭＳ Ｐゴシック" panose="020B0600070205080204" pitchFamily="50" charset="-128"/>
              </a:rPr>
              <a:t>）</a:t>
            </a:r>
            <a:endParaRPr lang="en-US" altLang="ja-JP" sz="1400" b="1" dirty="0">
              <a:latin typeface="ＭＳ Ｐゴシック" panose="020B0600070205080204" pitchFamily="50" charset="-128"/>
            </a:endParaRPr>
          </a:p>
          <a:p>
            <a:pPr lvl="1" eaLnBrk="1" hangingPunct="1">
              <a:lnSpc>
                <a:spcPts val="2000"/>
              </a:lnSpc>
              <a:buFont typeface="Wingdings" panose="05000000000000000000" pitchFamily="2" charset="2"/>
              <a:buChar char="Ø"/>
            </a:pPr>
            <a:r>
              <a:rPr lang="ja-JP" altLang="en-US" sz="1400" dirty="0">
                <a:latin typeface="ＭＳ Ｐゴシック" panose="020B0600070205080204" pitchFamily="50" charset="-128"/>
              </a:rPr>
              <a:t>　成績中上位層を中心に進学に向けた発展的な内容の課外学習を実施</a:t>
            </a:r>
            <a:endParaRPr lang="en-US" altLang="ja-JP" sz="1400" dirty="0">
              <a:latin typeface="ＭＳ Ｐゴシック" panose="020B0600070205080204" pitchFamily="50" charset="-128"/>
            </a:endParaRPr>
          </a:p>
        </p:txBody>
      </p:sp>
      <p:sp>
        <p:nvSpPr>
          <p:cNvPr id="9" name="角丸四角形 17">
            <a:extLst>
              <a:ext uri="{FF2B5EF4-FFF2-40B4-BE49-F238E27FC236}">
                <a16:creationId xmlns:a16="http://schemas.microsoft.com/office/drawing/2014/main" id="{6B210720-60AC-8456-4178-9D05B765E3E0}"/>
              </a:ext>
            </a:extLst>
          </p:cNvPr>
          <p:cNvSpPr/>
          <p:nvPr/>
        </p:nvSpPr>
        <p:spPr>
          <a:xfrm>
            <a:off x="273682" y="1087458"/>
            <a:ext cx="8334375" cy="380776"/>
          </a:xfrm>
          <a:prstGeom prst="roundRect">
            <a:avLst>
              <a:gd name="adj" fmla="val 198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36000"/>
          <a:lstStyle/>
          <a:p>
            <a:pPr lvl="0">
              <a:defRPr/>
            </a:pPr>
            <a:r>
              <a:rPr kumimoji="1" lang="ja-JP" altLang="en-US"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a:cs typeface="+mn-cs"/>
              </a:rPr>
              <a:t>○</a:t>
            </a:r>
            <a:r>
              <a:rPr kumimoji="1" lang="ja-JP" altLang="en-US" sz="1600"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a:cs typeface="+mn-cs"/>
              </a:rPr>
              <a:t>　</a:t>
            </a:r>
            <a:r>
              <a:rPr lang="ja-JP" altLang="en-US" b="1" spc="-60" dirty="0">
                <a:solidFill>
                  <a:schemeClr val="tx1"/>
                </a:solidFill>
                <a:latin typeface="ＭＳ Ｐゴシック" panose="020B0600070205080204" pitchFamily="50" charset="-128"/>
                <a:ea typeface="ＭＳ Ｐゴシック"/>
              </a:rPr>
              <a:t>魅力ある子育て・教育環境の創出に向けた取組</a:t>
            </a:r>
            <a:endParaRPr lang="ja-JP" altLang="en-US" sz="1600" spc="-60" dirty="0">
              <a:solidFill>
                <a:schemeClr val="tx1"/>
              </a:solidFill>
              <a:latin typeface="ＭＳ Ｐゴシック" panose="020B0600070205080204" pitchFamily="50" charset="-128"/>
              <a:ea typeface="ＭＳ Ｐゴシック"/>
            </a:endParaRPr>
          </a:p>
        </p:txBody>
      </p:sp>
      <p:sp>
        <p:nvSpPr>
          <p:cNvPr id="19" name="角丸四角形 17">
            <a:extLst>
              <a:ext uri="{FF2B5EF4-FFF2-40B4-BE49-F238E27FC236}">
                <a16:creationId xmlns:a16="http://schemas.microsoft.com/office/drawing/2014/main" id="{1B6EE899-5538-2ED7-43C0-90DCB23756EE}"/>
              </a:ext>
            </a:extLst>
          </p:cNvPr>
          <p:cNvSpPr/>
          <p:nvPr/>
        </p:nvSpPr>
        <p:spPr>
          <a:xfrm>
            <a:off x="270283" y="3878296"/>
            <a:ext cx="5978117" cy="391135"/>
          </a:xfrm>
          <a:prstGeom prst="roundRect">
            <a:avLst>
              <a:gd name="adj" fmla="val 198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36000"/>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a:cs typeface="+mn-cs"/>
              </a:rPr>
              <a:t>○</a:t>
            </a:r>
            <a:r>
              <a:rPr kumimoji="1" lang="ja-JP" altLang="en-US" sz="18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a:cs typeface="+mn-cs"/>
              </a:rPr>
              <a:t>　</a:t>
            </a:r>
            <a:r>
              <a:rPr kumimoji="1" lang="ja-JP" altLang="en-US" sz="1800" b="1" i="0" u="none" strike="noStrike" kern="1200" cap="none" spc="-60" normalizeH="0" baseline="0" noProof="0" dirty="0">
                <a:ln>
                  <a:noFill/>
                </a:ln>
                <a:solidFill>
                  <a:schemeClr val="tx1"/>
                </a:solidFill>
                <a:effectLst/>
                <a:uLnTx/>
                <a:uFillTx/>
                <a:latin typeface="ＭＳ Ｐゴシック" panose="020B0600070205080204" pitchFamily="50" charset="-128"/>
                <a:ea typeface="ＭＳ Ｐゴシック"/>
                <a:cs typeface="+mn-cs"/>
              </a:rPr>
              <a:t>将来のための投資的プロジェクトや大規模事業</a:t>
            </a:r>
            <a:r>
              <a:rPr lang="ja-JP" altLang="en-US" b="1" spc="-60" dirty="0">
                <a:solidFill>
                  <a:schemeClr val="tx1"/>
                </a:solidFill>
                <a:latin typeface="ＭＳ Ｐゴシック" panose="020B0600070205080204" pitchFamily="50" charset="-128"/>
                <a:ea typeface="ＭＳ Ｐゴシック"/>
              </a:rPr>
              <a:t>等の取組</a:t>
            </a:r>
            <a:endParaRPr kumimoji="1" lang="ja-JP" altLang="en-US" sz="1800" b="1" i="0" u="none" strike="dblStrike" kern="1200" cap="none" spc="-60" normalizeH="0" noProof="0" dirty="0">
              <a:ln>
                <a:noFill/>
              </a:ln>
              <a:solidFill>
                <a:schemeClr val="tx1"/>
              </a:solidFill>
              <a:effectLst/>
              <a:uLnTx/>
              <a:uFillTx/>
              <a:latin typeface="ＭＳ Ｐゴシック" panose="020B0600070205080204" pitchFamily="50" charset="-128"/>
              <a:ea typeface="ＭＳ Ｐゴシック"/>
              <a:cs typeface="+mn-cs"/>
            </a:endParaRPr>
          </a:p>
        </p:txBody>
      </p:sp>
      <p:sp>
        <p:nvSpPr>
          <p:cNvPr id="6" name="角丸四角形 17">
            <a:extLst>
              <a:ext uri="{FF2B5EF4-FFF2-40B4-BE49-F238E27FC236}">
                <a16:creationId xmlns:a16="http://schemas.microsoft.com/office/drawing/2014/main" id="{4DD826FA-A62F-24A8-42E6-2BD74181BE8E}"/>
              </a:ext>
            </a:extLst>
          </p:cNvPr>
          <p:cNvSpPr/>
          <p:nvPr/>
        </p:nvSpPr>
        <p:spPr>
          <a:xfrm>
            <a:off x="161558" y="3377308"/>
            <a:ext cx="288925" cy="288925"/>
          </a:xfrm>
          <a:prstGeom prst="roundRect">
            <a:avLst>
              <a:gd name="adj" fmla="val 50000"/>
            </a:avLst>
          </a:prstGeom>
          <a:solidFill>
            <a:schemeClr val="bg1"/>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0" tIns="0" rIns="91400" bIns="35983"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384175" indent="-42863" algn="l" rtl="0" eaLnBrk="0" fontAlgn="base" hangingPunct="0">
              <a:spcBef>
                <a:spcPct val="0"/>
              </a:spcBef>
              <a:spcAft>
                <a:spcPct val="0"/>
              </a:spcAft>
              <a:defRPr kumimoji="1" kern="1200">
                <a:solidFill>
                  <a:schemeClr val="lt1"/>
                </a:solidFill>
                <a:latin typeface="+mn-lt"/>
                <a:ea typeface="+mn-ea"/>
                <a:cs typeface="+mn-cs"/>
              </a:defRPr>
            </a:lvl2pPr>
            <a:lvl3pPr marL="774700" indent="-92075" algn="l" rtl="0" eaLnBrk="0" fontAlgn="base" hangingPunct="0">
              <a:spcBef>
                <a:spcPct val="0"/>
              </a:spcBef>
              <a:spcAft>
                <a:spcPct val="0"/>
              </a:spcAft>
              <a:defRPr kumimoji="1" kern="1200">
                <a:solidFill>
                  <a:schemeClr val="lt1"/>
                </a:solidFill>
                <a:latin typeface="+mn-lt"/>
                <a:ea typeface="+mn-ea"/>
                <a:cs typeface="+mn-cs"/>
              </a:defRPr>
            </a:lvl3pPr>
            <a:lvl4pPr marL="1163638" indent="-139700" algn="l" rtl="0" eaLnBrk="0" fontAlgn="base" hangingPunct="0">
              <a:spcBef>
                <a:spcPct val="0"/>
              </a:spcBef>
              <a:spcAft>
                <a:spcPct val="0"/>
              </a:spcAft>
              <a:defRPr kumimoji="1" kern="1200">
                <a:solidFill>
                  <a:schemeClr val="lt1"/>
                </a:solidFill>
                <a:latin typeface="+mn-lt"/>
                <a:ea typeface="+mn-ea"/>
                <a:cs typeface="+mn-cs"/>
              </a:defRPr>
            </a:lvl4pPr>
            <a:lvl5pPr marL="1554163" indent="-188913"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eaLnBrk="1" hangingPunct="1">
              <a:defRPr/>
            </a:pPr>
            <a:r>
              <a:rPr lang="ja-JP" altLang="en-US" b="1" dirty="0">
                <a:solidFill>
                  <a:srgbClr val="000000"/>
                </a:solidFill>
                <a:latin typeface="HG丸ｺﾞｼｯｸM-PRO" pitchFamily="50" charset="-128"/>
                <a:ea typeface="HG丸ｺﾞｼｯｸM-PRO" pitchFamily="50" charset="-128"/>
              </a:rPr>
              <a:t>新</a:t>
            </a:r>
          </a:p>
        </p:txBody>
      </p:sp>
      <p:sp>
        <p:nvSpPr>
          <p:cNvPr id="7" name="角丸四角形 17">
            <a:extLst>
              <a:ext uri="{FF2B5EF4-FFF2-40B4-BE49-F238E27FC236}">
                <a16:creationId xmlns:a16="http://schemas.microsoft.com/office/drawing/2014/main" id="{7A82BE85-2C94-4D90-3D94-CC8D5F83E567}"/>
              </a:ext>
            </a:extLst>
          </p:cNvPr>
          <p:cNvSpPr/>
          <p:nvPr/>
        </p:nvSpPr>
        <p:spPr>
          <a:xfrm>
            <a:off x="161558" y="2850538"/>
            <a:ext cx="288925" cy="288925"/>
          </a:xfrm>
          <a:prstGeom prst="roundRect">
            <a:avLst>
              <a:gd name="adj" fmla="val 50000"/>
            </a:avLst>
          </a:prstGeom>
          <a:solidFill>
            <a:schemeClr val="bg1"/>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0" tIns="0" rIns="91400" bIns="35983"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384175" indent="-42863" algn="l" rtl="0" eaLnBrk="0" fontAlgn="base" hangingPunct="0">
              <a:spcBef>
                <a:spcPct val="0"/>
              </a:spcBef>
              <a:spcAft>
                <a:spcPct val="0"/>
              </a:spcAft>
              <a:defRPr kumimoji="1" kern="1200">
                <a:solidFill>
                  <a:schemeClr val="lt1"/>
                </a:solidFill>
                <a:latin typeface="+mn-lt"/>
                <a:ea typeface="+mn-ea"/>
                <a:cs typeface="+mn-cs"/>
              </a:defRPr>
            </a:lvl2pPr>
            <a:lvl3pPr marL="774700" indent="-92075" algn="l" rtl="0" eaLnBrk="0" fontAlgn="base" hangingPunct="0">
              <a:spcBef>
                <a:spcPct val="0"/>
              </a:spcBef>
              <a:spcAft>
                <a:spcPct val="0"/>
              </a:spcAft>
              <a:defRPr kumimoji="1" kern="1200">
                <a:solidFill>
                  <a:schemeClr val="lt1"/>
                </a:solidFill>
                <a:latin typeface="+mn-lt"/>
                <a:ea typeface="+mn-ea"/>
                <a:cs typeface="+mn-cs"/>
              </a:defRPr>
            </a:lvl3pPr>
            <a:lvl4pPr marL="1163638" indent="-139700" algn="l" rtl="0" eaLnBrk="0" fontAlgn="base" hangingPunct="0">
              <a:spcBef>
                <a:spcPct val="0"/>
              </a:spcBef>
              <a:spcAft>
                <a:spcPct val="0"/>
              </a:spcAft>
              <a:defRPr kumimoji="1" kern="1200">
                <a:solidFill>
                  <a:schemeClr val="lt1"/>
                </a:solidFill>
                <a:latin typeface="+mn-lt"/>
                <a:ea typeface="+mn-ea"/>
                <a:cs typeface="+mn-cs"/>
              </a:defRPr>
            </a:lvl4pPr>
            <a:lvl5pPr marL="1554163" indent="-188913"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eaLnBrk="1" hangingPunct="1">
              <a:defRPr/>
            </a:pPr>
            <a:r>
              <a:rPr lang="ja-JP" altLang="en-US" b="1" dirty="0">
                <a:solidFill>
                  <a:srgbClr val="000000"/>
                </a:solidFill>
                <a:latin typeface="HG丸ｺﾞｼｯｸM-PRO" pitchFamily="50" charset="-128"/>
                <a:ea typeface="HG丸ｺﾞｼｯｸM-PRO" pitchFamily="50" charset="-128"/>
              </a:rPr>
              <a:t>新</a:t>
            </a:r>
          </a:p>
        </p:txBody>
      </p:sp>
      <p:sp>
        <p:nvSpPr>
          <p:cNvPr id="20" name="角丸四角形 17">
            <a:extLst>
              <a:ext uri="{FF2B5EF4-FFF2-40B4-BE49-F238E27FC236}">
                <a16:creationId xmlns:a16="http://schemas.microsoft.com/office/drawing/2014/main" id="{D1D909A9-EE31-A072-728C-CC581E783DE0}"/>
              </a:ext>
            </a:extLst>
          </p:cNvPr>
          <p:cNvSpPr/>
          <p:nvPr/>
        </p:nvSpPr>
        <p:spPr>
          <a:xfrm>
            <a:off x="161558" y="2085786"/>
            <a:ext cx="288925" cy="288925"/>
          </a:xfrm>
          <a:prstGeom prst="roundRect">
            <a:avLst>
              <a:gd name="adj" fmla="val 50000"/>
            </a:avLst>
          </a:prstGeom>
          <a:solidFill>
            <a:schemeClr val="bg1"/>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0" tIns="0" rIns="91400" bIns="35983"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384175" indent="-42863" algn="l" rtl="0" eaLnBrk="0" fontAlgn="base" hangingPunct="0">
              <a:spcBef>
                <a:spcPct val="0"/>
              </a:spcBef>
              <a:spcAft>
                <a:spcPct val="0"/>
              </a:spcAft>
              <a:defRPr kumimoji="1" kern="1200">
                <a:solidFill>
                  <a:schemeClr val="lt1"/>
                </a:solidFill>
                <a:latin typeface="+mn-lt"/>
                <a:ea typeface="+mn-ea"/>
                <a:cs typeface="+mn-cs"/>
              </a:defRPr>
            </a:lvl2pPr>
            <a:lvl3pPr marL="774700" indent="-92075" algn="l" rtl="0" eaLnBrk="0" fontAlgn="base" hangingPunct="0">
              <a:spcBef>
                <a:spcPct val="0"/>
              </a:spcBef>
              <a:spcAft>
                <a:spcPct val="0"/>
              </a:spcAft>
              <a:defRPr kumimoji="1" kern="1200">
                <a:solidFill>
                  <a:schemeClr val="lt1"/>
                </a:solidFill>
                <a:latin typeface="+mn-lt"/>
                <a:ea typeface="+mn-ea"/>
                <a:cs typeface="+mn-cs"/>
              </a:defRPr>
            </a:lvl3pPr>
            <a:lvl4pPr marL="1163638" indent="-139700" algn="l" rtl="0" eaLnBrk="0" fontAlgn="base" hangingPunct="0">
              <a:spcBef>
                <a:spcPct val="0"/>
              </a:spcBef>
              <a:spcAft>
                <a:spcPct val="0"/>
              </a:spcAft>
              <a:defRPr kumimoji="1" kern="1200">
                <a:solidFill>
                  <a:schemeClr val="lt1"/>
                </a:solidFill>
                <a:latin typeface="+mn-lt"/>
                <a:ea typeface="+mn-ea"/>
                <a:cs typeface="+mn-cs"/>
              </a:defRPr>
            </a:lvl4pPr>
            <a:lvl5pPr marL="1554163" indent="-188913"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eaLnBrk="1" hangingPunct="1">
              <a:defRPr/>
            </a:pPr>
            <a:r>
              <a:rPr lang="ja-JP" altLang="en-US" b="1" dirty="0">
                <a:solidFill>
                  <a:srgbClr val="000000"/>
                </a:solidFill>
                <a:latin typeface="HG丸ｺﾞｼｯｸM-PRO" pitchFamily="50" charset="-128"/>
                <a:ea typeface="HG丸ｺﾞｼｯｸM-PRO" pitchFamily="50" charset="-128"/>
              </a:rPr>
              <a:t>新</a:t>
            </a:r>
          </a:p>
        </p:txBody>
      </p:sp>
      <p:sp>
        <p:nvSpPr>
          <p:cNvPr id="18" name="Rectangle 4">
            <a:extLst>
              <a:ext uri="{FF2B5EF4-FFF2-40B4-BE49-F238E27FC236}">
                <a16:creationId xmlns:a16="http://schemas.microsoft.com/office/drawing/2014/main" id="{D89AD770-EE2D-2A86-59BA-6290CD350020}"/>
              </a:ext>
            </a:extLst>
          </p:cNvPr>
          <p:cNvSpPr>
            <a:spLocks noChangeArrowheads="1"/>
          </p:cNvSpPr>
          <p:nvPr/>
        </p:nvSpPr>
        <p:spPr bwMode="auto">
          <a:xfrm>
            <a:off x="7420544" y="5388"/>
            <a:ext cx="1682522"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lIns="77929" tIns="38964" rIns="77929" bIns="38964" anchor="ctr"/>
          <a:lstStyle>
            <a:lvl1pPr>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7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7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dirty="0">
                <a:solidFill>
                  <a:srgbClr val="000099"/>
                </a:solidFill>
                <a:latin typeface="ＭＳ Ｐゴシック" panose="020B0600070205080204" pitchFamily="50" charset="-128"/>
                <a:ea typeface="HG創英角ｺﾞｼｯｸUB" panose="020B0909000000000000" pitchFamily="49" charset="-128"/>
              </a:rPr>
              <a:t>各区の特色ある</a:t>
            </a:r>
            <a:endParaRPr lang="en-US" altLang="ja-JP" sz="1400" dirty="0">
              <a:solidFill>
                <a:srgbClr val="000099"/>
              </a:solidFill>
              <a:latin typeface="ＭＳ Ｐゴシック" panose="020B0600070205080204" pitchFamily="50" charset="-128"/>
              <a:ea typeface="HG創英角ｺﾞｼｯｸUB" panose="020B0909000000000000" pitchFamily="49" charset="-128"/>
            </a:endParaRPr>
          </a:p>
          <a:p>
            <a:pPr algn="ctr" eaLnBrk="1" hangingPunct="1">
              <a:spcBef>
                <a:spcPct val="0"/>
              </a:spcBef>
              <a:buFontTx/>
              <a:buNone/>
            </a:pPr>
            <a:r>
              <a:rPr lang="ja-JP" altLang="en-US" sz="1400" dirty="0">
                <a:solidFill>
                  <a:srgbClr val="000099"/>
                </a:solidFill>
                <a:latin typeface="ＭＳ Ｐゴシック" panose="020B0600070205080204" pitchFamily="50" charset="-128"/>
                <a:ea typeface="HG創英角ｺﾞｼｯｸUB" panose="020B0909000000000000" pitchFamily="49" charset="-128"/>
              </a:rPr>
              <a:t>施策の展開</a:t>
            </a:r>
            <a:endParaRPr lang="en-US" altLang="ja-JP" sz="1400" dirty="0">
              <a:solidFill>
                <a:srgbClr val="000099"/>
              </a:solidFill>
              <a:latin typeface="ＭＳ Ｐゴシック" panose="020B0600070205080204" pitchFamily="50" charset="-128"/>
              <a:ea typeface="HG創英角ｺﾞｼｯｸUB" panose="020B0909000000000000" pitchFamily="49" charset="-128"/>
            </a:endParaRPr>
          </a:p>
        </p:txBody>
      </p:sp>
      <p:pic>
        <p:nvPicPr>
          <p:cNvPr id="21" name="図 20" descr="時計, 部屋 が含まれている画像&#10;&#10;自動的に生成された説明">
            <a:extLst>
              <a:ext uri="{FF2B5EF4-FFF2-40B4-BE49-F238E27FC236}">
                <a16:creationId xmlns:a16="http://schemas.microsoft.com/office/drawing/2014/main" id="{8544D34F-5EA2-80D8-BDEF-EE9D6A32443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330000" y="2766343"/>
            <a:ext cx="1679300" cy="1205737"/>
          </a:xfrm>
          <a:prstGeom prst="rect">
            <a:avLst/>
          </a:prstGeom>
        </p:spPr>
      </p:pic>
      <p:sp>
        <p:nvSpPr>
          <p:cNvPr id="28" name="正方形/長方形 11">
            <a:extLst>
              <a:ext uri="{FF2B5EF4-FFF2-40B4-BE49-F238E27FC236}">
                <a16:creationId xmlns:a16="http://schemas.microsoft.com/office/drawing/2014/main" id="{F4CBA2A6-F5F5-17E0-483D-9AFE2694E108}"/>
              </a:ext>
            </a:extLst>
          </p:cNvPr>
          <p:cNvSpPr>
            <a:spLocks noChangeArrowheads="1"/>
          </p:cNvSpPr>
          <p:nvPr/>
        </p:nvSpPr>
        <p:spPr bwMode="auto">
          <a:xfrm>
            <a:off x="301659" y="1443144"/>
            <a:ext cx="8747174" cy="571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446088" indent="-87313">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0097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4669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29241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3813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2000"/>
              </a:lnSpc>
              <a:spcBef>
                <a:spcPts val="1800"/>
              </a:spcBef>
              <a:tabLst>
                <a:tab pos="92075" algn="l"/>
                <a:tab pos="174625" algn="l"/>
                <a:tab pos="358775" algn="l"/>
                <a:tab pos="4489450" algn="l"/>
                <a:tab pos="4756150" algn="l"/>
                <a:tab pos="4932363" algn="l"/>
                <a:tab pos="5291138" algn="l"/>
                <a:tab pos="5557838" algn="l"/>
                <a:tab pos="5743575" algn="l"/>
                <a:tab pos="6367463" algn="l"/>
                <a:tab pos="8166100" algn="l"/>
              </a:tabLst>
            </a:pPr>
            <a:r>
              <a:rPr lang="ja-JP" altLang="en-US" sz="1600" b="1" dirty="0">
                <a:latin typeface="ＭＳ Ｐゴシック" panose="020B0600070205080204" pitchFamily="50" charset="-128"/>
              </a:rPr>
              <a:t>　■　西成区こども生活・まなびサポート事業　　　　　　　　　　  </a:t>
            </a:r>
            <a:r>
              <a:rPr lang="ja-JP" altLang="ja-JP" sz="1600" b="1" dirty="0">
                <a:latin typeface="ＭＳ Ｐゴシック" panose="020B0600070205080204" pitchFamily="50" charset="-128"/>
              </a:rPr>
              <a:t>（</a:t>
            </a:r>
            <a:r>
              <a:rPr lang="ja-JP" altLang="en-US" sz="1600" b="1" dirty="0">
                <a:latin typeface="ＭＳ Ｐゴシック" panose="020B0600070205080204" pitchFamily="50" charset="-128"/>
              </a:rPr>
              <a:t>１億４，８００万円</a:t>
            </a:r>
            <a:r>
              <a:rPr lang="en-US" altLang="ja-JP" sz="1600" b="1" dirty="0">
                <a:latin typeface="ＭＳ Ｐゴシック" panose="020B0600070205080204" pitchFamily="50" charset="-128"/>
              </a:rPr>
              <a:t>)</a:t>
            </a:r>
            <a:endParaRPr lang="en-US" altLang="ja-JP" sz="1400" b="1" dirty="0">
              <a:latin typeface="ＭＳ Ｐゴシック" panose="020B0600070205080204" pitchFamily="50" charset="-128"/>
            </a:endParaRPr>
          </a:p>
          <a:p>
            <a:pPr lvl="1" eaLnBrk="1" hangingPunct="1">
              <a:lnSpc>
                <a:spcPts val="2000"/>
              </a:lnSpc>
              <a:buFont typeface="Wingdings" panose="05000000000000000000" pitchFamily="2" charset="2"/>
              <a:buChar char="Ø"/>
            </a:pPr>
            <a:r>
              <a:rPr lang="ja-JP" altLang="en-US" sz="1400" dirty="0">
                <a:latin typeface="ＭＳ Ｐゴシック" panose="020B0600070205080204" pitchFamily="50" charset="-128"/>
              </a:rPr>
              <a:t>　学習姿勢に課題がある児童への寄り添い支援を行うサポーターの配置を区内全小学校に拡充</a:t>
            </a:r>
          </a:p>
        </p:txBody>
      </p:sp>
    </p:spTree>
    <p:extLst>
      <p:ext uri="{BB962C8B-B14F-4D97-AF65-F5344CB8AC3E}">
        <p14:creationId xmlns:p14="http://schemas.microsoft.com/office/powerpoint/2010/main" val="3933135740"/>
      </p:ext>
    </p:extLst>
  </p:cSld>
  <p:clrMapOvr>
    <a:masterClrMapping/>
  </p:clrMapOvr>
  <p:transition/>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26547</TotalTime>
  <Words>543</Words>
  <Application>Microsoft Office PowerPoint</Application>
  <PresentationFormat>画面に合わせる (16:9)</PresentationFormat>
  <Paragraphs>119</Paragraphs>
  <Slides>2</Slides>
  <Notes>2</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ariant>
        <vt:lpstr>目的別スライド ショー</vt:lpstr>
      </vt:variant>
      <vt:variant>
        <vt:i4>1</vt:i4>
      </vt:variant>
    </vt:vector>
  </HeadingPairs>
  <TitlesOfParts>
    <vt:vector size="10" baseType="lpstr">
      <vt:lpstr>HGP創英角ｺﾞｼｯｸUB</vt:lpstr>
      <vt:lpstr>HG丸ｺﾞｼｯｸM-PRO</vt:lpstr>
      <vt:lpstr>Meiryo UI</vt:lpstr>
      <vt:lpstr>ＭＳ Ｐゴシック</vt:lpstr>
      <vt:lpstr>Arial</vt:lpstr>
      <vt:lpstr>Wingdings</vt:lpstr>
      <vt:lpstr>標準デザイン</vt:lpstr>
      <vt:lpstr>PowerPoint プレゼンテーション</vt:lpstr>
      <vt:lpstr>PowerPoint プレゼンテーション</vt:lpstr>
      <vt:lpstr>Ｒ３市長会見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Printed>2024-02-02T08:44:19Z</cp:lastPrinted>
  <dcterms:created xsi:type="dcterms:W3CDTF">2011-01-05T04:40:46Z</dcterms:created>
  <dcterms:modified xsi:type="dcterms:W3CDTF">2024-02-08T02:08:22Z</dcterms:modified>
</cp:coreProperties>
</file>