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handoutMasterIdLst>
    <p:handoutMasterId r:id="rId9"/>
  </p:handoutMasterIdLst>
  <p:sldIdLst>
    <p:sldId id="1194" r:id="rId2"/>
    <p:sldId id="1195" r:id="rId3"/>
    <p:sldId id="1196" r:id="rId4"/>
    <p:sldId id="1198" r:id="rId5"/>
    <p:sldId id="1202" r:id="rId6"/>
    <p:sldId id="2140" r:id="rId7"/>
  </p:sldIdLst>
  <p:sldSz cx="9144000" cy="5143500" type="screen16x9"/>
  <p:notesSz cx="6807200" cy="9939338"/>
  <p:custShowLst>
    <p:custShow name="Ｒ３市長会見" id="0">
      <p:sldLst/>
    </p:custShow>
  </p:custShowLst>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382588" indent="-4127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773113" indent="-90488"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162050" indent="-138113"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552575" indent="-187325"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65"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66"/>
    <a:srgbClr val="3366CC"/>
    <a:srgbClr val="DEE8F2"/>
    <a:srgbClr val="F9907B"/>
    <a:srgbClr val="99CCFF"/>
    <a:srgbClr val="87A9CF"/>
    <a:srgbClr val="6B7C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4" autoAdjust="0"/>
    <p:restoredTop sz="84015" autoAdjust="0"/>
  </p:normalViewPr>
  <p:slideViewPr>
    <p:cSldViewPr snapToGrid="0">
      <p:cViewPr varScale="1">
        <p:scale>
          <a:sx n="80" d="100"/>
          <a:sy n="80" d="100"/>
        </p:scale>
        <p:origin x="1080" y="72"/>
      </p:cViewPr>
      <p:guideLst>
        <p:guide orient="horz" pos="1665"/>
        <p:guide pos="2880"/>
      </p:guideLst>
    </p:cSldViewPr>
  </p:slideViewPr>
  <p:notesTextViewPr>
    <p:cViewPr>
      <p:scale>
        <a:sx n="100" d="100"/>
        <a:sy n="100" d="100"/>
      </p:scale>
      <p:origin x="0" y="0"/>
    </p:cViewPr>
  </p:notesTextViewPr>
  <p:notesViewPr>
    <p:cSldViewPr snapToGrid="0">
      <p:cViewPr varScale="1">
        <p:scale>
          <a:sx n="41" d="100"/>
          <a:sy n="41" d="100"/>
        </p:scale>
        <p:origin x="-2784" y="-120"/>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0.17006420268727274"/>
          <c:y val="3.9819018358019992E-3"/>
          <c:w val="0.80100582463144565"/>
          <c:h val="0.99601809816419862"/>
        </c:manualLayout>
      </c:layout>
      <c:pieChart>
        <c:varyColors val="1"/>
        <c:ser>
          <c:idx val="0"/>
          <c:order val="0"/>
          <c:tx>
            <c:strRef>
              <c:f>Sheet1!$B$1</c:f>
              <c:strCache>
                <c:ptCount val="1"/>
                <c:pt idx="0">
                  <c:v>R3予算</c:v>
                </c:pt>
              </c:strCache>
            </c:strRef>
          </c:tx>
          <c:dPt>
            <c:idx val="0"/>
            <c:bubble3D val="0"/>
            <c:spPr>
              <a:solidFill>
                <a:srgbClr val="FFABAB"/>
              </a:solidFill>
            </c:spPr>
            <c:extLst>
              <c:ext xmlns:c16="http://schemas.microsoft.com/office/drawing/2014/chart" uri="{C3380CC4-5D6E-409C-BE32-E72D297353CC}">
                <c16:uniqueId val="{00000000-0F98-47CC-AA84-B55153AEAF22}"/>
              </c:ext>
            </c:extLst>
          </c:dPt>
          <c:dPt>
            <c:idx val="1"/>
            <c:bubble3D val="0"/>
            <c:spPr>
              <a:solidFill>
                <a:srgbClr val="FFC000"/>
              </a:solidFill>
            </c:spPr>
            <c:extLst>
              <c:ext xmlns:c16="http://schemas.microsoft.com/office/drawing/2014/chart" uri="{C3380CC4-5D6E-409C-BE32-E72D297353CC}">
                <c16:uniqueId val="{00000001-0F98-47CC-AA84-B55153AEAF22}"/>
              </c:ext>
            </c:extLst>
          </c:dPt>
          <c:dPt>
            <c:idx val="2"/>
            <c:bubble3D val="0"/>
            <c:extLst>
              <c:ext xmlns:c16="http://schemas.microsoft.com/office/drawing/2014/chart" uri="{C3380CC4-5D6E-409C-BE32-E72D297353CC}">
                <c16:uniqueId val="{00000002-0F98-47CC-AA84-B55153AEAF22}"/>
              </c:ext>
            </c:extLst>
          </c:dPt>
          <c:dPt>
            <c:idx val="3"/>
            <c:bubble3D val="0"/>
            <c:spPr>
              <a:solidFill>
                <a:srgbClr val="FFFF00"/>
              </a:solidFill>
            </c:spPr>
            <c:extLst>
              <c:ext xmlns:c16="http://schemas.microsoft.com/office/drawing/2014/chart" uri="{C3380CC4-5D6E-409C-BE32-E72D297353CC}">
                <c16:uniqueId val="{00000003-0F98-47CC-AA84-B55153AEAF22}"/>
              </c:ext>
            </c:extLst>
          </c:dPt>
          <c:dPt>
            <c:idx val="4"/>
            <c:bubble3D val="0"/>
            <c:spPr>
              <a:solidFill>
                <a:srgbClr val="FF3D3D"/>
              </a:solidFill>
            </c:spPr>
            <c:extLst>
              <c:ext xmlns:c16="http://schemas.microsoft.com/office/drawing/2014/chart" uri="{C3380CC4-5D6E-409C-BE32-E72D297353CC}">
                <c16:uniqueId val="{00000004-0F98-47CC-AA84-B55153AEAF22}"/>
              </c:ext>
            </c:extLst>
          </c:dPt>
          <c:dPt>
            <c:idx val="5"/>
            <c:bubble3D val="0"/>
            <c:spPr>
              <a:solidFill>
                <a:schemeClr val="accent5">
                  <a:lumMod val="90000"/>
                </a:schemeClr>
              </a:solidFill>
            </c:spPr>
            <c:extLst>
              <c:ext xmlns:c16="http://schemas.microsoft.com/office/drawing/2014/chart" uri="{C3380CC4-5D6E-409C-BE32-E72D297353CC}">
                <c16:uniqueId val="{00000005-0F98-47CC-AA84-B55153AEAF22}"/>
              </c:ext>
            </c:extLst>
          </c:dPt>
          <c:dPt>
            <c:idx val="6"/>
            <c:bubble3D val="0"/>
            <c:spPr>
              <a:solidFill>
                <a:srgbClr val="FFFF99"/>
              </a:solidFill>
            </c:spPr>
            <c:extLst>
              <c:ext xmlns:c16="http://schemas.microsoft.com/office/drawing/2014/chart" uri="{C3380CC4-5D6E-409C-BE32-E72D297353CC}">
                <c16:uniqueId val="{00000006-0F98-47CC-AA84-B55153AEAF22}"/>
              </c:ext>
            </c:extLst>
          </c:dPt>
          <c:dPt>
            <c:idx val="7"/>
            <c:bubble3D val="0"/>
            <c:spPr>
              <a:solidFill>
                <a:srgbClr val="CDEEF1"/>
              </a:solidFill>
            </c:spPr>
            <c:extLst>
              <c:ext xmlns:c16="http://schemas.microsoft.com/office/drawing/2014/chart" uri="{C3380CC4-5D6E-409C-BE32-E72D297353CC}">
                <c16:uniqueId val="{00000007-0F98-47CC-AA84-B55153AEAF22}"/>
              </c:ext>
            </c:extLst>
          </c:dPt>
          <c:dLbls>
            <c:dLbl>
              <c:idx val="0"/>
              <c:layout>
                <c:manualLayout>
                  <c:x val="-0.16301942257217847"/>
                  <c:y val="0.10396218248785924"/>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F98-47CC-AA84-B55153AEAF22}"/>
                </c:ext>
              </c:extLst>
            </c:dLbl>
            <c:dLbl>
              <c:idx val="1"/>
              <c:layout>
                <c:manualLayout>
                  <c:x val="-0.15046745101305958"/>
                  <c:y val="-0.19757840949333647"/>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98-47CC-AA84-B55153AEAF22}"/>
                </c:ext>
              </c:extLst>
            </c:dLbl>
            <c:dLbl>
              <c:idx val="2"/>
              <c:layout>
                <c:manualLayout>
                  <c:x val="1.0481022670358534E-2"/>
                  <c:y val="-0.11947632919599618"/>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F98-47CC-AA84-B55153AEAF22}"/>
                </c:ext>
              </c:extLst>
            </c:dLbl>
            <c:dLbl>
              <c:idx val="3"/>
              <c:layout>
                <c:manualLayout>
                  <c:x val="0.11609735146743021"/>
                  <c:y val="-0.15038963223140406"/>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F98-47CC-AA84-B55153AEAF22}"/>
                </c:ext>
              </c:extLst>
            </c:dLbl>
            <c:dLbl>
              <c:idx val="4"/>
              <c:delete val="1"/>
              <c:extLst>
                <c:ext xmlns:c15="http://schemas.microsoft.com/office/drawing/2012/chart" uri="{CE6537A1-D6FC-4f65-9D91-7224C49458BB}"/>
                <c:ext xmlns:c16="http://schemas.microsoft.com/office/drawing/2014/chart" uri="{C3380CC4-5D6E-409C-BE32-E72D297353CC}">
                  <c16:uniqueId val="{00000004-0F98-47CC-AA84-B55153AEAF22}"/>
                </c:ext>
              </c:extLst>
            </c:dLbl>
            <c:dLbl>
              <c:idx val="5"/>
              <c:layout>
                <c:manualLayout>
                  <c:x val="0.24239305721684523"/>
                  <c:y val="0.2330138122619225"/>
                </c:manualLayout>
              </c:layout>
              <c:tx>
                <c:rich>
                  <a:bodyPr/>
                  <a:lstStyle/>
                  <a:p>
                    <a:r>
                      <a:rPr lang="ja-JP" altLang="en-US" dirty="0"/>
                      <a:t>経済戦略費</a:t>
                    </a:r>
                    <a:r>
                      <a:rPr lang="ja-JP" altLang="en-US" baseline="0" dirty="0"/>
                      <a:t>
</a:t>
                    </a:r>
                    <a:r>
                      <a:rPr lang="en-US" altLang="ja-JP" baseline="0" dirty="0"/>
                      <a:t>109,052</a:t>
                    </a:r>
                    <a:endParaRPr lang="ja-JP" altLang="en-US" dirty="0"/>
                  </a:p>
                </c:rich>
              </c:tx>
              <c:dLblPos val="bestFit"/>
              <c:showLegendKey val="0"/>
              <c:showVal val="1"/>
              <c:showCatName val="1"/>
              <c:showSerName val="0"/>
              <c:showPercent val="0"/>
              <c:showBubbleSize val="0"/>
              <c:separator>
</c:separator>
              <c:extLst>
                <c:ext xmlns:c15="http://schemas.microsoft.com/office/drawing/2012/chart" uri="{CE6537A1-D6FC-4f65-9D91-7224C49458BB}">
                  <c15:showDataLabelsRange val="0"/>
                </c:ext>
                <c:ext xmlns:c16="http://schemas.microsoft.com/office/drawing/2014/chart" uri="{C3380CC4-5D6E-409C-BE32-E72D297353CC}">
                  <c16:uniqueId val="{00000005-0F98-47CC-AA84-B55153AEAF22}"/>
                </c:ext>
              </c:extLst>
            </c:dLbl>
            <c:dLbl>
              <c:idx val="6"/>
              <c:layout>
                <c:manualLayout>
                  <c:x val="0.12041309634000322"/>
                  <c:y val="0.13933549904182016"/>
                </c:manualLayout>
              </c:layout>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F98-47CC-AA84-B55153AEAF22}"/>
                </c:ext>
              </c:extLst>
            </c:dLbl>
            <c:dLbl>
              <c:idx val="7"/>
              <c:layout>
                <c:manualLayout>
                  <c:x val="7.0143529245354413E-2"/>
                  <c:y val="0.10944742805744193"/>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F98-47CC-AA84-B55153AEAF22}"/>
                </c:ext>
              </c:extLst>
            </c:dLbl>
            <c:dLbl>
              <c:idx val="8"/>
              <c:layout>
                <c:manualLayout>
                  <c:x val="-0.29347193386631609"/>
                  <c:y val="3.2016001771159141E-3"/>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F98-47CC-AA84-B55153AEAF22}"/>
                </c:ext>
              </c:extLst>
            </c:dLbl>
            <c:dLbl>
              <c:idx val="9"/>
              <c:layout>
                <c:manualLayout>
                  <c:x val="7.3055021090366809E-2"/>
                  <c:y val="7.4225131883358192E-2"/>
                </c:manualLayout>
              </c:layout>
              <c:spPr/>
              <c:txPr>
                <a:bodyPr/>
                <a:lstStyle/>
                <a:p>
                  <a:pPr>
                    <a:defRPr lang="ja-JP" sz="1010" b="1">
                      <a:latin typeface="+mn-ea"/>
                      <a:ea typeface="+mn-ea"/>
                    </a:defRPr>
                  </a:pPr>
                  <a:endParaRPr lang="ja-JP"/>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F98-47CC-AA84-B55153AEAF22}"/>
                </c:ext>
              </c:extLst>
            </c:dLbl>
            <c:spPr>
              <a:noFill/>
              <a:ln w="22978">
                <a:noFill/>
              </a:ln>
            </c:spPr>
            <c:txPr>
              <a:bodyPr/>
              <a:lstStyle/>
              <a:p>
                <a:pPr>
                  <a:defRPr lang="ja-JP" sz="1010" b="1">
                    <a:latin typeface="+mn-ea"/>
                    <a:ea typeface="+mn-ea"/>
                  </a:defRPr>
                </a:pPr>
                <a:endParaRPr lang="ja-JP"/>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Sheet1!$A$2:$A$10</c:f>
              <c:strCache>
                <c:ptCount val="9"/>
                <c:pt idx="0">
                  <c:v>福祉費</c:v>
                </c:pt>
                <c:pt idx="1">
                  <c:v>こども
青少年費</c:v>
                </c:pt>
                <c:pt idx="2">
                  <c:v>教育費</c:v>
                </c:pt>
                <c:pt idx="3">
                  <c:v>土木費</c:v>
                </c:pt>
                <c:pt idx="4">
                  <c:v>経済戦略費</c:v>
                </c:pt>
                <c:pt idx="5">
                  <c:v>いろいろ</c:v>
                </c:pt>
                <c:pt idx="6">
                  <c:v>総務費</c:v>
                </c:pt>
                <c:pt idx="7">
                  <c:v>公債費</c:v>
                </c:pt>
                <c:pt idx="8">
                  <c:v>予備費</c:v>
                </c:pt>
              </c:strCache>
            </c:strRef>
          </c:cat>
          <c:val>
            <c:numRef>
              <c:f>Sheet1!$B$2:$B$10</c:f>
              <c:numCache>
                <c:formatCode>#,##0_ </c:formatCode>
                <c:ptCount val="9"/>
                <c:pt idx="0">
                  <c:v>642114</c:v>
                </c:pt>
                <c:pt idx="1">
                  <c:v>271679</c:v>
                </c:pt>
                <c:pt idx="2">
                  <c:v>212860</c:v>
                </c:pt>
                <c:pt idx="3">
                  <c:v>157898</c:v>
                </c:pt>
                <c:pt idx="4">
                  <c:v>109052</c:v>
                </c:pt>
                <c:pt idx="5">
                  <c:v>306194</c:v>
                </c:pt>
                <c:pt idx="6">
                  <c:v>154697</c:v>
                </c:pt>
                <c:pt idx="7">
                  <c:v>160233</c:v>
                </c:pt>
                <c:pt idx="8">
                  <c:v>2000</c:v>
                </c:pt>
              </c:numCache>
            </c:numRef>
          </c:val>
          <c:extLst>
            <c:ext xmlns:c16="http://schemas.microsoft.com/office/drawing/2014/chart" uri="{C3380CC4-5D6E-409C-BE32-E72D297353CC}">
              <c16:uniqueId val="{0000000A-0F98-47CC-AA84-B55153AEAF22}"/>
            </c:ext>
          </c:extLst>
        </c:ser>
        <c:dLbls>
          <c:showLegendKey val="0"/>
          <c:showVal val="0"/>
          <c:showCatName val="0"/>
          <c:showSerName val="0"/>
          <c:showPercent val="0"/>
          <c:showBubbleSize val="0"/>
          <c:showLeaderLines val="0"/>
        </c:dLbls>
        <c:firstSliceAng val="0"/>
      </c:pieChart>
      <c:pieChart>
        <c:varyColors val="1"/>
        <c:ser>
          <c:idx val="1"/>
          <c:order val="1"/>
          <c:tx>
            <c:strRef>
              <c:f>Sheet1!$C$1</c:f>
              <c:strCache>
                <c:ptCount val="1"/>
                <c:pt idx="0">
                  <c:v>構成比</c:v>
                </c:pt>
              </c:strCache>
            </c:strRef>
          </c:tx>
          <c:dPt>
            <c:idx val="0"/>
            <c:bubble3D val="0"/>
            <c:spPr>
              <a:solidFill>
                <a:srgbClr val="FFCCCC"/>
              </a:solidFill>
            </c:spPr>
            <c:extLst>
              <c:ext xmlns:c16="http://schemas.microsoft.com/office/drawing/2014/chart" uri="{C3380CC4-5D6E-409C-BE32-E72D297353CC}">
                <c16:uniqueId val="{0000000B-0F98-47CC-AA84-B55153AEAF22}"/>
              </c:ext>
            </c:extLst>
          </c:dPt>
          <c:dPt>
            <c:idx val="1"/>
            <c:bubble3D val="0"/>
            <c:spPr>
              <a:solidFill>
                <a:srgbClr val="FFCC00"/>
              </a:solidFill>
            </c:spPr>
            <c:extLst>
              <c:ext xmlns:c16="http://schemas.microsoft.com/office/drawing/2014/chart" uri="{C3380CC4-5D6E-409C-BE32-E72D297353CC}">
                <c16:uniqueId val="{0000000C-0F98-47CC-AA84-B55153AEAF22}"/>
              </c:ext>
            </c:extLst>
          </c:dPt>
          <c:dPt>
            <c:idx val="2"/>
            <c:bubble3D val="0"/>
            <c:extLst>
              <c:ext xmlns:c16="http://schemas.microsoft.com/office/drawing/2014/chart" uri="{C3380CC4-5D6E-409C-BE32-E72D297353CC}">
                <c16:uniqueId val="{0000000D-0F98-47CC-AA84-B55153AEAF22}"/>
              </c:ext>
            </c:extLst>
          </c:dPt>
          <c:dPt>
            <c:idx val="3"/>
            <c:bubble3D val="0"/>
            <c:spPr>
              <a:solidFill>
                <a:srgbClr val="FFFF00"/>
              </a:solidFill>
            </c:spPr>
            <c:extLst>
              <c:ext xmlns:c16="http://schemas.microsoft.com/office/drawing/2014/chart" uri="{C3380CC4-5D6E-409C-BE32-E72D297353CC}">
                <c16:uniqueId val="{0000000E-0F98-47CC-AA84-B55153AEAF22}"/>
              </c:ext>
            </c:extLst>
          </c:dPt>
          <c:dPt>
            <c:idx val="4"/>
            <c:bubble3D val="0"/>
            <c:spPr>
              <a:solidFill>
                <a:srgbClr val="FF5050"/>
              </a:solidFill>
            </c:spPr>
            <c:extLst>
              <c:ext xmlns:c16="http://schemas.microsoft.com/office/drawing/2014/chart" uri="{C3380CC4-5D6E-409C-BE32-E72D297353CC}">
                <c16:uniqueId val="{0000000F-0F98-47CC-AA84-B55153AEAF22}"/>
              </c:ext>
            </c:extLst>
          </c:dPt>
          <c:dPt>
            <c:idx val="5"/>
            <c:bubble3D val="0"/>
            <c:spPr>
              <a:solidFill>
                <a:schemeClr val="accent1">
                  <a:lumMod val="75000"/>
                </a:schemeClr>
              </a:solidFill>
            </c:spPr>
            <c:extLst>
              <c:ext xmlns:c16="http://schemas.microsoft.com/office/drawing/2014/chart" uri="{C3380CC4-5D6E-409C-BE32-E72D297353CC}">
                <c16:uniqueId val="{00000010-0F98-47CC-AA84-B55153AEAF22}"/>
              </c:ext>
            </c:extLst>
          </c:dPt>
          <c:dPt>
            <c:idx val="6"/>
            <c:bubble3D val="0"/>
            <c:spPr>
              <a:solidFill>
                <a:schemeClr val="accent4">
                  <a:lumMod val="40000"/>
                  <a:lumOff val="60000"/>
                </a:schemeClr>
              </a:solidFill>
            </c:spPr>
            <c:extLst>
              <c:ext xmlns:c16="http://schemas.microsoft.com/office/drawing/2014/chart" uri="{C3380CC4-5D6E-409C-BE32-E72D297353CC}">
                <c16:uniqueId val="{00000011-0F98-47CC-AA84-B55153AEAF22}"/>
              </c:ext>
            </c:extLst>
          </c:dPt>
          <c:dPt>
            <c:idx val="7"/>
            <c:bubble3D val="0"/>
            <c:spPr>
              <a:solidFill>
                <a:schemeClr val="bg2">
                  <a:lumMod val="20000"/>
                  <a:lumOff val="80000"/>
                </a:schemeClr>
              </a:solidFill>
            </c:spPr>
            <c:extLst>
              <c:ext xmlns:c16="http://schemas.microsoft.com/office/drawing/2014/chart" uri="{C3380CC4-5D6E-409C-BE32-E72D297353CC}">
                <c16:uniqueId val="{00000012-0F98-47CC-AA84-B55153AEAF22}"/>
              </c:ext>
            </c:extLst>
          </c:dPt>
          <c:dLbls>
            <c:dLbl>
              <c:idx val="0"/>
              <c:layout>
                <c:manualLayout>
                  <c:x val="-0.17610349100058095"/>
                  <c:y val="0.1673905928255595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F98-47CC-AA84-B55153AEAF22}"/>
                </c:ext>
              </c:extLst>
            </c:dLbl>
            <c:dLbl>
              <c:idx val="1"/>
              <c:layout>
                <c:manualLayout>
                  <c:x val="-0.12898538562208492"/>
                  <c:y val="-6.853921061698731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F98-47CC-AA84-B55153AEAF22}"/>
                </c:ext>
              </c:extLst>
            </c:dLbl>
            <c:dLbl>
              <c:idx val="2"/>
              <c:layout>
                <c:manualLayout>
                  <c:x val="9.1888078983663902E-3"/>
                  <c:y val="-6.530071129099590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F98-47CC-AA84-B55153AEAF22}"/>
                </c:ext>
              </c:extLst>
            </c:dLbl>
            <c:dLbl>
              <c:idx val="3"/>
              <c:layout>
                <c:manualLayout>
                  <c:x val="9.5293571112948061E-2"/>
                  <c:y val="-6.007085595003578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F98-47CC-AA84-B55153AEAF22}"/>
                </c:ext>
              </c:extLst>
            </c:dLbl>
            <c:dLbl>
              <c:idx val="4"/>
              <c:delete val="1"/>
              <c:extLst>
                <c:ext xmlns:c15="http://schemas.microsoft.com/office/drawing/2012/chart" uri="{CE6537A1-D6FC-4f65-9D91-7224C49458BB}"/>
                <c:ext xmlns:c16="http://schemas.microsoft.com/office/drawing/2014/chart" uri="{C3380CC4-5D6E-409C-BE32-E72D297353CC}">
                  <c16:uniqueId val="{0000000F-0F98-47CC-AA84-B55153AEAF22}"/>
                </c:ext>
              </c:extLst>
            </c:dLbl>
            <c:dLbl>
              <c:idx val="5"/>
              <c:layout>
                <c:manualLayout>
                  <c:x val="0.14628543409818071"/>
                  <c:y val="0.29532425486481734"/>
                </c:manualLayout>
              </c:layout>
              <c:tx>
                <c:rich>
                  <a:bodyPr/>
                  <a:lstStyle/>
                  <a:p>
                    <a:r>
                      <a:rPr lang="en-US" altLang="ja-JP" dirty="0"/>
                      <a:t>5.4%</a:t>
                    </a:r>
                  </a:p>
                </c:rich>
              </c:tx>
              <c:dLblPos val="bestFi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0F98-47CC-AA84-B55153AEAF22}"/>
                </c:ext>
              </c:extLst>
            </c:dLbl>
            <c:dLbl>
              <c:idx val="6"/>
              <c:layout>
                <c:manualLayout>
                  <c:x val="0.15758195212887585"/>
                  <c:y val="0.1857876937984031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F98-47CC-AA84-B55153AEAF22}"/>
                </c:ext>
              </c:extLst>
            </c:dLbl>
            <c:dLbl>
              <c:idx val="7"/>
              <c:layout>
                <c:manualLayout>
                  <c:x val="7.1553480515640408E-2"/>
                  <c:y val="0.19826535663506598"/>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0F98-47CC-AA84-B55153AEAF22}"/>
                </c:ext>
              </c:extLst>
            </c:dLbl>
            <c:dLbl>
              <c:idx val="8"/>
              <c:layout>
                <c:manualLayout>
                  <c:x val="-0.29367812738346821"/>
                  <c:y val="8.9007216419258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4057-42A2-8CDC-E23C72225173}"/>
                </c:ext>
              </c:extLst>
            </c:dLbl>
            <c:spPr>
              <a:noFill/>
              <a:ln w="23411">
                <a:noFill/>
              </a:ln>
            </c:spPr>
            <c:txPr>
              <a:bodyPr wrap="square" lIns="38100" tIns="19050" rIns="38100" bIns="19050" anchor="ctr">
                <a:spAutoFit/>
              </a:bodyPr>
              <a:lstStyle/>
              <a:p>
                <a:pPr>
                  <a:defRPr lang="ja-JP" sz="1014" b="1">
                    <a:latin typeface="+mn-ea"/>
                    <a:ea typeface="+mn-ea"/>
                  </a:defRPr>
                </a:pPr>
                <a:endParaRPr lang="ja-JP"/>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Sheet1!$A$2:$A$10</c:f>
              <c:strCache>
                <c:ptCount val="9"/>
                <c:pt idx="0">
                  <c:v>福祉費</c:v>
                </c:pt>
                <c:pt idx="1">
                  <c:v>こども
青少年費</c:v>
                </c:pt>
                <c:pt idx="2">
                  <c:v>教育費</c:v>
                </c:pt>
                <c:pt idx="3">
                  <c:v>土木費</c:v>
                </c:pt>
                <c:pt idx="4">
                  <c:v>経済戦略費</c:v>
                </c:pt>
                <c:pt idx="5">
                  <c:v>いろいろ</c:v>
                </c:pt>
                <c:pt idx="6">
                  <c:v>総務費</c:v>
                </c:pt>
                <c:pt idx="7">
                  <c:v>公債費</c:v>
                </c:pt>
                <c:pt idx="8">
                  <c:v>予備費</c:v>
                </c:pt>
              </c:strCache>
            </c:strRef>
          </c:cat>
          <c:val>
            <c:numRef>
              <c:f>Sheet1!$C$2:$C$10</c:f>
              <c:numCache>
                <c:formatCode>0.0%</c:formatCode>
                <c:ptCount val="9"/>
                <c:pt idx="0">
                  <c:v>0.31839411085387365</c:v>
                </c:pt>
                <c:pt idx="1">
                  <c:v>0.13471282925254632</c:v>
                </c:pt>
                <c:pt idx="2">
                  <c:v>0.10554725552838833</c:v>
                </c:pt>
                <c:pt idx="3">
                  <c:v>7.8294186570616653E-2</c:v>
                </c:pt>
                <c:pt idx="4">
                  <c:v>5.4073754157107037E-2</c:v>
                </c:pt>
                <c:pt idx="5">
                  <c:v>0.15182719326909394</c:v>
                </c:pt>
                <c:pt idx="6">
                  <c:v>7.670696132892553E-2</c:v>
                </c:pt>
                <c:pt idx="7">
                  <c:v>7.9452003171475369E-2</c:v>
                </c:pt>
                <c:pt idx="8">
                  <c:v>9.9170586797320617E-4</c:v>
                </c:pt>
              </c:numCache>
            </c:numRef>
          </c:val>
          <c:extLst>
            <c:ext xmlns:c16="http://schemas.microsoft.com/office/drawing/2014/chart" uri="{C3380CC4-5D6E-409C-BE32-E72D297353CC}">
              <c16:uniqueId val="{00000013-0F98-47CC-AA84-B55153AEAF22}"/>
            </c:ext>
          </c:extLst>
        </c:ser>
        <c:dLbls>
          <c:showLegendKey val="0"/>
          <c:showVal val="0"/>
          <c:showCatName val="0"/>
          <c:showSerName val="0"/>
          <c:showPercent val="0"/>
          <c:showBubbleSize val="0"/>
          <c:showLeaderLines val="0"/>
        </c:dLbls>
        <c:firstSliceAng val="0"/>
      </c:pieChart>
      <c:spPr>
        <a:noFill/>
        <a:ln w="23411">
          <a:noFill/>
        </a:ln>
      </c:spPr>
    </c:plotArea>
    <c:plotVisOnly val="1"/>
    <c:dispBlanksAs val="zero"/>
    <c:showDLblsOverMax val="0"/>
  </c:chart>
  <c:spPr>
    <a:ln>
      <a:noFill/>
    </a:ln>
  </c:spPr>
  <c:txPr>
    <a:bodyPr/>
    <a:lstStyle/>
    <a:p>
      <a:pPr>
        <a:defRPr sz="119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0.3339</cdr:x>
      <cdr:y>0.04545</cdr:y>
    </cdr:from>
    <cdr:to>
      <cdr:x>0.56674</cdr:x>
      <cdr:y>0.08769</cdr:y>
    </cdr:to>
    <cdr:cxnSp macro="">
      <cdr:nvCxnSpPr>
        <cdr:cNvPr id="3" name="直線コネクタ 2">
          <a:extLst xmlns:a="http://schemas.openxmlformats.org/drawingml/2006/main">
            <a:ext uri="{FF2B5EF4-FFF2-40B4-BE49-F238E27FC236}">
              <a16:creationId xmlns:a16="http://schemas.microsoft.com/office/drawing/2014/main" id="{E71DAA01-9AF5-F409-AAC5-CF5B5574C3CA}"/>
            </a:ext>
          </a:extLst>
        </cdr:cNvPr>
        <cdr:cNvCxnSpPr/>
      </cdr:nvCxnSpPr>
      <cdr:spPr>
        <a:xfrm xmlns:a="http://schemas.openxmlformats.org/drawingml/2006/main">
          <a:off x="1619365" y="189697"/>
          <a:ext cx="1129200" cy="17627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8" y="0"/>
            <a:ext cx="2951163" cy="496888"/>
          </a:xfrm>
          <a:prstGeom prst="rect">
            <a:avLst/>
          </a:prstGeom>
        </p:spPr>
        <p:txBody>
          <a:bodyPr vert="horz" lIns="91249" tIns="45623" rIns="91249" bIns="45623" rtlCol="0"/>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3" name="日付プレースホルダー 2"/>
          <p:cNvSpPr>
            <a:spLocks noGrp="1"/>
          </p:cNvSpPr>
          <p:nvPr>
            <p:ph type="dt" sz="quarter" idx="1"/>
          </p:nvPr>
        </p:nvSpPr>
        <p:spPr>
          <a:xfrm>
            <a:off x="3856051" y="0"/>
            <a:ext cx="2949575" cy="496888"/>
          </a:xfrm>
          <a:prstGeom prst="rect">
            <a:avLst/>
          </a:prstGeom>
        </p:spPr>
        <p:txBody>
          <a:bodyPr vert="horz" lIns="91249" tIns="45623" rIns="91249" bIns="45623" rtlCol="0"/>
          <a:lstStyle>
            <a:lvl1pPr algn="r" eaLnBrk="1" hangingPunct="1">
              <a:defRPr sz="1200">
                <a:latin typeface="Arial" charset="0"/>
                <a:ea typeface="ＭＳ Ｐゴシック" charset="-128"/>
              </a:defRPr>
            </a:lvl1pPr>
          </a:lstStyle>
          <a:p>
            <a:pPr>
              <a:defRPr/>
            </a:pPr>
            <a:fld id="{C2EC90AB-8C9B-4810-B2A6-BE0F6846678D}" type="datetimeFigureOut">
              <a:rPr lang="ja-JP" altLang="en-US">
                <a:latin typeface="ＭＳ Ｐゴシック" panose="020B0600070205080204" pitchFamily="50" charset="-128"/>
              </a:rPr>
              <a:pPr>
                <a:defRPr/>
              </a:pPr>
              <a:t>2024/2/13</a:t>
            </a:fld>
            <a:endParaRPr lang="ja-JP" altLang="en-US" dirty="0">
              <a:latin typeface="ＭＳ Ｐゴシック" panose="020B0600070205080204" pitchFamily="50" charset="-128"/>
            </a:endParaRPr>
          </a:p>
        </p:txBody>
      </p:sp>
      <p:sp>
        <p:nvSpPr>
          <p:cNvPr id="4" name="フッター プレースホルダー 3"/>
          <p:cNvSpPr>
            <a:spLocks noGrp="1"/>
          </p:cNvSpPr>
          <p:nvPr>
            <p:ph type="ftr" sz="quarter" idx="2"/>
          </p:nvPr>
        </p:nvSpPr>
        <p:spPr>
          <a:xfrm>
            <a:off x="18" y="9440884"/>
            <a:ext cx="2951163" cy="496887"/>
          </a:xfrm>
          <a:prstGeom prst="rect">
            <a:avLst/>
          </a:prstGeom>
        </p:spPr>
        <p:txBody>
          <a:bodyPr vert="horz" lIns="91249" tIns="45623" rIns="91249" bIns="45623" rtlCol="0" anchor="b"/>
          <a:lstStyle>
            <a:lvl1pPr algn="l" eaLnBrk="1" hangingPunct="1">
              <a:defRPr sz="1200">
                <a:latin typeface="Arial" charset="0"/>
                <a:ea typeface="ＭＳ Ｐゴシック" charset="-128"/>
              </a:defRPr>
            </a:lvl1pPr>
          </a:lstStyle>
          <a:p>
            <a:pPr>
              <a:defRPr/>
            </a:pPr>
            <a:endParaRPr lang="ja-JP" altLang="en-US" dirty="0">
              <a:latin typeface="ＭＳ Ｐゴシック" panose="020B0600070205080204" pitchFamily="50" charset="-128"/>
            </a:endParaRPr>
          </a:p>
        </p:txBody>
      </p:sp>
      <p:sp>
        <p:nvSpPr>
          <p:cNvPr id="5" name="スライド番号プレースホルダー 4"/>
          <p:cNvSpPr>
            <a:spLocks noGrp="1"/>
          </p:cNvSpPr>
          <p:nvPr>
            <p:ph type="sldNum" sz="quarter" idx="3"/>
          </p:nvPr>
        </p:nvSpPr>
        <p:spPr>
          <a:xfrm>
            <a:off x="3856051" y="9440884"/>
            <a:ext cx="2949575" cy="496887"/>
          </a:xfrm>
          <a:prstGeom prst="rect">
            <a:avLst/>
          </a:prstGeom>
        </p:spPr>
        <p:txBody>
          <a:bodyPr vert="horz" wrap="square" lIns="91249" tIns="45623" rIns="91249" bIns="45623" numCol="1" anchor="b" anchorCtr="0" compatLnSpc="1">
            <a:prstTxWarp prst="textNoShape">
              <a:avLst/>
            </a:prstTxWarp>
          </a:bodyPr>
          <a:lstStyle>
            <a:lvl1pPr algn="r" eaLnBrk="1" hangingPunct="1">
              <a:defRPr sz="1200"/>
            </a:lvl1pPr>
          </a:lstStyle>
          <a:p>
            <a:pPr>
              <a:defRPr/>
            </a:pPr>
            <a:fld id="{7260A5CC-5D47-46FF-A804-BA4E424BCDE3}" type="slidenum">
              <a:rPr lang="ja-JP" altLang="en-US">
                <a:latin typeface="ＭＳ Ｐゴシック" panose="020B0600070205080204" pitchFamily="50" charset="-128"/>
              </a:rPr>
              <a:pPr>
                <a:defRPr/>
              </a:pPr>
              <a:t>‹#›</a:t>
            </a:fld>
            <a:endParaRPr lang="ja-JP" altLang="en-US" dirty="0">
              <a:latin typeface="ＭＳ Ｐゴシック" panose="020B0600070205080204" pitchFamily="50" charset="-128"/>
            </a:endParaRPr>
          </a:p>
        </p:txBody>
      </p:sp>
    </p:spTree>
    <p:extLst>
      <p:ext uri="{BB962C8B-B14F-4D97-AF65-F5344CB8AC3E}">
        <p14:creationId xmlns:p14="http://schemas.microsoft.com/office/powerpoint/2010/main" val="7426140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8" y="0"/>
            <a:ext cx="2951163"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3" name="Rectangle 3"/>
          <p:cNvSpPr>
            <a:spLocks noGrp="1" noChangeArrowheads="1"/>
          </p:cNvSpPr>
          <p:nvPr>
            <p:ph type="dt" idx="1"/>
          </p:nvPr>
        </p:nvSpPr>
        <p:spPr bwMode="auto">
          <a:xfrm>
            <a:off x="3856051" y="0"/>
            <a:ext cx="2949575" cy="4968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lvl1pPr algn="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450" y="4721227"/>
            <a:ext cx="5448300" cy="4471988"/>
          </a:xfrm>
          <a:prstGeom prst="rect">
            <a:avLst/>
          </a:prstGeom>
          <a:noFill/>
          <a:ln w="9525">
            <a:noFill/>
            <a:miter lim="800000"/>
            <a:headEnd/>
            <a:tailEnd/>
          </a:ln>
          <a:effectLst/>
        </p:spPr>
        <p:txBody>
          <a:bodyPr vert="horz" wrap="square" lIns="91172" tIns="45588" rIns="91172" bIns="45588"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5126" name="Rectangle 6"/>
          <p:cNvSpPr>
            <a:spLocks noGrp="1" noChangeArrowheads="1"/>
          </p:cNvSpPr>
          <p:nvPr>
            <p:ph type="ftr" sz="quarter" idx="4"/>
          </p:nvPr>
        </p:nvSpPr>
        <p:spPr bwMode="auto">
          <a:xfrm>
            <a:off x="18" y="9440884"/>
            <a:ext cx="2951163"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5127" name="Rectangle 7"/>
          <p:cNvSpPr>
            <a:spLocks noGrp="1" noChangeArrowheads="1"/>
          </p:cNvSpPr>
          <p:nvPr>
            <p:ph type="sldNum" sz="quarter" idx="5"/>
          </p:nvPr>
        </p:nvSpPr>
        <p:spPr bwMode="auto">
          <a:xfrm>
            <a:off x="3856051" y="9440884"/>
            <a:ext cx="2949575" cy="496887"/>
          </a:xfrm>
          <a:prstGeom prst="rect">
            <a:avLst/>
          </a:prstGeom>
          <a:noFill/>
          <a:ln w="9525">
            <a:noFill/>
            <a:miter lim="800000"/>
            <a:headEnd/>
            <a:tailEnd/>
          </a:ln>
          <a:effectLst/>
        </p:spPr>
        <p:txBody>
          <a:bodyPr vert="horz" wrap="square" lIns="91172" tIns="45588" rIns="91172" bIns="45588" numCol="1" anchor="b"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F74BB4A6-2A10-49A9-8427-7D1EF49CCD12}" type="slidenum">
              <a:rPr lang="en-US" altLang="ja-JP" smtClean="0"/>
              <a:pPr>
                <a:defRPr/>
              </a:pPr>
              <a:t>‹#›</a:t>
            </a:fld>
            <a:endParaRPr lang="en-US" altLang="ja-JP" dirty="0"/>
          </a:p>
        </p:txBody>
      </p:sp>
    </p:spTree>
    <p:extLst>
      <p:ext uri="{BB962C8B-B14F-4D97-AF65-F5344CB8AC3E}">
        <p14:creationId xmlns:p14="http://schemas.microsoft.com/office/powerpoint/2010/main" val="297820462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1pPr>
    <a:lvl2pPr marL="382588"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2pPr>
    <a:lvl3pPr marL="773113"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3pPr>
    <a:lvl4pPr marL="1162050"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4pPr>
    <a:lvl5pPr marL="1552575" algn="l" rtl="0" eaLnBrk="0" fontAlgn="base" hangingPunct="0">
      <a:spcBef>
        <a:spcPct val="30000"/>
      </a:spcBef>
      <a:spcAft>
        <a:spcPct val="0"/>
      </a:spcAft>
      <a:defRPr kumimoji="1" sz="1000" kern="1200">
        <a:solidFill>
          <a:schemeClr val="tx1"/>
        </a:solidFill>
        <a:latin typeface="ＭＳ Ｐゴシック" panose="020B0600070205080204" pitchFamily="50" charset="-128"/>
        <a:ea typeface="ＭＳ Ｐ明朝" pitchFamily="18" charset="-128"/>
        <a:cs typeface="+mn-cs"/>
      </a:defRPr>
    </a:lvl5pPr>
    <a:lvl6pPr marL="1947285" algn="l" defTabSz="778913" rtl="0" eaLnBrk="1" latinLnBrk="0" hangingPunct="1">
      <a:defRPr kumimoji="1" sz="1000" kern="1200">
        <a:solidFill>
          <a:schemeClr val="tx1"/>
        </a:solidFill>
        <a:latin typeface="+mn-lt"/>
        <a:ea typeface="+mn-ea"/>
        <a:cs typeface="+mn-cs"/>
      </a:defRPr>
    </a:lvl6pPr>
    <a:lvl7pPr marL="2336740" algn="l" defTabSz="778913" rtl="0" eaLnBrk="1" latinLnBrk="0" hangingPunct="1">
      <a:defRPr kumimoji="1" sz="1000" kern="1200">
        <a:solidFill>
          <a:schemeClr val="tx1"/>
        </a:solidFill>
        <a:latin typeface="+mn-lt"/>
        <a:ea typeface="+mn-ea"/>
        <a:cs typeface="+mn-cs"/>
      </a:defRPr>
    </a:lvl7pPr>
    <a:lvl8pPr marL="2726198" algn="l" defTabSz="778913" rtl="0" eaLnBrk="1" latinLnBrk="0" hangingPunct="1">
      <a:defRPr kumimoji="1" sz="1000" kern="1200">
        <a:solidFill>
          <a:schemeClr val="tx1"/>
        </a:solidFill>
        <a:latin typeface="+mn-lt"/>
        <a:ea typeface="+mn-ea"/>
        <a:cs typeface="+mn-cs"/>
      </a:defRPr>
    </a:lvl8pPr>
    <a:lvl9pPr marL="3115656" algn="l" defTabSz="778913" rtl="0" eaLnBrk="1" latinLnBrk="0" hangingPunct="1">
      <a:defRPr kumimoji="1"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3695732" y="9169915"/>
            <a:ext cx="2826951" cy="482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8937" tIns="44468" rIns="88937" bIns="44468" anchor="b"/>
          <a:lstStyle>
            <a:lvl1pPr>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42950" indent="-285750">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43000" indent="-228600">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600200" indent="-228600">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7400" indent="-228600">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146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718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90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86200" indent="-228600"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lgn="r" eaLnBrk="1" hangingPunct="1">
              <a:spcBef>
                <a:spcPct val="0"/>
              </a:spcBef>
            </a:pPr>
            <a:fld id="{5B35F685-98DC-43F6-BD50-533FEA794B5A}" type="slidenum">
              <a:rPr lang="en-US" altLang="ja-JP" sz="1200">
                <a:ea typeface="ＭＳ Ｐゴシック" panose="020B0600070205080204" pitchFamily="50" charset="-128"/>
              </a:rPr>
              <a:pPr algn="r" eaLnBrk="1" hangingPunct="1">
                <a:spcBef>
                  <a:spcPct val="0"/>
                </a:spcBef>
              </a:pPr>
              <a:t>1</a:t>
            </a:fld>
            <a:endParaRPr lang="en-US" altLang="ja-JP" sz="1200">
              <a:ea typeface="ＭＳ Ｐゴシック" panose="020B0600070205080204" pitchFamily="50" charset="-128"/>
            </a:endParaRPr>
          </a:p>
        </p:txBody>
      </p:sp>
      <p:sp>
        <p:nvSpPr>
          <p:cNvPr id="11267" name="Rectangle 2"/>
          <p:cNvSpPr>
            <a:spLocks noGrp="1" noRot="1" noChangeAspect="1" noChangeArrowheads="1" noTextEdit="1"/>
          </p:cNvSpPr>
          <p:nvPr>
            <p:ph type="sldImg"/>
          </p:nvPr>
        </p:nvSpPr>
        <p:spPr>
          <a:xfrm>
            <a:off x="33338" y="311150"/>
            <a:ext cx="6432550" cy="3619500"/>
          </a:xfrm>
          <a:ln/>
        </p:spPr>
      </p:sp>
      <p:sp>
        <p:nvSpPr>
          <p:cNvPr id="11268" name="Rectangle 3"/>
          <p:cNvSpPr>
            <a:spLocks noGrp="1" noChangeArrowheads="1"/>
          </p:cNvSpPr>
          <p:nvPr>
            <p:ph type="body" idx="1"/>
          </p:nvPr>
        </p:nvSpPr>
        <p:spPr>
          <a:xfrm>
            <a:off x="649682" y="4585726"/>
            <a:ext cx="5224838" cy="434364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710" tIns="44856" rIns="89710" bIns="44856"/>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260838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ChangeArrowheads="1" noTextEdit="1"/>
          </p:cNvSpPr>
          <p:nvPr>
            <p:ph type="sldImg"/>
          </p:nvPr>
        </p:nvSpPr>
        <p:spPr>
          <a:xfrm>
            <a:off x="31750" y="269875"/>
            <a:ext cx="6430963" cy="3617913"/>
          </a:xfrm>
          <a:ln/>
        </p:spPr>
      </p:sp>
      <p:sp>
        <p:nvSpPr>
          <p:cNvPr id="13315" name="ノート プレースホルダ 2"/>
          <p:cNvSpPr>
            <a:spLocks noGrp="1"/>
          </p:cNvSpPr>
          <p:nvPr>
            <p:ph type="body" idx="1"/>
          </p:nvPr>
        </p:nvSpPr>
        <p:spPr>
          <a:xfrm>
            <a:off x="651206" y="5123863"/>
            <a:ext cx="5422633" cy="268759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a:latin typeface="Arial" panose="020B0604020202020204" pitchFamily="34" charset="0"/>
            </a:endParaRPr>
          </a:p>
        </p:txBody>
      </p:sp>
      <p:sp>
        <p:nvSpPr>
          <p:cNvPr id="13316"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340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2890" indent="-271357" defTabSz="8340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9923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076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2292"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3823"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65356"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0688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841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6E075F77-5C11-4CA3-8224-7E18ECDB14CD}" type="slidenum">
              <a:rPr lang="en-US" altLang="ja-JP" sz="1200">
                <a:ea typeface="ＭＳ Ｐゴシック" panose="020B0600070205080204" pitchFamily="50" charset="-128"/>
              </a:rPr>
              <a:pPr>
                <a:spcBef>
                  <a:spcPct val="0"/>
                </a:spcBef>
              </a:pPr>
              <a:t>2</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4235932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 1"/>
          <p:cNvSpPr>
            <a:spLocks noGrp="1" noRot="1" noChangeAspect="1" noChangeArrowheads="1" noTextEdit="1"/>
          </p:cNvSpPr>
          <p:nvPr>
            <p:ph type="sldImg"/>
          </p:nvPr>
        </p:nvSpPr>
        <p:spPr>
          <a:xfrm>
            <a:off x="31750" y="269875"/>
            <a:ext cx="6430963" cy="3617913"/>
          </a:xfrm>
          <a:ln/>
        </p:spPr>
      </p:sp>
      <p:sp>
        <p:nvSpPr>
          <p:cNvPr id="15363" name="ノート プレースホルダ 2"/>
          <p:cNvSpPr>
            <a:spLocks noGrp="1"/>
          </p:cNvSpPr>
          <p:nvPr>
            <p:ph type="body" idx="1"/>
          </p:nvPr>
        </p:nvSpPr>
        <p:spPr>
          <a:xfrm>
            <a:off x="651206" y="5123863"/>
            <a:ext cx="5422633" cy="268759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a:latin typeface="Arial" panose="020B0604020202020204" pitchFamily="34" charset="0"/>
            </a:endParaRPr>
          </a:p>
        </p:txBody>
      </p:sp>
      <p:sp>
        <p:nvSpPr>
          <p:cNvPr id="1536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340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2890" indent="-271357" defTabSz="8340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9923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076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2292"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3823"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65356"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0688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841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9CC30DD1-516A-4C3F-B502-E34E5AA54834}" type="slidenum">
              <a:rPr lang="en-US" altLang="ja-JP" sz="1200">
                <a:ea typeface="ＭＳ Ｐゴシック" panose="020B0600070205080204" pitchFamily="50" charset="-128"/>
              </a:rPr>
              <a:pPr>
                <a:spcBef>
                  <a:spcPct val="0"/>
                </a:spcBef>
              </a:pPr>
              <a:t>3</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1856870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 1"/>
          <p:cNvSpPr>
            <a:spLocks noGrp="1" noRot="1" noChangeAspect="1" noChangeArrowheads="1" noTextEdit="1"/>
          </p:cNvSpPr>
          <p:nvPr>
            <p:ph type="sldImg"/>
          </p:nvPr>
        </p:nvSpPr>
        <p:spPr>
          <a:xfrm>
            <a:off x="31750" y="269875"/>
            <a:ext cx="6430963" cy="3617913"/>
          </a:xfrm>
          <a:ln/>
        </p:spPr>
      </p:sp>
      <p:sp>
        <p:nvSpPr>
          <p:cNvPr id="19459" name="ノート プレースホルダ 2"/>
          <p:cNvSpPr>
            <a:spLocks noGrp="1"/>
          </p:cNvSpPr>
          <p:nvPr>
            <p:ph type="body" idx="1"/>
          </p:nvPr>
        </p:nvSpPr>
        <p:spPr>
          <a:xfrm>
            <a:off x="651206" y="5123863"/>
            <a:ext cx="5422633" cy="2687599"/>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94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34004">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12890" indent="-271357" defTabSz="834004">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09923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40761"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1982292" indent="-216168" defTabSz="834004">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423823"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865356"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30688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748418" indent="-216168" defTabSz="834004"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56BA930F-8AC3-4AF3-B561-7CA0E0A48664}" type="slidenum">
              <a:rPr lang="en-US" altLang="ja-JP" sz="1200">
                <a:ea typeface="ＭＳ Ｐゴシック" panose="020B0600070205080204" pitchFamily="50" charset="-128"/>
              </a:rPr>
              <a:pPr>
                <a:spcBef>
                  <a:spcPct val="0"/>
                </a:spcBef>
              </a:pPr>
              <a:t>4</a:t>
            </a:fld>
            <a:endParaRPr lang="en-US" altLang="ja-JP" sz="1200">
              <a:ea typeface="ＭＳ Ｐゴシック" panose="020B0600070205080204" pitchFamily="50" charset="-128"/>
            </a:endParaRPr>
          </a:p>
        </p:txBody>
      </p:sp>
    </p:spTree>
    <p:extLst>
      <p:ext uri="{BB962C8B-B14F-4D97-AF65-F5344CB8AC3E}">
        <p14:creationId xmlns:p14="http://schemas.microsoft.com/office/powerpoint/2010/main" val="2150664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D98836-CA4F-475F-BCFC-7C6538775750}" type="slidenum">
              <a:rPr kumimoji="1" lang="ja-JP" altLang="en-US" smtClean="0"/>
              <a:t>5</a:t>
            </a:fld>
            <a:endParaRPr kumimoji="1" lang="ja-JP" altLang="en-US"/>
          </a:p>
        </p:txBody>
      </p:sp>
    </p:spTree>
    <p:extLst>
      <p:ext uri="{BB962C8B-B14F-4D97-AF65-F5344CB8AC3E}">
        <p14:creationId xmlns:p14="http://schemas.microsoft.com/office/powerpoint/2010/main" val="36492994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ChangeArrowheads="1" noTextEdit="1"/>
          </p:cNvSpPr>
          <p:nvPr>
            <p:ph type="sldImg"/>
          </p:nvPr>
        </p:nvSpPr>
        <p:spPr>
          <a:xfrm>
            <a:off x="76200" y="277813"/>
            <a:ext cx="6618288" cy="3724275"/>
          </a:xfrm>
          <a:ln/>
        </p:spPr>
      </p:sp>
      <p:sp>
        <p:nvSpPr>
          <p:cNvPr id="16387" name="ノート プレースホルダ 2"/>
          <p:cNvSpPr>
            <a:spLocks noGrp="1"/>
          </p:cNvSpPr>
          <p:nvPr>
            <p:ph type="body" idx="1"/>
          </p:nvPr>
        </p:nvSpPr>
        <p:spPr>
          <a:xfrm>
            <a:off x="679450" y="5275263"/>
            <a:ext cx="5657850" cy="2767012"/>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endParaRPr lang="ja-JP" altLang="en-US" dirty="0">
              <a:latin typeface="Arial" panose="020B0604020202020204" pitchFamily="34" charset="0"/>
            </a:endParaRPr>
          </a:p>
        </p:txBody>
      </p:sp>
      <p:sp>
        <p:nvSpPr>
          <p:cNvPr id="1638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63278">
              <a:spcBef>
                <a:spcPct val="30000"/>
              </a:spcBef>
              <a:defRPr kumimoji="1" sz="1000">
                <a:solidFill>
                  <a:schemeClr val="tx1"/>
                </a:solidFill>
                <a:latin typeface="Arial" panose="020B0604020202020204" pitchFamily="34" charset="0"/>
                <a:ea typeface="ＭＳ Ｐ明朝" panose="02020600040205080304" pitchFamily="18" charset="-128"/>
              </a:defRPr>
            </a:lvl1pPr>
            <a:lvl2pPr marL="737912" indent="-280884" defTabSz="863278">
              <a:spcBef>
                <a:spcPct val="30000"/>
              </a:spcBef>
              <a:defRPr kumimoji="1" sz="1000">
                <a:solidFill>
                  <a:schemeClr val="tx1"/>
                </a:solidFill>
                <a:latin typeface="Arial" panose="020B0604020202020204" pitchFamily="34" charset="0"/>
                <a:ea typeface="ＭＳ Ｐ明朝" panose="02020600040205080304" pitchFamily="18" charset="-128"/>
              </a:defRPr>
            </a:lvl2pPr>
            <a:lvl3pPr marL="1137813" indent="-223755" defTabSz="863278">
              <a:spcBef>
                <a:spcPct val="30000"/>
              </a:spcBef>
              <a:defRPr kumimoji="1" sz="1000">
                <a:solidFill>
                  <a:schemeClr val="tx1"/>
                </a:solidFill>
                <a:latin typeface="Arial" panose="020B0604020202020204" pitchFamily="34" charset="0"/>
                <a:ea typeface="ＭＳ Ｐ明朝" panose="02020600040205080304" pitchFamily="18" charset="-128"/>
              </a:defRPr>
            </a:lvl3pPr>
            <a:lvl4pPr marL="1594842" indent="-223755" defTabSz="863278">
              <a:spcBef>
                <a:spcPct val="30000"/>
              </a:spcBef>
              <a:defRPr kumimoji="1" sz="1000">
                <a:solidFill>
                  <a:schemeClr val="tx1"/>
                </a:solidFill>
                <a:latin typeface="Arial" panose="020B0604020202020204" pitchFamily="34" charset="0"/>
                <a:ea typeface="ＭＳ Ｐ明朝" panose="02020600040205080304" pitchFamily="18" charset="-128"/>
              </a:defRPr>
            </a:lvl4pPr>
            <a:lvl5pPr marL="2051871" indent="-223755" defTabSz="863278">
              <a:spcBef>
                <a:spcPct val="30000"/>
              </a:spcBef>
              <a:defRPr kumimoji="1" sz="1000">
                <a:solidFill>
                  <a:schemeClr val="tx1"/>
                </a:solidFill>
                <a:latin typeface="Arial" panose="020B0604020202020204" pitchFamily="34" charset="0"/>
                <a:ea typeface="ＭＳ Ｐ明朝" panose="02020600040205080304" pitchFamily="18" charset="-128"/>
              </a:defRPr>
            </a:lvl5pPr>
            <a:lvl6pPr marL="2508901"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6pPr>
            <a:lvl7pPr marL="2965930"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7pPr>
            <a:lvl8pPr marL="3422959"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8pPr>
            <a:lvl9pPr marL="3879988" indent="-223755" defTabSz="863278" eaLnBrk="0" fontAlgn="base" hangingPunct="0">
              <a:spcBef>
                <a:spcPct val="30000"/>
              </a:spcBef>
              <a:spcAft>
                <a:spcPct val="0"/>
              </a:spcAft>
              <a:defRPr kumimoji="1" sz="1000">
                <a:solidFill>
                  <a:schemeClr val="tx1"/>
                </a:solidFill>
                <a:latin typeface="Arial" panose="020B0604020202020204" pitchFamily="34" charset="0"/>
                <a:ea typeface="ＭＳ Ｐ明朝" panose="02020600040205080304" pitchFamily="18" charset="-128"/>
              </a:defRPr>
            </a:lvl9pPr>
          </a:lstStyle>
          <a:p>
            <a:pPr>
              <a:spcBef>
                <a:spcPct val="0"/>
              </a:spcBef>
            </a:pPr>
            <a:fld id="{12200C95-E78B-4E32-A928-D675EA7EB6F8}" type="slidenum">
              <a:rPr lang="en-US" altLang="ja-JP" sz="1200">
                <a:solidFill>
                  <a:srgbClr val="000000"/>
                </a:solidFill>
                <a:ea typeface="ＭＳ Ｐゴシック" panose="020B0600070205080204" pitchFamily="50" charset="-128"/>
              </a:rPr>
              <a:pPr>
                <a:spcBef>
                  <a:spcPct val="0"/>
                </a:spcBef>
              </a:pPr>
              <a:t>6</a:t>
            </a:fld>
            <a:endParaRPr lang="en-US" altLang="ja-JP" sz="1200">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810524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3" y="1597820"/>
            <a:ext cx="7772400" cy="1102519"/>
          </a:xfrm>
        </p:spPr>
        <p:txBody>
          <a:bodyPr/>
          <a:lstStyle/>
          <a:p>
            <a:r>
              <a:rPr lang="ja-JP" altLang="en-US"/>
              <a:t>マスタ タイトルの書式設定</a:t>
            </a:r>
          </a:p>
        </p:txBody>
      </p:sp>
      <p:sp>
        <p:nvSpPr>
          <p:cNvPr id="3" name="サブタイトル 2"/>
          <p:cNvSpPr>
            <a:spLocks noGrp="1"/>
          </p:cNvSpPr>
          <p:nvPr>
            <p:ph type="subTitle" idx="1"/>
          </p:nvPr>
        </p:nvSpPr>
        <p:spPr>
          <a:xfrm>
            <a:off x="1371603" y="2914650"/>
            <a:ext cx="6400800" cy="1314450"/>
          </a:xfrm>
        </p:spPr>
        <p:txBody>
          <a:bodyPr/>
          <a:lstStyle>
            <a:lvl1pPr marL="0" indent="0" algn="ctr">
              <a:buNone/>
              <a:defRPr/>
            </a:lvl1pPr>
            <a:lvl2pPr marL="389456" indent="0" algn="ctr">
              <a:buNone/>
              <a:defRPr/>
            </a:lvl2pPr>
            <a:lvl3pPr marL="778913" indent="0" algn="ctr">
              <a:buNone/>
              <a:defRPr/>
            </a:lvl3pPr>
            <a:lvl4pPr marL="1168371" indent="0" algn="ctr">
              <a:buNone/>
              <a:defRPr/>
            </a:lvl4pPr>
            <a:lvl5pPr marL="1557827" indent="0" algn="ctr">
              <a:buNone/>
              <a:defRPr/>
            </a:lvl5pPr>
            <a:lvl6pPr marL="1947285" indent="0" algn="ctr">
              <a:buNone/>
              <a:defRPr/>
            </a:lvl6pPr>
            <a:lvl7pPr marL="2336740" indent="0" algn="ctr">
              <a:buNone/>
              <a:defRPr/>
            </a:lvl7pPr>
            <a:lvl8pPr marL="2726198" indent="0" algn="ctr">
              <a:buNone/>
              <a:defRPr/>
            </a:lvl8pPr>
            <a:lvl9pPr marL="311565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5A7679-89D8-4093-BDFB-D9D6987A661E}" type="slidenum">
              <a:rPr lang="en-US" altLang="ja-JP"/>
              <a:pPr>
                <a:defRPr/>
              </a:pPr>
              <a:t>‹#›</a:t>
            </a:fld>
            <a:endParaRPr lang="en-US" altLang="ja-JP"/>
          </a:p>
        </p:txBody>
      </p:sp>
    </p:spTree>
    <p:extLst>
      <p:ext uri="{BB962C8B-B14F-4D97-AF65-F5344CB8AC3E}">
        <p14:creationId xmlns:p14="http://schemas.microsoft.com/office/powerpoint/2010/main" val="3282476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4A586B3-01B7-4A80-AE52-7936C89DC6F1}" type="slidenum">
              <a:rPr lang="en-US" altLang="ja-JP"/>
              <a:pPr>
                <a:defRPr/>
              </a:pPr>
              <a:t>‹#›</a:t>
            </a:fld>
            <a:endParaRPr lang="en-US" altLang="ja-JP"/>
          </a:p>
        </p:txBody>
      </p:sp>
    </p:spTree>
    <p:extLst>
      <p:ext uri="{BB962C8B-B14F-4D97-AF65-F5344CB8AC3E}">
        <p14:creationId xmlns:p14="http://schemas.microsoft.com/office/powerpoint/2010/main" val="2277895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3"/>
            <a:ext cx="2057400" cy="4388644"/>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05983"/>
            <a:ext cx="6019800" cy="4388644"/>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95FBE15-69C8-49BD-8060-A3D6AB06BBFF}" type="slidenum">
              <a:rPr lang="en-US" altLang="ja-JP"/>
              <a:pPr>
                <a:defRPr/>
              </a:pPr>
              <a:t>‹#›</a:t>
            </a:fld>
            <a:endParaRPr lang="en-US" altLang="ja-JP"/>
          </a:p>
        </p:txBody>
      </p:sp>
    </p:spTree>
    <p:extLst>
      <p:ext uri="{BB962C8B-B14F-4D97-AF65-F5344CB8AC3E}">
        <p14:creationId xmlns:p14="http://schemas.microsoft.com/office/powerpoint/2010/main" val="740935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E7CEDE1-20D2-4FE2-A720-8EC76CD24E7A}" type="slidenum">
              <a:rPr lang="en-US" altLang="ja-JP"/>
              <a:pPr>
                <a:defRPr/>
              </a:pPr>
              <a:t>‹#›</a:t>
            </a:fld>
            <a:endParaRPr lang="en-US" altLang="ja-JP"/>
          </a:p>
        </p:txBody>
      </p:sp>
    </p:spTree>
    <p:extLst>
      <p:ext uri="{BB962C8B-B14F-4D97-AF65-F5344CB8AC3E}">
        <p14:creationId xmlns:p14="http://schemas.microsoft.com/office/powerpoint/2010/main" val="29152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80"/>
            <a:ext cx="7772400" cy="1021556"/>
          </a:xfrm>
        </p:spPr>
        <p:txBody>
          <a:bodyPr anchor="t"/>
          <a:lstStyle>
            <a:lvl1pPr algn="l">
              <a:defRPr sz="34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180035"/>
            <a:ext cx="7772400" cy="1125140"/>
          </a:xfrm>
        </p:spPr>
        <p:txBody>
          <a:bodyPr anchor="b"/>
          <a:lstStyle>
            <a:lvl1pPr marL="0" indent="0">
              <a:buNone/>
              <a:defRPr sz="1700"/>
            </a:lvl1pPr>
            <a:lvl2pPr marL="389456" indent="0">
              <a:buNone/>
              <a:defRPr sz="1600"/>
            </a:lvl2pPr>
            <a:lvl3pPr marL="778913" indent="0">
              <a:buNone/>
              <a:defRPr sz="1300"/>
            </a:lvl3pPr>
            <a:lvl4pPr marL="1168371" indent="0">
              <a:buNone/>
              <a:defRPr sz="1200"/>
            </a:lvl4pPr>
            <a:lvl5pPr marL="1557827" indent="0">
              <a:buNone/>
              <a:defRPr sz="1200"/>
            </a:lvl5pPr>
            <a:lvl6pPr marL="1947285" indent="0">
              <a:buNone/>
              <a:defRPr sz="1200"/>
            </a:lvl6pPr>
            <a:lvl7pPr marL="2336740" indent="0">
              <a:buNone/>
              <a:defRPr sz="1200"/>
            </a:lvl7pPr>
            <a:lvl8pPr marL="2726198" indent="0">
              <a:buNone/>
              <a:defRPr sz="1200"/>
            </a:lvl8pPr>
            <a:lvl9pPr marL="3115656" indent="0">
              <a:buNone/>
              <a:defRPr sz="12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E696C6-680E-4455-9AB7-56E6F3DECCCC}" type="slidenum">
              <a:rPr lang="en-US" altLang="ja-JP"/>
              <a:pPr>
                <a:defRPr/>
              </a:pPr>
              <a:t>‹#›</a:t>
            </a:fld>
            <a:endParaRPr lang="en-US" altLang="ja-JP"/>
          </a:p>
        </p:txBody>
      </p:sp>
    </p:spTree>
    <p:extLst>
      <p:ext uri="{BB962C8B-B14F-4D97-AF65-F5344CB8AC3E}">
        <p14:creationId xmlns:p14="http://schemas.microsoft.com/office/powerpoint/2010/main" val="129520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200153"/>
            <a:ext cx="4038600" cy="3394472"/>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0F99E38-4744-40F8-9E19-E27EEB80ED96}" type="slidenum">
              <a:rPr lang="en-US" altLang="ja-JP"/>
              <a:pPr>
                <a:defRPr/>
              </a:pPr>
              <a:t>‹#›</a:t>
            </a:fld>
            <a:endParaRPr lang="en-US" altLang="ja-JP"/>
          </a:p>
        </p:txBody>
      </p:sp>
    </p:spTree>
    <p:extLst>
      <p:ext uri="{BB962C8B-B14F-4D97-AF65-F5344CB8AC3E}">
        <p14:creationId xmlns:p14="http://schemas.microsoft.com/office/powerpoint/2010/main" val="3072705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2" y="1151334"/>
            <a:ext cx="4040187"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2" y="1631156"/>
            <a:ext cx="4040187"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9" y="1151334"/>
            <a:ext cx="4041775" cy="479822"/>
          </a:xfrm>
        </p:spPr>
        <p:txBody>
          <a:bodyPr anchor="b"/>
          <a:lstStyle>
            <a:lvl1pPr marL="0" indent="0">
              <a:buNone/>
              <a:defRPr sz="2000" b="1"/>
            </a:lvl1pPr>
            <a:lvl2pPr marL="389456" indent="0">
              <a:buNone/>
              <a:defRPr sz="1700" b="1"/>
            </a:lvl2pPr>
            <a:lvl3pPr marL="778913" indent="0">
              <a:buNone/>
              <a:defRPr sz="1600" b="1"/>
            </a:lvl3pPr>
            <a:lvl4pPr marL="1168371" indent="0">
              <a:buNone/>
              <a:defRPr sz="1300" b="1"/>
            </a:lvl4pPr>
            <a:lvl5pPr marL="1557827" indent="0">
              <a:buNone/>
              <a:defRPr sz="1300" b="1"/>
            </a:lvl5pPr>
            <a:lvl6pPr marL="1947285" indent="0">
              <a:buNone/>
              <a:defRPr sz="1300" b="1"/>
            </a:lvl6pPr>
            <a:lvl7pPr marL="2336740" indent="0">
              <a:buNone/>
              <a:defRPr sz="1300" b="1"/>
            </a:lvl7pPr>
            <a:lvl8pPr marL="2726198" indent="0">
              <a:buNone/>
              <a:defRPr sz="1300" b="1"/>
            </a:lvl8pPr>
            <a:lvl9pPr marL="3115656" indent="0">
              <a:buNone/>
              <a:defRPr sz="13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9" y="1631156"/>
            <a:ext cx="4041775" cy="2963466"/>
          </a:xfrm>
        </p:spPr>
        <p:txBody>
          <a:bodyPr/>
          <a:lstStyle>
            <a:lvl1pPr>
              <a:defRPr sz="2000"/>
            </a:lvl1pPr>
            <a:lvl2pPr>
              <a:defRPr sz="1700"/>
            </a:lvl2pPr>
            <a:lvl3pPr>
              <a:defRPr sz="1600"/>
            </a:lvl3pPr>
            <a:lvl4pPr>
              <a:defRPr sz="1300"/>
            </a:lvl4pPr>
            <a:lvl5pPr>
              <a:defRPr sz="1300"/>
            </a:lvl5pPr>
            <a:lvl6pPr>
              <a:defRPr sz="1300"/>
            </a:lvl6pPr>
            <a:lvl7pPr>
              <a:defRPr sz="1300"/>
            </a:lvl7pPr>
            <a:lvl8pPr>
              <a:defRPr sz="1300"/>
            </a:lvl8pPr>
            <a:lvl9pPr>
              <a:defRPr sz="13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9510559-35D9-486F-BFAA-6CD500E32A87}" type="slidenum">
              <a:rPr lang="en-US" altLang="ja-JP"/>
              <a:pPr>
                <a:defRPr/>
              </a:pPr>
              <a:t>‹#›</a:t>
            </a:fld>
            <a:endParaRPr lang="en-US" altLang="ja-JP"/>
          </a:p>
        </p:txBody>
      </p:sp>
    </p:spTree>
    <p:extLst>
      <p:ext uri="{BB962C8B-B14F-4D97-AF65-F5344CB8AC3E}">
        <p14:creationId xmlns:p14="http://schemas.microsoft.com/office/powerpoint/2010/main" val="1269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D345DDF-DF75-44C1-9926-12A2B7E90725}" type="slidenum">
              <a:rPr lang="en-US" altLang="ja-JP"/>
              <a:pPr>
                <a:defRPr/>
              </a:pPr>
              <a:t>‹#›</a:t>
            </a:fld>
            <a:endParaRPr lang="en-US" altLang="ja-JP"/>
          </a:p>
        </p:txBody>
      </p:sp>
    </p:spTree>
    <p:extLst>
      <p:ext uri="{BB962C8B-B14F-4D97-AF65-F5344CB8AC3E}">
        <p14:creationId xmlns:p14="http://schemas.microsoft.com/office/powerpoint/2010/main" val="3889757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91E2DCCE-2328-4EE7-B47C-8DACD135FF60}" type="slidenum">
              <a:rPr lang="en-US" altLang="ja-JP"/>
              <a:pPr>
                <a:defRPr/>
              </a:pPr>
              <a:t>‹#›</a:t>
            </a:fld>
            <a:endParaRPr lang="en-US" altLang="ja-JP"/>
          </a:p>
        </p:txBody>
      </p:sp>
    </p:spTree>
    <p:extLst>
      <p:ext uri="{BB962C8B-B14F-4D97-AF65-F5344CB8AC3E}">
        <p14:creationId xmlns:p14="http://schemas.microsoft.com/office/powerpoint/2010/main" val="115800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4789"/>
            <a:ext cx="3008313" cy="871537"/>
          </a:xfrm>
        </p:spPr>
        <p:txBody>
          <a:bodyPr anchor="b"/>
          <a:lstStyle>
            <a:lvl1pPr algn="l">
              <a:defRPr sz="1700" b="1"/>
            </a:lvl1pPr>
          </a:lstStyle>
          <a:p>
            <a:r>
              <a:rPr lang="ja-JP" altLang="en-US"/>
              <a:t>マスタ タイトルの書式設定</a:t>
            </a:r>
          </a:p>
        </p:txBody>
      </p:sp>
      <p:sp>
        <p:nvSpPr>
          <p:cNvPr id="3" name="コンテンツ プレースホルダ 2"/>
          <p:cNvSpPr>
            <a:spLocks noGrp="1"/>
          </p:cNvSpPr>
          <p:nvPr>
            <p:ph idx="1"/>
          </p:nvPr>
        </p:nvSpPr>
        <p:spPr>
          <a:xfrm>
            <a:off x="3575055" y="204793"/>
            <a:ext cx="5111750" cy="4389834"/>
          </a:xfrm>
        </p:spPr>
        <p:txBody>
          <a:bodyPr/>
          <a:lstStyle>
            <a:lvl1pPr>
              <a:defRPr sz="28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076328"/>
            <a:ext cx="3008313" cy="351829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3567237-26AF-4C83-9B05-38B7261C5DAC}" type="slidenum">
              <a:rPr lang="en-US" altLang="ja-JP"/>
              <a:pPr>
                <a:defRPr/>
              </a:pPr>
              <a:t>‹#›</a:t>
            </a:fld>
            <a:endParaRPr lang="en-US" altLang="ja-JP"/>
          </a:p>
        </p:txBody>
      </p:sp>
    </p:spTree>
    <p:extLst>
      <p:ext uri="{BB962C8B-B14F-4D97-AF65-F5344CB8AC3E}">
        <p14:creationId xmlns:p14="http://schemas.microsoft.com/office/powerpoint/2010/main" val="212921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7" y="3600449"/>
            <a:ext cx="5486400" cy="425054"/>
          </a:xfrm>
        </p:spPr>
        <p:txBody>
          <a:bodyPr anchor="b"/>
          <a:lstStyle>
            <a:lvl1pPr algn="l">
              <a:defRPr sz="1700" b="1"/>
            </a:lvl1pPr>
          </a:lstStyle>
          <a:p>
            <a:r>
              <a:rPr lang="ja-JP" altLang="en-US"/>
              <a:t>マスタ タイトルの書式設定</a:t>
            </a:r>
          </a:p>
        </p:txBody>
      </p:sp>
      <p:sp>
        <p:nvSpPr>
          <p:cNvPr id="3" name="図プレースホルダ 2"/>
          <p:cNvSpPr>
            <a:spLocks noGrp="1"/>
          </p:cNvSpPr>
          <p:nvPr>
            <p:ph type="pic" idx="1"/>
          </p:nvPr>
        </p:nvSpPr>
        <p:spPr>
          <a:xfrm>
            <a:off x="1792287" y="459581"/>
            <a:ext cx="5486400" cy="3086100"/>
          </a:xfrm>
        </p:spPr>
        <p:txBody>
          <a:bodyPr/>
          <a:lstStyle>
            <a:lvl1pPr marL="0" indent="0">
              <a:buNone/>
              <a:defRPr sz="2800"/>
            </a:lvl1pPr>
            <a:lvl2pPr marL="389456" indent="0">
              <a:buNone/>
              <a:defRPr sz="2400"/>
            </a:lvl2pPr>
            <a:lvl3pPr marL="778913" indent="0">
              <a:buNone/>
              <a:defRPr sz="2000"/>
            </a:lvl3pPr>
            <a:lvl4pPr marL="1168371" indent="0">
              <a:buNone/>
              <a:defRPr sz="1700"/>
            </a:lvl4pPr>
            <a:lvl5pPr marL="1557827" indent="0">
              <a:buNone/>
              <a:defRPr sz="1700"/>
            </a:lvl5pPr>
            <a:lvl6pPr marL="1947285" indent="0">
              <a:buNone/>
              <a:defRPr sz="1700"/>
            </a:lvl6pPr>
            <a:lvl7pPr marL="2336740" indent="0">
              <a:buNone/>
              <a:defRPr sz="1700"/>
            </a:lvl7pPr>
            <a:lvl8pPr marL="2726198" indent="0">
              <a:buNone/>
              <a:defRPr sz="1700"/>
            </a:lvl8pPr>
            <a:lvl9pPr marL="3115656" indent="0">
              <a:buNone/>
              <a:defRPr sz="1700"/>
            </a:lvl9pPr>
          </a:lstStyle>
          <a:p>
            <a:pPr lvl="0"/>
            <a:endParaRPr lang="ja-JP" altLang="en-US" noProof="0"/>
          </a:p>
        </p:txBody>
      </p:sp>
      <p:sp>
        <p:nvSpPr>
          <p:cNvPr id="4" name="テキスト プレースホルダ 3"/>
          <p:cNvSpPr>
            <a:spLocks noGrp="1"/>
          </p:cNvSpPr>
          <p:nvPr>
            <p:ph type="body" sz="half" idx="2"/>
          </p:nvPr>
        </p:nvSpPr>
        <p:spPr>
          <a:xfrm>
            <a:off x="1792287" y="4025504"/>
            <a:ext cx="5486400" cy="603647"/>
          </a:xfrm>
        </p:spPr>
        <p:txBody>
          <a:bodyPr/>
          <a:lstStyle>
            <a:lvl1pPr marL="0" indent="0">
              <a:buNone/>
              <a:defRPr sz="1200"/>
            </a:lvl1pPr>
            <a:lvl2pPr marL="389456" indent="0">
              <a:buNone/>
              <a:defRPr sz="1000"/>
            </a:lvl2pPr>
            <a:lvl3pPr marL="778913" indent="0">
              <a:buNone/>
              <a:defRPr sz="800"/>
            </a:lvl3pPr>
            <a:lvl4pPr marL="1168371" indent="0">
              <a:buNone/>
              <a:defRPr sz="700"/>
            </a:lvl4pPr>
            <a:lvl5pPr marL="1557827" indent="0">
              <a:buNone/>
              <a:defRPr sz="700"/>
            </a:lvl5pPr>
            <a:lvl6pPr marL="1947285" indent="0">
              <a:buNone/>
              <a:defRPr sz="700"/>
            </a:lvl6pPr>
            <a:lvl7pPr marL="2336740" indent="0">
              <a:buNone/>
              <a:defRPr sz="700"/>
            </a:lvl7pPr>
            <a:lvl8pPr marL="2726198" indent="0">
              <a:buNone/>
              <a:defRPr sz="700"/>
            </a:lvl8pPr>
            <a:lvl9pPr marL="3115656" indent="0">
              <a:buNone/>
              <a:defRPr sz="7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E988B69-BEAE-4B59-911D-15A415D4DD5A}" type="slidenum">
              <a:rPr lang="en-US" altLang="ja-JP"/>
              <a:pPr>
                <a:defRPr/>
              </a:pPr>
              <a:t>‹#›</a:t>
            </a:fld>
            <a:endParaRPr lang="en-US" altLang="ja-JP"/>
          </a:p>
        </p:txBody>
      </p:sp>
    </p:spTree>
    <p:extLst>
      <p:ext uri="{BB962C8B-B14F-4D97-AF65-F5344CB8AC3E}">
        <p14:creationId xmlns:p14="http://schemas.microsoft.com/office/powerpoint/2010/main" val="62310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457200" y="1200150"/>
            <a:ext cx="8229600" cy="339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7891" tIns="38946" rIns="77891" bIns="38946"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p:cNvSpPr>
            <a:spLocks noGrp="1" noChangeArrowheads="1"/>
          </p:cNvSpPr>
          <p:nvPr>
            <p:ph type="dt" sz="half" idx="2"/>
          </p:nvPr>
        </p:nvSpPr>
        <p:spPr bwMode="auto">
          <a:xfrm>
            <a:off x="457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0" y="4683125"/>
            <a:ext cx="2895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ctr" eaLnBrk="1" hangingPunct="1">
              <a:defRPr sz="1200">
                <a:latin typeface="ＭＳ Ｐゴシック" panose="020B0600070205080204" pitchFamily="50" charset="-128"/>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6553200" y="4683125"/>
            <a:ext cx="2133600" cy="358775"/>
          </a:xfrm>
          <a:prstGeom prst="rect">
            <a:avLst/>
          </a:prstGeom>
          <a:noFill/>
          <a:ln w="9525">
            <a:noFill/>
            <a:miter lim="800000"/>
            <a:headEnd/>
            <a:tailEnd/>
          </a:ln>
          <a:effectLst/>
        </p:spPr>
        <p:txBody>
          <a:bodyPr vert="horz" wrap="square" lIns="77891" tIns="38946" rIns="77891" bIns="38946" numCol="1" anchor="t" anchorCtr="0" compatLnSpc="1">
            <a:prstTxWarp prst="textNoShape">
              <a:avLst/>
            </a:prstTxWarp>
          </a:bodyPr>
          <a:lstStyle>
            <a:lvl1pPr algn="r" eaLnBrk="1" hangingPunct="1">
              <a:defRPr sz="1200">
                <a:latin typeface="ＭＳ Ｐゴシック" panose="020B0600070205080204" pitchFamily="50" charset="-128"/>
              </a:defRPr>
            </a:lvl1pPr>
          </a:lstStyle>
          <a:p>
            <a:pPr>
              <a:defRPr/>
            </a:pPr>
            <a:fld id="{55BD0814-9702-45D6-91BE-7A9ABF1780D2}"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3700">
          <a:solidFill>
            <a:schemeClr val="tx2"/>
          </a:solidFill>
          <a:latin typeface="ＭＳ Ｐゴシック" panose="020B0600070205080204" pitchFamily="50" charset="-128"/>
          <a:ea typeface="+mj-ea"/>
          <a:cs typeface="+mj-cs"/>
        </a:defRPr>
      </a:lvl1pPr>
      <a:lvl2pPr algn="ctr" rtl="0" eaLnBrk="0" fontAlgn="base" hangingPunct="0">
        <a:spcBef>
          <a:spcPct val="0"/>
        </a:spcBef>
        <a:spcAft>
          <a:spcPct val="0"/>
        </a:spcAft>
        <a:defRPr kumimoji="1" sz="37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7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7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700">
          <a:solidFill>
            <a:schemeClr val="tx2"/>
          </a:solidFill>
          <a:latin typeface="Arial" charset="0"/>
          <a:ea typeface="ＭＳ Ｐゴシック" pitchFamily="50" charset="-128"/>
        </a:defRPr>
      </a:lvl5pPr>
      <a:lvl6pPr marL="389456" algn="ctr" rtl="0" fontAlgn="base">
        <a:spcBef>
          <a:spcPct val="0"/>
        </a:spcBef>
        <a:spcAft>
          <a:spcPct val="0"/>
        </a:spcAft>
        <a:defRPr kumimoji="1" sz="3700">
          <a:solidFill>
            <a:schemeClr val="tx2"/>
          </a:solidFill>
          <a:latin typeface="Arial" charset="0"/>
          <a:ea typeface="ＭＳ Ｐゴシック" pitchFamily="50" charset="-128"/>
        </a:defRPr>
      </a:lvl6pPr>
      <a:lvl7pPr marL="778913" algn="ctr" rtl="0" fontAlgn="base">
        <a:spcBef>
          <a:spcPct val="0"/>
        </a:spcBef>
        <a:spcAft>
          <a:spcPct val="0"/>
        </a:spcAft>
        <a:defRPr kumimoji="1" sz="3700">
          <a:solidFill>
            <a:schemeClr val="tx2"/>
          </a:solidFill>
          <a:latin typeface="Arial" charset="0"/>
          <a:ea typeface="ＭＳ Ｐゴシック" pitchFamily="50" charset="-128"/>
        </a:defRPr>
      </a:lvl7pPr>
      <a:lvl8pPr marL="1168371" algn="ctr" rtl="0" fontAlgn="base">
        <a:spcBef>
          <a:spcPct val="0"/>
        </a:spcBef>
        <a:spcAft>
          <a:spcPct val="0"/>
        </a:spcAft>
        <a:defRPr kumimoji="1" sz="3700">
          <a:solidFill>
            <a:schemeClr val="tx2"/>
          </a:solidFill>
          <a:latin typeface="Arial" charset="0"/>
          <a:ea typeface="ＭＳ Ｐゴシック" pitchFamily="50" charset="-128"/>
        </a:defRPr>
      </a:lvl8pPr>
      <a:lvl9pPr marL="1557827" algn="ctr" rtl="0" fontAlgn="base">
        <a:spcBef>
          <a:spcPct val="0"/>
        </a:spcBef>
        <a:spcAft>
          <a:spcPct val="0"/>
        </a:spcAft>
        <a:defRPr kumimoji="1" sz="3700">
          <a:solidFill>
            <a:schemeClr val="tx2"/>
          </a:solidFill>
          <a:latin typeface="Arial" charset="0"/>
          <a:ea typeface="ＭＳ Ｐゴシック" pitchFamily="50" charset="-128"/>
        </a:defRPr>
      </a:lvl9pPr>
    </p:titleStyle>
    <p:bodyStyle>
      <a:lvl1pPr marL="285750" indent="-285750" algn="l" rtl="0" eaLnBrk="0" fontAlgn="base" hangingPunct="0">
        <a:spcBef>
          <a:spcPct val="20000"/>
        </a:spcBef>
        <a:spcAft>
          <a:spcPct val="0"/>
        </a:spcAft>
        <a:buChar char="•"/>
        <a:defRPr kumimoji="1" sz="2800">
          <a:solidFill>
            <a:schemeClr val="tx1"/>
          </a:solidFill>
          <a:latin typeface="ＭＳ Ｐゴシック" panose="020B0600070205080204" pitchFamily="50" charset="-128"/>
          <a:ea typeface="+mn-ea"/>
          <a:cs typeface="+mn-cs"/>
        </a:defRPr>
      </a:lvl1pPr>
      <a:lvl2pPr marL="627063" indent="-236538" algn="l" rtl="0" eaLnBrk="0" fontAlgn="base" hangingPunct="0">
        <a:spcBef>
          <a:spcPct val="20000"/>
        </a:spcBef>
        <a:spcAft>
          <a:spcPct val="0"/>
        </a:spcAft>
        <a:buChar char="–"/>
        <a:defRPr kumimoji="1" sz="2400">
          <a:solidFill>
            <a:schemeClr val="tx1"/>
          </a:solidFill>
          <a:latin typeface="ＭＳ Ｐゴシック" panose="020B0600070205080204" pitchFamily="50" charset="-128"/>
          <a:ea typeface="+mn-ea"/>
        </a:defRPr>
      </a:lvl2pPr>
      <a:lvl3pPr marL="968375" indent="-188913" algn="l" rtl="0" eaLnBrk="0" fontAlgn="base" hangingPunct="0">
        <a:spcBef>
          <a:spcPct val="20000"/>
        </a:spcBef>
        <a:spcAft>
          <a:spcPct val="0"/>
        </a:spcAft>
        <a:buChar char="•"/>
        <a:defRPr kumimoji="1" sz="2000">
          <a:solidFill>
            <a:schemeClr val="tx1"/>
          </a:solidFill>
          <a:latin typeface="ＭＳ Ｐゴシック" panose="020B0600070205080204" pitchFamily="50" charset="-128"/>
          <a:ea typeface="+mn-ea"/>
        </a:defRPr>
      </a:lvl3pPr>
      <a:lvl4pPr marL="1357313"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4pPr>
      <a:lvl5pPr marL="1747838" indent="-188913" algn="l" rtl="0" eaLnBrk="0" fontAlgn="base" hangingPunct="0">
        <a:spcBef>
          <a:spcPct val="20000"/>
        </a:spcBef>
        <a:spcAft>
          <a:spcPct val="0"/>
        </a:spcAft>
        <a:buChar char="»"/>
        <a:defRPr kumimoji="1" sz="1700">
          <a:solidFill>
            <a:schemeClr val="tx1"/>
          </a:solidFill>
          <a:latin typeface="ＭＳ Ｐゴシック" panose="020B0600070205080204" pitchFamily="50" charset="-128"/>
          <a:ea typeface="+mn-ea"/>
        </a:defRPr>
      </a:lvl5pPr>
      <a:lvl6pPr marL="2142013" indent="-194728" algn="l" rtl="0" fontAlgn="base">
        <a:spcBef>
          <a:spcPct val="20000"/>
        </a:spcBef>
        <a:spcAft>
          <a:spcPct val="0"/>
        </a:spcAft>
        <a:buChar char="»"/>
        <a:defRPr kumimoji="1" sz="1700">
          <a:solidFill>
            <a:schemeClr val="tx1"/>
          </a:solidFill>
          <a:latin typeface="+mn-lt"/>
          <a:ea typeface="+mn-ea"/>
        </a:defRPr>
      </a:lvl6pPr>
      <a:lvl7pPr marL="2531469" indent="-194728" algn="l" rtl="0" fontAlgn="base">
        <a:spcBef>
          <a:spcPct val="20000"/>
        </a:spcBef>
        <a:spcAft>
          <a:spcPct val="0"/>
        </a:spcAft>
        <a:buChar char="»"/>
        <a:defRPr kumimoji="1" sz="1700">
          <a:solidFill>
            <a:schemeClr val="tx1"/>
          </a:solidFill>
          <a:latin typeface="+mn-lt"/>
          <a:ea typeface="+mn-ea"/>
        </a:defRPr>
      </a:lvl7pPr>
      <a:lvl8pPr marL="2920928" indent="-194728" algn="l" rtl="0" fontAlgn="base">
        <a:spcBef>
          <a:spcPct val="20000"/>
        </a:spcBef>
        <a:spcAft>
          <a:spcPct val="0"/>
        </a:spcAft>
        <a:buChar char="»"/>
        <a:defRPr kumimoji="1" sz="1700">
          <a:solidFill>
            <a:schemeClr val="tx1"/>
          </a:solidFill>
          <a:latin typeface="+mn-lt"/>
          <a:ea typeface="+mn-ea"/>
        </a:defRPr>
      </a:lvl8pPr>
      <a:lvl9pPr marL="3310386" indent="-194728" algn="l" rtl="0" fontAlgn="base">
        <a:spcBef>
          <a:spcPct val="20000"/>
        </a:spcBef>
        <a:spcAft>
          <a:spcPct val="0"/>
        </a:spcAft>
        <a:buChar char="»"/>
        <a:defRPr kumimoji="1" sz="1700">
          <a:solidFill>
            <a:schemeClr val="tx1"/>
          </a:solidFill>
          <a:latin typeface="+mn-lt"/>
          <a:ea typeface="+mn-ea"/>
        </a:defRPr>
      </a:lvl9pPr>
    </p:bodyStyle>
    <p:otherStyle>
      <a:defPPr>
        <a:defRPr lang="ja-JP"/>
      </a:defPPr>
      <a:lvl1pPr marL="0" algn="l" defTabSz="778913" rtl="0" eaLnBrk="1" latinLnBrk="0" hangingPunct="1">
        <a:defRPr kumimoji="1" sz="1600" kern="1200">
          <a:solidFill>
            <a:schemeClr val="tx1"/>
          </a:solidFill>
          <a:latin typeface="+mn-lt"/>
          <a:ea typeface="+mn-ea"/>
          <a:cs typeface="+mn-cs"/>
        </a:defRPr>
      </a:lvl1pPr>
      <a:lvl2pPr marL="389456" algn="l" defTabSz="778913" rtl="0" eaLnBrk="1" latinLnBrk="0" hangingPunct="1">
        <a:defRPr kumimoji="1" sz="1600" kern="1200">
          <a:solidFill>
            <a:schemeClr val="tx1"/>
          </a:solidFill>
          <a:latin typeface="+mn-lt"/>
          <a:ea typeface="+mn-ea"/>
          <a:cs typeface="+mn-cs"/>
        </a:defRPr>
      </a:lvl2pPr>
      <a:lvl3pPr marL="778913" algn="l" defTabSz="778913" rtl="0" eaLnBrk="1" latinLnBrk="0" hangingPunct="1">
        <a:defRPr kumimoji="1" sz="1600" kern="1200">
          <a:solidFill>
            <a:schemeClr val="tx1"/>
          </a:solidFill>
          <a:latin typeface="+mn-lt"/>
          <a:ea typeface="+mn-ea"/>
          <a:cs typeface="+mn-cs"/>
        </a:defRPr>
      </a:lvl3pPr>
      <a:lvl4pPr marL="1168371" algn="l" defTabSz="778913" rtl="0" eaLnBrk="1" latinLnBrk="0" hangingPunct="1">
        <a:defRPr kumimoji="1" sz="1600" kern="1200">
          <a:solidFill>
            <a:schemeClr val="tx1"/>
          </a:solidFill>
          <a:latin typeface="+mn-lt"/>
          <a:ea typeface="+mn-ea"/>
          <a:cs typeface="+mn-cs"/>
        </a:defRPr>
      </a:lvl4pPr>
      <a:lvl5pPr marL="1557827" algn="l" defTabSz="778913" rtl="0" eaLnBrk="1" latinLnBrk="0" hangingPunct="1">
        <a:defRPr kumimoji="1" sz="1600" kern="1200">
          <a:solidFill>
            <a:schemeClr val="tx1"/>
          </a:solidFill>
          <a:latin typeface="+mn-lt"/>
          <a:ea typeface="+mn-ea"/>
          <a:cs typeface="+mn-cs"/>
        </a:defRPr>
      </a:lvl5pPr>
      <a:lvl6pPr marL="1947285" algn="l" defTabSz="778913" rtl="0" eaLnBrk="1" latinLnBrk="0" hangingPunct="1">
        <a:defRPr kumimoji="1" sz="1600" kern="1200">
          <a:solidFill>
            <a:schemeClr val="tx1"/>
          </a:solidFill>
          <a:latin typeface="+mn-lt"/>
          <a:ea typeface="+mn-ea"/>
          <a:cs typeface="+mn-cs"/>
        </a:defRPr>
      </a:lvl6pPr>
      <a:lvl7pPr marL="2336740" algn="l" defTabSz="778913" rtl="0" eaLnBrk="1" latinLnBrk="0" hangingPunct="1">
        <a:defRPr kumimoji="1" sz="1600" kern="1200">
          <a:solidFill>
            <a:schemeClr val="tx1"/>
          </a:solidFill>
          <a:latin typeface="+mn-lt"/>
          <a:ea typeface="+mn-ea"/>
          <a:cs typeface="+mn-cs"/>
        </a:defRPr>
      </a:lvl7pPr>
      <a:lvl8pPr marL="2726198" algn="l" defTabSz="778913" rtl="0" eaLnBrk="1" latinLnBrk="0" hangingPunct="1">
        <a:defRPr kumimoji="1" sz="1600" kern="1200">
          <a:solidFill>
            <a:schemeClr val="tx1"/>
          </a:solidFill>
          <a:latin typeface="+mn-lt"/>
          <a:ea typeface="+mn-ea"/>
          <a:cs typeface="+mn-cs"/>
        </a:defRPr>
      </a:lvl8pPr>
      <a:lvl9pPr marL="3115656" algn="l" defTabSz="778913"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0" y="1733550"/>
            <a:ext cx="9144000" cy="939800"/>
          </a:xfrm>
          <a:prstGeom prst="rect">
            <a:avLst/>
          </a:prstGeom>
          <a:gradFill flip="none" rotWithShape="1">
            <a:gsLst>
              <a:gs pos="0">
                <a:schemeClr val="bg1"/>
              </a:gs>
              <a:gs pos="20000">
                <a:srgbClr val="000099"/>
              </a:gs>
              <a:gs pos="80000">
                <a:srgbClr val="000099"/>
              </a:gs>
              <a:gs pos="100000">
                <a:schemeClr val="bg1"/>
              </a:gs>
            </a:gsLst>
            <a:lin ang="10800000" scaled="1"/>
            <a:tileRect/>
          </a:gradFill>
          <a:ln w="38100" algn="ctr">
            <a:noFill/>
            <a:miter lim="800000"/>
            <a:headEnd/>
            <a:tailEnd/>
          </a:ln>
          <a:effectLst/>
        </p:spPr>
        <p:txBody>
          <a:bodyPr wrap="none" lIns="77928" tIns="38964" rIns="77928" bIns="38964" anchor="ctr"/>
          <a:lstStyle/>
          <a:p>
            <a:pPr algn="ctr" eaLnBrk="1" hangingPunct="1">
              <a:defRPr/>
            </a:pPr>
            <a:r>
              <a:rPr lang="ja-JP" altLang="en-US" sz="3600" dirty="0">
                <a:solidFill>
                  <a:schemeClr val="bg1"/>
                </a:solidFill>
                <a:ea typeface="HG創英角ｺﾞｼｯｸUB" pitchFamily="49" charset="-128"/>
              </a:rPr>
              <a:t>２．令和６</a:t>
            </a:r>
            <a:r>
              <a:rPr lang="ja-JP" altLang="en-US" sz="36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年度</a:t>
            </a:r>
            <a:r>
              <a:rPr lang="ja-JP" altLang="en-US" sz="3600" dirty="0">
                <a:solidFill>
                  <a:schemeClr val="bg1"/>
                </a:solidFill>
                <a:ea typeface="HG創英角ｺﾞｼｯｸUB" pitchFamily="49" charset="-128"/>
              </a:rPr>
              <a:t>予算の姿</a:t>
            </a:r>
          </a:p>
        </p:txBody>
      </p:sp>
    </p:spTree>
    <p:extLst>
      <p:ext uri="{BB962C8B-B14F-4D97-AF65-F5344CB8AC3E}">
        <p14:creationId xmlns:p14="http://schemas.microsoft.com/office/powerpoint/2010/main" val="3873767105"/>
      </p:ext>
    </p:extLst>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5</a:t>
            </a:r>
          </a:p>
        </p:txBody>
      </p:sp>
      <p:sp>
        <p:nvSpPr>
          <p:cNvPr id="14" name="Rectangle 4"/>
          <p:cNvSpPr>
            <a:spLocks noChangeArrowheads="1"/>
          </p:cNvSpPr>
          <p:nvPr/>
        </p:nvSpPr>
        <p:spPr bwMode="auto">
          <a:xfrm>
            <a:off x="0" y="0"/>
            <a:ext cx="9144000"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予算編成方針</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10" name="角丸四角形吹き出し 9"/>
          <p:cNvSpPr/>
          <p:nvPr/>
        </p:nvSpPr>
        <p:spPr>
          <a:xfrm>
            <a:off x="683045" y="1222873"/>
            <a:ext cx="7911553" cy="3007606"/>
          </a:xfrm>
          <a:prstGeom prst="wedgeRoundRectCallout">
            <a:avLst>
              <a:gd name="adj1" fmla="val -47867"/>
              <a:gd name="adj2" fmla="val 8344"/>
              <a:gd name="adj3" fmla="val 16667"/>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72000" rIns="0" anchor="ctr"/>
          <a:lstStyle/>
          <a:p>
            <a:pPr eaLnBrk="1" hangingPunct="1">
              <a:lnSpc>
                <a:spcPct val="150000"/>
              </a:lnSpc>
              <a:spcBef>
                <a:spcPts val="170"/>
              </a:spcBef>
              <a:spcAft>
                <a:spcPts val="170"/>
              </a:spcAft>
              <a:defRPr/>
            </a:pPr>
            <a:r>
              <a:rPr lang="ja-JP" altLang="en-US" sz="2200" b="1" dirty="0">
                <a:solidFill>
                  <a:schemeClr val="tx1"/>
                </a:solidFill>
                <a:latin typeface="+mj-ea"/>
                <a:ea typeface="+mj-ea"/>
              </a:rPr>
              <a:t>収入の範囲内で予算を組むことを原則とするなど、将来世代に負担を先送りすることのないよう財政健全化への取組を進めるとともに、限られた財源のもとでの一層の選択と集中を全市的に進める</a:t>
            </a:r>
            <a:endParaRPr lang="en-US" altLang="ja-JP" sz="2200" b="1" dirty="0">
              <a:solidFill>
                <a:schemeClr val="tx1"/>
              </a:solidFill>
              <a:latin typeface="+mj-ea"/>
              <a:ea typeface="+mj-ea"/>
            </a:endParaRPr>
          </a:p>
        </p:txBody>
      </p:sp>
    </p:spTree>
    <p:extLst>
      <p:ext uri="{BB962C8B-B14F-4D97-AF65-F5344CB8AC3E}">
        <p14:creationId xmlns:p14="http://schemas.microsoft.com/office/powerpoint/2010/main" val="2538011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p:cNvGraphicFramePr>
          <p:nvPr>
            <p:extLst>
              <p:ext uri="{D42A27DB-BD31-4B8C-83A1-F6EECF244321}">
                <p14:modId xmlns:p14="http://schemas.microsoft.com/office/powerpoint/2010/main" val="3257979760"/>
              </p:ext>
            </p:extLst>
          </p:nvPr>
        </p:nvGraphicFramePr>
        <p:xfrm>
          <a:off x="4219575" y="1000125"/>
          <a:ext cx="4849813" cy="41735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341" name="オブジェクト 1"/>
          <p:cNvGraphicFramePr>
            <a:graphicFrameLocks/>
          </p:cNvGraphicFramePr>
          <p:nvPr/>
        </p:nvGraphicFramePr>
        <p:xfrm>
          <a:off x="6451600" y="2959100"/>
          <a:ext cx="328613" cy="85725"/>
        </p:xfrm>
        <a:graphic>
          <a:graphicData uri="http://schemas.openxmlformats.org/presentationml/2006/ole">
            <mc:AlternateContent xmlns:mc="http://schemas.openxmlformats.org/markup-compatibility/2006">
              <mc:Choice xmlns:v="urn:schemas-microsoft-com:vml" Requires="v">
                <p:oleObj name="グラフ" r:id="rId4" imgW="0" imgH="0" progId="Excel.Chart.8">
                  <p:embed/>
                </p:oleObj>
              </mc:Choice>
              <mc:Fallback>
                <p:oleObj name="グラフ" r:id="rId4" imgW="0" imgH="0" progId="Excel.Chart.8">
                  <p:embed/>
                  <p:pic>
                    <p:nvPicPr>
                      <p:cNvPr id="14341" name="オブジェクト 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1600" y="2959100"/>
                        <a:ext cx="328613" cy="8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 name="直線コネクタ 17"/>
          <p:cNvCxnSpPr>
            <a:cxnSpLocks/>
          </p:cNvCxnSpPr>
          <p:nvPr/>
        </p:nvCxnSpPr>
        <p:spPr>
          <a:xfrm flipV="1">
            <a:off x="4603751" y="3038743"/>
            <a:ext cx="660400" cy="355255"/>
          </a:xfrm>
          <a:prstGeom prst="line">
            <a:avLst/>
          </a:prstGeom>
          <a:ln w="38100" cap="rnd" cmpd="sng">
            <a:solidFill>
              <a:schemeClr val="tx1"/>
            </a:solidFill>
            <a:headEnd type="stealth" w="lg" len="lg"/>
            <a:tailEnd type="none" w="med" len="med"/>
          </a:ln>
        </p:spPr>
        <p:style>
          <a:lnRef idx="1">
            <a:schemeClr val="accent1"/>
          </a:lnRef>
          <a:fillRef idx="0">
            <a:schemeClr val="accent1"/>
          </a:fillRef>
          <a:effectRef idx="0">
            <a:schemeClr val="accent1"/>
          </a:effectRef>
          <a:fontRef idx="minor">
            <a:schemeClr val="tx1"/>
          </a:fontRef>
        </p:style>
      </p:cxnSp>
      <p:sp>
        <p:nvSpPr>
          <p:cNvPr id="14343" name="右中かっこ 19"/>
          <p:cNvSpPr>
            <a:spLocks/>
          </p:cNvSpPr>
          <p:nvPr/>
        </p:nvSpPr>
        <p:spPr bwMode="auto">
          <a:xfrm>
            <a:off x="4358213" y="3098820"/>
            <a:ext cx="276761" cy="1782170"/>
          </a:xfrm>
          <a:prstGeom prst="rightBrace">
            <a:avLst>
              <a:gd name="adj1" fmla="val 0"/>
              <a:gd name="adj2" fmla="val 50000"/>
            </a:avLst>
          </a:prstGeom>
          <a:noFill/>
          <a:ln w="2857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104434" tIns="52217" rIns="104434" bIns="52217" anchor="ctr"/>
          <a:lstStyle>
            <a:lvl1pPr defTabSz="1042988">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defTabSz="1042988">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defTabSz="1042988">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42988">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defTabSz="1042988">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defTabSz="1042988"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kumimoji="0" lang="ja-JP" altLang="en-US" sz="2100"/>
          </a:p>
        </p:txBody>
      </p:sp>
      <p:graphicFrame>
        <p:nvGraphicFramePr>
          <p:cNvPr id="21" name="表 20"/>
          <p:cNvGraphicFramePr>
            <a:graphicFrameLocks noGrp="1"/>
          </p:cNvGraphicFramePr>
          <p:nvPr/>
        </p:nvGraphicFramePr>
        <p:xfrm>
          <a:off x="287864" y="3098820"/>
          <a:ext cx="3900488" cy="1782170"/>
        </p:xfrm>
        <a:graphic>
          <a:graphicData uri="http://schemas.openxmlformats.org/drawingml/2006/table">
            <a:tbl>
              <a:tblPr>
                <a:tableStyleId>{D7AC3CCA-C797-4891-BE02-D94E43425B78}</a:tableStyleId>
              </a:tblPr>
              <a:tblGrid>
                <a:gridCol w="1818837">
                  <a:extLst>
                    <a:ext uri="{9D8B030D-6E8A-4147-A177-3AD203B41FA5}">
                      <a16:colId xmlns:a16="http://schemas.microsoft.com/office/drawing/2014/main" val="20000"/>
                    </a:ext>
                  </a:extLst>
                </a:gridCol>
                <a:gridCol w="1113829">
                  <a:extLst>
                    <a:ext uri="{9D8B030D-6E8A-4147-A177-3AD203B41FA5}">
                      <a16:colId xmlns:a16="http://schemas.microsoft.com/office/drawing/2014/main" val="20001"/>
                    </a:ext>
                  </a:extLst>
                </a:gridCol>
                <a:gridCol w="967822">
                  <a:extLst>
                    <a:ext uri="{9D8B030D-6E8A-4147-A177-3AD203B41FA5}">
                      <a16:colId xmlns:a16="http://schemas.microsoft.com/office/drawing/2014/main" val="20002"/>
                    </a:ext>
                  </a:extLst>
                </a:gridCol>
              </a:tblGrid>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内　訳</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予算額</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構成比</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0"/>
                  </a:ext>
                </a:extLst>
              </a:tr>
              <a:tr h="226420">
                <a:tc>
                  <a:txBody>
                    <a:bodyPr/>
                    <a:lstStyle/>
                    <a:p>
                      <a:pPr algn="ctr" fontAlgn="ctr"/>
                      <a:r>
                        <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rPr>
                        <a:t>健　康　費</a:t>
                      </a:r>
                    </a:p>
                  </a:txBody>
                  <a:tcPr marL="0" marR="0" marT="0" marB="0" anchor="ctr">
                    <a:solidFill>
                      <a:schemeClr val="bg1"/>
                    </a:solidFill>
                  </a:tcPr>
                </a:tc>
                <a:tc>
                  <a:txBody>
                    <a:bodyPr/>
                    <a:lstStyle/>
                    <a:p>
                      <a:pPr algn="ctr" fontAlgn="ctr"/>
                      <a:r>
                        <a:rPr lang="ja-JP" altLang="en-US" sz="140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baseline="0" dirty="0">
                          <a:solidFill>
                            <a:schemeClr val="tx1"/>
                          </a:solidFill>
                          <a:latin typeface="ＭＳ Ｐゴシック" panose="020B0600070205080204" pitchFamily="50" charset="-128"/>
                          <a:ea typeface="ＭＳ Ｐゴシック" panose="020B0600070205080204" pitchFamily="50" charset="-128"/>
                        </a:rPr>
                        <a:t>78,627</a:t>
                      </a: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3.9%</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1"/>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住　宅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baseline="0" dirty="0">
                          <a:solidFill>
                            <a:schemeClr val="tx1"/>
                          </a:solidFill>
                          <a:latin typeface="ＭＳ Ｐゴシック" panose="020B0600070205080204" pitchFamily="50" charset="-128"/>
                          <a:ea typeface="ＭＳ Ｐゴシック" panose="020B0600070205080204" pitchFamily="50" charset="-128"/>
                        </a:rPr>
                        <a:t>60,923</a:t>
                      </a: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3.0%</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3"/>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消　防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b="0" i="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b="0" i="0" u="none" strike="noStrike" baseline="0" dirty="0">
                          <a:solidFill>
                            <a:schemeClr val="tx1"/>
                          </a:solidFill>
                          <a:latin typeface="ＭＳ Ｐゴシック" panose="020B0600070205080204" pitchFamily="50" charset="-128"/>
                          <a:ea typeface="ＭＳ Ｐゴシック" panose="020B0600070205080204" pitchFamily="50" charset="-128"/>
                        </a:rPr>
                        <a:t>47,679</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2.4%</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4"/>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環　境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ja-JP" altLang="en-US" sz="1400" b="0" i="0" u="none" strike="noStrike" baseline="0" dirty="0">
                          <a:solidFill>
                            <a:schemeClr val="tx1"/>
                          </a:solidFill>
                          <a:latin typeface="ＭＳ Ｐゴシック" panose="020B0600070205080204" pitchFamily="50" charset="-128"/>
                          <a:ea typeface="ＭＳ Ｐゴシック" panose="020B0600070205080204" pitchFamily="50" charset="-128"/>
                        </a:rPr>
                        <a:t>　　　</a:t>
                      </a:r>
                      <a:r>
                        <a:rPr lang="en-US" altLang="ja-JP" sz="1400" b="0" i="0" u="none" strike="noStrike" baseline="0" dirty="0">
                          <a:solidFill>
                            <a:schemeClr val="tx1"/>
                          </a:solidFill>
                          <a:latin typeface="ＭＳ Ｐゴシック" panose="020B0600070205080204" pitchFamily="50" charset="-128"/>
                          <a:ea typeface="ＭＳ Ｐゴシック" panose="020B0600070205080204" pitchFamily="50" charset="-128"/>
                        </a:rPr>
                        <a:t>41,506</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 </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2.1%</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5"/>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大　学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39,300</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1.9%</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solidFill>
                      <a:schemeClr val="bg1"/>
                    </a:solidFill>
                  </a:tcPr>
                </a:tc>
                <a:extLst>
                  <a:ext uri="{0D108BD9-81ED-4DB2-BD59-A6C34878D82A}">
                    <a16:rowId xmlns:a16="http://schemas.microsoft.com/office/drawing/2014/main" val="10006"/>
                  </a:ext>
                </a:extLst>
              </a:tr>
              <a:tr h="222250">
                <a:tc>
                  <a:txBody>
                    <a:bodyPr/>
                    <a:lstStyle/>
                    <a:p>
                      <a:pPr algn="ctr" fontAlgn="ctr"/>
                      <a:r>
                        <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rPr>
                        <a:t>港　湾　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35,703</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1.8%</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22250">
                <a:tc>
                  <a:txBody>
                    <a:bodyPr/>
                    <a:lstStyle/>
                    <a:p>
                      <a:pPr algn="ctr" fontAlgn="ctr"/>
                      <a:r>
                        <a:rPr lang="ja-JP" altLang="en-US" sz="1400" u="none" strike="noStrike" dirty="0">
                          <a:latin typeface="ＭＳ Ｐゴシック" panose="020B0600070205080204" pitchFamily="50" charset="-128"/>
                          <a:ea typeface="ＭＳ Ｐゴシック" panose="020B0600070205080204" pitchFamily="50" charset="-128"/>
                        </a:rPr>
                        <a:t>議　会　費</a:t>
                      </a:r>
                      <a:endParaRPr lang="ja-JP"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bg1"/>
                          </a:solidFill>
                          <a:latin typeface="ＭＳ Ｐゴシック" panose="020B0600070205080204" pitchFamily="50" charset="-128"/>
                          <a:ea typeface="ＭＳ Ｐゴシック" panose="020B0600070205080204" pitchFamily="50" charset="-128"/>
                        </a:rPr>
                        <a:t>0</a:t>
                      </a:r>
                      <a:r>
                        <a:rPr lang="ja-JP" altLang="en-US" sz="1400" u="none" strike="noStrike" dirty="0">
                          <a:solidFill>
                            <a:schemeClr val="tx1"/>
                          </a:solidFill>
                          <a:latin typeface="ＭＳ Ｐゴシック" panose="020B0600070205080204" pitchFamily="50" charset="-128"/>
                          <a:ea typeface="ＭＳ Ｐゴシック" panose="020B0600070205080204" pitchFamily="50" charset="-128"/>
                        </a:rPr>
                        <a:t>　</a:t>
                      </a: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2,457</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ja-JP" sz="1400" u="none" strike="noStrike" dirty="0">
                          <a:solidFill>
                            <a:schemeClr val="tx1"/>
                          </a:solidFill>
                          <a:latin typeface="ＭＳ Ｐゴシック" panose="020B0600070205080204" pitchFamily="50" charset="-128"/>
                          <a:ea typeface="ＭＳ Ｐゴシック" panose="020B0600070205080204" pitchFamily="50" charset="-128"/>
                        </a:rPr>
                        <a:t>0.1%</a:t>
                      </a:r>
                      <a:endParaRPr lang="en-US" altLang="ja-JP" sz="1400" b="0" i="0" u="none" strike="noStrike" dirty="0">
                        <a:solidFill>
                          <a:schemeClr val="tx1"/>
                        </a:solidFill>
                        <a:latin typeface="ＭＳ Ｐゴシック" panose="020B0600070205080204" pitchFamily="50" charset="-128"/>
                        <a:ea typeface="ＭＳ Ｐゴシック" panose="020B060007020508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4" name="正方形/長方形 3"/>
          <p:cNvSpPr/>
          <p:nvPr/>
        </p:nvSpPr>
        <p:spPr>
          <a:xfrm>
            <a:off x="5505450" y="534988"/>
            <a:ext cx="2705100" cy="4079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u="sng" dirty="0">
                <a:solidFill>
                  <a:schemeClr val="tx1"/>
                </a:solidFill>
                <a:latin typeface="ＭＳ Ｐゴシック" pitchFamily="50" charset="-128"/>
              </a:rPr>
              <a:t>目的別歳出予算</a:t>
            </a:r>
            <a:endParaRPr lang="ja-JP" altLang="en-US" u="sng" dirty="0">
              <a:solidFill>
                <a:schemeClr val="tx1"/>
              </a:solidFill>
            </a:endParaRPr>
          </a:p>
        </p:txBody>
      </p:sp>
      <p:sp>
        <p:nvSpPr>
          <p:cNvPr id="13" name="円/楕円 12"/>
          <p:cNvSpPr/>
          <p:nvPr/>
        </p:nvSpPr>
        <p:spPr bwMode="auto">
          <a:xfrm>
            <a:off x="6281738" y="2408238"/>
            <a:ext cx="1328737" cy="1239837"/>
          </a:xfrm>
          <a:prstGeom prst="ellipse">
            <a:avLst/>
          </a:prstGeom>
          <a:solidFill>
            <a:schemeClr val="bg1"/>
          </a:solidFill>
          <a:ln w="9525">
            <a:solidFill>
              <a:schemeClr val="tx1"/>
            </a:solidFill>
            <a:miter lim="800000"/>
            <a:headEnd/>
            <a:tailEnd/>
          </a:ln>
        </p:spPr>
        <p:txBody>
          <a:bodyPr wrap="none" lIns="104434" tIns="52217" rIns="104434" bIns="52217"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515938" indent="-58738" algn="l" rtl="0" fontAlgn="base">
              <a:spcBef>
                <a:spcPct val="0"/>
              </a:spcBef>
              <a:spcAft>
                <a:spcPct val="0"/>
              </a:spcAft>
              <a:defRPr kumimoji="1" kern="1200">
                <a:solidFill>
                  <a:schemeClr val="tx1"/>
                </a:solidFill>
                <a:latin typeface="Arial" charset="0"/>
                <a:ea typeface="ＭＳ Ｐゴシック" charset="-128"/>
                <a:cs typeface="+mn-cs"/>
              </a:defRPr>
            </a:lvl2pPr>
            <a:lvl3pPr marL="1038225" indent="-123825" algn="l" rtl="0" fontAlgn="base">
              <a:spcBef>
                <a:spcPct val="0"/>
              </a:spcBef>
              <a:spcAft>
                <a:spcPct val="0"/>
              </a:spcAft>
              <a:defRPr kumimoji="1" kern="1200">
                <a:solidFill>
                  <a:schemeClr val="tx1"/>
                </a:solidFill>
                <a:latin typeface="Arial" charset="0"/>
                <a:ea typeface="ＭＳ Ｐゴシック" charset="-128"/>
                <a:cs typeface="+mn-cs"/>
              </a:defRPr>
            </a:lvl3pPr>
            <a:lvl4pPr marL="1560513" indent="-188913" algn="l" rtl="0" fontAlgn="base">
              <a:spcBef>
                <a:spcPct val="0"/>
              </a:spcBef>
              <a:spcAft>
                <a:spcPct val="0"/>
              </a:spcAft>
              <a:defRPr kumimoji="1" kern="1200">
                <a:solidFill>
                  <a:schemeClr val="tx1"/>
                </a:solidFill>
                <a:latin typeface="Arial" charset="0"/>
                <a:ea typeface="ＭＳ Ｐゴシック" charset="-128"/>
                <a:cs typeface="+mn-cs"/>
              </a:defRPr>
            </a:lvl4pPr>
            <a:lvl5pPr marL="2082800" indent="-2540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eaLnBrk="1" hangingPunct="1">
              <a:defRPr/>
            </a:pPr>
            <a:r>
              <a:rPr lang="ja-JP" altLang="en-US" sz="1400" b="1" spc="-114" dirty="0">
                <a:latin typeface="ＭＳ Ｐゴシック" pitchFamily="50" charset="-128"/>
              </a:rPr>
              <a:t>一般会計</a:t>
            </a:r>
            <a:endParaRPr lang="en-US" altLang="ja-JP" sz="1400" b="1" spc="-114" dirty="0">
              <a:latin typeface="ＭＳ Ｐゴシック" pitchFamily="50" charset="-128"/>
            </a:endParaRPr>
          </a:p>
          <a:p>
            <a:pPr algn="ctr" eaLnBrk="1" hangingPunct="1">
              <a:defRPr/>
            </a:pPr>
            <a:r>
              <a:rPr lang="ja-JP" altLang="en-US" sz="1400" b="1" spc="-114" dirty="0">
                <a:latin typeface="ＭＳ Ｐゴシック" pitchFamily="50" charset="-128"/>
              </a:rPr>
              <a:t>（単位：百万円）</a:t>
            </a:r>
            <a:endParaRPr lang="en-US" altLang="ja-JP" sz="1400" b="1" spc="-114" dirty="0">
              <a:latin typeface="ＭＳ Ｐゴシック" pitchFamily="50" charset="-128"/>
            </a:endParaRPr>
          </a:p>
          <a:p>
            <a:pPr algn="ctr" eaLnBrk="1" hangingPunct="1">
              <a:defRPr/>
            </a:pPr>
            <a:r>
              <a:rPr lang="ja-JP" altLang="en-US" sz="1400" b="1" spc="-114" dirty="0">
                <a:latin typeface="ＭＳ Ｐゴシック" pitchFamily="50" charset="-128"/>
              </a:rPr>
              <a:t>（％：構成比）</a:t>
            </a:r>
            <a:endParaRPr lang="ja-JP" altLang="en-US" sz="1400" b="1" dirty="0">
              <a:solidFill>
                <a:srgbClr val="000099"/>
              </a:solidFill>
              <a:latin typeface="HG創英角ｺﾞｼｯｸUB" pitchFamily="49" charset="-128"/>
              <a:ea typeface="HG創英角ｺﾞｼｯｸUB" pitchFamily="49" charset="-128"/>
            </a:endParaRPr>
          </a:p>
        </p:txBody>
      </p:sp>
      <p:sp>
        <p:nvSpPr>
          <p:cNvPr id="15" name="AutoShape 6"/>
          <p:cNvSpPr>
            <a:spLocks noChangeArrowheads="1"/>
          </p:cNvSpPr>
          <p:nvPr/>
        </p:nvSpPr>
        <p:spPr bwMode="auto">
          <a:xfrm>
            <a:off x="101600" y="596633"/>
            <a:ext cx="4737100" cy="2038618"/>
          </a:xfrm>
          <a:prstGeom prst="roundRect">
            <a:avLst>
              <a:gd name="adj" fmla="val 7984"/>
            </a:avLst>
          </a:prstGeom>
          <a:gradFill>
            <a:gsLst>
              <a:gs pos="0">
                <a:schemeClr val="accent1">
                  <a:shade val="30000"/>
                  <a:satMod val="115000"/>
                  <a:alpha val="16000"/>
                </a:schemeClr>
              </a:gs>
              <a:gs pos="50000">
                <a:schemeClr val="accent1">
                  <a:shade val="67500"/>
                  <a:satMod val="115000"/>
                </a:schemeClr>
              </a:gs>
              <a:gs pos="100000">
                <a:schemeClr val="accent1">
                  <a:shade val="100000"/>
                  <a:satMod val="115000"/>
                </a:schemeClr>
              </a:gs>
            </a:gsLst>
            <a:lin ang="5400000" scaled="0"/>
          </a:gradFill>
          <a:ln w="19050">
            <a:solidFill>
              <a:schemeClr val="accent6"/>
            </a:solidFill>
            <a:round/>
            <a:headEnd/>
            <a:tailEnd/>
          </a:ln>
          <a:effectLst/>
        </p:spPr>
        <p:txBody>
          <a:bodyPr lIns="104434" tIns="52217" rIns="104434" bIns="52217" anchor="ctr"/>
          <a:lstStyle/>
          <a:p>
            <a:pPr eaLnBrk="1" hangingPunct="1">
              <a:lnSpc>
                <a:spcPct val="50000"/>
              </a:lnSpc>
              <a:defRPr/>
            </a:pPr>
            <a:endParaRPr lang="en-US" altLang="ja-JP" sz="1600" b="1" dirty="0">
              <a:latin typeface="ＭＳ Ｐゴシック" pitchFamily="50" charset="-128"/>
              <a:ea typeface="ＭＳ Ｐゴシック" charset="-128"/>
            </a:endParaRPr>
          </a:p>
          <a:p>
            <a:pPr eaLnBrk="1" hangingPunct="1">
              <a:defRPr/>
            </a:pPr>
            <a:r>
              <a:rPr lang="ja-JP" altLang="en-US" sz="1600" b="1" dirty="0">
                <a:latin typeface="ＭＳ ゴシック" panose="020B0609070205080204" pitchFamily="49" charset="-128"/>
                <a:ea typeface="ＭＳ ゴシック" panose="020B0609070205080204" pitchFamily="49" charset="-128"/>
              </a:rPr>
              <a:t>　一般会計：</a:t>
            </a:r>
            <a:r>
              <a:rPr lang="ja-JP" altLang="en-US" sz="1600" b="1" dirty="0">
                <a:latin typeface="+mj-ea"/>
                <a:ea typeface="+mj-ea"/>
              </a:rPr>
              <a:t>２兆１６７億円</a:t>
            </a:r>
            <a:endParaRPr lang="en-US" altLang="ja-JP" sz="1600" b="1" dirty="0">
              <a:latin typeface="+mj-ea"/>
              <a:ea typeface="+mj-ea"/>
            </a:endParaRPr>
          </a:p>
          <a:p>
            <a:pPr eaLnBrk="1" hangingPunct="1">
              <a:defRPr/>
            </a:pPr>
            <a:r>
              <a:rPr lang="ja-JP" altLang="en-US" sz="1600" b="1" dirty="0">
                <a:latin typeface="+mj-ea"/>
                <a:ea typeface="+mj-ea"/>
              </a:rPr>
              <a:t>　（対前年度比　 ＋１，０７９億円　＋５．７％ ）</a:t>
            </a:r>
            <a:endParaRPr lang="en-US" altLang="ja-JP" sz="1600" b="1" dirty="0">
              <a:latin typeface="+mj-ea"/>
              <a:ea typeface="+mj-ea"/>
            </a:endParaRPr>
          </a:p>
          <a:p>
            <a:pPr eaLnBrk="1" hangingPunct="1">
              <a:defRPr/>
            </a:pPr>
            <a:endParaRPr lang="en-US" altLang="ja-JP" sz="1600" b="1" dirty="0">
              <a:latin typeface="+mj-ea"/>
              <a:ea typeface="+mj-ea"/>
            </a:endParaRPr>
          </a:p>
          <a:p>
            <a:pPr eaLnBrk="1" hangingPunct="1">
              <a:defRPr/>
            </a:pPr>
            <a:r>
              <a:rPr lang="ja-JP" altLang="en-US" sz="1600" b="1" dirty="0">
                <a:latin typeface="ＭＳ ゴシック" panose="020B0609070205080204" pitchFamily="49" charset="-128"/>
                <a:ea typeface="ＭＳ ゴシック" panose="020B0609070205080204" pitchFamily="49" charset="-128"/>
              </a:rPr>
              <a:t>　全会計：</a:t>
            </a:r>
            <a:r>
              <a:rPr lang="ja-JP" altLang="en-US" sz="1600" b="1" dirty="0">
                <a:latin typeface="+mj-ea"/>
                <a:ea typeface="+mj-ea"/>
              </a:rPr>
              <a:t>３兆６，３００億円</a:t>
            </a:r>
            <a:endParaRPr lang="en-US" altLang="ja-JP" sz="1600" b="1" dirty="0">
              <a:latin typeface="+mj-ea"/>
              <a:ea typeface="+mj-ea"/>
            </a:endParaRPr>
          </a:p>
          <a:p>
            <a:pPr eaLnBrk="1" hangingPunct="1">
              <a:defRPr/>
            </a:pPr>
            <a:r>
              <a:rPr lang="ja-JP" altLang="en-US" sz="1600" b="1" dirty="0">
                <a:latin typeface="+mj-ea"/>
              </a:rPr>
              <a:t>　（対前年度比　 ＋１，０２２億円　＋２．９％ ）</a:t>
            </a:r>
            <a:endParaRPr lang="en-US" altLang="ja-JP" sz="1600" b="1" dirty="0">
              <a:latin typeface="+mj-ea"/>
            </a:endParaRPr>
          </a:p>
          <a:p>
            <a:pPr eaLnBrk="1" hangingPunct="1">
              <a:defRPr/>
            </a:pPr>
            <a:r>
              <a:rPr lang="ja-JP" altLang="en-US" sz="1600" b="1" dirty="0">
                <a:latin typeface="ＭＳ Ｐゴシック" pitchFamily="50" charset="-128"/>
              </a:rPr>
              <a:t>　　　　　　　　　</a:t>
            </a:r>
            <a:r>
              <a:rPr lang="ja-JP" altLang="en-US" sz="1600" b="1" dirty="0">
                <a:solidFill>
                  <a:srgbClr val="FF0000"/>
                </a:solidFill>
                <a:latin typeface="ＭＳ Ｐゴシック" pitchFamily="50" charset="-128"/>
              </a:rPr>
              <a:t> </a:t>
            </a:r>
            <a:r>
              <a:rPr lang="ja-JP" altLang="en-US" sz="1400" b="1" dirty="0">
                <a:solidFill>
                  <a:srgbClr val="FF0000"/>
                </a:solidFill>
                <a:latin typeface="ＭＳ Ｐゴシック" pitchFamily="50" charset="-128"/>
              </a:rPr>
              <a:t> </a:t>
            </a:r>
            <a:endParaRPr lang="en-US" altLang="ja-JP" sz="1400" b="1" dirty="0">
              <a:solidFill>
                <a:srgbClr val="FF0000"/>
              </a:solidFill>
              <a:latin typeface="ＭＳ Ｐゴシック" pitchFamily="50" charset="-128"/>
            </a:endParaRPr>
          </a:p>
        </p:txBody>
      </p:sp>
      <p:sp>
        <p:nvSpPr>
          <p:cNvPr id="5" name="スライド番号プレースホルダ 3">
            <a:extLst>
              <a:ext uri="{FF2B5EF4-FFF2-40B4-BE49-F238E27FC236}">
                <a16:creationId xmlns:a16="http://schemas.microsoft.com/office/drawing/2014/main" id="{7BF4D152-7584-2A39-6B55-BC27C693306F}"/>
              </a:ext>
            </a:extLst>
          </p:cNvPr>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6</a:t>
            </a:r>
          </a:p>
        </p:txBody>
      </p:sp>
      <p:sp>
        <p:nvSpPr>
          <p:cNvPr id="6" name="Rectangle 4">
            <a:extLst>
              <a:ext uri="{FF2B5EF4-FFF2-40B4-BE49-F238E27FC236}">
                <a16:creationId xmlns:a16="http://schemas.microsoft.com/office/drawing/2014/main" id="{F53E5838-A934-F951-7DF9-D2D6B7777171}"/>
              </a:ext>
            </a:extLst>
          </p:cNvPr>
          <p:cNvSpPr>
            <a:spLocks noChangeArrowheads="1"/>
          </p:cNvSpPr>
          <p:nvPr/>
        </p:nvSpPr>
        <p:spPr bwMode="auto">
          <a:xfrm>
            <a:off x="-1588" y="0"/>
            <a:ext cx="9145588"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令和６年度当初予算</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
        <p:nvSpPr>
          <p:cNvPr id="3" name="大かっこ 2">
            <a:extLst>
              <a:ext uri="{FF2B5EF4-FFF2-40B4-BE49-F238E27FC236}">
                <a16:creationId xmlns:a16="http://schemas.microsoft.com/office/drawing/2014/main" id="{EFE0961F-BE68-E302-96DE-83759FE5772F}"/>
              </a:ext>
            </a:extLst>
          </p:cNvPr>
          <p:cNvSpPr/>
          <p:nvPr/>
        </p:nvSpPr>
        <p:spPr>
          <a:xfrm>
            <a:off x="261144" y="1645684"/>
            <a:ext cx="4070350" cy="70201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70689705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7</a:t>
            </a:r>
          </a:p>
        </p:txBody>
      </p:sp>
      <p:pic>
        <p:nvPicPr>
          <p:cNvPr id="2" name="図 1">
            <a:extLst>
              <a:ext uri="{FF2B5EF4-FFF2-40B4-BE49-F238E27FC236}">
                <a16:creationId xmlns:a16="http://schemas.microsoft.com/office/drawing/2014/main" id="{7CA657CF-F3A6-D650-7898-3D58841A088A}"/>
              </a:ext>
            </a:extLst>
          </p:cNvPr>
          <p:cNvPicPr>
            <a:picLocks noChangeAspect="1" noChangeArrowheads="1"/>
            <a:extLst>
              <a:ext uri="{84589F7E-364E-4C9E-8A38-B11213B215E9}">
                <a14:cameraTool xmlns:a14="http://schemas.microsoft.com/office/drawing/2010/main" cellRange="写真ネガ!$B$22:$O$42" spid="_x0000_s2201"/>
              </a:ext>
            </a:extLst>
          </p:cNvPicPr>
          <p:nvPr/>
        </p:nvPicPr>
        <p:blipFill>
          <a:blip r:embed="rId3"/>
          <a:srcRect/>
          <a:stretch>
            <a:fillRect/>
          </a:stretch>
        </p:blipFill>
        <p:spPr bwMode="auto">
          <a:xfrm>
            <a:off x="-1588" y="806325"/>
            <a:ext cx="9115118" cy="397998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a:extLst>
              <a:ext uri="{FF2B5EF4-FFF2-40B4-BE49-F238E27FC236}">
                <a16:creationId xmlns:a16="http://schemas.microsoft.com/office/drawing/2014/main" id="{A8FB21B4-EFEC-9F5E-51C0-C33F3C3DBC84}"/>
              </a:ext>
            </a:extLst>
          </p:cNvPr>
          <p:cNvSpPr>
            <a:spLocks noChangeArrowheads="1"/>
          </p:cNvSpPr>
          <p:nvPr/>
        </p:nvSpPr>
        <p:spPr bwMode="auto">
          <a:xfrm>
            <a:off x="0" y="8892"/>
            <a:ext cx="9145588"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市債残高の推移（全会計）</a:t>
            </a:r>
            <a:endParaRPr lang="en-US" altLang="ja-JP" sz="2800" dirty="0">
              <a:solidFill>
                <a:schemeClr val="bg1"/>
              </a:solidFill>
              <a:effectLst>
                <a:outerShdw blurRad="38100" dist="38100" dir="2700000" algn="tl">
                  <a:srgbClr val="000000">
                    <a:alpha val="43137"/>
                  </a:srgbClr>
                </a:outerShdw>
              </a:effectLst>
              <a:ea typeface="HG創英角ｺﾞｼｯｸUB" pitchFamily="49" charset="-128"/>
            </a:endParaRPr>
          </a:p>
        </p:txBody>
      </p:sp>
    </p:spTree>
    <p:extLst>
      <p:ext uri="{BB962C8B-B14F-4D97-AF65-F5344CB8AC3E}">
        <p14:creationId xmlns:p14="http://schemas.microsoft.com/office/powerpoint/2010/main" val="237027597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nvGraphicFramePr>
        <p:xfrm>
          <a:off x="184323" y="583178"/>
          <a:ext cx="8761374" cy="3014616"/>
        </p:xfrm>
        <a:graphic>
          <a:graphicData uri="http://schemas.openxmlformats.org/drawingml/2006/table">
            <a:tbl>
              <a:tblPr firstRow="1" bandRow="1">
                <a:tableStyleId>{5C22544A-7EE6-4342-B048-85BDC9FD1C3A}</a:tableStyleId>
              </a:tblPr>
              <a:tblGrid>
                <a:gridCol w="1323146">
                  <a:extLst>
                    <a:ext uri="{9D8B030D-6E8A-4147-A177-3AD203B41FA5}">
                      <a16:colId xmlns:a16="http://schemas.microsoft.com/office/drawing/2014/main" val="3745289516"/>
                    </a:ext>
                  </a:extLst>
                </a:gridCol>
                <a:gridCol w="1859557">
                  <a:extLst>
                    <a:ext uri="{9D8B030D-6E8A-4147-A177-3AD203B41FA5}">
                      <a16:colId xmlns:a16="http://schemas.microsoft.com/office/drawing/2014/main" val="109315053"/>
                    </a:ext>
                  </a:extLst>
                </a:gridCol>
                <a:gridCol w="1859557">
                  <a:extLst>
                    <a:ext uri="{9D8B030D-6E8A-4147-A177-3AD203B41FA5}">
                      <a16:colId xmlns:a16="http://schemas.microsoft.com/office/drawing/2014/main" val="365224887"/>
                    </a:ext>
                  </a:extLst>
                </a:gridCol>
                <a:gridCol w="1859557">
                  <a:extLst>
                    <a:ext uri="{9D8B030D-6E8A-4147-A177-3AD203B41FA5}">
                      <a16:colId xmlns:a16="http://schemas.microsoft.com/office/drawing/2014/main" val="3124535825"/>
                    </a:ext>
                  </a:extLst>
                </a:gridCol>
                <a:gridCol w="1859557">
                  <a:extLst>
                    <a:ext uri="{9D8B030D-6E8A-4147-A177-3AD203B41FA5}">
                      <a16:colId xmlns:a16="http://schemas.microsoft.com/office/drawing/2014/main" val="1503798400"/>
                    </a:ext>
                  </a:extLst>
                </a:gridCol>
              </a:tblGrid>
              <a:tr h="468000">
                <a:tc>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経常収支比率</a:t>
                      </a: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実質公債費比率</a:t>
                      </a: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将来負担比率</a:t>
                      </a:r>
                    </a:p>
                  </a:txBody>
                  <a:tcPr anchor="ctr">
                    <a:solidFill>
                      <a:schemeClr val="accent1">
                        <a:lumMod val="75000"/>
                      </a:schemeClr>
                    </a:solidFill>
                  </a:tcPr>
                </a:tc>
                <a:tc>
                  <a:txBody>
                    <a:bodyPr/>
                    <a:lstStyle/>
                    <a:p>
                      <a:pPr algn="ctr"/>
                      <a:r>
                        <a:rPr kumimoji="1" lang="ja-JP" altLang="en-US" dirty="0">
                          <a:latin typeface="ＭＳ Ｐゴシック" panose="020B0600070205080204" pitchFamily="50" charset="-128"/>
                          <a:ea typeface="ＭＳ Ｐゴシック" panose="020B0600070205080204" pitchFamily="50" charset="-128"/>
                        </a:rPr>
                        <a:t>財政調整基金残高</a:t>
                      </a:r>
                    </a:p>
                  </a:txBody>
                  <a:tcPr anchor="ctr">
                    <a:solidFill>
                      <a:schemeClr val="accent1">
                        <a:lumMod val="75000"/>
                      </a:schemeClr>
                    </a:solidFill>
                  </a:tcPr>
                </a:tc>
                <a:extLst>
                  <a:ext uri="{0D108BD9-81ED-4DB2-BD59-A6C34878D82A}">
                    <a16:rowId xmlns:a16="http://schemas.microsoft.com/office/drawing/2014/main" val="1536958520"/>
                  </a:ext>
                </a:extLst>
              </a:tr>
              <a:tr h="1080000">
                <a:tc>
                  <a:txBody>
                    <a:bodyPr/>
                    <a:lstStyle/>
                    <a:p>
                      <a:r>
                        <a:rPr kumimoji="1" lang="ja-JP" altLang="en-US" sz="1800" b="1" dirty="0">
                          <a:latin typeface="ＭＳ Ｐゴシック" panose="020B0600070205080204" pitchFamily="50" charset="-128"/>
                          <a:ea typeface="ＭＳ Ｐゴシック" panose="020B0600070205080204" pitchFamily="50" charset="-128"/>
                        </a:rPr>
                        <a:t>大阪市</a:t>
                      </a:r>
                      <a:endParaRPr kumimoji="1" lang="ja-JP" altLang="en-US" b="1" dirty="0">
                        <a:latin typeface="ＭＳ Ｐゴシック" panose="020B0600070205080204" pitchFamily="50" charset="-128"/>
                        <a:ea typeface="ＭＳ Ｐゴシック" panose="020B0600070205080204" pitchFamily="50" charset="-128"/>
                      </a:endParaRPr>
                    </a:p>
                  </a:txBody>
                  <a:tcPr anchor="ctr">
                    <a:solidFill>
                      <a:schemeClr val="accent5">
                        <a:lumMod val="90000"/>
                      </a:schemeClr>
                    </a:solidFill>
                  </a:tcPr>
                </a:tc>
                <a:tc>
                  <a:txBody>
                    <a:bodyPr/>
                    <a:lstStyle/>
                    <a:p>
                      <a:pPr algn="l"/>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過去最大値</a:t>
                      </a:r>
                      <a:endParaRPr kumimoji="1"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(H16</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103.6</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p>
                    <a:p>
                      <a:pPr algn="r"/>
                      <a:endParaRPr kumimoji="1" lang="en-US" altLang="ja-JP"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92.4</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l"/>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過去最大値</a:t>
                      </a:r>
                      <a:endParaRPr kumimoji="1"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(H19</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11.8</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p>
                    <a:p>
                      <a:pPr algn="r"/>
                      <a:r>
                        <a:rPr kumimoji="1" lang="en-US" altLang="ja-JP" b="1" dirty="0">
                          <a:solidFill>
                            <a:schemeClr val="tx1"/>
                          </a:solidFill>
                          <a:latin typeface="ＭＳ Ｐゴシック" panose="020B0600070205080204" pitchFamily="50" charset="-128"/>
                          <a:ea typeface="ＭＳ Ｐゴシック" panose="020B0600070205080204" pitchFamily="50" charset="-128"/>
                        </a:rPr>
                        <a:t>           </a:t>
                      </a:r>
                    </a:p>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1.3</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l"/>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過去最大値</a:t>
                      </a:r>
                      <a:endParaRPr kumimoji="1" lang="en-US" altLang="ja-JP" sz="1400"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(H19</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263.8</a:t>
                      </a:r>
                      <a:r>
                        <a:rPr kumimoji="1" lang="ja-JP" altLang="en-US" sz="14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dirty="0">
                          <a:solidFill>
                            <a:schemeClr val="tx1"/>
                          </a:solidFill>
                          <a:latin typeface="ＭＳ Ｐゴシック" panose="020B0600070205080204" pitchFamily="50" charset="-128"/>
                          <a:ea typeface="ＭＳ Ｐゴシック" panose="020B0600070205080204" pitchFamily="50" charset="-128"/>
                        </a:rPr>
                        <a:t>)</a:t>
                      </a:r>
                    </a:p>
                    <a:p>
                      <a:pPr algn="r"/>
                      <a:endParaRPr kumimoji="1" lang="en-US" altLang="ja-JP" sz="1600" b="1" dirty="0">
                        <a:solidFill>
                          <a:schemeClr val="tx1"/>
                        </a:solidFill>
                        <a:latin typeface="ＭＳ Ｐゴシック" panose="020B0600070205080204" pitchFamily="50" charset="-128"/>
                        <a:ea typeface="ＭＳ Ｐゴシック" panose="020B0600070205080204" pitchFamily="50" charset="-128"/>
                      </a:endParaRPr>
                    </a:p>
                    <a:p>
                      <a:pPr algn="ctr"/>
                      <a:r>
                        <a:rPr kumimoji="1" lang="ja-JP" altLang="en-US" sz="1800" b="1" baseline="0" dirty="0">
                          <a:solidFill>
                            <a:schemeClr val="tx1"/>
                          </a:solidFill>
                          <a:latin typeface="ＭＳ Ｐゴシック" panose="020B0600070205080204" pitchFamily="50" charset="-128"/>
                          <a:ea typeface="ＭＳ Ｐゴシック" panose="020B0600070205080204" pitchFamily="50" charset="-128"/>
                        </a:rPr>
                        <a:t>　　　　　　－</a:t>
                      </a:r>
                      <a:endParaRPr kumimoji="1" lang="ja-JP" altLang="en-US" sz="1800" b="1" dirty="0">
                        <a:solidFill>
                          <a:schemeClr val="tx1"/>
                        </a:solidFill>
                        <a:latin typeface="ＭＳ Ｐゴシック" panose="020B0600070205080204" pitchFamily="50" charset="-128"/>
                        <a:ea typeface="ＭＳ Ｐゴシック" panose="020B0600070205080204" pitchFamily="50" charset="-128"/>
                      </a:endParaRPr>
                    </a:p>
                  </a:txBody>
                  <a:tcPr anchor="b">
                    <a:solidFill>
                      <a:schemeClr val="accent5">
                        <a:lumMod val="90000"/>
                      </a:schemeClr>
                    </a:solidFill>
                  </a:tcPr>
                </a:tc>
                <a:tc>
                  <a:txBody>
                    <a:bodyPr/>
                    <a:lstStyle/>
                    <a:p>
                      <a:pPr algn="r"/>
                      <a:endParaRPr kumimoji="1" lang="en-US" altLang="ja-JP" b="1" dirty="0">
                        <a:solidFill>
                          <a:schemeClr val="tx1"/>
                        </a:solidFill>
                        <a:latin typeface="ＭＳ Ｐゴシック" panose="020B0600070205080204" pitchFamily="50" charset="-128"/>
                        <a:ea typeface="ＭＳ Ｐゴシック" panose="020B0600070205080204" pitchFamily="50" charset="-128"/>
                      </a:endParaRPr>
                    </a:p>
                    <a:p>
                      <a:pPr algn="r"/>
                      <a:r>
                        <a:rPr kumimoji="1" lang="en-US" altLang="ja-JP" b="1"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2,452</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endParaRPr kumimoji="1" lang="ja-JP" altLang="en-US" b="1" dirty="0">
                        <a:solidFill>
                          <a:schemeClr val="tx1"/>
                        </a:solidFill>
                        <a:latin typeface="ＭＳ Ｐゴシック" panose="020B0600070205080204" pitchFamily="50" charset="-128"/>
                        <a:ea typeface="ＭＳ Ｐゴシック" panose="020B0600070205080204" pitchFamily="50" charset="-128"/>
                      </a:endParaRPr>
                    </a:p>
                  </a:txBody>
                  <a:tcPr anchor="b">
                    <a:solidFill>
                      <a:schemeClr val="accent5">
                        <a:lumMod val="90000"/>
                      </a:schemeClr>
                    </a:solidFill>
                  </a:tcPr>
                </a:tc>
                <a:extLst>
                  <a:ext uri="{0D108BD9-81ED-4DB2-BD59-A6C34878D82A}">
                    <a16:rowId xmlns:a16="http://schemas.microsoft.com/office/drawing/2014/main" val="1134318529"/>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横浜市</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97.9</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9.7</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129.2</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314</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tc>
                <a:extLst>
                  <a:ext uri="{0D108BD9-81ED-4DB2-BD59-A6C34878D82A}">
                    <a16:rowId xmlns:a16="http://schemas.microsoft.com/office/drawing/2014/main" val="332685604"/>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名古屋市</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97.8</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 6.8</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88.6</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377</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solidFill>
                      <a:schemeClr val="accent5">
                        <a:lumMod val="90000"/>
                      </a:schemeClr>
                    </a:solidFill>
                  </a:tcPr>
                </a:tc>
                <a:extLst>
                  <a:ext uri="{0D108BD9-81ED-4DB2-BD59-A6C34878D82A}">
                    <a16:rowId xmlns:a16="http://schemas.microsoft.com/office/drawing/2014/main" val="508912960"/>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京都市</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99.2</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         11.9</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148.6</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94</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tc>
                <a:extLst>
                  <a:ext uri="{0D108BD9-81ED-4DB2-BD59-A6C34878D82A}">
                    <a16:rowId xmlns:a16="http://schemas.microsoft.com/office/drawing/2014/main" val="3793454048"/>
                  </a:ext>
                </a:extLst>
              </a:tr>
              <a:tr h="366654">
                <a:tc>
                  <a:txBody>
                    <a:bodyPr/>
                    <a:lstStyle/>
                    <a:p>
                      <a:r>
                        <a:rPr kumimoji="1" lang="ja-JP" altLang="en-US" sz="1800" b="1" dirty="0">
                          <a:latin typeface="ＭＳ Ｐゴシック" panose="020B0600070205080204" pitchFamily="50" charset="-128"/>
                          <a:ea typeface="ＭＳ Ｐゴシック" panose="020B0600070205080204" pitchFamily="50" charset="-128"/>
                        </a:rPr>
                        <a:t>神戸市</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97.1</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           4.8</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60.9</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a:t>
                      </a:r>
                    </a:p>
                  </a:txBody>
                  <a:tcPr anchor="b">
                    <a:solidFill>
                      <a:schemeClr val="accent5">
                        <a:lumMod val="90000"/>
                      </a:schemeClr>
                    </a:solidFill>
                  </a:tcPr>
                </a:tc>
                <a:tc>
                  <a:txBody>
                    <a:bodyPr/>
                    <a:lstStyle/>
                    <a:p>
                      <a:pPr algn="r"/>
                      <a:r>
                        <a:rPr kumimoji="1" lang="en-US" altLang="ja-JP" sz="1800" b="1" dirty="0">
                          <a:solidFill>
                            <a:schemeClr val="tx1"/>
                          </a:solidFill>
                          <a:latin typeface="ＭＳ Ｐゴシック" panose="020B0600070205080204" pitchFamily="50" charset="-128"/>
                          <a:ea typeface="ＭＳ Ｐゴシック" panose="020B0600070205080204" pitchFamily="50" charset="-128"/>
                        </a:rPr>
                        <a:t>156</a:t>
                      </a:r>
                      <a:r>
                        <a:rPr kumimoji="1" lang="ja-JP" altLang="en-US" sz="1800" b="1" dirty="0">
                          <a:solidFill>
                            <a:schemeClr val="tx1"/>
                          </a:solidFill>
                          <a:latin typeface="ＭＳ Ｐゴシック" panose="020B0600070205080204" pitchFamily="50" charset="-128"/>
                          <a:ea typeface="ＭＳ Ｐゴシック" panose="020B0600070205080204" pitchFamily="50" charset="-128"/>
                        </a:rPr>
                        <a:t>億円</a:t>
                      </a:r>
                    </a:p>
                  </a:txBody>
                  <a:tcPr anchor="b">
                    <a:solidFill>
                      <a:schemeClr val="accent5">
                        <a:lumMod val="90000"/>
                      </a:schemeClr>
                    </a:solidFill>
                  </a:tcPr>
                </a:tc>
                <a:extLst>
                  <a:ext uri="{0D108BD9-81ED-4DB2-BD59-A6C34878D82A}">
                    <a16:rowId xmlns:a16="http://schemas.microsoft.com/office/drawing/2014/main" val="2668956629"/>
                  </a:ext>
                </a:extLst>
              </a:tr>
            </a:tbl>
          </a:graphicData>
        </a:graphic>
      </p:graphicFrame>
      <p:sp>
        <p:nvSpPr>
          <p:cNvPr id="2" name="下矢印 1"/>
          <p:cNvSpPr/>
          <p:nvPr/>
        </p:nvSpPr>
        <p:spPr>
          <a:xfrm>
            <a:off x="2821269" y="1611478"/>
            <a:ext cx="243000" cy="16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84323" y="1055914"/>
            <a:ext cx="8761374" cy="1070963"/>
          </a:xfrm>
          <a:prstGeom prst="roundRect">
            <a:avLst>
              <a:gd name="adj" fmla="val 7472"/>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下矢印 10"/>
          <p:cNvSpPr/>
          <p:nvPr/>
        </p:nvSpPr>
        <p:spPr>
          <a:xfrm>
            <a:off x="4677179" y="1611478"/>
            <a:ext cx="243000" cy="16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p:cNvSpPr/>
          <p:nvPr/>
        </p:nvSpPr>
        <p:spPr>
          <a:xfrm>
            <a:off x="6533089" y="1611478"/>
            <a:ext cx="243000" cy="16200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4"/>
          <p:cNvSpPr>
            <a:spLocks noChangeArrowheads="1"/>
          </p:cNvSpPr>
          <p:nvPr/>
        </p:nvSpPr>
        <p:spPr bwMode="auto">
          <a:xfrm>
            <a:off x="-1588" y="-2065"/>
            <a:ext cx="9145588" cy="476250"/>
          </a:xfrm>
          <a:prstGeom prst="rect">
            <a:avLst/>
          </a:prstGeom>
          <a:gradFill flip="none" rotWithShape="1">
            <a:gsLst>
              <a:gs pos="50000">
                <a:srgbClr val="000099"/>
              </a:gs>
              <a:gs pos="90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rgbClr val="FFFFFF"/>
                </a:solidFill>
                <a:effectLst>
                  <a:outerShdw blurRad="38100" dist="38100" dir="2700000" algn="tl">
                    <a:srgbClr val="000000">
                      <a:alpha val="43137"/>
                    </a:srgbClr>
                  </a:outerShdw>
                </a:effectLst>
                <a:ea typeface="HG創英角ｺﾞｼｯｸUB" pitchFamily="49" charset="-128"/>
              </a:rPr>
              <a:t>主要な財政指標（令和</a:t>
            </a:r>
            <a:r>
              <a:rPr lang="ja-JP" altLang="en-US" sz="2800" dirty="0">
                <a:solidFill>
                  <a:schemeClr val="bg1"/>
                </a:solidFill>
                <a:effectLst>
                  <a:outerShdw blurRad="38100" dist="38100" dir="2700000" algn="tl">
                    <a:srgbClr val="000000">
                      <a:alpha val="43137"/>
                    </a:srgbClr>
                  </a:outerShdw>
                </a:effectLst>
                <a:ea typeface="HG創英角ｺﾞｼｯｸUB" pitchFamily="49" charset="-128"/>
              </a:rPr>
              <a:t>４</a:t>
            </a:r>
            <a:r>
              <a:rPr lang="ja-JP" altLang="en-US" sz="2800" dirty="0">
                <a:solidFill>
                  <a:srgbClr val="FFFFFF"/>
                </a:solidFill>
                <a:effectLst>
                  <a:outerShdw blurRad="38100" dist="38100" dir="2700000" algn="tl">
                    <a:srgbClr val="000000">
                      <a:alpha val="43137"/>
                    </a:srgbClr>
                  </a:outerShdw>
                </a:effectLst>
                <a:ea typeface="HG創英角ｺﾞｼｯｸUB" pitchFamily="49" charset="-128"/>
              </a:rPr>
              <a:t>年度決算）</a:t>
            </a:r>
            <a:endParaRPr lang="ja-JP" altLang="en-US"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0" name="角丸四角形 9"/>
          <p:cNvSpPr/>
          <p:nvPr/>
        </p:nvSpPr>
        <p:spPr>
          <a:xfrm>
            <a:off x="281114" y="4070530"/>
            <a:ext cx="8567791" cy="864392"/>
          </a:xfrm>
          <a:prstGeom prst="roundRect">
            <a:avLst>
              <a:gd name="adj" fmla="val 182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1200"/>
              </a:spcBef>
              <a:defRPr/>
            </a:pPr>
            <a:r>
              <a:rPr lang="ja-JP" altLang="en-US" b="1" dirty="0">
                <a:ln w="3175">
                  <a:noFill/>
                </a:ln>
                <a:solidFill>
                  <a:srgbClr val="000000"/>
                </a:solidFill>
                <a:latin typeface="ＭＳ Ｐゴシック" panose="020B0600070205080204" pitchFamily="50" charset="-128"/>
                <a:ea typeface="ＭＳ Ｐゴシック" panose="020B0600070205080204" pitchFamily="50" charset="-128"/>
              </a:rPr>
              <a:t>　　これまでの市政改革（</a:t>
            </a:r>
            <a:r>
              <a:rPr lang="ja-JP" altLang="en-US" b="1" dirty="0">
                <a:solidFill>
                  <a:srgbClr val="000000"/>
                </a:solidFill>
                <a:latin typeface="ＭＳ Ｐゴシック" panose="020B0600070205080204" pitchFamily="50" charset="-128"/>
                <a:ea typeface="ＭＳ Ｐゴシック" panose="020B0600070205080204" pitchFamily="50" charset="-128"/>
              </a:rPr>
              <a:t>市債残高及び人件費削減など）の取組により、</a:t>
            </a:r>
            <a:r>
              <a:rPr lang="ja-JP" altLang="en-US" b="1" dirty="0">
                <a:solidFill>
                  <a:srgbClr val="FFFFFF"/>
                </a:solidFill>
                <a:latin typeface="ＭＳ Ｐゴシック" panose="020B0600070205080204" pitchFamily="50" charset="-128"/>
                <a:ea typeface="ＭＳ Ｐゴシック" panose="020B0600070205080204" pitchFamily="50" charset="-128"/>
              </a:rPr>
              <a:t> </a:t>
            </a:r>
            <a:endParaRPr lang="en-US" altLang="ja-JP" b="1" dirty="0">
              <a:solidFill>
                <a:srgbClr val="FFFFFF"/>
              </a:solidFill>
              <a:latin typeface="ＭＳ Ｐゴシック" panose="020B0600070205080204" pitchFamily="50" charset="-128"/>
              <a:ea typeface="ＭＳ Ｐゴシック" panose="020B0600070205080204" pitchFamily="50" charset="-128"/>
            </a:endParaRPr>
          </a:p>
          <a:p>
            <a:pPr>
              <a:spcBef>
                <a:spcPts val="1200"/>
              </a:spcBef>
              <a:defRPr/>
            </a:pPr>
            <a:r>
              <a:rPr lang="ja-JP" altLang="en-US" b="1" dirty="0">
                <a:solidFill>
                  <a:srgbClr val="000000"/>
                </a:solidFill>
                <a:latin typeface="ＭＳ Ｐゴシック" panose="020B0600070205080204" pitchFamily="50" charset="-128"/>
                <a:ea typeface="ＭＳ Ｐゴシック" panose="020B0600070205080204" pitchFamily="50" charset="-128"/>
              </a:rPr>
              <a:t>　　経常収支比率などの財政指標は、着実に改善</a:t>
            </a:r>
            <a:endParaRPr lang="en-US" altLang="ja-JP" b="1" dirty="0">
              <a:solidFill>
                <a:srgbClr val="000000"/>
              </a:solidFill>
              <a:latin typeface="ＭＳ Ｐゴシック" panose="020B0600070205080204" pitchFamily="50" charset="-128"/>
              <a:ea typeface="ＭＳ Ｐゴシック" panose="020B0600070205080204" pitchFamily="50" charset="-128"/>
            </a:endParaRPr>
          </a:p>
        </p:txBody>
      </p:sp>
      <p:sp>
        <p:nvSpPr>
          <p:cNvPr id="13"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solidFill>
                  <a:srgbClr val="000000"/>
                </a:solidFill>
                <a:effectLst>
                  <a:outerShdw blurRad="38100" dist="38100" dir="2700000" algn="tl">
                    <a:srgbClr val="C0C0C0"/>
                  </a:outerShdw>
                </a:effectLst>
              </a:rPr>
              <a:t>8</a:t>
            </a:r>
          </a:p>
        </p:txBody>
      </p:sp>
      <p:sp>
        <p:nvSpPr>
          <p:cNvPr id="14" name="正方形/長方形 13"/>
          <p:cNvSpPr/>
          <p:nvPr/>
        </p:nvSpPr>
        <p:spPr>
          <a:xfrm>
            <a:off x="158254" y="3519733"/>
            <a:ext cx="6617835" cy="45720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600" b="1" dirty="0">
                <a:latin typeface="ＭＳ Ｐゴシック" panose="020B0600070205080204" pitchFamily="50" charset="-128"/>
                <a:ea typeface="ＭＳ Ｐゴシック" panose="020B0600070205080204" pitchFamily="50" charset="-128"/>
              </a:rPr>
              <a:t>※</a:t>
            </a:r>
            <a:r>
              <a:rPr lang="ja-JP" altLang="en-US" sz="1600" b="1" dirty="0">
                <a:latin typeface="ＭＳ Ｐゴシック" panose="020B0600070205080204" pitchFamily="50" charset="-128"/>
                <a:ea typeface="ＭＳ Ｐゴシック" panose="020B0600070205080204" pitchFamily="50" charset="-128"/>
              </a:rPr>
              <a:t>大阪市</a:t>
            </a:r>
            <a:r>
              <a:rPr kumimoji="1" lang="ja-JP" altLang="en-US" sz="1600" b="1" dirty="0">
                <a:latin typeface="ＭＳ Ｐゴシック" panose="020B0600070205080204" pitchFamily="50" charset="-128"/>
                <a:ea typeface="ＭＳ Ｐゴシック" panose="020B0600070205080204" pitchFamily="50" charset="-128"/>
              </a:rPr>
              <a:t>財政調整基金</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残高：</a:t>
            </a:r>
            <a:r>
              <a:rPr lang="en-US" altLang="ja-JP" sz="1600" b="1" dirty="0">
                <a:solidFill>
                  <a:schemeClr val="tx1"/>
                </a:solidFill>
                <a:latin typeface="ＭＳ Ｐゴシック" panose="020B0600070205080204" pitchFamily="50" charset="-128"/>
                <a:ea typeface="ＭＳ Ｐゴシック" panose="020B0600070205080204" pitchFamily="50" charset="-128"/>
              </a:rPr>
              <a:t>2,471</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億円（</a:t>
            </a:r>
            <a:r>
              <a:rPr kumimoji="1" lang="en-US" altLang="ja-JP" sz="1600" b="1" dirty="0">
                <a:solidFill>
                  <a:schemeClr val="tx1"/>
                </a:solidFill>
                <a:latin typeface="ＭＳ Ｐゴシック" panose="020B0600070205080204" pitchFamily="50" charset="-128"/>
                <a:ea typeface="ＭＳ Ｐゴシック" panose="020B0600070205080204" pitchFamily="50" charset="-128"/>
              </a:rPr>
              <a:t>R</a:t>
            </a:r>
            <a:r>
              <a:rPr kumimoji="1" lang="ja-JP" altLang="en-US" sz="1600" b="1" dirty="0">
                <a:solidFill>
                  <a:schemeClr val="tx1"/>
                </a:solidFill>
                <a:latin typeface="ＭＳ Ｐゴシック" panose="020B0600070205080204" pitchFamily="50" charset="-128"/>
                <a:ea typeface="ＭＳ Ｐゴシック" panose="020B0600070205080204" pitchFamily="50" charset="-128"/>
              </a:rPr>
              <a:t>６年度</a:t>
            </a:r>
            <a:r>
              <a:rPr kumimoji="1" lang="ja-JP" altLang="en-US" sz="1600" b="1" dirty="0">
                <a:latin typeface="ＭＳ Ｐゴシック" panose="020B0600070205080204" pitchFamily="50" charset="-128"/>
                <a:ea typeface="ＭＳ Ｐゴシック" panose="020B0600070205080204" pitchFamily="50" charset="-128"/>
              </a:rPr>
              <a:t>末見込）</a:t>
            </a:r>
          </a:p>
        </p:txBody>
      </p:sp>
    </p:spTree>
    <p:extLst>
      <p:ext uri="{BB962C8B-B14F-4D97-AF65-F5344CB8AC3E}">
        <p14:creationId xmlns:p14="http://schemas.microsoft.com/office/powerpoint/2010/main" val="1232096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4"/>
          <p:cNvSpPr>
            <a:spLocks noChangeArrowheads="1"/>
          </p:cNvSpPr>
          <p:nvPr/>
        </p:nvSpPr>
        <p:spPr bwMode="auto">
          <a:xfrm>
            <a:off x="-1588" y="0"/>
            <a:ext cx="9145588" cy="476250"/>
          </a:xfrm>
          <a:prstGeom prst="rect">
            <a:avLst/>
          </a:prstGeom>
          <a:gradFill flip="none" rotWithShape="1">
            <a:gsLst>
              <a:gs pos="42000">
                <a:srgbClr val="000099"/>
              </a:gs>
              <a:gs pos="87000">
                <a:schemeClr val="bg1"/>
              </a:gs>
            </a:gsLst>
            <a:lin ang="0" scaled="1"/>
            <a:tileRect/>
          </a:gradFill>
          <a:ln w="38100" algn="ctr">
            <a:noFill/>
            <a:miter lim="800000"/>
            <a:headEnd/>
            <a:tailEnd/>
          </a:ln>
          <a:effectLst/>
        </p:spPr>
        <p:txBody>
          <a:bodyPr wrap="none" lIns="77929" tIns="38964" rIns="77929" bIns="38964" anchor="ctr"/>
          <a:lstStyle/>
          <a:p>
            <a:pPr eaLnBrk="1" hangingPunct="1">
              <a:defRPr/>
            </a:pPr>
            <a:r>
              <a:rPr lang="ja-JP" altLang="en-US" sz="2800" dirty="0">
                <a:solidFill>
                  <a:srgbClr val="FFFFFF"/>
                </a:solidFill>
                <a:effectLst>
                  <a:outerShdw blurRad="38100" dist="38100" dir="2700000" algn="tl">
                    <a:srgbClr val="000000">
                      <a:alpha val="43137"/>
                    </a:srgbClr>
                  </a:outerShdw>
                </a:effectLst>
                <a:ea typeface="HG創英角ｺﾞｼｯｸUB" pitchFamily="49" charset="-128"/>
              </a:rPr>
              <a:t>今後の財政収支概算（粗い試算）</a:t>
            </a:r>
            <a:endParaRPr lang="en-US" altLang="ja-JP" sz="2800" dirty="0">
              <a:solidFill>
                <a:srgbClr val="FFFFFF"/>
              </a:solidFill>
              <a:effectLst>
                <a:outerShdw blurRad="38100" dist="38100" dir="2700000" algn="tl">
                  <a:srgbClr val="000000">
                    <a:alpha val="43137"/>
                  </a:srgbClr>
                </a:outerShdw>
              </a:effectLst>
              <a:ea typeface="HG創英角ｺﾞｼｯｸUB" pitchFamily="49" charset="-128"/>
            </a:endParaRPr>
          </a:p>
        </p:txBody>
      </p:sp>
      <p:sp>
        <p:nvSpPr>
          <p:cNvPr id="15365" name="正方形/長方形 12"/>
          <p:cNvSpPr>
            <a:spLocks noChangeArrowheads="1"/>
          </p:cNvSpPr>
          <p:nvPr/>
        </p:nvSpPr>
        <p:spPr bwMode="auto">
          <a:xfrm>
            <a:off x="252504" y="4568292"/>
            <a:ext cx="8507049" cy="536341"/>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104434" tIns="52217" rIns="104434" bIns="52217" anchor="ctr">
            <a:spAutoFit/>
          </a:bodyPr>
          <a:lstStyle>
            <a:lvl1pPr marL="361950" indent="-3619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17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7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400" b="1" spc="-100" dirty="0">
                <a:latin typeface="+mn-ea"/>
                <a:ea typeface="+mn-ea"/>
                <a:cs typeface="メイリオ" pitchFamily="50" charset="-128"/>
              </a:rPr>
              <a:t>　　今後の財政運営については、税収、金利・物価動向などの不確定要素が収支に大きな影響を与える可能性がある中、</a:t>
            </a:r>
            <a:endParaRPr lang="en-US" altLang="ja-JP" sz="1400" b="1" spc="-100" dirty="0">
              <a:latin typeface="+mn-ea"/>
              <a:ea typeface="+mn-ea"/>
              <a:cs typeface="メイリオ" pitchFamily="50" charset="-128"/>
            </a:endParaRPr>
          </a:p>
          <a:p>
            <a:pPr eaLnBrk="1" hangingPunct="1">
              <a:spcBef>
                <a:spcPct val="0"/>
              </a:spcBef>
              <a:buNone/>
            </a:pPr>
            <a:r>
              <a:rPr lang="ja-JP" altLang="en-US" sz="1400" b="1" spc="-100" dirty="0">
                <a:latin typeface="+mn-ea"/>
                <a:ea typeface="+mn-ea"/>
                <a:cs typeface="メイリオ" pitchFamily="50" charset="-128"/>
              </a:rPr>
              <a:t>　　急激な環境変化にも対応できるよう、たゆみなく市政改革に取り組み、持続可能な財政構造を構築していく必要がある</a:t>
            </a:r>
            <a:endParaRPr lang="en-US" altLang="ja-JP" sz="1400" b="1" spc="-100" dirty="0">
              <a:latin typeface="+mn-ea"/>
              <a:ea typeface="+mn-ea"/>
              <a:cs typeface="メイリオ" pitchFamily="50" charset="-128"/>
            </a:endParaRPr>
          </a:p>
        </p:txBody>
      </p:sp>
      <p:sp>
        <p:nvSpPr>
          <p:cNvPr id="16" name="下矢印 15"/>
          <p:cNvSpPr/>
          <p:nvPr/>
        </p:nvSpPr>
        <p:spPr>
          <a:xfrm>
            <a:off x="4382719" y="4406765"/>
            <a:ext cx="440644" cy="136892"/>
          </a:xfrm>
          <a:prstGeom prst="down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4434" tIns="52217" rIns="104434" bIns="52217" anchor="ctr"/>
          <a:lstStyle/>
          <a:p>
            <a:pPr algn="ctr" eaLnBrk="1" hangingPunct="1">
              <a:defRPr/>
            </a:pPr>
            <a:endParaRPr lang="ja-JP" altLang="en-US" dirty="0">
              <a:solidFill>
                <a:srgbClr val="FFFFFF"/>
              </a:solidFill>
            </a:endParaRPr>
          </a:p>
        </p:txBody>
      </p:sp>
      <p:sp>
        <p:nvSpPr>
          <p:cNvPr id="11" name="メモ 10"/>
          <p:cNvSpPr/>
          <p:nvPr/>
        </p:nvSpPr>
        <p:spPr>
          <a:xfrm>
            <a:off x="4160434" y="2830285"/>
            <a:ext cx="2345544" cy="688485"/>
          </a:xfrm>
          <a:prstGeom prst="foldedCorner">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a:p>
            <a:pPr eaLnBrk="1" hangingPunct="1">
              <a:defRPr/>
            </a:pPr>
            <a:r>
              <a:rPr lang="ja-JP" altLang="en-US" sz="1050" b="1" dirty="0">
                <a:solidFill>
                  <a:srgbClr val="000000"/>
                </a:solidFill>
                <a:latin typeface="ＭＳ Ｐゴシック" panose="020B0600070205080204" pitchFamily="50" charset="-128"/>
                <a:ea typeface="ＭＳ Ｐゴシック" panose="020B0600070205080204" pitchFamily="50" charset="-128"/>
              </a:rPr>
              <a:t>この試算には多くの不確定要素（税収や金利・物価動向など）があり、相当の幅をもってみる必要がある</a:t>
            </a: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p:txBody>
      </p:sp>
      <p:sp>
        <p:nvSpPr>
          <p:cNvPr id="12" name="スライド番号プレースホルダ 3"/>
          <p:cNvSpPr txBox="1">
            <a:spLocks noGrp="1"/>
          </p:cNvSpPr>
          <p:nvPr/>
        </p:nvSpPr>
        <p:spPr bwMode="auto">
          <a:xfrm>
            <a:off x="7010400" y="4786313"/>
            <a:ext cx="2133600" cy="357187"/>
          </a:xfrm>
          <a:prstGeom prst="rect">
            <a:avLst/>
          </a:prstGeom>
          <a:noFill/>
          <a:ln>
            <a:miter lim="800000"/>
            <a:headEnd/>
            <a:tailEnd/>
          </a:ln>
        </p:spPr>
        <p:txBody>
          <a:bodyPr lIns="77929" tIns="38964" rIns="77929" bIns="38964"/>
          <a:lstStyle/>
          <a:p>
            <a:pPr algn="r" eaLnBrk="1" hangingPunct="1">
              <a:defRPr/>
            </a:pPr>
            <a:r>
              <a:rPr lang="en-US" altLang="ja-JP" sz="2000" b="1" dirty="0">
                <a:effectLst>
                  <a:outerShdw blurRad="38100" dist="38100" dir="2700000" algn="tl">
                    <a:srgbClr val="C0C0C0"/>
                  </a:outerShdw>
                </a:effectLst>
              </a:rPr>
              <a:t>9</a:t>
            </a:r>
          </a:p>
        </p:txBody>
      </p:sp>
      <p:sp>
        <p:nvSpPr>
          <p:cNvPr id="3" name="角丸四角形 2"/>
          <p:cNvSpPr/>
          <p:nvPr/>
        </p:nvSpPr>
        <p:spPr>
          <a:xfrm>
            <a:off x="252504" y="4519023"/>
            <a:ext cx="457200" cy="40614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a:t>
            </a:r>
          </a:p>
        </p:txBody>
      </p:sp>
      <p:sp>
        <p:nvSpPr>
          <p:cNvPr id="8" name="正方形/長方形 7">
            <a:extLst>
              <a:ext uri="{FF2B5EF4-FFF2-40B4-BE49-F238E27FC236}">
                <a16:creationId xmlns:a16="http://schemas.microsoft.com/office/drawing/2014/main" id="{0C78E934-19B6-9B6F-6051-76608FF11E93}"/>
              </a:ext>
            </a:extLst>
          </p:cNvPr>
          <p:cNvSpPr/>
          <p:nvPr/>
        </p:nvSpPr>
        <p:spPr>
          <a:xfrm>
            <a:off x="6451819" y="1040566"/>
            <a:ext cx="1350963" cy="206375"/>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rgbClr val="000000"/>
                </a:solidFill>
                <a:latin typeface="+mj-ea"/>
                <a:ea typeface="+mj-ea"/>
              </a:rPr>
              <a:t>前回（</a:t>
            </a:r>
            <a:r>
              <a:rPr lang="en-US" altLang="ja-JP" sz="1000" b="1" dirty="0">
                <a:solidFill>
                  <a:srgbClr val="000000"/>
                </a:solidFill>
                <a:latin typeface="+mj-ea"/>
                <a:ea typeface="+mj-ea"/>
              </a:rPr>
              <a:t>2023</a:t>
            </a:r>
            <a:r>
              <a:rPr lang="ja-JP" altLang="en-US" sz="1000" b="1" dirty="0">
                <a:solidFill>
                  <a:srgbClr val="000000"/>
                </a:solidFill>
                <a:latin typeface="+mj-ea"/>
                <a:ea typeface="+mj-ea"/>
              </a:rPr>
              <a:t>年</a:t>
            </a:r>
            <a:r>
              <a:rPr lang="en-US" altLang="ja-JP" sz="1000" b="1" dirty="0">
                <a:solidFill>
                  <a:srgbClr val="000000"/>
                </a:solidFill>
                <a:latin typeface="+mj-ea"/>
                <a:ea typeface="+mj-ea"/>
              </a:rPr>
              <a:t>2</a:t>
            </a:r>
            <a:r>
              <a:rPr lang="ja-JP" altLang="en-US" sz="1000" b="1" dirty="0">
                <a:solidFill>
                  <a:srgbClr val="000000"/>
                </a:solidFill>
                <a:latin typeface="+mj-ea"/>
                <a:ea typeface="+mj-ea"/>
              </a:rPr>
              <a:t>月版）</a:t>
            </a:r>
          </a:p>
        </p:txBody>
      </p:sp>
      <p:sp>
        <p:nvSpPr>
          <p:cNvPr id="9" name="メモ 10">
            <a:extLst>
              <a:ext uri="{FF2B5EF4-FFF2-40B4-BE49-F238E27FC236}">
                <a16:creationId xmlns:a16="http://schemas.microsoft.com/office/drawing/2014/main" id="{56BA7D22-F06B-F067-D76E-A80BBF8DE93A}"/>
              </a:ext>
            </a:extLst>
          </p:cNvPr>
          <p:cNvSpPr/>
          <p:nvPr/>
        </p:nvSpPr>
        <p:spPr>
          <a:xfrm>
            <a:off x="2005340" y="2745753"/>
            <a:ext cx="2345544" cy="688485"/>
          </a:xfrm>
          <a:prstGeom prst="foldedCorner">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a:p>
            <a:pPr eaLnBrk="1" hangingPunct="1">
              <a:defRPr/>
            </a:pPr>
            <a:r>
              <a:rPr lang="ja-JP" altLang="en-US" sz="1050" b="1" dirty="0">
                <a:solidFill>
                  <a:srgbClr val="000000"/>
                </a:solidFill>
                <a:latin typeface="ＭＳ Ｐゴシック" panose="020B0600070205080204" pitchFamily="50" charset="-128"/>
                <a:ea typeface="ＭＳ Ｐゴシック" panose="020B0600070205080204" pitchFamily="50" charset="-128"/>
              </a:rPr>
              <a:t>この試算には多くの不確定要素（税収や金利・物価動向など）があり、相当の幅をもってみる必要がある</a:t>
            </a: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p:txBody>
      </p:sp>
      <p:pic>
        <p:nvPicPr>
          <p:cNvPr id="2" name="図 1">
            <a:extLst>
              <a:ext uri="{FF2B5EF4-FFF2-40B4-BE49-F238E27FC236}">
                <a16:creationId xmlns:a16="http://schemas.microsoft.com/office/drawing/2014/main" id="{32800523-B7DD-739D-581E-48ACACD8127D}"/>
              </a:ext>
            </a:extLst>
          </p:cNvPr>
          <p:cNvPicPr>
            <a:picLocks noChangeAspect="1"/>
          </p:cNvPicPr>
          <p:nvPr/>
        </p:nvPicPr>
        <p:blipFill>
          <a:blip r:embed="rId3"/>
          <a:stretch>
            <a:fillRect/>
          </a:stretch>
        </p:blipFill>
        <p:spPr>
          <a:xfrm>
            <a:off x="481104" y="1283729"/>
            <a:ext cx="7643717" cy="3191482"/>
          </a:xfrm>
          <a:prstGeom prst="rect">
            <a:avLst/>
          </a:prstGeom>
        </p:spPr>
      </p:pic>
      <p:pic>
        <p:nvPicPr>
          <p:cNvPr id="5" name="図 4">
            <a:extLst>
              <a:ext uri="{FF2B5EF4-FFF2-40B4-BE49-F238E27FC236}">
                <a16:creationId xmlns:a16="http://schemas.microsoft.com/office/drawing/2014/main" id="{B056F2B4-312C-CB21-D5A4-58A84F2B2200}"/>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246204" y="458733"/>
            <a:ext cx="3528392" cy="1513099"/>
          </a:xfrm>
          <a:prstGeom prst="rect">
            <a:avLst/>
          </a:prstGeom>
        </p:spPr>
      </p:pic>
      <p:sp>
        <p:nvSpPr>
          <p:cNvPr id="4" name="正方形/長方形 3">
            <a:extLst>
              <a:ext uri="{FF2B5EF4-FFF2-40B4-BE49-F238E27FC236}">
                <a16:creationId xmlns:a16="http://schemas.microsoft.com/office/drawing/2014/main" id="{D49C172B-7AEC-743E-380C-24DDA58B987B}"/>
              </a:ext>
            </a:extLst>
          </p:cNvPr>
          <p:cNvSpPr/>
          <p:nvPr/>
        </p:nvSpPr>
        <p:spPr>
          <a:xfrm>
            <a:off x="6334918" y="1428868"/>
            <a:ext cx="1350963" cy="206375"/>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b="1" dirty="0">
                <a:solidFill>
                  <a:srgbClr val="000000"/>
                </a:solidFill>
                <a:latin typeface="+mn-ea"/>
              </a:rPr>
              <a:t>前回版（</a:t>
            </a:r>
            <a:r>
              <a:rPr lang="en-US" altLang="ja-JP" sz="1000" b="1" dirty="0">
                <a:solidFill>
                  <a:srgbClr val="000000"/>
                </a:solidFill>
                <a:latin typeface="+mn-ea"/>
              </a:rPr>
              <a:t>R</a:t>
            </a:r>
            <a:r>
              <a:rPr lang="ja-JP" altLang="en-US" sz="1000" b="1" dirty="0">
                <a:solidFill>
                  <a:srgbClr val="000000"/>
                </a:solidFill>
                <a:latin typeface="+mn-ea"/>
              </a:rPr>
              <a:t>５年２月）</a:t>
            </a:r>
          </a:p>
        </p:txBody>
      </p:sp>
      <p:sp>
        <p:nvSpPr>
          <p:cNvPr id="6" name="メモ 10">
            <a:extLst>
              <a:ext uri="{FF2B5EF4-FFF2-40B4-BE49-F238E27FC236}">
                <a16:creationId xmlns:a16="http://schemas.microsoft.com/office/drawing/2014/main" id="{30BEB227-702B-6F35-C79F-A76967363E4A}"/>
              </a:ext>
            </a:extLst>
          </p:cNvPr>
          <p:cNvSpPr/>
          <p:nvPr/>
        </p:nvSpPr>
        <p:spPr>
          <a:xfrm>
            <a:off x="2290136" y="3211315"/>
            <a:ext cx="2345544" cy="688485"/>
          </a:xfrm>
          <a:prstGeom prst="foldedCorner">
            <a:avLst/>
          </a:prstGeom>
          <a:solidFill>
            <a:schemeClr val="accent5">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a:p>
            <a:pPr eaLnBrk="1" hangingPunct="1">
              <a:defRPr/>
            </a:pPr>
            <a:r>
              <a:rPr lang="ja-JP" altLang="en-US" sz="1050" b="1" dirty="0">
                <a:solidFill>
                  <a:srgbClr val="000000"/>
                </a:solidFill>
                <a:latin typeface="ＭＳ Ｐゴシック" panose="020B0600070205080204" pitchFamily="50" charset="-128"/>
                <a:ea typeface="ＭＳ Ｐゴシック" panose="020B0600070205080204" pitchFamily="50" charset="-128"/>
              </a:rPr>
              <a:t>この試算には多くの不確定要素（税収や金利・物価動向など）があり、相当の幅をもって見る必要がある</a:t>
            </a:r>
            <a:endParaRPr lang="en-US" altLang="ja-JP" sz="1050" b="1"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82163278"/>
      </p:ext>
    </p:extLst>
  </p:cSld>
  <p:clrMapOvr>
    <a:masterClrMapping/>
  </p:clrMapOvr>
  <p:transition/>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531</Words>
  <Application>Microsoft Office PowerPoint</Application>
  <PresentationFormat>画面に合わせる (16:9)</PresentationFormat>
  <Paragraphs>122</Paragraphs>
  <Slides>6</Slides>
  <Notes>6</Notes>
  <HiddenSlides>0</HiddenSlides>
  <MMClips>0</MMClips>
  <ScaleCrop>false</ScaleCrop>
  <HeadingPairs>
    <vt:vector size="10"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ariant>
        <vt:lpstr>目的別スライド ショー</vt:lpstr>
      </vt:variant>
      <vt:variant>
        <vt:i4>1</vt:i4>
      </vt:variant>
    </vt:vector>
  </HeadingPairs>
  <TitlesOfParts>
    <vt:vector size="15" baseType="lpstr">
      <vt:lpstr>HGP創英角ｺﾞｼｯｸUB</vt:lpstr>
      <vt:lpstr>HG創英角ｺﾞｼｯｸUB</vt:lpstr>
      <vt:lpstr>ＭＳ Ｐゴシック</vt:lpstr>
      <vt:lpstr>ＭＳ ゴシック</vt:lpstr>
      <vt:lpstr>メイリオ</vt:lpstr>
      <vt:lpstr>Arial</vt:lpstr>
      <vt:lpstr>標準デザイン</vt:lpstr>
      <vt:lpstr>グラフ</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Ｒ３市長会見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2024-02-13T01:50:44Z</dcterms:created>
  <dcterms:modified xsi:type="dcterms:W3CDTF">2024-02-13T01:50:52Z</dcterms:modified>
</cp:coreProperties>
</file>