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45" saveSubsetFonts="1">
  <p:sldMasterIdLst>
    <p:sldMasterId id="2147483648" r:id="rId1"/>
  </p:sldMasterIdLst>
  <p:notesMasterIdLst>
    <p:notesMasterId r:id="rId6"/>
  </p:notesMasterIdLst>
  <p:handoutMasterIdLst>
    <p:handoutMasterId r:id="rId7"/>
  </p:handoutMasterIdLst>
  <p:sldIdLst>
    <p:sldId id="2100" r:id="rId2"/>
    <p:sldId id="2104" r:id="rId3"/>
    <p:sldId id="2127" r:id="rId4"/>
    <p:sldId id="2106" r:id="rId5"/>
  </p:sldIdLst>
  <p:sldSz cx="9144000" cy="5143500" type="screen16x9"/>
  <p:notesSz cx="6807200" cy="9939338"/>
  <p:custShowLst>
    <p:custShow name="Ｒ３市長会見" id="0">
      <p:sldLst/>
    </p:custShow>
  </p:custShowLst>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382588" indent="-41275"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773113" indent="-90488"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162050" indent="-138113"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552575" indent="-187325"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1665" userDrawn="1">
          <p15:clr>
            <a:srgbClr val="A4A3A4"/>
          </p15:clr>
        </p15:guide>
        <p15:guide id="2" pos="2880">
          <p15:clr>
            <a:srgbClr val="A4A3A4"/>
          </p15:clr>
        </p15:guide>
      </p15:sldGuideLst>
    </p:ext>
    <p:ext uri="{2D200454-40CA-4A62-9FC3-DE9A4176ACB9}">
      <p15:notesGuideLst xmlns:p15="http://schemas.microsoft.com/office/powerpoint/2012/main">
        <p15:guide id="1" orient="horz" pos="3130" userDrawn="1">
          <p15:clr>
            <a:srgbClr val="A4A3A4"/>
          </p15:clr>
        </p15:guide>
        <p15:guide id="2" pos="2145"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47DE4D8-396D-7996-DE15-D690AE790CAC}" name="川辺　俊輔" initials="川辺　俊輔" userId="S::s-kawabe@city.osaka.lg.jp::b307fc37-a635-49d2-83b0-2b89ca1a86d4"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66"/>
    <a:srgbClr val="3366CC"/>
    <a:srgbClr val="DEE8F2"/>
    <a:srgbClr val="F9907B"/>
    <a:srgbClr val="99CCFF"/>
    <a:srgbClr val="87A9CF"/>
    <a:srgbClr val="6B7CC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04" autoAdjust="0"/>
    <p:restoredTop sz="84015" autoAdjust="0"/>
  </p:normalViewPr>
  <p:slideViewPr>
    <p:cSldViewPr snapToGrid="0">
      <p:cViewPr varScale="1">
        <p:scale>
          <a:sx n="75" d="100"/>
          <a:sy n="75" d="100"/>
        </p:scale>
        <p:origin x="1122" y="60"/>
      </p:cViewPr>
      <p:guideLst>
        <p:guide orient="horz" pos="1665"/>
        <p:guide pos="2880"/>
      </p:guideLst>
    </p:cSldViewPr>
  </p:slideViewPr>
  <p:notesTextViewPr>
    <p:cViewPr>
      <p:scale>
        <a:sx n="100" d="100"/>
        <a:sy n="100" d="100"/>
      </p:scale>
      <p:origin x="0" y="0"/>
    </p:cViewPr>
  </p:notesTextViewPr>
  <p:notesViewPr>
    <p:cSldViewPr snapToGrid="0">
      <p:cViewPr varScale="1">
        <p:scale>
          <a:sx n="41" d="100"/>
          <a:sy n="41" d="100"/>
        </p:scale>
        <p:origin x="-2784" y="-120"/>
      </p:cViewPr>
      <p:guideLst>
        <p:guide orient="horz" pos="3130"/>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microsoft.com/office/2018/10/relationships/authors" Targe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8" y="0"/>
            <a:ext cx="2951163" cy="496888"/>
          </a:xfrm>
          <a:prstGeom prst="rect">
            <a:avLst/>
          </a:prstGeom>
        </p:spPr>
        <p:txBody>
          <a:bodyPr vert="horz" lIns="91249" tIns="45623" rIns="91249" bIns="45623" rtlCol="0"/>
          <a:lstStyle>
            <a:lvl1pPr algn="l" eaLnBrk="1" hangingPunct="1">
              <a:defRPr sz="1200">
                <a:latin typeface="Arial" charset="0"/>
                <a:ea typeface="ＭＳ Ｐゴシック" charset="-128"/>
              </a:defRPr>
            </a:lvl1pPr>
          </a:lstStyle>
          <a:p>
            <a:pPr>
              <a:defRPr/>
            </a:pPr>
            <a:endParaRPr lang="ja-JP" altLang="en-US" dirty="0">
              <a:latin typeface="ＭＳ Ｐゴシック" panose="020B0600070205080204" pitchFamily="50" charset="-128"/>
            </a:endParaRPr>
          </a:p>
        </p:txBody>
      </p:sp>
      <p:sp>
        <p:nvSpPr>
          <p:cNvPr id="3" name="日付プレースホルダー 2"/>
          <p:cNvSpPr>
            <a:spLocks noGrp="1"/>
          </p:cNvSpPr>
          <p:nvPr>
            <p:ph type="dt" sz="quarter" idx="1"/>
          </p:nvPr>
        </p:nvSpPr>
        <p:spPr>
          <a:xfrm>
            <a:off x="3856051" y="0"/>
            <a:ext cx="2949575" cy="496888"/>
          </a:xfrm>
          <a:prstGeom prst="rect">
            <a:avLst/>
          </a:prstGeom>
        </p:spPr>
        <p:txBody>
          <a:bodyPr vert="horz" lIns="91249" tIns="45623" rIns="91249" bIns="45623" rtlCol="0"/>
          <a:lstStyle>
            <a:lvl1pPr algn="r" eaLnBrk="1" hangingPunct="1">
              <a:defRPr sz="1200">
                <a:latin typeface="Arial" charset="0"/>
                <a:ea typeface="ＭＳ Ｐゴシック" charset="-128"/>
              </a:defRPr>
            </a:lvl1pPr>
          </a:lstStyle>
          <a:p>
            <a:pPr>
              <a:defRPr/>
            </a:pPr>
            <a:fld id="{C2EC90AB-8C9B-4810-B2A6-BE0F6846678D}" type="datetimeFigureOut">
              <a:rPr lang="ja-JP" altLang="en-US">
                <a:latin typeface="ＭＳ Ｐゴシック" panose="020B0600070205080204" pitchFamily="50" charset="-128"/>
              </a:rPr>
              <a:pPr>
                <a:defRPr/>
              </a:pPr>
              <a:t>2024/2/8</a:t>
            </a:fld>
            <a:endParaRPr lang="ja-JP" altLang="en-US" dirty="0">
              <a:latin typeface="ＭＳ Ｐゴシック" panose="020B0600070205080204" pitchFamily="50" charset="-128"/>
            </a:endParaRPr>
          </a:p>
        </p:txBody>
      </p:sp>
      <p:sp>
        <p:nvSpPr>
          <p:cNvPr id="4" name="フッター プレースホルダー 3"/>
          <p:cNvSpPr>
            <a:spLocks noGrp="1"/>
          </p:cNvSpPr>
          <p:nvPr>
            <p:ph type="ftr" sz="quarter" idx="2"/>
          </p:nvPr>
        </p:nvSpPr>
        <p:spPr>
          <a:xfrm>
            <a:off x="18" y="9440884"/>
            <a:ext cx="2951163" cy="496887"/>
          </a:xfrm>
          <a:prstGeom prst="rect">
            <a:avLst/>
          </a:prstGeom>
        </p:spPr>
        <p:txBody>
          <a:bodyPr vert="horz" lIns="91249" tIns="45623" rIns="91249" bIns="45623" rtlCol="0" anchor="b"/>
          <a:lstStyle>
            <a:lvl1pPr algn="l" eaLnBrk="1" hangingPunct="1">
              <a:defRPr sz="1200">
                <a:latin typeface="Arial" charset="0"/>
                <a:ea typeface="ＭＳ Ｐゴシック" charset="-128"/>
              </a:defRPr>
            </a:lvl1pPr>
          </a:lstStyle>
          <a:p>
            <a:pPr>
              <a:defRPr/>
            </a:pPr>
            <a:endParaRPr lang="ja-JP" altLang="en-US" dirty="0">
              <a:latin typeface="ＭＳ Ｐゴシック" panose="020B0600070205080204" pitchFamily="50" charset="-128"/>
            </a:endParaRPr>
          </a:p>
        </p:txBody>
      </p:sp>
      <p:sp>
        <p:nvSpPr>
          <p:cNvPr id="5" name="スライド番号プレースホルダー 4"/>
          <p:cNvSpPr>
            <a:spLocks noGrp="1"/>
          </p:cNvSpPr>
          <p:nvPr>
            <p:ph type="sldNum" sz="quarter" idx="3"/>
          </p:nvPr>
        </p:nvSpPr>
        <p:spPr>
          <a:xfrm>
            <a:off x="3856051" y="9440884"/>
            <a:ext cx="2949575" cy="496887"/>
          </a:xfrm>
          <a:prstGeom prst="rect">
            <a:avLst/>
          </a:prstGeom>
        </p:spPr>
        <p:txBody>
          <a:bodyPr vert="horz" wrap="square" lIns="91249" tIns="45623" rIns="91249" bIns="45623" numCol="1" anchor="b" anchorCtr="0" compatLnSpc="1">
            <a:prstTxWarp prst="textNoShape">
              <a:avLst/>
            </a:prstTxWarp>
          </a:bodyPr>
          <a:lstStyle>
            <a:lvl1pPr algn="r" eaLnBrk="1" hangingPunct="1">
              <a:defRPr sz="1200"/>
            </a:lvl1pPr>
          </a:lstStyle>
          <a:p>
            <a:pPr>
              <a:defRPr/>
            </a:pPr>
            <a:fld id="{7260A5CC-5D47-46FF-A804-BA4E424BCDE3}" type="slidenum">
              <a:rPr lang="ja-JP" altLang="en-US">
                <a:latin typeface="ＭＳ Ｐゴシック" panose="020B0600070205080204" pitchFamily="50" charset="-128"/>
              </a:rPr>
              <a:pPr>
                <a:defRPr/>
              </a:pPr>
              <a:t>‹#›</a:t>
            </a:fld>
            <a:endParaRPr lang="ja-JP" altLang="en-US" dirty="0">
              <a:latin typeface="ＭＳ Ｐゴシック" panose="020B0600070205080204" pitchFamily="50" charset="-128"/>
            </a:endParaRPr>
          </a:p>
        </p:txBody>
      </p:sp>
    </p:spTree>
    <p:extLst>
      <p:ext uri="{BB962C8B-B14F-4D97-AF65-F5344CB8AC3E}">
        <p14:creationId xmlns:p14="http://schemas.microsoft.com/office/powerpoint/2010/main" val="7426140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18" y="0"/>
            <a:ext cx="2951163" cy="496888"/>
          </a:xfrm>
          <a:prstGeom prst="rect">
            <a:avLst/>
          </a:prstGeom>
          <a:noFill/>
          <a:ln w="9525">
            <a:noFill/>
            <a:miter lim="800000"/>
            <a:headEnd/>
            <a:tailEnd/>
          </a:ln>
          <a:effectLst/>
        </p:spPr>
        <p:txBody>
          <a:bodyPr vert="horz" wrap="square" lIns="91172" tIns="45588" rIns="91172" bIns="45588" numCol="1" anchor="t" anchorCtr="0" compatLnSpc="1">
            <a:prstTxWarp prst="textNoShape">
              <a:avLst/>
            </a:prstTxWarp>
          </a:bodyPr>
          <a:lstStyle>
            <a:lvl1pPr eaLnBrk="1" hangingPunct="1">
              <a:defRPr sz="1200">
                <a:latin typeface="ＭＳ Ｐゴシック" panose="020B0600070205080204" pitchFamily="50" charset="-128"/>
                <a:ea typeface="ＭＳ Ｐゴシック" pitchFamily="50" charset="-128"/>
              </a:defRPr>
            </a:lvl1pPr>
          </a:lstStyle>
          <a:p>
            <a:pPr>
              <a:defRPr/>
            </a:pPr>
            <a:endParaRPr lang="en-US" altLang="ja-JP" dirty="0"/>
          </a:p>
        </p:txBody>
      </p:sp>
      <p:sp>
        <p:nvSpPr>
          <p:cNvPr id="5123" name="Rectangle 3"/>
          <p:cNvSpPr>
            <a:spLocks noGrp="1" noChangeArrowheads="1"/>
          </p:cNvSpPr>
          <p:nvPr>
            <p:ph type="dt" idx="1"/>
          </p:nvPr>
        </p:nvSpPr>
        <p:spPr bwMode="auto">
          <a:xfrm>
            <a:off x="3856051" y="0"/>
            <a:ext cx="2949575" cy="496888"/>
          </a:xfrm>
          <a:prstGeom prst="rect">
            <a:avLst/>
          </a:prstGeom>
          <a:noFill/>
          <a:ln w="9525">
            <a:noFill/>
            <a:miter lim="800000"/>
            <a:headEnd/>
            <a:tailEnd/>
          </a:ln>
          <a:effectLst/>
        </p:spPr>
        <p:txBody>
          <a:bodyPr vert="horz" wrap="square" lIns="91172" tIns="45588" rIns="91172" bIns="45588" numCol="1" anchor="t" anchorCtr="0" compatLnSpc="1">
            <a:prstTxWarp prst="textNoShape">
              <a:avLst/>
            </a:prstTxWarp>
          </a:bodyPr>
          <a:lstStyle>
            <a:lvl1pPr algn="r" eaLnBrk="1" hangingPunct="1">
              <a:defRPr sz="1200">
                <a:latin typeface="ＭＳ Ｐゴシック" panose="020B0600070205080204" pitchFamily="50" charset="-128"/>
                <a:ea typeface="ＭＳ Ｐゴシック" pitchFamily="50" charset="-128"/>
              </a:defRPr>
            </a:lvl1pPr>
          </a:lstStyle>
          <a:p>
            <a:pPr>
              <a:defRPr/>
            </a:pPr>
            <a:endParaRPr lang="en-US" altLang="ja-JP" dirty="0"/>
          </a:p>
        </p:txBody>
      </p:sp>
      <p:sp>
        <p:nvSpPr>
          <p:cNvPr id="2052" name="Rectangle 4"/>
          <p:cNvSpPr>
            <a:spLocks noGrp="1" noRot="1" noChangeAspect="1" noChangeArrowheads="1" noTextEdit="1"/>
          </p:cNvSpPr>
          <p:nvPr>
            <p:ph type="sldImg" idx="2"/>
          </p:nvPr>
        </p:nvSpPr>
        <p:spPr bwMode="auto">
          <a:xfrm>
            <a:off x="92075" y="746125"/>
            <a:ext cx="6623050" cy="37258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679450" y="4721227"/>
            <a:ext cx="5448300" cy="4471988"/>
          </a:xfrm>
          <a:prstGeom prst="rect">
            <a:avLst/>
          </a:prstGeom>
          <a:noFill/>
          <a:ln w="9525">
            <a:noFill/>
            <a:miter lim="800000"/>
            <a:headEnd/>
            <a:tailEnd/>
          </a:ln>
          <a:effectLst/>
        </p:spPr>
        <p:txBody>
          <a:bodyPr vert="horz" wrap="square" lIns="91172" tIns="45588" rIns="91172" bIns="45588" numCol="1" anchor="t" anchorCtr="0" compatLnSpc="1">
            <a:prstTxWarp prst="textNoShape">
              <a:avLst/>
            </a:prstTxWarp>
          </a:bodyPr>
          <a:lstStyle/>
          <a:p>
            <a:pPr lvl="0"/>
            <a:r>
              <a:rPr lang="ja-JP" altLang="en-US" noProof="0" dirty="0"/>
              <a:t>マスタ テキストの書式設定</a:t>
            </a:r>
          </a:p>
          <a:p>
            <a:pPr lvl="1"/>
            <a:r>
              <a:rPr lang="ja-JP" altLang="en-US" noProof="0" dirty="0"/>
              <a:t>第 </a:t>
            </a:r>
            <a:r>
              <a:rPr lang="en-US" altLang="ja-JP" noProof="0" dirty="0"/>
              <a:t>2 </a:t>
            </a:r>
            <a:r>
              <a:rPr lang="ja-JP" altLang="en-US" noProof="0" dirty="0"/>
              <a:t>レベル</a:t>
            </a:r>
          </a:p>
          <a:p>
            <a:pPr lvl="2"/>
            <a:r>
              <a:rPr lang="ja-JP" altLang="en-US" noProof="0" dirty="0"/>
              <a:t>第 </a:t>
            </a:r>
            <a:r>
              <a:rPr lang="en-US" altLang="ja-JP" noProof="0" dirty="0"/>
              <a:t>3 </a:t>
            </a:r>
            <a:r>
              <a:rPr lang="ja-JP" altLang="en-US" noProof="0" dirty="0"/>
              <a:t>レベル</a:t>
            </a:r>
          </a:p>
          <a:p>
            <a:pPr lvl="3"/>
            <a:r>
              <a:rPr lang="ja-JP" altLang="en-US" noProof="0" dirty="0"/>
              <a:t>第 </a:t>
            </a:r>
            <a:r>
              <a:rPr lang="en-US" altLang="ja-JP" noProof="0" dirty="0"/>
              <a:t>4 </a:t>
            </a:r>
            <a:r>
              <a:rPr lang="ja-JP" altLang="en-US" noProof="0" dirty="0"/>
              <a:t>レベル</a:t>
            </a:r>
          </a:p>
          <a:p>
            <a:pPr lvl="4"/>
            <a:r>
              <a:rPr lang="ja-JP" altLang="en-US" noProof="0" dirty="0"/>
              <a:t>第 </a:t>
            </a:r>
            <a:r>
              <a:rPr lang="en-US" altLang="ja-JP" noProof="0" dirty="0"/>
              <a:t>5 </a:t>
            </a:r>
            <a:r>
              <a:rPr lang="ja-JP" altLang="en-US" noProof="0" dirty="0"/>
              <a:t>レベル</a:t>
            </a:r>
          </a:p>
        </p:txBody>
      </p:sp>
      <p:sp>
        <p:nvSpPr>
          <p:cNvPr id="5126" name="Rectangle 6"/>
          <p:cNvSpPr>
            <a:spLocks noGrp="1" noChangeArrowheads="1"/>
          </p:cNvSpPr>
          <p:nvPr>
            <p:ph type="ftr" sz="quarter" idx="4"/>
          </p:nvPr>
        </p:nvSpPr>
        <p:spPr bwMode="auto">
          <a:xfrm>
            <a:off x="18" y="9440884"/>
            <a:ext cx="2951163" cy="496887"/>
          </a:xfrm>
          <a:prstGeom prst="rect">
            <a:avLst/>
          </a:prstGeom>
          <a:noFill/>
          <a:ln w="9525">
            <a:noFill/>
            <a:miter lim="800000"/>
            <a:headEnd/>
            <a:tailEnd/>
          </a:ln>
          <a:effectLst/>
        </p:spPr>
        <p:txBody>
          <a:bodyPr vert="horz" wrap="square" lIns="91172" tIns="45588" rIns="91172" bIns="45588" numCol="1" anchor="b" anchorCtr="0" compatLnSpc="1">
            <a:prstTxWarp prst="textNoShape">
              <a:avLst/>
            </a:prstTxWarp>
          </a:bodyPr>
          <a:lstStyle>
            <a:lvl1pPr eaLnBrk="1" hangingPunct="1">
              <a:defRPr sz="1200">
                <a:latin typeface="ＭＳ Ｐゴシック" panose="020B0600070205080204" pitchFamily="50" charset="-128"/>
                <a:ea typeface="ＭＳ Ｐゴシック" pitchFamily="50" charset="-128"/>
              </a:defRPr>
            </a:lvl1pPr>
          </a:lstStyle>
          <a:p>
            <a:pPr>
              <a:defRPr/>
            </a:pPr>
            <a:endParaRPr lang="en-US" altLang="ja-JP" dirty="0"/>
          </a:p>
        </p:txBody>
      </p:sp>
      <p:sp>
        <p:nvSpPr>
          <p:cNvPr id="5127" name="Rectangle 7"/>
          <p:cNvSpPr>
            <a:spLocks noGrp="1" noChangeArrowheads="1"/>
          </p:cNvSpPr>
          <p:nvPr>
            <p:ph type="sldNum" sz="quarter" idx="5"/>
          </p:nvPr>
        </p:nvSpPr>
        <p:spPr bwMode="auto">
          <a:xfrm>
            <a:off x="3856051" y="9440884"/>
            <a:ext cx="2949575" cy="496887"/>
          </a:xfrm>
          <a:prstGeom prst="rect">
            <a:avLst/>
          </a:prstGeom>
          <a:noFill/>
          <a:ln w="9525">
            <a:noFill/>
            <a:miter lim="800000"/>
            <a:headEnd/>
            <a:tailEnd/>
          </a:ln>
          <a:effectLst/>
        </p:spPr>
        <p:txBody>
          <a:bodyPr vert="horz" wrap="square" lIns="91172" tIns="45588" rIns="91172" bIns="45588" numCol="1" anchor="b" anchorCtr="0" compatLnSpc="1">
            <a:prstTxWarp prst="textNoShape">
              <a:avLst/>
            </a:prstTxWarp>
          </a:bodyPr>
          <a:lstStyle>
            <a:lvl1pPr algn="r" eaLnBrk="1" hangingPunct="1">
              <a:defRPr sz="1200">
                <a:latin typeface="ＭＳ Ｐゴシック" panose="020B0600070205080204" pitchFamily="50" charset="-128"/>
              </a:defRPr>
            </a:lvl1pPr>
          </a:lstStyle>
          <a:p>
            <a:pPr>
              <a:defRPr/>
            </a:pPr>
            <a:fld id="{F74BB4A6-2A10-49A9-8427-7D1EF49CCD12}" type="slidenum">
              <a:rPr lang="en-US" altLang="ja-JP" smtClean="0"/>
              <a:pPr>
                <a:defRPr/>
              </a:pPr>
              <a:t>‹#›</a:t>
            </a:fld>
            <a:endParaRPr lang="en-US" altLang="ja-JP" dirty="0"/>
          </a:p>
        </p:txBody>
      </p:sp>
    </p:spTree>
    <p:extLst>
      <p:ext uri="{BB962C8B-B14F-4D97-AF65-F5344CB8AC3E}">
        <p14:creationId xmlns:p14="http://schemas.microsoft.com/office/powerpoint/2010/main" val="2978204623"/>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000" kern="1200">
        <a:solidFill>
          <a:schemeClr val="tx1"/>
        </a:solidFill>
        <a:latin typeface="ＭＳ Ｐゴシック" panose="020B0600070205080204" pitchFamily="50" charset="-128"/>
        <a:ea typeface="ＭＳ Ｐ明朝" pitchFamily="18" charset="-128"/>
        <a:cs typeface="+mn-cs"/>
      </a:defRPr>
    </a:lvl1pPr>
    <a:lvl2pPr marL="382588" algn="l" rtl="0" eaLnBrk="0" fontAlgn="base" hangingPunct="0">
      <a:spcBef>
        <a:spcPct val="30000"/>
      </a:spcBef>
      <a:spcAft>
        <a:spcPct val="0"/>
      </a:spcAft>
      <a:defRPr kumimoji="1" sz="1000" kern="1200">
        <a:solidFill>
          <a:schemeClr val="tx1"/>
        </a:solidFill>
        <a:latin typeface="ＭＳ Ｐゴシック" panose="020B0600070205080204" pitchFamily="50" charset="-128"/>
        <a:ea typeface="ＭＳ Ｐ明朝" pitchFamily="18" charset="-128"/>
        <a:cs typeface="+mn-cs"/>
      </a:defRPr>
    </a:lvl2pPr>
    <a:lvl3pPr marL="773113" algn="l" rtl="0" eaLnBrk="0" fontAlgn="base" hangingPunct="0">
      <a:spcBef>
        <a:spcPct val="30000"/>
      </a:spcBef>
      <a:spcAft>
        <a:spcPct val="0"/>
      </a:spcAft>
      <a:defRPr kumimoji="1" sz="1000" kern="1200">
        <a:solidFill>
          <a:schemeClr val="tx1"/>
        </a:solidFill>
        <a:latin typeface="ＭＳ Ｐゴシック" panose="020B0600070205080204" pitchFamily="50" charset="-128"/>
        <a:ea typeface="ＭＳ Ｐ明朝" pitchFamily="18" charset="-128"/>
        <a:cs typeface="+mn-cs"/>
      </a:defRPr>
    </a:lvl3pPr>
    <a:lvl4pPr marL="1162050" algn="l" rtl="0" eaLnBrk="0" fontAlgn="base" hangingPunct="0">
      <a:spcBef>
        <a:spcPct val="30000"/>
      </a:spcBef>
      <a:spcAft>
        <a:spcPct val="0"/>
      </a:spcAft>
      <a:defRPr kumimoji="1" sz="1000" kern="1200">
        <a:solidFill>
          <a:schemeClr val="tx1"/>
        </a:solidFill>
        <a:latin typeface="ＭＳ Ｐゴシック" panose="020B0600070205080204" pitchFamily="50" charset="-128"/>
        <a:ea typeface="ＭＳ Ｐ明朝" pitchFamily="18" charset="-128"/>
        <a:cs typeface="+mn-cs"/>
      </a:defRPr>
    </a:lvl4pPr>
    <a:lvl5pPr marL="1552575" algn="l" rtl="0" eaLnBrk="0" fontAlgn="base" hangingPunct="0">
      <a:spcBef>
        <a:spcPct val="30000"/>
      </a:spcBef>
      <a:spcAft>
        <a:spcPct val="0"/>
      </a:spcAft>
      <a:defRPr kumimoji="1" sz="1000" kern="1200">
        <a:solidFill>
          <a:schemeClr val="tx1"/>
        </a:solidFill>
        <a:latin typeface="ＭＳ Ｐゴシック" panose="020B0600070205080204" pitchFamily="50" charset="-128"/>
        <a:ea typeface="ＭＳ Ｐ明朝" pitchFamily="18" charset="-128"/>
        <a:cs typeface="+mn-cs"/>
      </a:defRPr>
    </a:lvl5pPr>
    <a:lvl6pPr marL="1947285" algn="l" defTabSz="778913" rtl="0" eaLnBrk="1" latinLnBrk="0" hangingPunct="1">
      <a:defRPr kumimoji="1" sz="1000" kern="1200">
        <a:solidFill>
          <a:schemeClr val="tx1"/>
        </a:solidFill>
        <a:latin typeface="+mn-lt"/>
        <a:ea typeface="+mn-ea"/>
        <a:cs typeface="+mn-cs"/>
      </a:defRPr>
    </a:lvl6pPr>
    <a:lvl7pPr marL="2336740" algn="l" defTabSz="778913" rtl="0" eaLnBrk="1" latinLnBrk="0" hangingPunct="1">
      <a:defRPr kumimoji="1" sz="1000" kern="1200">
        <a:solidFill>
          <a:schemeClr val="tx1"/>
        </a:solidFill>
        <a:latin typeface="+mn-lt"/>
        <a:ea typeface="+mn-ea"/>
        <a:cs typeface="+mn-cs"/>
      </a:defRPr>
    </a:lvl7pPr>
    <a:lvl8pPr marL="2726198" algn="l" defTabSz="778913" rtl="0" eaLnBrk="1" latinLnBrk="0" hangingPunct="1">
      <a:defRPr kumimoji="1" sz="1000" kern="1200">
        <a:solidFill>
          <a:schemeClr val="tx1"/>
        </a:solidFill>
        <a:latin typeface="+mn-lt"/>
        <a:ea typeface="+mn-ea"/>
        <a:cs typeface="+mn-cs"/>
      </a:defRPr>
    </a:lvl8pPr>
    <a:lvl9pPr marL="3115656" algn="l" defTabSz="778913" rtl="0" eaLnBrk="1" latinLnBrk="0" hangingPunct="1">
      <a:defRPr kumimoji="1" sz="10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7"/>
          <p:cNvSpPr txBox="1">
            <a:spLocks noGrp="1" noChangeArrowheads="1"/>
          </p:cNvSpPr>
          <p:nvPr/>
        </p:nvSpPr>
        <p:spPr bwMode="auto">
          <a:xfrm>
            <a:off x="3856051" y="9440884"/>
            <a:ext cx="2949575"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937" tIns="45968" rIns="91937" bIns="45968" anchor="b"/>
          <a:lstStyle>
            <a:lvl1pPr>
              <a:spcBef>
                <a:spcPct val="30000"/>
              </a:spcBef>
              <a:defRPr kumimoji="1" sz="1000">
                <a:solidFill>
                  <a:schemeClr val="tx1"/>
                </a:solidFill>
                <a:latin typeface="Arial" panose="020B0604020202020204" pitchFamily="34" charset="0"/>
                <a:ea typeface="ＭＳ Ｐ明朝" panose="02020600040205080304" pitchFamily="18" charset="-128"/>
              </a:defRPr>
            </a:lvl1pPr>
            <a:lvl2pPr marL="742950" indent="-285750">
              <a:spcBef>
                <a:spcPct val="30000"/>
              </a:spcBef>
              <a:defRPr kumimoji="1" sz="1000">
                <a:solidFill>
                  <a:schemeClr val="tx1"/>
                </a:solidFill>
                <a:latin typeface="Arial" panose="020B0604020202020204" pitchFamily="34" charset="0"/>
                <a:ea typeface="ＭＳ Ｐ明朝" panose="02020600040205080304" pitchFamily="18" charset="-128"/>
              </a:defRPr>
            </a:lvl2pPr>
            <a:lvl3pPr marL="1143000" indent="-228600">
              <a:spcBef>
                <a:spcPct val="30000"/>
              </a:spcBef>
              <a:defRPr kumimoji="1" sz="1000">
                <a:solidFill>
                  <a:schemeClr val="tx1"/>
                </a:solidFill>
                <a:latin typeface="Arial" panose="020B0604020202020204" pitchFamily="34" charset="0"/>
                <a:ea typeface="ＭＳ Ｐ明朝" panose="02020600040205080304" pitchFamily="18" charset="-128"/>
              </a:defRPr>
            </a:lvl3pPr>
            <a:lvl4pPr marL="1600200" indent="-228600">
              <a:spcBef>
                <a:spcPct val="30000"/>
              </a:spcBef>
              <a:defRPr kumimoji="1" sz="1000">
                <a:solidFill>
                  <a:schemeClr val="tx1"/>
                </a:solidFill>
                <a:latin typeface="Arial" panose="020B0604020202020204" pitchFamily="34" charset="0"/>
                <a:ea typeface="ＭＳ Ｐ明朝" panose="02020600040205080304" pitchFamily="18" charset="-128"/>
              </a:defRPr>
            </a:lvl4pPr>
            <a:lvl5pPr marL="2057400" indent="-228600">
              <a:spcBef>
                <a:spcPct val="30000"/>
              </a:spcBef>
              <a:defRPr kumimoji="1" sz="1000">
                <a:solidFill>
                  <a:schemeClr val="tx1"/>
                </a:solidFill>
                <a:latin typeface="Arial" panose="020B0604020202020204" pitchFamily="34" charset="0"/>
                <a:ea typeface="ＭＳ Ｐ明朝" panose="02020600040205080304" pitchFamily="18" charset="-128"/>
              </a:defRPr>
            </a:lvl5pPr>
            <a:lvl6pPr marL="2514600" indent="-228600"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6pPr>
            <a:lvl7pPr marL="2971800" indent="-228600"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7pPr>
            <a:lvl8pPr marL="3429000" indent="-228600"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8pPr>
            <a:lvl9pPr marL="3886200" indent="-228600"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E8F85FB9-CA05-4CAD-92E9-E170C448EC02}" type="slidenum">
              <a:rPr lang="en-US" altLang="ja-JP" sz="1200">
                <a:latin typeface="ＭＳ Ｐゴシック" panose="020B0600070205080204" pitchFamily="50" charset="-128"/>
                <a:ea typeface="ＭＳ Ｐゴシック" panose="020B0600070205080204" pitchFamily="50" charset="-128"/>
              </a:rPr>
              <a:pPr algn="r" eaLnBrk="1" hangingPunct="1">
                <a:spcBef>
                  <a:spcPct val="0"/>
                </a:spcBef>
              </a:pPr>
              <a:t>45</a:t>
            </a:fld>
            <a:endParaRPr lang="en-US" altLang="ja-JP" sz="1200" dirty="0">
              <a:latin typeface="ＭＳ Ｐゴシック" panose="020B0600070205080204" pitchFamily="50" charset="-128"/>
              <a:ea typeface="ＭＳ Ｐゴシック" panose="020B0600070205080204" pitchFamily="50" charset="-128"/>
            </a:endParaRPr>
          </a:p>
        </p:txBody>
      </p:sp>
      <p:sp>
        <p:nvSpPr>
          <p:cNvPr id="119811" name="Rectangle 2"/>
          <p:cNvSpPr>
            <a:spLocks noGrp="1" noRot="1" noChangeAspect="1" noChangeArrowheads="1" noTextEdit="1"/>
          </p:cNvSpPr>
          <p:nvPr>
            <p:ph type="sldImg"/>
          </p:nvPr>
        </p:nvSpPr>
        <p:spPr>
          <a:xfrm>
            <a:off x="101600" y="320675"/>
            <a:ext cx="6621463" cy="3725863"/>
          </a:xfrm>
          <a:ln/>
        </p:spPr>
      </p:sp>
      <p:sp>
        <p:nvSpPr>
          <p:cNvPr id="119812" name="Rectangle 3"/>
          <p:cNvSpPr>
            <a:spLocks noGrp="1" noChangeArrowheads="1"/>
          </p:cNvSpPr>
          <p:nvPr>
            <p:ph type="body" idx="1"/>
          </p:nvPr>
        </p:nvSpPr>
        <p:spPr>
          <a:xfrm>
            <a:off x="677882" y="4721227"/>
            <a:ext cx="5451475" cy="44719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735" tIns="46366" rIns="92735" bIns="46366"/>
          <a:lstStyle/>
          <a:p>
            <a:pPr eaLnBrk="1" hangingPunct="1"/>
            <a:endParaRPr lang="ja-JP" altLang="ja-JP" dirty="0"/>
          </a:p>
        </p:txBody>
      </p:sp>
    </p:spTree>
    <p:extLst>
      <p:ext uri="{BB962C8B-B14F-4D97-AF65-F5344CB8AC3E}">
        <p14:creationId xmlns:p14="http://schemas.microsoft.com/office/powerpoint/2010/main" val="39338142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スライド イメージ プレースホルダー 1"/>
          <p:cNvSpPr>
            <a:spLocks noGrp="1" noRot="1" noChangeAspect="1" noTextEdit="1"/>
          </p:cNvSpPr>
          <p:nvPr>
            <p:ph type="sldImg"/>
          </p:nvPr>
        </p:nvSpPr>
        <p:spPr>
          <a:ln/>
        </p:spPr>
      </p:sp>
      <p:sp>
        <p:nvSpPr>
          <p:cNvPr id="5123" name="ノート プレースホルダー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ja-JP" sz="1000" dirty="0">
              <a:ea typeface="+mn-ea"/>
            </a:endParaRPr>
          </a:p>
        </p:txBody>
      </p:sp>
      <p:sp>
        <p:nvSpPr>
          <p:cNvPr id="5124" name="スライド番号プレースホルダー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53BB5E38-C3AC-47C1-8504-4C79CA1F5C8E}" type="slidenum">
              <a:rPr kumimoji="1" lang="en-US" altLang="ja-JP" sz="12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46</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1223887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スライド イメージ プレースホルダー 1"/>
          <p:cNvSpPr>
            <a:spLocks noGrp="1" noRot="1" noChangeAspect="1" noTextEdit="1"/>
          </p:cNvSpPr>
          <p:nvPr>
            <p:ph type="sldImg"/>
          </p:nvPr>
        </p:nvSpPr>
        <p:spPr>
          <a:ln/>
        </p:spPr>
      </p:sp>
      <p:sp>
        <p:nvSpPr>
          <p:cNvPr id="5123" name="ノート プレースホルダー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ja-JP" altLang="en-US" dirty="0">
              <a:latin typeface="Arial" panose="020B0604020202020204" pitchFamily="34" charset="0"/>
            </a:endParaRPr>
          </a:p>
        </p:txBody>
      </p:sp>
      <p:sp>
        <p:nvSpPr>
          <p:cNvPr id="5124" name="スライド番号プレースホルダー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53BB5E38-C3AC-47C1-8504-4C79CA1F5C8E}" type="slidenum">
              <a:rPr kumimoji="1" lang="en-US" altLang="ja-JP" sz="12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47</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23495040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スライド イメージ プレースホルダー 1"/>
          <p:cNvSpPr>
            <a:spLocks noGrp="1" noRot="1" noChangeAspect="1" noTextEdit="1"/>
          </p:cNvSpPr>
          <p:nvPr>
            <p:ph type="sldImg"/>
          </p:nvPr>
        </p:nvSpPr>
        <p:spPr>
          <a:ln/>
        </p:spPr>
      </p:sp>
      <p:sp>
        <p:nvSpPr>
          <p:cNvPr id="5123" name="ノート プレースホルダー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ja-JP" altLang="en-US" dirty="0">
              <a:latin typeface="Arial" panose="020B0604020202020204" pitchFamily="34" charset="0"/>
            </a:endParaRPr>
          </a:p>
        </p:txBody>
      </p:sp>
      <p:sp>
        <p:nvSpPr>
          <p:cNvPr id="5124" name="スライド番号プレースホルダー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53BB5E38-C3AC-47C1-8504-4C79CA1F5C8E}" type="slidenum">
              <a:rPr kumimoji="1" lang="en-US" altLang="ja-JP" sz="12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48</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5409970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3" y="1597820"/>
            <a:ext cx="7772400" cy="1102519"/>
          </a:xfrm>
        </p:spPr>
        <p:txBody>
          <a:bodyPr/>
          <a:lstStyle/>
          <a:p>
            <a:r>
              <a:rPr lang="ja-JP" altLang="en-US"/>
              <a:t>マスタ タイトルの書式設定</a:t>
            </a:r>
          </a:p>
        </p:txBody>
      </p:sp>
      <p:sp>
        <p:nvSpPr>
          <p:cNvPr id="3" name="サブタイトル 2"/>
          <p:cNvSpPr>
            <a:spLocks noGrp="1"/>
          </p:cNvSpPr>
          <p:nvPr>
            <p:ph type="subTitle" idx="1"/>
          </p:nvPr>
        </p:nvSpPr>
        <p:spPr>
          <a:xfrm>
            <a:off x="1371603" y="2914650"/>
            <a:ext cx="6400800" cy="1314450"/>
          </a:xfrm>
        </p:spPr>
        <p:txBody>
          <a:bodyPr/>
          <a:lstStyle>
            <a:lvl1pPr marL="0" indent="0" algn="ctr">
              <a:buNone/>
              <a:defRPr/>
            </a:lvl1pPr>
            <a:lvl2pPr marL="389456" indent="0" algn="ctr">
              <a:buNone/>
              <a:defRPr/>
            </a:lvl2pPr>
            <a:lvl3pPr marL="778913" indent="0" algn="ctr">
              <a:buNone/>
              <a:defRPr/>
            </a:lvl3pPr>
            <a:lvl4pPr marL="1168371" indent="0" algn="ctr">
              <a:buNone/>
              <a:defRPr/>
            </a:lvl4pPr>
            <a:lvl5pPr marL="1557827" indent="0" algn="ctr">
              <a:buNone/>
              <a:defRPr/>
            </a:lvl5pPr>
            <a:lvl6pPr marL="1947285" indent="0" algn="ctr">
              <a:buNone/>
              <a:defRPr/>
            </a:lvl6pPr>
            <a:lvl7pPr marL="2336740" indent="0" algn="ctr">
              <a:buNone/>
              <a:defRPr/>
            </a:lvl7pPr>
            <a:lvl8pPr marL="2726198" indent="0" algn="ctr">
              <a:buNone/>
              <a:defRPr/>
            </a:lvl8pPr>
            <a:lvl9pPr marL="3115656"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395A7679-89D8-4093-BDFB-D9D6987A661E}" type="slidenum">
              <a:rPr lang="en-US" altLang="ja-JP"/>
              <a:pPr>
                <a:defRPr/>
              </a:pPr>
              <a:t>‹#›</a:t>
            </a:fld>
            <a:endParaRPr lang="en-US" altLang="ja-JP"/>
          </a:p>
        </p:txBody>
      </p:sp>
    </p:spTree>
    <p:extLst>
      <p:ext uri="{BB962C8B-B14F-4D97-AF65-F5344CB8AC3E}">
        <p14:creationId xmlns:p14="http://schemas.microsoft.com/office/powerpoint/2010/main" val="32824763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B4A586B3-01B7-4A80-AE52-7936C89DC6F1}" type="slidenum">
              <a:rPr lang="en-US" altLang="ja-JP"/>
              <a:pPr>
                <a:defRPr/>
              </a:pPr>
              <a:t>‹#›</a:t>
            </a:fld>
            <a:endParaRPr lang="en-US" altLang="ja-JP"/>
          </a:p>
        </p:txBody>
      </p:sp>
    </p:spTree>
    <p:extLst>
      <p:ext uri="{BB962C8B-B14F-4D97-AF65-F5344CB8AC3E}">
        <p14:creationId xmlns:p14="http://schemas.microsoft.com/office/powerpoint/2010/main" val="22778952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05983"/>
            <a:ext cx="2057400" cy="4388644"/>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05983"/>
            <a:ext cx="6019800" cy="4388644"/>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B95FBE15-69C8-49BD-8060-A3D6AB06BBFF}" type="slidenum">
              <a:rPr lang="en-US" altLang="ja-JP"/>
              <a:pPr>
                <a:defRPr/>
              </a:pPr>
              <a:t>‹#›</a:t>
            </a:fld>
            <a:endParaRPr lang="en-US" altLang="ja-JP"/>
          </a:p>
        </p:txBody>
      </p:sp>
    </p:spTree>
    <p:extLst>
      <p:ext uri="{BB962C8B-B14F-4D97-AF65-F5344CB8AC3E}">
        <p14:creationId xmlns:p14="http://schemas.microsoft.com/office/powerpoint/2010/main" val="740935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DE7CEDE1-20D2-4FE2-A720-8EC76CD24E7A}" type="slidenum">
              <a:rPr lang="en-US" altLang="ja-JP"/>
              <a:pPr>
                <a:defRPr/>
              </a:pPr>
              <a:t>‹#›</a:t>
            </a:fld>
            <a:endParaRPr lang="en-US" altLang="ja-JP"/>
          </a:p>
        </p:txBody>
      </p:sp>
    </p:spTree>
    <p:extLst>
      <p:ext uri="{BB962C8B-B14F-4D97-AF65-F5344CB8AC3E}">
        <p14:creationId xmlns:p14="http://schemas.microsoft.com/office/powerpoint/2010/main" val="2915277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3305180"/>
            <a:ext cx="7772400" cy="1021556"/>
          </a:xfrm>
        </p:spPr>
        <p:txBody>
          <a:bodyPr anchor="t"/>
          <a:lstStyle>
            <a:lvl1pPr algn="l">
              <a:defRPr sz="34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180035"/>
            <a:ext cx="7772400" cy="1125140"/>
          </a:xfrm>
        </p:spPr>
        <p:txBody>
          <a:bodyPr anchor="b"/>
          <a:lstStyle>
            <a:lvl1pPr marL="0" indent="0">
              <a:buNone/>
              <a:defRPr sz="1700"/>
            </a:lvl1pPr>
            <a:lvl2pPr marL="389456" indent="0">
              <a:buNone/>
              <a:defRPr sz="1600"/>
            </a:lvl2pPr>
            <a:lvl3pPr marL="778913" indent="0">
              <a:buNone/>
              <a:defRPr sz="1300"/>
            </a:lvl3pPr>
            <a:lvl4pPr marL="1168371" indent="0">
              <a:buNone/>
              <a:defRPr sz="1200"/>
            </a:lvl4pPr>
            <a:lvl5pPr marL="1557827" indent="0">
              <a:buNone/>
              <a:defRPr sz="1200"/>
            </a:lvl5pPr>
            <a:lvl6pPr marL="1947285" indent="0">
              <a:buNone/>
              <a:defRPr sz="1200"/>
            </a:lvl6pPr>
            <a:lvl7pPr marL="2336740" indent="0">
              <a:buNone/>
              <a:defRPr sz="1200"/>
            </a:lvl7pPr>
            <a:lvl8pPr marL="2726198" indent="0">
              <a:buNone/>
              <a:defRPr sz="1200"/>
            </a:lvl8pPr>
            <a:lvl9pPr marL="3115656" indent="0">
              <a:buNone/>
              <a:defRPr sz="12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8EE696C6-680E-4455-9AB7-56E6F3DECCCC}" type="slidenum">
              <a:rPr lang="en-US" altLang="ja-JP"/>
              <a:pPr>
                <a:defRPr/>
              </a:pPr>
              <a:t>‹#›</a:t>
            </a:fld>
            <a:endParaRPr lang="en-US" altLang="ja-JP"/>
          </a:p>
        </p:txBody>
      </p:sp>
    </p:spTree>
    <p:extLst>
      <p:ext uri="{BB962C8B-B14F-4D97-AF65-F5344CB8AC3E}">
        <p14:creationId xmlns:p14="http://schemas.microsoft.com/office/powerpoint/2010/main" val="12952013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1" y="1200153"/>
            <a:ext cx="4038600" cy="3394472"/>
          </a:xfrm>
        </p:spPr>
        <p:txBody>
          <a:bodyPr/>
          <a:lstStyle>
            <a:lvl1pPr>
              <a:defRPr sz="2400"/>
            </a:lvl1pPr>
            <a:lvl2pPr>
              <a:defRPr sz="2000"/>
            </a:lvl2pPr>
            <a:lvl3pPr>
              <a:defRPr sz="17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200153"/>
            <a:ext cx="4038600" cy="3394472"/>
          </a:xfrm>
        </p:spPr>
        <p:txBody>
          <a:bodyPr/>
          <a:lstStyle>
            <a:lvl1pPr>
              <a:defRPr sz="2400"/>
            </a:lvl1pPr>
            <a:lvl2pPr>
              <a:defRPr sz="2000"/>
            </a:lvl2pPr>
            <a:lvl3pPr>
              <a:defRPr sz="17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10F99E38-4744-40F8-9E19-E27EEB80ED96}" type="slidenum">
              <a:rPr lang="en-US" altLang="ja-JP"/>
              <a:pPr>
                <a:defRPr/>
              </a:pPr>
              <a:t>‹#›</a:t>
            </a:fld>
            <a:endParaRPr lang="en-US" altLang="ja-JP"/>
          </a:p>
        </p:txBody>
      </p:sp>
    </p:spTree>
    <p:extLst>
      <p:ext uri="{BB962C8B-B14F-4D97-AF65-F5344CB8AC3E}">
        <p14:creationId xmlns:p14="http://schemas.microsoft.com/office/powerpoint/2010/main" val="30727056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2" y="1151334"/>
            <a:ext cx="4040187" cy="479822"/>
          </a:xfrm>
        </p:spPr>
        <p:txBody>
          <a:bodyPr anchor="b"/>
          <a:lstStyle>
            <a:lvl1pPr marL="0" indent="0">
              <a:buNone/>
              <a:defRPr sz="2000" b="1"/>
            </a:lvl1pPr>
            <a:lvl2pPr marL="389456" indent="0">
              <a:buNone/>
              <a:defRPr sz="1700" b="1"/>
            </a:lvl2pPr>
            <a:lvl3pPr marL="778913" indent="0">
              <a:buNone/>
              <a:defRPr sz="1600" b="1"/>
            </a:lvl3pPr>
            <a:lvl4pPr marL="1168371" indent="0">
              <a:buNone/>
              <a:defRPr sz="1300" b="1"/>
            </a:lvl4pPr>
            <a:lvl5pPr marL="1557827" indent="0">
              <a:buNone/>
              <a:defRPr sz="1300" b="1"/>
            </a:lvl5pPr>
            <a:lvl6pPr marL="1947285" indent="0">
              <a:buNone/>
              <a:defRPr sz="1300" b="1"/>
            </a:lvl6pPr>
            <a:lvl7pPr marL="2336740" indent="0">
              <a:buNone/>
              <a:defRPr sz="1300" b="1"/>
            </a:lvl7pPr>
            <a:lvl8pPr marL="2726198" indent="0">
              <a:buNone/>
              <a:defRPr sz="1300" b="1"/>
            </a:lvl8pPr>
            <a:lvl9pPr marL="3115656" indent="0">
              <a:buNone/>
              <a:defRPr sz="13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2" y="1631156"/>
            <a:ext cx="4040187" cy="2963466"/>
          </a:xfrm>
        </p:spPr>
        <p:txBody>
          <a:bodyPr/>
          <a:lstStyle>
            <a:lvl1pPr>
              <a:defRPr sz="2000"/>
            </a:lvl1pPr>
            <a:lvl2pPr>
              <a:defRPr sz="1700"/>
            </a:lvl2pPr>
            <a:lvl3pPr>
              <a:defRPr sz="1600"/>
            </a:lvl3pPr>
            <a:lvl4pPr>
              <a:defRPr sz="1300"/>
            </a:lvl4pPr>
            <a:lvl5pPr>
              <a:defRPr sz="1300"/>
            </a:lvl5pPr>
            <a:lvl6pPr>
              <a:defRPr sz="1300"/>
            </a:lvl6pPr>
            <a:lvl7pPr>
              <a:defRPr sz="1300"/>
            </a:lvl7pPr>
            <a:lvl8pPr>
              <a:defRPr sz="1300"/>
            </a:lvl8pPr>
            <a:lvl9pPr>
              <a:defRPr sz="13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9" y="1151334"/>
            <a:ext cx="4041775" cy="479822"/>
          </a:xfrm>
        </p:spPr>
        <p:txBody>
          <a:bodyPr anchor="b"/>
          <a:lstStyle>
            <a:lvl1pPr marL="0" indent="0">
              <a:buNone/>
              <a:defRPr sz="2000" b="1"/>
            </a:lvl1pPr>
            <a:lvl2pPr marL="389456" indent="0">
              <a:buNone/>
              <a:defRPr sz="1700" b="1"/>
            </a:lvl2pPr>
            <a:lvl3pPr marL="778913" indent="0">
              <a:buNone/>
              <a:defRPr sz="1600" b="1"/>
            </a:lvl3pPr>
            <a:lvl4pPr marL="1168371" indent="0">
              <a:buNone/>
              <a:defRPr sz="1300" b="1"/>
            </a:lvl4pPr>
            <a:lvl5pPr marL="1557827" indent="0">
              <a:buNone/>
              <a:defRPr sz="1300" b="1"/>
            </a:lvl5pPr>
            <a:lvl6pPr marL="1947285" indent="0">
              <a:buNone/>
              <a:defRPr sz="1300" b="1"/>
            </a:lvl6pPr>
            <a:lvl7pPr marL="2336740" indent="0">
              <a:buNone/>
              <a:defRPr sz="1300" b="1"/>
            </a:lvl7pPr>
            <a:lvl8pPr marL="2726198" indent="0">
              <a:buNone/>
              <a:defRPr sz="1300" b="1"/>
            </a:lvl8pPr>
            <a:lvl9pPr marL="3115656" indent="0">
              <a:buNone/>
              <a:defRPr sz="13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9" y="1631156"/>
            <a:ext cx="4041775" cy="2963466"/>
          </a:xfrm>
        </p:spPr>
        <p:txBody>
          <a:bodyPr/>
          <a:lstStyle>
            <a:lvl1pPr>
              <a:defRPr sz="2000"/>
            </a:lvl1pPr>
            <a:lvl2pPr>
              <a:defRPr sz="1700"/>
            </a:lvl2pPr>
            <a:lvl3pPr>
              <a:defRPr sz="1600"/>
            </a:lvl3pPr>
            <a:lvl4pPr>
              <a:defRPr sz="1300"/>
            </a:lvl4pPr>
            <a:lvl5pPr>
              <a:defRPr sz="1300"/>
            </a:lvl5pPr>
            <a:lvl6pPr>
              <a:defRPr sz="1300"/>
            </a:lvl6pPr>
            <a:lvl7pPr>
              <a:defRPr sz="1300"/>
            </a:lvl7pPr>
            <a:lvl8pPr>
              <a:defRPr sz="1300"/>
            </a:lvl8pPr>
            <a:lvl9pPr>
              <a:defRPr sz="13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A9510559-35D9-486F-BFAA-6CD500E32A87}" type="slidenum">
              <a:rPr lang="en-US" altLang="ja-JP"/>
              <a:pPr>
                <a:defRPr/>
              </a:pPr>
              <a:t>‹#›</a:t>
            </a:fld>
            <a:endParaRPr lang="en-US" altLang="ja-JP"/>
          </a:p>
        </p:txBody>
      </p:sp>
    </p:spTree>
    <p:extLst>
      <p:ext uri="{BB962C8B-B14F-4D97-AF65-F5344CB8AC3E}">
        <p14:creationId xmlns:p14="http://schemas.microsoft.com/office/powerpoint/2010/main" val="1269462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AD345DDF-DF75-44C1-9926-12A2B7E90725}" type="slidenum">
              <a:rPr lang="en-US" altLang="ja-JP"/>
              <a:pPr>
                <a:defRPr/>
              </a:pPr>
              <a:t>‹#›</a:t>
            </a:fld>
            <a:endParaRPr lang="en-US" altLang="ja-JP"/>
          </a:p>
        </p:txBody>
      </p:sp>
    </p:spTree>
    <p:extLst>
      <p:ext uri="{BB962C8B-B14F-4D97-AF65-F5344CB8AC3E}">
        <p14:creationId xmlns:p14="http://schemas.microsoft.com/office/powerpoint/2010/main" val="38897572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91E2DCCE-2328-4EE7-B47C-8DACD135FF60}" type="slidenum">
              <a:rPr lang="en-US" altLang="ja-JP"/>
              <a:pPr>
                <a:defRPr/>
              </a:pPr>
              <a:t>‹#›</a:t>
            </a:fld>
            <a:endParaRPr lang="en-US" altLang="ja-JP"/>
          </a:p>
        </p:txBody>
      </p:sp>
    </p:spTree>
    <p:extLst>
      <p:ext uri="{BB962C8B-B14F-4D97-AF65-F5344CB8AC3E}">
        <p14:creationId xmlns:p14="http://schemas.microsoft.com/office/powerpoint/2010/main" val="115800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4789"/>
            <a:ext cx="3008313" cy="871537"/>
          </a:xfrm>
        </p:spPr>
        <p:txBody>
          <a:bodyPr anchor="b"/>
          <a:lstStyle>
            <a:lvl1pPr algn="l">
              <a:defRPr sz="1700" b="1"/>
            </a:lvl1pPr>
          </a:lstStyle>
          <a:p>
            <a:r>
              <a:rPr lang="ja-JP" altLang="en-US"/>
              <a:t>マスタ タイトルの書式設定</a:t>
            </a:r>
          </a:p>
        </p:txBody>
      </p:sp>
      <p:sp>
        <p:nvSpPr>
          <p:cNvPr id="3" name="コンテンツ プレースホルダ 2"/>
          <p:cNvSpPr>
            <a:spLocks noGrp="1"/>
          </p:cNvSpPr>
          <p:nvPr>
            <p:ph idx="1"/>
          </p:nvPr>
        </p:nvSpPr>
        <p:spPr>
          <a:xfrm>
            <a:off x="3575055" y="204793"/>
            <a:ext cx="5111750" cy="4389834"/>
          </a:xfrm>
        </p:spPr>
        <p:txBody>
          <a:bodyPr/>
          <a:lstStyle>
            <a:lvl1pPr>
              <a:defRPr sz="2800"/>
            </a:lvl1pPr>
            <a:lvl2pPr>
              <a:defRPr sz="2400"/>
            </a:lvl2pPr>
            <a:lvl3pPr>
              <a:defRPr sz="2000"/>
            </a:lvl3pPr>
            <a:lvl4pPr>
              <a:defRPr sz="1700"/>
            </a:lvl4pPr>
            <a:lvl5pPr>
              <a:defRPr sz="1700"/>
            </a:lvl5pPr>
            <a:lvl6pPr>
              <a:defRPr sz="1700"/>
            </a:lvl6pPr>
            <a:lvl7pPr>
              <a:defRPr sz="1700"/>
            </a:lvl7pPr>
            <a:lvl8pPr>
              <a:defRPr sz="1700"/>
            </a:lvl8pPr>
            <a:lvl9pPr>
              <a:defRPr sz="17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076328"/>
            <a:ext cx="3008313" cy="3518297"/>
          </a:xfrm>
        </p:spPr>
        <p:txBody>
          <a:bodyPr/>
          <a:lstStyle>
            <a:lvl1pPr marL="0" indent="0">
              <a:buNone/>
              <a:defRPr sz="1200"/>
            </a:lvl1pPr>
            <a:lvl2pPr marL="389456" indent="0">
              <a:buNone/>
              <a:defRPr sz="1000"/>
            </a:lvl2pPr>
            <a:lvl3pPr marL="778913" indent="0">
              <a:buNone/>
              <a:defRPr sz="800"/>
            </a:lvl3pPr>
            <a:lvl4pPr marL="1168371" indent="0">
              <a:buNone/>
              <a:defRPr sz="700"/>
            </a:lvl4pPr>
            <a:lvl5pPr marL="1557827" indent="0">
              <a:buNone/>
              <a:defRPr sz="700"/>
            </a:lvl5pPr>
            <a:lvl6pPr marL="1947285" indent="0">
              <a:buNone/>
              <a:defRPr sz="700"/>
            </a:lvl6pPr>
            <a:lvl7pPr marL="2336740" indent="0">
              <a:buNone/>
              <a:defRPr sz="700"/>
            </a:lvl7pPr>
            <a:lvl8pPr marL="2726198" indent="0">
              <a:buNone/>
              <a:defRPr sz="700"/>
            </a:lvl8pPr>
            <a:lvl9pPr marL="3115656" indent="0">
              <a:buNone/>
              <a:defRPr sz="7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53567237-26AF-4C83-9B05-38B7261C5DAC}" type="slidenum">
              <a:rPr lang="en-US" altLang="ja-JP"/>
              <a:pPr>
                <a:defRPr/>
              </a:pPr>
              <a:t>‹#›</a:t>
            </a:fld>
            <a:endParaRPr lang="en-US" altLang="ja-JP"/>
          </a:p>
        </p:txBody>
      </p:sp>
    </p:spTree>
    <p:extLst>
      <p:ext uri="{BB962C8B-B14F-4D97-AF65-F5344CB8AC3E}">
        <p14:creationId xmlns:p14="http://schemas.microsoft.com/office/powerpoint/2010/main" val="21292176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7" y="3600449"/>
            <a:ext cx="5486400" cy="425054"/>
          </a:xfrm>
        </p:spPr>
        <p:txBody>
          <a:bodyPr anchor="b"/>
          <a:lstStyle>
            <a:lvl1pPr algn="l">
              <a:defRPr sz="1700" b="1"/>
            </a:lvl1pPr>
          </a:lstStyle>
          <a:p>
            <a:r>
              <a:rPr lang="ja-JP" altLang="en-US"/>
              <a:t>マスタ タイトルの書式設定</a:t>
            </a:r>
          </a:p>
        </p:txBody>
      </p:sp>
      <p:sp>
        <p:nvSpPr>
          <p:cNvPr id="3" name="図プレースホルダ 2"/>
          <p:cNvSpPr>
            <a:spLocks noGrp="1"/>
          </p:cNvSpPr>
          <p:nvPr>
            <p:ph type="pic" idx="1"/>
          </p:nvPr>
        </p:nvSpPr>
        <p:spPr>
          <a:xfrm>
            <a:off x="1792287" y="459581"/>
            <a:ext cx="5486400" cy="3086100"/>
          </a:xfrm>
        </p:spPr>
        <p:txBody>
          <a:bodyPr/>
          <a:lstStyle>
            <a:lvl1pPr marL="0" indent="0">
              <a:buNone/>
              <a:defRPr sz="2800"/>
            </a:lvl1pPr>
            <a:lvl2pPr marL="389456" indent="0">
              <a:buNone/>
              <a:defRPr sz="2400"/>
            </a:lvl2pPr>
            <a:lvl3pPr marL="778913" indent="0">
              <a:buNone/>
              <a:defRPr sz="2000"/>
            </a:lvl3pPr>
            <a:lvl4pPr marL="1168371" indent="0">
              <a:buNone/>
              <a:defRPr sz="1700"/>
            </a:lvl4pPr>
            <a:lvl5pPr marL="1557827" indent="0">
              <a:buNone/>
              <a:defRPr sz="1700"/>
            </a:lvl5pPr>
            <a:lvl6pPr marL="1947285" indent="0">
              <a:buNone/>
              <a:defRPr sz="1700"/>
            </a:lvl6pPr>
            <a:lvl7pPr marL="2336740" indent="0">
              <a:buNone/>
              <a:defRPr sz="1700"/>
            </a:lvl7pPr>
            <a:lvl8pPr marL="2726198" indent="0">
              <a:buNone/>
              <a:defRPr sz="1700"/>
            </a:lvl8pPr>
            <a:lvl9pPr marL="3115656" indent="0">
              <a:buNone/>
              <a:defRPr sz="1700"/>
            </a:lvl9pPr>
          </a:lstStyle>
          <a:p>
            <a:pPr lvl="0"/>
            <a:endParaRPr lang="ja-JP" altLang="en-US" noProof="0"/>
          </a:p>
        </p:txBody>
      </p:sp>
      <p:sp>
        <p:nvSpPr>
          <p:cNvPr id="4" name="テキスト プレースホルダ 3"/>
          <p:cNvSpPr>
            <a:spLocks noGrp="1"/>
          </p:cNvSpPr>
          <p:nvPr>
            <p:ph type="body" sz="half" idx="2"/>
          </p:nvPr>
        </p:nvSpPr>
        <p:spPr>
          <a:xfrm>
            <a:off x="1792287" y="4025504"/>
            <a:ext cx="5486400" cy="603647"/>
          </a:xfrm>
        </p:spPr>
        <p:txBody>
          <a:bodyPr/>
          <a:lstStyle>
            <a:lvl1pPr marL="0" indent="0">
              <a:buNone/>
              <a:defRPr sz="1200"/>
            </a:lvl1pPr>
            <a:lvl2pPr marL="389456" indent="0">
              <a:buNone/>
              <a:defRPr sz="1000"/>
            </a:lvl2pPr>
            <a:lvl3pPr marL="778913" indent="0">
              <a:buNone/>
              <a:defRPr sz="800"/>
            </a:lvl3pPr>
            <a:lvl4pPr marL="1168371" indent="0">
              <a:buNone/>
              <a:defRPr sz="700"/>
            </a:lvl4pPr>
            <a:lvl5pPr marL="1557827" indent="0">
              <a:buNone/>
              <a:defRPr sz="700"/>
            </a:lvl5pPr>
            <a:lvl6pPr marL="1947285" indent="0">
              <a:buNone/>
              <a:defRPr sz="700"/>
            </a:lvl6pPr>
            <a:lvl7pPr marL="2336740" indent="0">
              <a:buNone/>
              <a:defRPr sz="700"/>
            </a:lvl7pPr>
            <a:lvl8pPr marL="2726198" indent="0">
              <a:buNone/>
              <a:defRPr sz="700"/>
            </a:lvl8pPr>
            <a:lvl9pPr marL="3115656" indent="0">
              <a:buNone/>
              <a:defRPr sz="7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9E988B69-BEAE-4B59-911D-15A415D4DD5A}" type="slidenum">
              <a:rPr lang="en-US" altLang="ja-JP"/>
              <a:pPr>
                <a:defRPr/>
              </a:pPr>
              <a:t>‹#›</a:t>
            </a:fld>
            <a:endParaRPr lang="en-US" altLang="ja-JP"/>
          </a:p>
        </p:txBody>
      </p:sp>
    </p:spTree>
    <p:extLst>
      <p:ext uri="{BB962C8B-B14F-4D97-AF65-F5344CB8AC3E}">
        <p14:creationId xmlns:p14="http://schemas.microsoft.com/office/powerpoint/2010/main" val="623104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06375"/>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7891" tIns="38946" rIns="77891" bIns="38946" numCol="1" anchor="ctr" anchorCtr="0" compatLnSpc="1">
            <a:prstTxWarp prst="textNoShape">
              <a:avLst/>
            </a:prstTxWarp>
          </a:bodyPr>
          <a:lstStyle/>
          <a:p>
            <a:pPr lvl="0"/>
            <a:r>
              <a:rPr lang="ja-JP" altLang="en-US" dirty="0"/>
              <a:t>マスタ タイトルの書式設定</a:t>
            </a:r>
          </a:p>
        </p:txBody>
      </p:sp>
      <p:sp>
        <p:nvSpPr>
          <p:cNvPr id="1027" name="Rectangle 3"/>
          <p:cNvSpPr>
            <a:spLocks noGrp="1" noChangeArrowheads="1"/>
          </p:cNvSpPr>
          <p:nvPr>
            <p:ph type="body" idx="1"/>
          </p:nvPr>
        </p:nvSpPr>
        <p:spPr bwMode="auto">
          <a:xfrm>
            <a:off x="457200" y="1200150"/>
            <a:ext cx="8229600" cy="339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7891" tIns="38946" rIns="77891" bIns="38946" numCol="1" anchor="t" anchorCtr="0" compatLnSpc="1">
            <a:prstTxWarp prst="textNoShape">
              <a:avLst/>
            </a:prstTxWarp>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1028" name="Rectangle 4"/>
          <p:cNvSpPr>
            <a:spLocks noGrp="1" noChangeArrowheads="1"/>
          </p:cNvSpPr>
          <p:nvPr>
            <p:ph type="dt" sz="half" idx="2"/>
          </p:nvPr>
        </p:nvSpPr>
        <p:spPr bwMode="auto">
          <a:xfrm>
            <a:off x="457200" y="4683125"/>
            <a:ext cx="2133600" cy="358775"/>
          </a:xfrm>
          <a:prstGeom prst="rect">
            <a:avLst/>
          </a:prstGeom>
          <a:noFill/>
          <a:ln w="9525">
            <a:noFill/>
            <a:miter lim="800000"/>
            <a:headEnd/>
            <a:tailEnd/>
          </a:ln>
          <a:effectLst/>
        </p:spPr>
        <p:txBody>
          <a:bodyPr vert="horz" wrap="square" lIns="77891" tIns="38946" rIns="77891" bIns="38946" numCol="1" anchor="t" anchorCtr="0" compatLnSpc="1">
            <a:prstTxWarp prst="textNoShape">
              <a:avLst/>
            </a:prstTxWarp>
          </a:bodyPr>
          <a:lstStyle>
            <a:lvl1pPr eaLnBrk="1" hangingPunct="1">
              <a:defRPr sz="1200">
                <a:latin typeface="ＭＳ Ｐゴシック" panose="020B0600070205080204" pitchFamily="50" charset="-128"/>
                <a:ea typeface="ＭＳ Ｐゴシック" pitchFamily="50" charset="-128"/>
              </a:defRPr>
            </a:lvl1pPr>
          </a:lstStyle>
          <a:p>
            <a:pPr>
              <a:defRPr/>
            </a:pPr>
            <a:endParaRPr lang="en-US" altLang="ja-JP" dirty="0"/>
          </a:p>
        </p:txBody>
      </p:sp>
      <p:sp>
        <p:nvSpPr>
          <p:cNvPr id="1029" name="Rectangle 5"/>
          <p:cNvSpPr>
            <a:spLocks noGrp="1" noChangeArrowheads="1"/>
          </p:cNvSpPr>
          <p:nvPr>
            <p:ph type="ftr" sz="quarter" idx="3"/>
          </p:nvPr>
        </p:nvSpPr>
        <p:spPr bwMode="auto">
          <a:xfrm>
            <a:off x="3124200" y="4683125"/>
            <a:ext cx="2895600" cy="358775"/>
          </a:xfrm>
          <a:prstGeom prst="rect">
            <a:avLst/>
          </a:prstGeom>
          <a:noFill/>
          <a:ln w="9525">
            <a:noFill/>
            <a:miter lim="800000"/>
            <a:headEnd/>
            <a:tailEnd/>
          </a:ln>
          <a:effectLst/>
        </p:spPr>
        <p:txBody>
          <a:bodyPr vert="horz" wrap="square" lIns="77891" tIns="38946" rIns="77891" bIns="38946" numCol="1" anchor="t" anchorCtr="0" compatLnSpc="1">
            <a:prstTxWarp prst="textNoShape">
              <a:avLst/>
            </a:prstTxWarp>
          </a:bodyPr>
          <a:lstStyle>
            <a:lvl1pPr algn="ctr" eaLnBrk="1" hangingPunct="1">
              <a:defRPr sz="1200">
                <a:latin typeface="ＭＳ Ｐゴシック" panose="020B0600070205080204" pitchFamily="50" charset="-128"/>
                <a:ea typeface="ＭＳ Ｐゴシック" pitchFamily="50" charset="-128"/>
              </a:defRPr>
            </a:lvl1pPr>
          </a:lstStyle>
          <a:p>
            <a:pPr>
              <a:defRPr/>
            </a:pPr>
            <a:endParaRPr lang="en-US" altLang="ja-JP" dirty="0"/>
          </a:p>
        </p:txBody>
      </p:sp>
      <p:sp>
        <p:nvSpPr>
          <p:cNvPr id="1030" name="Rectangle 6"/>
          <p:cNvSpPr>
            <a:spLocks noGrp="1" noChangeArrowheads="1"/>
          </p:cNvSpPr>
          <p:nvPr>
            <p:ph type="sldNum" sz="quarter" idx="4"/>
          </p:nvPr>
        </p:nvSpPr>
        <p:spPr bwMode="auto">
          <a:xfrm>
            <a:off x="6553200" y="4683125"/>
            <a:ext cx="2133600" cy="358775"/>
          </a:xfrm>
          <a:prstGeom prst="rect">
            <a:avLst/>
          </a:prstGeom>
          <a:noFill/>
          <a:ln w="9525">
            <a:noFill/>
            <a:miter lim="800000"/>
            <a:headEnd/>
            <a:tailEnd/>
          </a:ln>
          <a:effectLst/>
        </p:spPr>
        <p:txBody>
          <a:bodyPr vert="horz" wrap="square" lIns="77891" tIns="38946" rIns="77891" bIns="38946" numCol="1" anchor="t" anchorCtr="0" compatLnSpc="1">
            <a:prstTxWarp prst="textNoShape">
              <a:avLst/>
            </a:prstTxWarp>
          </a:bodyPr>
          <a:lstStyle>
            <a:lvl1pPr algn="r" eaLnBrk="1" hangingPunct="1">
              <a:defRPr sz="1200">
                <a:latin typeface="ＭＳ Ｐゴシック" panose="020B0600070205080204" pitchFamily="50" charset="-128"/>
              </a:defRPr>
            </a:lvl1pPr>
          </a:lstStyle>
          <a:p>
            <a:pPr>
              <a:defRPr/>
            </a:pPr>
            <a:fld id="{55BD0814-9702-45D6-91BE-7A9ABF1780D2}" type="slidenum">
              <a:rPr lang="en-US" altLang="ja-JP" smtClean="0"/>
              <a:pPr>
                <a:defRPr/>
              </a:pPr>
              <a:t>‹#›</a:t>
            </a:fld>
            <a:endParaRPr lang="en-US" altLang="ja-JP"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eaLnBrk="0" fontAlgn="base" hangingPunct="0">
        <a:spcBef>
          <a:spcPct val="0"/>
        </a:spcBef>
        <a:spcAft>
          <a:spcPct val="0"/>
        </a:spcAft>
        <a:defRPr kumimoji="1" sz="3700">
          <a:solidFill>
            <a:schemeClr val="tx2"/>
          </a:solidFill>
          <a:latin typeface="ＭＳ Ｐゴシック" panose="020B0600070205080204" pitchFamily="50" charset="-128"/>
          <a:ea typeface="+mj-ea"/>
          <a:cs typeface="+mj-cs"/>
        </a:defRPr>
      </a:lvl1pPr>
      <a:lvl2pPr algn="ctr" rtl="0" eaLnBrk="0" fontAlgn="base" hangingPunct="0">
        <a:spcBef>
          <a:spcPct val="0"/>
        </a:spcBef>
        <a:spcAft>
          <a:spcPct val="0"/>
        </a:spcAft>
        <a:defRPr kumimoji="1" sz="37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37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37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3700">
          <a:solidFill>
            <a:schemeClr val="tx2"/>
          </a:solidFill>
          <a:latin typeface="Arial" charset="0"/>
          <a:ea typeface="ＭＳ Ｐゴシック" pitchFamily="50" charset="-128"/>
        </a:defRPr>
      </a:lvl5pPr>
      <a:lvl6pPr marL="389456" algn="ctr" rtl="0" fontAlgn="base">
        <a:spcBef>
          <a:spcPct val="0"/>
        </a:spcBef>
        <a:spcAft>
          <a:spcPct val="0"/>
        </a:spcAft>
        <a:defRPr kumimoji="1" sz="3700">
          <a:solidFill>
            <a:schemeClr val="tx2"/>
          </a:solidFill>
          <a:latin typeface="Arial" charset="0"/>
          <a:ea typeface="ＭＳ Ｐゴシック" pitchFamily="50" charset="-128"/>
        </a:defRPr>
      </a:lvl6pPr>
      <a:lvl7pPr marL="778913" algn="ctr" rtl="0" fontAlgn="base">
        <a:spcBef>
          <a:spcPct val="0"/>
        </a:spcBef>
        <a:spcAft>
          <a:spcPct val="0"/>
        </a:spcAft>
        <a:defRPr kumimoji="1" sz="3700">
          <a:solidFill>
            <a:schemeClr val="tx2"/>
          </a:solidFill>
          <a:latin typeface="Arial" charset="0"/>
          <a:ea typeface="ＭＳ Ｐゴシック" pitchFamily="50" charset="-128"/>
        </a:defRPr>
      </a:lvl7pPr>
      <a:lvl8pPr marL="1168371" algn="ctr" rtl="0" fontAlgn="base">
        <a:spcBef>
          <a:spcPct val="0"/>
        </a:spcBef>
        <a:spcAft>
          <a:spcPct val="0"/>
        </a:spcAft>
        <a:defRPr kumimoji="1" sz="3700">
          <a:solidFill>
            <a:schemeClr val="tx2"/>
          </a:solidFill>
          <a:latin typeface="Arial" charset="0"/>
          <a:ea typeface="ＭＳ Ｐゴシック" pitchFamily="50" charset="-128"/>
        </a:defRPr>
      </a:lvl8pPr>
      <a:lvl9pPr marL="1557827" algn="ctr" rtl="0" fontAlgn="base">
        <a:spcBef>
          <a:spcPct val="0"/>
        </a:spcBef>
        <a:spcAft>
          <a:spcPct val="0"/>
        </a:spcAft>
        <a:defRPr kumimoji="1" sz="3700">
          <a:solidFill>
            <a:schemeClr val="tx2"/>
          </a:solidFill>
          <a:latin typeface="Arial" charset="0"/>
          <a:ea typeface="ＭＳ Ｐゴシック" pitchFamily="50" charset="-128"/>
        </a:defRPr>
      </a:lvl9pPr>
    </p:titleStyle>
    <p:bodyStyle>
      <a:lvl1pPr marL="285750" indent="-285750" algn="l" rtl="0" eaLnBrk="0" fontAlgn="base" hangingPunct="0">
        <a:spcBef>
          <a:spcPct val="20000"/>
        </a:spcBef>
        <a:spcAft>
          <a:spcPct val="0"/>
        </a:spcAft>
        <a:buChar char="•"/>
        <a:defRPr kumimoji="1" sz="2800">
          <a:solidFill>
            <a:schemeClr val="tx1"/>
          </a:solidFill>
          <a:latin typeface="ＭＳ Ｐゴシック" panose="020B0600070205080204" pitchFamily="50" charset="-128"/>
          <a:ea typeface="+mn-ea"/>
          <a:cs typeface="+mn-cs"/>
        </a:defRPr>
      </a:lvl1pPr>
      <a:lvl2pPr marL="627063" indent="-236538" algn="l" rtl="0" eaLnBrk="0" fontAlgn="base" hangingPunct="0">
        <a:spcBef>
          <a:spcPct val="20000"/>
        </a:spcBef>
        <a:spcAft>
          <a:spcPct val="0"/>
        </a:spcAft>
        <a:buChar char="–"/>
        <a:defRPr kumimoji="1" sz="2400">
          <a:solidFill>
            <a:schemeClr val="tx1"/>
          </a:solidFill>
          <a:latin typeface="ＭＳ Ｐゴシック" panose="020B0600070205080204" pitchFamily="50" charset="-128"/>
          <a:ea typeface="+mn-ea"/>
        </a:defRPr>
      </a:lvl2pPr>
      <a:lvl3pPr marL="968375" indent="-188913" algn="l" rtl="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mn-ea"/>
        </a:defRPr>
      </a:lvl3pPr>
      <a:lvl4pPr marL="1357313" indent="-188913" algn="l" rtl="0" eaLnBrk="0" fontAlgn="base" hangingPunct="0">
        <a:spcBef>
          <a:spcPct val="20000"/>
        </a:spcBef>
        <a:spcAft>
          <a:spcPct val="0"/>
        </a:spcAft>
        <a:buChar char="–"/>
        <a:defRPr kumimoji="1" sz="1700">
          <a:solidFill>
            <a:schemeClr val="tx1"/>
          </a:solidFill>
          <a:latin typeface="ＭＳ Ｐゴシック" panose="020B0600070205080204" pitchFamily="50" charset="-128"/>
          <a:ea typeface="+mn-ea"/>
        </a:defRPr>
      </a:lvl4pPr>
      <a:lvl5pPr marL="1747838" indent="-188913" algn="l" rtl="0" eaLnBrk="0" fontAlgn="base" hangingPunct="0">
        <a:spcBef>
          <a:spcPct val="20000"/>
        </a:spcBef>
        <a:spcAft>
          <a:spcPct val="0"/>
        </a:spcAft>
        <a:buChar char="»"/>
        <a:defRPr kumimoji="1" sz="1700">
          <a:solidFill>
            <a:schemeClr val="tx1"/>
          </a:solidFill>
          <a:latin typeface="ＭＳ Ｐゴシック" panose="020B0600070205080204" pitchFamily="50" charset="-128"/>
          <a:ea typeface="+mn-ea"/>
        </a:defRPr>
      </a:lvl5pPr>
      <a:lvl6pPr marL="2142013" indent="-194728" algn="l" rtl="0" fontAlgn="base">
        <a:spcBef>
          <a:spcPct val="20000"/>
        </a:spcBef>
        <a:spcAft>
          <a:spcPct val="0"/>
        </a:spcAft>
        <a:buChar char="»"/>
        <a:defRPr kumimoji="1" sz="1700">
          <a:solidFill>
            <a:schemeClr val="tx1"/>
          </a:solidFill>
          <a:latin typeface="+mn-lt"/>
          <a:ea typeface="+mn-ea"/>
        </a:defRPr>
      </a:lvl6pPr>
      <a:lvl7pPr marL="2531469" indent="-194728" algn="l" rtl="0" fontAlgn="base">
        <a:spcBef>
          <a:spcPct val="20000"/>
        </a:spcBef>
        <a:spcAft>
          <a:spcPct val="0"/>
        </a:spcAft>
        <a:buChar char="»"/>
        <a:defRPr kumimoji="1" sz="1700">
          <a:solidFill>
            <a:schemeClr val="tx1"/>
          </a:solidFill>
          <a:latin typeface="+mn-lt"/>
          <a:ea typeface="+mn-ea"/>
        </a:defRPr>
      </a:lvl7pPr>
      <a:lvl8pPr marL="2920928" indent="-194728" algn="l" rtl="0" fontAlgn="base">
        <a:spcBef>
          <a:spcPct val="20000"/>
        </a:spcBef>
        <a:spcAft>
          <a:spcPct val="0"/>
        </a:spcAft>
        <a:buChar char="»"/>
        <a:defRPr kumimoji="1" sz="1700">
          <a:solidFill>
            <a:schemeClr val="tx1"/>
          </a:solidFill>
          <a:latin typeface="+mn-lt"/>
          <a:ea typeface="+mn-ea"/>
        </a:defRPr>
      </a:lvl8pPr>
      <a:lvl9pPr marL="3310386" indent="-194728" algn="l" rtl="0" fontAlgn="base">
        <a:spcBef>
          <a:spcPct val="20000"/>
        </a:spcBef>
        <a:spcAft>
          <a:spcPct val="0"/>
        </a:spcAft>
        <a:buChar char="»"/>
        <a:defRPr kumimoji="1" sz="1700">
          <a:solidFill>
            <a:schemeClr val="tx1"/>
          </a:solidFill>
          <a:latin typeface="+mn-lt"/>
          <a:ea typeface="+mn-ea"/>
        </a:defRPr>
      </a:lvl9pPr>
    </p:bodyStyle>
    <p:otherStyle>
      <a:defPPr>
        <a:defRPr lang="ja-JP"/>
      </a:defPPr>
      <a:lvl1pPr marL="0" algn="l" defTabSz="778913" rtl="0" eaLnBrk="1" latinLnBrk="0" hangingPunct="1">
        <a:defRPr kumimoji="1" sz="1600" kern="1200">
          <a:solidFill>
            <a:schemeClr val="tx1"/>
          </a:solidFill>
          <a:latin typeface="+mn-lt"/>
          <a:ea typeface="+mn-ea"/>
          <a:cs typeface="+mn-cs"/>
        </a:defRPr>
      </a:lvl1pPr>
      <a:lvl2pPr marL="389456" algn="l" defTabSz="778913" rtl="0" eaLnBrk="1" latinLnBrk="0" hangingPunct="1">
        <a:defRPr kumimoji="1" sz="1600" kern="1200">
          <a:solidFill>
            <a:schemeClr val="tx1"/>
          </a:solidFill>
          <a:latin typeface="+mn-lt"/>
          <a:ea typeface="+mn-ea"/>
          <a:cs typeface="+mn-cs"/>
        </a:defRPr>
      </a:lvl2pPr>
      <a:lvl3pPr marL="778913" algn="l" defTabSz="778913" rtl="0" eaLnBrk="1" latinLnBrk="0" hangingPunct="1">
        <a:defRPr kumimoji="1" sz="1600" kern="1200">
          <a:solidFill>
            <a:schemeClr val="tx1"/>
          </a:solidFill>
          <a:latin typeface="+mn-lt"/>
          <a:ea typeface="+mn-ea"/>
          <a:cs typeface="+mn-cs"/>
        </a:defRPr>
      </a:lvl3pPr>
      <a:lvl4pPr marL="1168371" algn="l" defTabSz="778913" rtl="0" eaLnBrk="1" latinLnBrk="0" hangingPunct="1">
        <a:defRPr kumimoji="1" sz="1600" kern="1200">
          <a:solidFill>
            <a:schemeClr val="tx1"/>
          </a:solidFill>
          <a:latin typeface="+mn-lt"/>
          <a:ea typeface="+mn-ea"/>
          <a:cs typeface="+mn-cs"/>
        </a:defRPr>
      </a:lvl4pPr>
      <a:lvl5pPr marL="1557827" algn="l" defTabSz="778913" rtl="0" eaLnBrk="1" latinLnBrk="0" hangingPunct="1">
        <a:defRPr kumimoji="1" sz="1600" kern="1200">
          <a:solidFill>
            <a:schemeClr val="tx1"/>
          </a:solidFill>
          <a:latin typeface="+mn-lt"/>
          <a:ea typeface="+mn-ea"/>
          <a:cs typeface="+mn-cs"/>
        </a:defRPr>
      </a:lvl5pPr>
      <a:lvl6pPr marL="1947285" algn="l" defTabSz="778913" rtl="0" eaLnBrk="1" latinLnBrk="0" hangingPunct="1">
        <a:defRPr kumimoji="1" sz="1600" kern="1200">
          <a:solidFill>
            <a:schemeClr val="tx1"/>
          </a:solidFill>
          <a:latin typeface="+mn-lt"/>
          <a:ea typeface="+mn-ea"/>
          <a:cs typeface="+mn-cs"/>
        </a:defRPr>
      </a:lvl6pPr>
      <a:lvl7pPr marL="2336740" algn="l" defTabSz="778913" rtl="0" eaLnBrk="1" latinLnBrk="0" hangingPunct="1">
        <a:defRPr kumimoji="1" sz="1600" kern="1200">
          <a:solidFill>
            <a:schemeClr val="tx1"/>
          </a:solidFill>
          <a:latin typeface="+mn-lt"/>
          <a:ea typeface="+mn-ea"/>
          <a:cs typeface="+mn-cs"/>
        </a:defRPr>
      </a:lvl7pPr>
      <a:lvl8pPr marL="2726198" algn="l" defTabSz="778913" rtl="0" eaLnBrk="1" latinLnBrk="0" hangingPunct="1">
        <a:defRPr kumimoji="1" sz="1600" kern="1200">
          <a:solidFill>
            <a:schemeClr val="tx1"/>
          </a:solidFill>
          <a:latin typeface="+mn-lt"/>
          <a:ea typeface="+mn-ea"/>
          <a:cs typeface="+mn-cs"/>
        </a:defRPr>
      </a:lvl8pPr>
      <a:lvl9pPr marL="3115656" algn="l" defTabSz="778913" rtl="0" eaLnBrk="1" latinLnBrk="0" hangingPunct="1">
        <a:defRPr kumimoji="1" sz="1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image" Target="../media/image10.png"/><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a:spLocks noChangeArrowheads="1"/>
          </p:cNvSpPr>
          <p:nvPr/>
        </p:nvSpPr>
        <p:spPr bwMode="auto">
          <a:xfrm>
            <a:off x="0" y="1531938"/>
            <a:ext cx="9144000" cy="1189037"/>
          </a:xfrm>
          <a:prstGeom prst="rect">
            <a:avLst/>
          </a:prstGeom>
          <a:gradFill flip="none" rotWithShape="1">
            <a:gsLst>
              <a:gs pos="0">
                <a:schemeClr val="bg1"/>
              </a:gs>
              <a:gs pos="20000">
                <a:srgbClr val="000099"/>
              </a:gs>
              <a:gs pos="80000">
                <a:srgbClr val="000099"/>
              </a:gs>
              <a:gs pos="100000">
                <a:schemeClr val="bg1"/>
              </a:gs>
            </a:gsLst>
            <a:lin ang="10800000" scaled="1"/>
            <a:tileRect/>
          </a:gradFill>
          <a:ln w="38100" algn="ctr">
            <a:noFill/>
            <a:miter lim="800000"/>
            <a:headEnd/>
            <a:tailEnd/>
          </a:ln>
          <a:effectLst/>
        </p:spPr>
        <p:txBody>
          <a:bodyPr wrap="none" lIns="77928" tIns="38964" rIns="77928" bIns="38964" anchor="ctr"/>
          <a:lstStyle/>
          <a:p>
            <a:pPr eaLnBrk="1" hangingPunct="1">
              <a:defRPr/>
            </a:pPr>
            <a:endParaRPr lang="ja-JP" altLang="en-US" sz="2400" dirty="0">
              <a:solidFill>
                <a:schemeClr val="bg1"/>
              </a:solidFill>
              <a:latin typeface="ＭＳ Ｐゴシック" panose="020B0600070205080204" pitchFamily="50" charset="-128"/>
              <a:ea typeface="HG創英角ｺﾞｼｯｸUB" pitchFamily="49" charset="-128"/>
            </a:endParaRPr>
          </a:p>
        </p:txBody>
      </p:sp>
      <p:sp>
        <p:nvSpPr>
          <p:cNvPr id="25603" name="Text Box 4"/>
          <p:cNvSpPr txBox="1">
            <a:spLocks noChangeArrowheads="1"/>
          </p:cNvSpPr>
          <p:nvPr/>
        </p:nvSpPr>
        <p:spPr bwMode="auto">
          <a:xfrm>
            <a:off x="142875" y="1693863"/>
            <a:ext cx="8856663" cy="740858"/>
          </a:xfrm>
          <a:prstGeom prst="rect">
            <a:avLst/>
          </a:prstGeom>
          <a:noFill/>
          <a:ln w="9525">
            <a:noFill/>
            <a:miter lim="800000"/>
            <a:headEnd/>
            <a:tailEnd/>
          </a:ln>
        </p:spPr>
        <p:txBody>
          <a:bodyPr lIns="77928" tIns="38964" rIns="77928" bIns="38964">
            <a:spAutoFit/>
          </a:bodyPr>
          <a:lstStyle/>
          <a:p>
            <a:pPr algn="ctr" eaLnBrk="1" hangingPunct="1">
              <a:lnSpc>
                <a:spcPct val="150000"/>
              </a:lnSpc>
              <a:defRPr/>
            </a:pPr>
            <a:r>
              <a:rPr lang="ja-JP" altLang="en-US" sz="3400" dirty="0">
                <a:solidFill>
                  <a:schemeClr val="bg1"/>
                </a:solidFill>
                <a:effectLst>
                  <a:outerShdw blurRad="38100" dist="38100" dir="2700000" algn="tl">
                    <a:srgbClr val="000000">
                      <a:alpha val="43137"/>
                    </a:srgbClr>
                  </a:outerShdw>
                </a:effectLst>
                <a:latin typeface="ＭＳ Ｐゴシック" panose="020B0600070205080204" pitchFamily="50" charset="-128"/>
                <a:ea typeface="HG創英角ｺﾞｼｯｸUB" pitchFamily="49" charset="-128"/>
              </a:rPr>
              <a:t>５．ＤＸの推進</a:t>
            </a:r>
          </a:p>
        </p:txBody>
      </p:sp>
    </p:spTree>
    <p:extLst>
      <p:ext uri="{BB962C8B-B14F-4D97-AF65-F5344CB8AC3E}">
        <p14:creationId xmlns:p14="http://schemas.microsoft.com/office/powerpoint/2010/main" val="3116110215"/>
      </p:ext>
    </p:extLst>
  </p:cSld>
  <p:clrMapOvr>
    <a:masterClrMapping/>
  </p:clrMapOvr>
  <p:transition>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図 11">
            <a:extLst>
              <a:ext uri="{FF2B5EF4-FFF2-40B4-BE49-F238E27FC236}">
                <a16:creationId xmlns:a16="http://schemas.microsoft.com/office/drawing/2014/main" id="{8A1CD8F8-E8BB-CEF9-BCF2-4F205E7C2671}"/>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7204675" y="3614991"/>
            <a:ext cx="1091689" cy="1091689"/>
          </a:xfrm>
          <a:prstGeom prst="rect">
            <a:avLst/>
          </a:prstGeom>
        </p:spPr>
      </p:pic>
      <p:sp>
        <p:nvSpPr>
          <p:cNvPr id="34" name="Rectangle 4"/>
          <p:cNvSpPr>
            <a:spLocks noChangeArrowheads="1"/>
          </p:cNvSpPr>
          <p:nvPr/>
        </p:nvSpPr>
        <p:spPr bwMode="auto">
          <a:xfrm>
            <a:off x="-1588" y="4763"/>
            <a:ext cx="9145588" cy="476250"/>
          </a:xfrm>
          <a:prstGeom prst="rect">
            <a:avLst/>
          </a:prstGeom>
          <a:gradFill flip="none" rotWithShape="1">
            <a:gsLst>
              <a:gs pos="55000">
                <a:srgbClr val="000099"/>
              </a:gs>
              <a:gs pos="100000">
                <a:schemeClr val="bg1"/>
              </a:gs>
            </a:gsLst>
            <a:lin ang="0" scaled="1"/>
            <a:tileRect/>
          </a:gradFill>
          <a:ln w="38100" algn="ctr">
            <a:noFill/>
            <a:miter lim="800000"/>
            <a:headEnd/>
            <a:tailEnd/>
          </a:ln>
          <a:effectLst/>
        </p:spPr>
        <p:txBody>
          <a:bodyPr wrap="none" lIns="77929" tIns="38964" rIns="77929" bIns="38964"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altLang="ja-JP" sz="2800" dirty="0">
                <a:solidFill>
                  <a:schemeClr val="bg1"/>
                </a:solidFill>
                <a:effectLst>
                  <a:outerShdw blurRad="38100" dist="38100" dir="2700000" algn="tl">
                    <a:srgbClr val="000000">
                      <a:alpha val="43137"/>
                    </a:srgbClr>
                  </a:outerShdw>
                </a:effectLst>
                <a:latin typeface="HG創英角ｺﾞｼｯｸUB" panose="020B0909000000000000" pitchFamily="49" charset="-128"/>
                <a:ea typeface="HG創英角ｺﾞｼｯｸUB" panose="020B0909000000000000" pitchFamily="49" charset="-128"/>
              </a:rPr>
              <a:t>Re-Design</a:t>
            </a:r>
            <a:r>
              <a:rPr lang="ja-JP" altLang="en-US" sz="2800" dirty="0">
                <a:solidFill>
                  <a:schemeClr val="bg1"/>
                </a:solidFill>
                <a:effectLst>
                  <a:outerShdw blurRad="38100" dist="38100" dir="2700000" algn="tl">
                    <a:srgbClr val="000000">
                      <a:alpha val="43137"/>
                    </a:srgbClr>
                  </a:outerShdw>
                </a:effectLst>
                <a:latin typeface="HG創英角ｺﾞｼｯｸUB" panose="020B0909000000000000" pitchFamily="49" charset="-128"/>
                <a:ea typeface="HG創英角ｺﾞｼｯｸUB" panose="020B0909000000000000" pitchFamily="49" charset="-128"/>
              </a:rPr>
              <a:t>おおさか～大阪市ＤＸ戦略～</a:t>
            </a:r>
            <a:r>
              <a:rPr kumimoji="1" lang="ja-JP" altLang="en-US" sz="280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HG創英角ｺﾞｼｯｸUB" panose="020B0909000000000000" pitchFamily="49" charset="-128"/>
                <a:ea typeface="HG創英角ｺﾞｼｯｸUB" panose="020B0909000000000000" pitchFamily="49" charset="-128"/>
              </a:rPr>
              <a:t>の推進①</a:t>
            </a:r>
          </a:p>
        </p:txBody>
      </p:sp>
      <p:sp>
        <p:nvSpPr>
          <p:cNvPr id="11" name="角丸四角形 10"/>
          <p:cNvSpPr/>
          <p:nvPr/>
        </p:nvSpPr>
        <p:spPr>
          <a:xfrm>
            <a:off x="186582" y="624515"/>
            <a:ext cx="8795186" cy="368247"/>
          </a:xfrm>
          <a:prstGeom prst="roundRect">
            <a:avLst/>
          </a:prstGeom>
          <a:solidFill>
            <a:srgbClr val="FFCCFF"/>
          </a:solidFill>
          <a:ln w="66675" cmpd="dbl">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a:spAutoFit/>
          </a:bodyPr>
          <a:lstStyle/>
          <a:p>
            <a:pPr marL="0" marR="0" lvl="0" indent="0" algn="ctr" defTabSz="914400" rtl="0" eaLnBrk="1" fontAlgn="base" latinLnBrk="0" hangingPunct="1">
              <a:lnSpc>
                <a:spcPts val="2284"/>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Arial"/>
                <a:ea typeface="HGP創英角ｺﾞｼｯｸUB" pitchFamily="50" charset="-128"/>
                <a:cs typeface="+mn-cs"/>
              </a:rPr>
              <a:t>　</a:t>
            </a:r>
            <a:r>
              <a:rPr kumimoji="1" lang="ja-JP" altLang="en-US" sz="1600" b="0" i="0" u="none" strike="noStrike" kern="1200" cap="none" spc="0"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cs typeface="+mn-cs"/>
              </a:rPr>
              <a:t>令和６</a:t>
            </a:r>
            <a:r>
              <a:rPr kumimoji="1" lang="ja-JP" altLang="ja-JP" sz="1600" b="0" i="0" u="none" strike="noStrike" kern="1200" cap="none" spc="0"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cs typeface="+mn-cs"/>
              </a:rPr>
              <a:t>年度　</a:t>
            </a:r>
            <a:r>
              <a:rPr kumimoji="1" lang="ja-JP" altLang="en-US" sz="1600" b="0" i="0" u="none" strike="noStrike" kern="1200" cap="none" spc="0"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cs typeface="+mn-cs"/>
              </a:rPr>
              <a:t>ＤＸ推進事業　</a:t>
            </a:r>
            <a:r>
              <a:rPr lang="ja-JP" altLang="en-US" sz="1600" dirty="0">
                <a:solidFill>
                  <a:srgbClr val="000000"/>
                </a:solidFill>
                <a:latin typeface="HGP創英角ｺﾞｼｯｸUB" panose="020B0900000000000000" pitchFamily="50" charset="-128"/>
                <a:ea typeface="HGP創英角ｺﾞｼｯｸUB" panose="020B0900000000000000" pitchFamily="50" charset="-128"/>
              </a:rPr>
              <a:t>３４億３，７００万円</a:t>
            </a:r>
            <a:endParaRPr kumimoji="1" lang="ja-JP" altLang="en-US" sz="1600" b="0" i="0" u="none" strike="noStrike" kern="1200" cap="none" spc="0"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cs typeface="+mn-cs"/>
            </a:endParaRPr>
          </a:p>
        </p:txBody>
      </p:sp>
      <p:sp>
        <p:nvSpPr>
          <p:cNvPr id="30" name="正方形/長方形 29"/>
          <p:cNvSpPr/>
          <p:nvPr/>
        </p:nvSpPr>
        <p:spPr>
          <a:xfrm>
            <a:off x="135762" y="2936563"/>
            <a:ext cx="2439809" cy="360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600" b="0" i="0" u="none" strike="noStrike" kern="1200" cap="none" spc="0" normalizeH="0" baseline="0" noProof="0" dirty="0">
                <a:ln>
                  <a:noFill/>
                </a:ln>
                <a:solidFill>
                  <a:srgbClr val="000000"/>
                </a:solidFill>
                <a:effectLst/>
                <a:uLnTx/>
                <a:uFillTx/>
                <a:latin typeface="+mn-ea"/>
                <a:cs typeface="+mn-cs"/>
              </a:rPr>
              <a:t>DX</a:t>
            </a:r>
            <a:r>
              <a:rPr kumimoji="1" lang="ja-JP" altLang="en-US" sz="1600" b="0" i="0" u="none" strike="noStrike" kern="1200" cap="none" spc="0" normalizeH="0" baseline="0" noProof="0" dirty="0">
                <a:ln>
                  <a:noFill/>
                </a:ln>
                <a:solidFill>
                  <a:srgbClr val="000000"/>
                </a:solidFill>
                <a:effectLst/>
                <a:uLnTx/>
                <a:uFillTx/>
                <a:latin typeface="+mn-ea"/>
                <a:cs typeface="+mn-cs"/>
              </a:rPr>
              <a:t>推進事業（主なもの）</a:t>
            </a:r>
          </a:p>
        </p:txBody>
      </p:sp>
      <p:sp>
        <p:nvSpPr>
          <p:cNvPr id="18" name="正方形/長方形 17"/>
          <p:cNvSpPr/>
          <p:nvPr/>
        </p:nvSpPr>
        <p:spPr>
          <a:xfrm>
            <a:off x="135762" y="1203756"/>
            <a:ext cx="4363501" cy="360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altLang="ja-JP" sz="1600" dirty="0">
                <a:solidFill>
                  <a:srgbClr val="000000"/>
                </a:solidFill>
                <a:latin typeface="+mn-ea"/>
              </a:rPr>
              <a:t>Re-Design</a:t>
            </a:r>
            <a:r>
              <a:rPr lang="ja-JP" altLang="en-US" sz="1600" dirty="0">
                <a:solidFill>
                  <a:srgbClr val="000000"/>
                </a:solidFill>
                <a:latin typeface="+mn-ea"/>
              </a:rPr>
              <a:t>おおさか～大阪市</a:t>
            </a:r>
            <a:r>
              <a:rPr lang="en-US" altLang="ja-JP" sz="1600" dirty="0">
                <a:solidFill>
                  <a:srgbClr val="000000"/>
                </a:solidFill>
                <a:latin typeface="+mn-ea"/>
              </a:rPr>
              <a:t>DX</a:t>
            </a:r>
            <a:r>
              <a:rPr lang="ja-JP" altLang="en-US" sz="1600" dirty="0">
                <a:solidFill>
                  <a:srgbClr val="000000"/>
                </a:solidFill>
                <a:latin typeface="+mn-ea"/>
              </a:rPr>
              <a:t>戦略～</a:t>
            </a:r>
            <a:r>
              <a:rPr lang="ja-JP" altLang="en-US" sz="1600" dirty="0">
                <a:solidFill>
                  <a:srgbClr val="000000"/>
                </a:solidFill>
                <a:latin typeface="Arial"/>
                <a:ea typeface="ＭＳ Ｐゴシック"/>
              </a:rPr>
              <a:t>の推進</a:t>
            </a:r>
            <a:endParaRPr kumimoji="1" lang="ja-JP" altLang="en-US" sz="160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43" name="テキスト ボックス 42"/>
          <p:cNvSpPr txBox="1"/>
          <p:nvPr/>
        </p:nvSpPr>
        <p:spPr>
          <a:xfrm>
            <a:off x="444794" y="3370881"/>
            <a:ext cx="8536974" cy="338554"/>
          </a:xfrm>
          <a:prstGeom prst="rect">
            <a:avLst/>
          </a:prstGeom>
          <a:noFill/>
        </p:spPr>
        <p:txBody>
          <a:bodyPr wrap="square" rtlCol="0">
            <a:spAutoFit/>
          </a:bodyPr>
          <a:lstStyle/>
          <a:p>
            <a:pPr>
              <a:defRPr/>
            </a:pPr>
            <a:r>
              <a:rPr kumimoji="1" lang="ja-JP" altLang="en-US" sz="1600" b="1" i="0" u="none" strike="noStrike" kern="1200" cap="none" spc="0" normalizeH="0" baseline="0" noProof="0" dirty="0">
                <a:ln>
                  <a:noFill/>
                </a:ln>
                <a:solidFill>
                  <a:srgbClr val="000000"/>
                </a:solidFill>
                <a:effectLst/>
                <a:uLnTx/>
                <a:uFillTx/>
                <a:latin typeface="+mn-ea"/>
                <a:ea typeface="+mn-ea"/>
              </a:rPr>
              <a:t>■　</a:t>
            </a:r>
            <a:r>
              <a:rPr kumimoji="1" lang="ja-JP" altLang="en-US" sz="1600" b="1" dirty="0">
                <a:latin typeface="+mn-ea"/>
                <a:ea typeface="+mn-ea"/>
              </a:rPr>
              <a:t>区役所</a:t>
            </a:r>
            <a:r>
              <a:rPr lang="ja-JP" altLang="en-US" sz="1600" b="1" dirty="0">
                <a:solidFill>
                  <a:srgbClr val="000000"/>
                </a:solidFill>
                <a:latin typeface="ＭＳ Ｐゴシック"/>
                <a:ea typeface="ＭＳ Ｐゴシック"/>
              </a:rPr>
              <a:t>ＤＸ</a:t>
            </a:r>
            <a:r>
              <a:rPr kumimoji="1" lang="ja-JP" altLang="en-US" sz="1600" b="1" dirty="0">
                <a:latin typeface="+mn-ea"/>
                <a:ea typeface="+mn-ea"/>
              </a:rPr>
              <a:t>実現等に向けた取組                                　                       </a:t>
            </a:r>
            <a:r>
              <a:rPr kumimoji="1" lang="ja-JP" altLang="en-US" sz="1600" b="1" i="0" u="none" strike="noStrike" kern="1200" cap="none" spc="0" normalizeH="0" baseline="0" noProof="0" dirty="0">
                <a:ln>
                  <a:noFill/>
                </a:ln>
                <a:solidFill>
                  <a:srgbClr val="000000"/>
                </a:solidFill>
                <a:effectLst/>
                <a:uLnTx/>
                <a:uFillTx/>
                <a:latin typeface="+mn-ea"/>
                <a:ea typeface="+mn-ea"/>
                <a:cs typeface="+mn-cs"/>
              </a:rPr>
              <a:t>（５億６，２００万円）</a:t>
            </a:r>
            <a:endParaRPr kumimoji="1" lang="en-US" altLang="ja-JP" sz="1600" b="1" i="0" u="none" strike="noStrike" kern="1200" cap="none" spc="0" normalizeH="0" baseline="0" noProof="0" dirty="0">
              <a:ln>
                <a:noFill/>
              </a:ln>
              <a:solidFill>
                <a:srgbClr val="000000"/>
              </a:solidFill>
              <a:effectLst/>
              <a:uLnTx/>
              <a:uFillTx/>
              <a:latin typeface="+mn-ea"/>
              <a:ea typeface="+mn-ea"/>
              <a:cs typeface="+mn-cs"/>
            </a:endParaRPr>
          </a:p>
        </p:txBody>
      </p:sp>
      <p:sp>
        <p:nvSpPr>
          <p:cNvPr id="33" name="角丸四角形 32"/>
          <p:cNvSpPr/>
          <p:nvPr/>
        </p:nvSpPr>
        <p:spPr>
          <a:xfrm>
            <a:off x="159037" y="3394031"/>
            <a:ext cx="285757" cy="286876"/>
          </a:xfrm>
          <a:prstGeom prst="roundRect">
            <a:avLst>
              <a:gd name="adj" fmla="val 50000"/>
            </a:avLst>
          </a:prstGeom>
          <a:solidFill>
            <a:schemeClr val="bg1"/>
          </a:solidFill>
          <a:ln w="254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0752" tIns="0" rIns="90752" bIns="35729"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000000"/>
                </a:solidFill>
                <a:effectLst/>
                <a:uLnTx/>
                <a:uFillTx/>
                <a:latin typeface="HG丸ｺﾞｼｯｸM-PRO" pitchFamily="50" charset="-128"/>
                <a:ea typeface="HG丸ｺﾞｼｯｸM-PRO" pitchFamily="50" charset="-128"/>
                <a:cs typeface="+mn-cs"/>
              </a:rPr>
              <a:t>新</a:t>
            </a:r>
          </a:p>
        </p:txBody>
      </p:sp>
      <p:pic>
        <p:nvPicPr>
          <p:cNvPr id="21" name="図 20">
            <a:extLst>
              <a:ext uri="{FF2B5EF4-FFF2-40B4-BE49-F238E27FC236}">
                <a16:creationId xmlns:a16="http://schemas.microsoft.com/office/drawing/2014/main" id="{5126C57B-870B-46BC-ADC1-F0678AEAC200}"/>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6479185" y="1105686"/>
            <a:ext cx="2392680" cy="1448629"/>
          </a:xfrm>
          <a:prstGeom prst="rect">
            <a:avLst/>
          </a:prstGeom>
        </p:spPr>
      </p:pic>
      <p:sp>
        <p:nvSpPr>
          <p:cNvPr id="2" name="角丸四角形 1"/>
          <p:cNvSpPr/>
          <p:nvPr/>
        </p:nvSpPr>
        <p:spPr>
          <a:xfrm>
            <a:off x="257814" y="1670927"/>
            <a:ext cx="5864820" cy="934478"/>
          </a:xfrm>
          <a:prstGeom prst="roundRect">
            <a:avLst>
              <a:gd name="adj" fmla="val 35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72000" tIns="36000" rIns="72000" bIns="36000" rtlCol="0" anchor="ctr">
            <a:spAutoFit/>
          </a:bodyPr>
          <a:lstStyle/>
          <a:p>
            <a:pPr marL="108000" marR="0" lvl="0" indent="-10800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1" lang="ja-JP" altLang="en-US" sz="1400" b="0" i="0" u="none" strike="noStrike" kern="1200" cap="none" spc="0" normalizeH="0" baseline="0" noProof="0" dirty="0">
                <a:ln>
                  <a:noFill/>
                </a:ln>
                <a:solidFill>
                  <a:srgbClr val="000000"/>
                </a:solidFill>
                <a:effectLst/>
                <a:uLnTx/>
                <a:uFillTx/>
                <a:latin typeface="ＭＳ Ｐゴシック"/>
                <a:ea typeface="ＭＳ Ｐゴシック"/>
              </a:rPr>
              <a:t>データやデジタル技術の活用を前提に、サービス利用者の目線で行政　　サービスそのものやその提供スタイルを進化させ、一人ひとりが多様な幸せ　　　（Ｗｅｌｌ－ｂｅｉｎｇ）を実感できる都市へと発展するよう、</a:t>
            </a:r>
            <a:r>
              <a:rPr lang="ja-JP" altLang="en-US" sz="1400" dirty="0">
                <a:solidFill>
                  <a:srgbClr val="000000"/>
                </a:solidFill>
                <a:latin typeface="ＭＳ Ｐゴシック"/>
                <a:ea typeface="ＭＳ Ｐゴシック"/>
              </a:rPr>
              <a:t>ＤＸ</a:t>
            </a:r>
            <a:r>
              <a:rPr kumimoji="1" lang="ja-JP" altLang="en-US" sz="1400" b="0" i="0" u="none" strike="noStrike" kern="1200" cap="none" spc="0" normalizeH="0" baseline="0" noProof="0" dirty="0">
                <a:ln>
                  <a:noFill/>
                </a:ln>
                <a:solidFill>
                  <a:srgbClr val="000000"/>
                </a:solidFill>
                <a:effectLst/>
                <a:uLnTx/>
                <a:uFillTx/>
                <a:latin typeface="ＭＳ Ｐゴシック"/>
                <a:ea typeface="ＭＳ Ｐゴシック"/>
              </a:rPr>
              <a:t>を推進</a:t>
            </a:r>
            <a:endParaRPr kumimoji="1" lang="en-US" altLang="ja-JP" sz="1400" b="0" i="0" u="none" strike="noStrike" kern="1200" cap="none" spc="0" normalizeH="0" baseline="0" noProof="0" dirty="0">
              <a:ln>
                <a:noFill/>
              </a:ln>
              <a:solidFill>
                <a:srgbClr val="000000"/>
              </a:solidFill>
              <a:effectLst/>
              <a:uLnTx/>
              <a:uFillTx/>
              <a:latin typeface="ＭＳ Ｐゴシック"/>
              <a:ea typeface="ＭＳ Ｐゴシック"/>
            </a:endParaRPr>
          </a:p>
          <a:p>
            <a:pPr marL="108000" marR="0" lvl="0" indent="-10800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lang="ja-JP" altLang="en-US" sz="1400" dirty="0">
                <a:solidFill>
                  <a:srgbClr val="000000"/>
                </a:solidFill>
                <a:latin typeface="ＭＳ Ｐゴシック"/>
                <a:ea typeface="ＭＳ Ｐゴシック"/>
              </a:rPr>
              <a:t>令和６年度予算から新たに「ＤＸ推進経費」を創設し、ＤＸの推進を更に加速</a:t>
            </a:r>
            <a:endParaRPr lang="en-US" altLang="ja-JP" sz="1400" dirty="0">
              <a:solidFill>
                <a:srgbClr val="000000"/>
              </a:solidFill>
              <a:latin typeface="ＭＳ Ｐゴシック"/>
              <a:ea typeface="ＭＳ Ｐゴシック"/>
            </a:endParaRPr>
          </a:p>
        </p:txBody>
      </p:sp>
      <p:grpSp>
        <p:nvGrpSpPr>
          <p:cNvPr id="23" name="グループ化 22">
            <a:extLst>
              <a:ext uri="{FF2B5EF4-FFF2-40B4-BE49-F238E27FC236}">
                <a16:creationId xmlns:a16="http://schemas.microsoft.com/office/drawing/2014/main" id="{1A653487-A78E-61C5-02AD-7E50B4B952F0}"/>
              </a:ext>
            </a:extLst>
          </p:cNvPr>
          <p:cNvGrpSpPr/>
          <p:nvPr/>
        </p:nvGrpSpPr>
        <p:grpSpPr>
          <a:xfrm>
            <a:off x="6357133" y="2579123"/>
            <a:ext cx="2749232" cy="153888"/>
            <a:chOff x="3464285" y="1498325"/>
            <a:chExt cx="6249210" cy="477538"/>
          </a:xfrm>
        </p:grpSpPr>
        <p:sp>
          <p:nvSpPr>
            <p:cNvPr id="24" name="正方形/長方形 23">
              <a:extLst>
                <a:ext uri="{FF2B5EF4-FFF2-40B4-BE49-F238E27FC236}">
                  <a16:creationId xmlns:a16="http://schemas.microsoft.com/office/drawing/2014/main" id="{A479A083-DA1B-7649-D69A-30B3A745AC5E}"/>
                </a:ext>
              </a:extLst>
            </p:cNvPr>
            <p:cNvSpPr/>
            <p:nvPr/>
          </p:nvSpPr>
          <p:spPr>
            <a:xfrm>
              <a:off x="3464286" y="1520078"/>
              <a:ext cx="6249209" cy="428576"/>
            </a:xfrm>
            <a:prstGeom prst="rect">
              <a:avLst/>
            </a:prstGeom>
            <a:gradFill>
              <a:gsLst>
                <a:gs pos="0">
                  <a:schemeClr val="accent1">
                    <a:lumMod val="5000"/>
                    <a:lumOff val="95000"/>
                  </a:schemeClr>
                </a:gs>
                <a:gs pos="28000">
                  <a:srgbClr val="F6DEEB"/>
                </a:gs>
                <a:gs pos="100000">
                  <a:schemeClr val="bg1"/>
                </a:gs>
                <a:gs pos="72000">
                  <a:srgbClr val="F6DEEB"/>
                </a:gs>
              </a:gsLst>
              <a:lin ang="0" scaled="0"/>
            </a:gra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26" name="角丸四角形 18">
              <a:extLst>
                <a:ext uri="{FF2B5EF4-FFF2-40B4-BE49-F238E27FC236}">
                  <a16:creationId xmlns:a16="http://schemas.microsoft.com/office/drawing/2014/main" id="{D3B621CD-903C-9BA9-5B81-21026E171D28}"/>
                </a:ext>
              </a:extLst>
            </p:cNvPr>
            <p:cNvSpPr/>
            <p:nvPr/>
          </p:nvSpPr>
          <p:spPr>
            <a:xfrm>
              <a:off x="3464285" y="1498325"/>
              <a:ext cx="6249208" cy="477538"/>
            </a:xfrm>
            <a:prstGeom prst="roundRect">
              <a:avLst>
                <a:gd name="adj" fmla="val 0"/>
              </a:avLst>
            </a:prstGeom>
            <a:noFill/>
            <a:ln>
              <a:noFill/>
            </a:ln>
          </p:spPr>
          <p:style>
            <a:lnRef idx="1">
              <a:schemeClr val="accent6"/>
            </a:lnRef>
            <a:fillRef idx="2">
              <a:schemeClr val="accent6"/>
            </a:fillRef>
            <a:effectRef idx="1">
              <a:schemeClr val="accent6"/>
            </a:effectRef>
            <a:fontRef idx="minor">
              <a:schemeClr val="dk1"/>
            </a:fontRef>
          </p:style>
          <p:txBody>
            <a:bodyPr wrap="square" lIns="0" tIns="0" rIns="0" bIns="0" rtlCol="0" anchor="ctr">
              <a:spAutoFit/>
            </a:bodyP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000" b="1" spc="50" dirty="0">
                  <a:solidFill>
                    <a:prstClr val="black">
                      <a:lumMod val="75000"/>
                      <a:lumOff val="25000"/>
                    </a:prstClr>
                  </a:solidFill>
                  <a:latin typeface="Yu Gothic UI" panose="020B0500000000000000" pitchFamily="50" charset="-128"/>
                  <a:ea typeface="Yu Gothic UI" panose="020B0500000000000000" pitchFamily="50" charset="-128"/>
                </a:rPr>
                <a:t>「</a:t>
              </a:r>
              <a:r>
                <a:rPr lang="en-US" altLang="ja-JP" sz="1000" b="1" spc="50" dirty="0">
                  <a:solidFill>
                    <a:prstClr val="black">
                      <a:lumMod val="75000"/>
                      <a:lumOff val="25000"/>
                    </a:prstClr>
                  </a:solidFill>
                  <a:latin typeface="Yu Gothic UI" panose="020B0500000000000000" pitchFamily="50" charset="-128"/>
                  <a:ea typeface="Yu Gothic UI" panose="020B0500000000000000" pitchFamily="50" charset="-128"/>
                </a:rPr>
                <a:t>Re-Design</a:t>
              </a:r>
              <a:r>
                <a:rPr lang="ja-JP" altLang="en-US" sz="1000" b="1" spc="50" dirty="0">
                  <a:solidFill>
                    <a:prstClr val="black">
                      <a:lumMod val="75000"/>
                      <a:lumOff val="25000"/>
                    </a:prstClr>
                  </a:solidFill>
                  <a:latin typeface="Yu Gothic UI" panose="020B0500000000000000" pitchFamily="50" charset="-128"/>
                  <a:ea typeface="Yu Gothic UI" panose="020B0500000000000000" pitchFamily="50" charset="-128"/>
                </a:rPr>
                <a:t>おおさか～大阪市</a:t>
              </a:r>
              <a:r>
                <a:rPr lang="en-US" altLang="ja-JP" sz="1000" b="1" spc="50" dirty="0">
                  <a:solidFill>
                    <a:prstClr val="black">
                      <a:lumMod val="75000"/>
                      <a:lumOff val="25000"/>
                    </a:prstClr>
                  </a:solidFill>
                  <a:latin typeface="Yu Gothic UI" panose="020B0500000000000000" pitchFamily="50" charset="-128"/>
                  <a:ea typeface="Yu Gothic UI" panose="020B0500000000000000" pitchFamily="50" charset="-128"/>
                </a:rPr>
                <a:t>DX</a:t>
              </a:r>
              <a:r>
                <a:rPr lang="ja-JP" altLang="en-US" sz="1000" b="1" spc="50" dirty="0">
                  <a:solidFill>
                    <a:prstClr val="black">
                      <a:lumMod val="75000"/>
                      <a:lumOff val="25000"/>
                    </a:prstClr>
                  </a:solidFill>
                  <a:latin typeface="Yu Gothic UI" panose="020B0500000000000000" pitchFamily="50" charset="-128"/>
                  <a:ea typeface="Yu Gothic UI" panose="020B0500000000000000" pitchFamily="50" charset="-128"/>
                </a:rPr>
                <a:t>戦略～」</a:t>
              </a:r>
              <a:endParaRPr lang="en-US" altLang="ja-JP" sz="1000" b="1" spc="50" dirty="0">
                <a:solidFill>
                  <a:prstClr val="black">
                    <a:lumMod val="75000"/>
                    <a:lumOff val="25000"/>
                  </a:prstClr>
                </a:solidFill>
                <a:latin typeface="Yu Gothic UI" panose="020B0500000000000000" pitchFamily="50" charset="-128"/>
                <a:ea typeface="Yu Gothic UI" panose="020B0500000000000000" pitchFamily="50" charset="-128"/>
              </a:endParaRPr>
            </a:p>
          </p:txBody>
        </p:sp>
      </p:grpSp>
      <p:sp>
        <p:nvSpPr>
          <p:cNvPr id="9" name="四角形: 角を丸くする 8">
            <a:extLst>
              <a:ext uri="{FF2B5EF4-FFF2-40B4-BE49-F238E27FC236}">
                <a16:creationId xmlns:a16="http://schemas.microsoft.com/office/drawing/2014/main" id="{9288BB34-65B4-93CC-7F62-6FF71D52B56D}"/>
              </a:ext>
            </a:extLst>
          </p:cNvPr>
          <p:cNvSpPr/>
          <p:nvPr/>
        </p:nvSpPr>
        <p:spPr>
          <a:xfrm>
            <a:off x="6357133" y="3429108"/>
            <a:ext cx="777240" cy="203775"/>
          </a:xfrm>
          <a:prstGeom prst="roundRect">
            <a:avLst/>
          </a:prstGeom>
          <a:solidFill>
            <a:srgbClr val="AF19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t>サービス</a:t>
            </a:r>
          </a:p>
        </p:txBody>
      </p:sp>
      <p:sp>
        <p:nvSpPr>
          <p:cNvPr id="10" name="Rectangle 5">
            <a:extLst>
              <a:ext uri="{FF2B5EF4-FFF2-40B4-BE49-F238E27FC236}">
                <a16:creationId xmlns:a16="http://schemas.microsoft.com/office/drawing/2014/main" id="{BFE5125C-027A-8DBE-5AE8-5978D3128B82}"/>
              </a:ext>
            </a:extLst>
          </p:cNvPr>
          <p:cNvSpPr>
            <a:spLocks noChangeArrowheads="1"/>
          </p:cNvSpPr>
          <p:nvPr/>
        </p:nvSpPr>
        <p:spPr bwMode="auto">
          <a:xfrm>
            <a:off x="625125" y="3725637"/>
            <a:ext cx="6587746" cy="1479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9" tIns="38964" rIns="77929" bIns="38964"/>
          <a:lstStyle>
            <a:lvl1pPr>
              <a:defRPr kumimoji="1">
                <a:solidFill>
                  <a:schemeClr val="tx1"/>
                </a:solidFill>
                <a:latin typeface="Arial" panose="020B0604020202020204" pitchFamily="34" charset="0"/>
                <a:ea typeface="ＭＳ Ｐゴシック" panose="020B0600070205080204" pitchFamily="50" charset="-128"/>
              </a:defRPr>
            </a:lvl1pPr>
            <a:lvl2pPr marL="503238" indent="-266700">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285750" indent="-285750" eaLnBrk="1" hangingPunct="1">
              <a:spcBef>
                <a:spcPts val="175"/>
              </a:spcBef>
              <a:spcAft>
                <a:spcPts val="175"/>
              </a:spcAft>
              <a:buFont typeface="Wingdings" panose="05000000000000000000" pitchFamily="2" charset="2"/>
              <a:buChar char="Ø"/>
            </a:pPr>
            <a:r>
              <a:rPr lang="ja-JP" altLang="en-US" sz="1400" dirty="0">
                <a:latin typeface="ＭＳ Ｐゴシック" panose="020B0600070205080204" pitchFamily="50" charset="-128"/>
              </a:rPr>
              <a:t>書かない窓口の実現に向けたマイナンバーカード券面記載事項読取印刷機器や行政キオスク端末の導入、住民票や税証明等発行手数料のキャッシュレス化等により、便利な窓口サービスを提供</a:t>
            </a:r>
          </a:p>
          <a:p>
            <a:pPr marL="285750" indent="-285750" eaLnBrk="1" hangingPunct="1">
              <a:spcBef>
                <a:spcPts val="175"/>
              </a:spcBef>
              <a:spcAft>
                <a:spcPts val="175"/>
              </a:spcAft>
              <a:buFont typeface="Wingdings" panose="05000000000000000000" pitchFamily="2" charset="2"/>
              <a:buChar char="Ø"/>
            </a:pPr>
            <a:r>
              <a:rPr lang="ja-JP" altLang="en-US" sz="1400" dirty="0">
                <a:latin typeface="ＭＳ Ｐゴシック" panose="020B0600070205080204" pitchFamily="50" charset="-128"/>
              </a:rPr>
              <a:t>町会における電子回覧板などのアプリの試行導入や地域活動協議会の補助金　申請アプリ等システムを導入し、地域コミュニティの負担軽減及び担い手を確保</a:t>
            </a:r>
          </a:p>
        </p:txBody>
      </p:sp>
      <p:pic>
        <p:nvPicPr>
          <p:cNvPr id="13" name="図 12" descr="挿絵 が含まれている画像&#10;&#10;自動的に生成された説明">
            <a:extLst>
              <a:ext uri="{FF2B5EF4-FFF2-40B4-BE49-F238E27FC236}">
                <a16:creationId xmlns:a16="http://schemas.microsoft.com/office/drawing/2014/main" id="{A0FE8CA0-25B0-156F-B13B-49BD9A02D1ED}"/>
              </a:ext>
            </a:extLst>
          </p:cNvPr>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flipH="1">
            <a:off x="8083212" y="3947241"/>
            <a:ext cx="982011" cy="982011"/>
          </a:xfrm>
          <a:prstGeom prst="rect">
            <a:avLst/>
          </a:prstGeom>
        </p:spPr>
      </p:pic>
      <p:pic>
        <p:nvPicPr>
          <p:cNvPr id="15" name="図 14" descr="アプリケーション が含まれている画像&#10;&#10;自動的に生成された説明">
            <a:extLst>
              <a:ext uri="{FF2B5EF4-FFF2-40B4-BE49-F238E27FC236}">
                <a16:creationId xmlns:a16="http://schemas.microsoft.com/office/drawing/2014/main" id="{960652B8-DF5B-C334-1D55-908FE1BCC23A}"/>
              </a:ext>
            </a:extLst>
          </p:cNvPr>
          <p:cNvPicPr>
            <a:picLocks noChangeAspect="1"/>
          </p:cNvPicPr>
          <p:nvPr/>
        </p:nvPicPr>
        <p:blipFill>
          <a:blip r:embed="rId6" cstate="print">
            <a:extLst>
              <a:ext uri="{28A0092B-C50C-407E-A947-70E740481C1C}">
                <a14:useLocalDpi xmlns:a14="http://schemas.microsoft.com/office/drawing/2010/main"/>
              </a:ext>
            </a:extLst>
          </a:blip>
          <a:stretch>
            <a:fillRect/>
          </a:stretch>
        </p:blipFill>
        <p:spPr>
          <a:xfrm flipH="1">
            <a:off x="7167132" y="4160108"/>
            <a:ext cx="1129232" cy="1129232"/>
          </a:xfrm>
          <a:prstGeom prst="rect">
            <a:avLst/>
          </a:prstGeom>
        </p:spPr>
      </p:pic>
      <p:sp>
        <p:nvSpPr>
          <p:cNvPr id="14" name="スライド番号プレースホルダ 3">
            <a:extLst>
              <a:ext uri="{FF2B5EF4-FFF2-40B4-BE49-F238E27FC236}">
                <a16:creationId xmlns:a16="http://schemas.microsoft.com/office/drawing/2014/main" id="{B0911349-497E-E128-32DD-B74CE0D88EB0}"/>
              </a:ext>
            </a:extLst>
          </p:cNvPr>
          <p:cNvSpPr txBox="1">
            <a:spLocks noGrp="1"/>
          </p:cNvSpPr>
          <p:nvPr/>
        </p:nvSpPr>
        <p:spPr bwMode="auto">
          <a:xfrm>
            <a:off x="7010400" y="4786313"/>
            <a:ext cx="2133600" cy="357187"/>
          </a:xfrm>
          <a:prstGeom prst="rect">
            <a:avLst/>
          </a:prstGeom>
          <a:noFill/>
          <a:ln>
            <a:miter lim="800000"/>
            <a:headEnd/>
            <a:tailEnd/>
          </a:ln>
        </p:spPr>
        <p:txBody>
          <a:bodyPr lIns="77928" tIns="38964" rIns="77928" bIns="38964"/>
          <a:lstStyle/>
          <a:p>
            <a:pPr algn="r" eaLnBrk="1" hangingPunct="1">
              <a:defRPr/>
            </a:pPr>
            <a:fld id="{8FFDCF82-61BD-41EF-A490-9375BDA4C9D1}" type="slidenum">
              <a:rPr lang="en-US" altLang="ja-JP" sz="2000" b="1" smtClean="0">
                <a:effectLst>
                  <a:outerShdw blurRad="38100" dist="38100" dir="2700000" algn="tl">
                    <a:srgbClr val="C0C0C0"/>
                  </a:outerShdw>
                </a:effectLst>
                <a:latin typeface="ＭＳ Ｐゴシック" panose="020B0600070205080204" pitchFamily="50" charset="-128"/>
                <a:cs typeface="Arial" panose="020B0604020202020204" pitchFamily="34" charset="0"/>
              </a:rPr>
              <a:t>46</a:t>
            </a:fld>
            <a:endParaRPr lang="en-US" altLang="ja-JP" sz="2000" b="1" dirty="0">
              <a:effectLst>
                <a:outerShdw blurRad="38100" dist="38100" dir="2700000" algn="tl">
                  <a:srgbClr val="C0C0C0"/>
                </a:outerShdw>
              </a:effectLst>
              <a:latin typeface="ＭＳ Ｐゴシック" panose="020B0600070205080204" pitchFamily="50" charset="-128"/>
              <a:cs typeface="Arial" panose="020B0604020202020204" pitchFamily="34" charset="0"/>
            </a:endParaRPr>
          </a:p>
        </p:txBody>
      </p:sp>
    </p:spTree>
    <p:extLst>
      <p:ext uri="{BB962C8B-B14F-4D97-AF65-F5344CB8AC3E}">
        <p14:creationId xmlns:p14="http://schemas.microsoft.com/office/powerpoint/2010/main" val="4596825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ectangle 4"/>
          <p:cNvSpPr>
            <a:spLocks noChangeArrowheads="1"/>
          </p:cNvSpPr>
          <p:nvPr/>
        </p:nvSpPr>
        <p:spPr bwMode="auto">
          <a:xfrm>
            <a:off x="-1588" y="4763"/>
            <a:ext cx="9145588" cy="476250"/>
          </a:xfrm>
          <a:prstGeom prst="rect">
            <a:avLst/>
          </a:prstGeom>
          <a:gradFill flip="none" rotWithShape="1">
            <a:gsLst>
              <a:gs pos="55000">
                <a:srgbClr val="000099"/>
              </a:gs>
              <a:gs pos="100000">
                <a:schemeClr val="bg1"/>
              </a:gs>
            </a:gsLst>
            <a:lin ang="0" scaled="1"/>
            <a:tileRect/>
          </a:gradFill>
          <a:ln w="38100" algn="ctr">
            <a:noFill/>
            <a:miter lim="800000"/>
            <a:headEnd/>
            <a:tailEnd/>
          </a:ln>
          <a:effectLst/>
        </p:spPr>
        <p:txBody>
          <a:bodyPr wrap="none" lIns="77929" tIns="38964" rIns="77929" bIns="38964" anchor="ctr"/>
          <a:lstStyle/>
          <a:p>
            <a:pPr marR="0" lvl="0" algn="l" defTabSz="914400" rtl="0" eaLnBrk="1" fontAlgn="base" latinLnBrk="0" hangingPunct="1">
              <a:lnSpc>
                <a:spcPct val="100000"/>
              </a:lnSpc>
              <a:spcBef>
                <a:spcPct val="0"/>
              </a:spcBef>
              <a:spcAft>
                <a:spcPct val="0"/>
              </a:spcAft>
              <a:buClrTx/>
              <a:buSzTx/>
              <a:buFontTx/>
              <a:buNone/>
              <a:tabLst/>
              <a:defRPr/>
            </a:pPr>
            <a:r>
              <a:rPr lang="en-US" altLang="ja-JP" sz="2800" dirty="0">
                <a:solidFill>
                  <a:schemeClr val="bg1"/>
                </a:solidFill>
                <a:effectLst>
                  <a:outerShdw blurRad="38100" dist="38100" dir="2700000" algn="tl">
                    <a:srgbClr val="000000">
                      <a:alpha val="43137"/>
                    </a:srgbClr>
                  </a:outerShdw>
                </a:effectLst>
                <a:latin typeface="HG創英角ｺﾞｼｯｸUB" panose="020B0909000000000000" pitchFamily="49" charset="-128"/>
                <a:ea typeface="HG創英角ｺﾞｼｯｸUB" panose="020B0909000000000000" pitchFamily="49" charset="-128"/>
              </a:rPr>
              <a:t>Re-Design</a:t>
            </a:r>
            <a:r>
              <a:rPr lang="ja-JP" altLang="en-US" sz="2800" dirty="0">
                <a:solidFill>
                  <a:schemeClr val="bg1"/>
                </a:solidFill>
                <a:effectLst>
                  <a:outerShdw blurRad="38100" dist="38100" dir="2700000" algn="tl">
                    <a:srgbClr val="000000">
                      <a:alpha val="43137"/>
                    </a:srgbClr>
                  </a:outerShdw>
                </a:effectLst>
                <a:latin typeface="HG創英角ｺﾞｼｯｸUB" panose="020B0909000000000000" pitchFamily="49" charset="-128"/>
                <a:ea typeface="HG創英角ｺﾞｼｯｸUB" panose="020B0909000000000000" pitchFamily="49" charset="-128"/>
              </a:rPr>
              <a:t>おおさか～大阪市ＤＸ戦略～</a:t>
            </a:r>
            <a:r>
              <a:rPr kumimoji="1" lang="ja-JP" altLang="en-US" sz="280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HG創英角ｺﾞｼｯｸUB" panose="020B0909000000000000" pitchFamily="49" charset="-128"/>
                <a:ea typeface="HG創英角ｺﾞｼｯｸUB" panose="020B0909000000000000" pitchFamily="49" charset="-128"/>
              </a:rPr>
              <a:t>の推進</a:t>
            </a:r>
            <a:r>
              <a:rPr kumimoji="1" lang="ja-JP" altLang="en-US" sz="280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rial" panose="020B0604020202020204" pitchFamily="34" charset="0"/>
                <a:ea typeface="HG創英角ｺﾞｼｯｸUB" pitchFamily="49" charset="-128"/>
                <a:cs typeface="+mn-cs"/>
              </a:rPr>
              <a:t>②</a:t>
            </a:r>
          </a:p>
        </p:txBody>
      </p:sp>
      <p:sp>
        <p:nvSpPr>
          <p:cNvPr id="47" name="テキスト ボックス 46"/>
          <p:cNvSpPr txBox="1"/>
          <p:nvPr/>
        </p:nvSpPr>
        <p:spPr>
          <a:xfrm>
            <a:off x="366914" y="3760489"/>
            <a:ext cx="8695928" cy="338554"/>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a:ln>
                  <a:noFill/>
                </a:ln>
                <a:effectLst/>
                <a:uLnTx/>
                <a:uFillTx/>
                <a:latin typeface="+mn-ea"/>
                <a:ea typeface="+mn-ea"/>
                <a:cs typeface="+mn-cs"/>
              </a:rPr>
              <a:t>■　ごみ収集車両のドライブレコーダー映像活用事業　　　    　　 　　  　　　　　　　　 （４，８００万円）</a:t>
            </a:r>
            <a:endParaRPr kumimoji="1" lang="en-US" altLang="ja-JP" sz="1600" b="1" i="0" u="none" strike="noStrike" kern="1200" cap="none" spc="0" normalizeH="0" baseline="0" noProof="0" dirty="0">
              <a:ln>
                <a:noFill/>
              </a:ln>
              <a:effectLst/>
              <a:uLnTx/>
              <a:uFillTx/>
              <a:latin typeface="+mn-ea"/>
              <a:ea typeface="+mn-ea"/>
              <a:cs typeface="+mn-cs"/>
            </a:endParaRPr>
          </a:p>
        </p:txBody>
      </p:sp>
      <p:sp>
        <p:nvSpPr>
          <p:cNvPr id="19" name="テキスト ボックス 18">
            <a:extLst>
              <a:ext uri="{FF2B5EF4-FFF2-40B4-BE49-F238E27FC236}">
                <a16:creationId xmlns:a16="http://schemas.microsoft.com/office/drawing/2014/main" id="{D48EA39D-961D-FC05-7C39-A518870AED62}"/>
              </a:ext>
            </a:extLst>
          </p:cNvPr>
          <p:cNvSpPr txBox="1"/>
          <p:nvPr/>
        </p:nvSpPr>
        <p:spPr>
          <a:xfrm>
            <a:off x="366914" y="2512902"/>
            <a:ext cx="8695928" cy="338554"/>
          </a:xfrm>
          <a:prstGeom prst="rect">
            <a:avLst/>
          </a:prstGeom>
          <a:noFill/>
        </p:spPr>
        <p:txBody>
          <a:bodyPr wrap="square" rtlCol="0">
            <a:spAutoFit/>
          </a:bodyPr>
          <a:lstStyle/>
          <a:p>
            <a:pPr>
              <a:tabLst>
                <a:tab pos="361950" algn="l"/>
              </a:tabLst>
              <a:defRPr/>
            </a:pPr>
            <a:r>
              <a:rPr kumimoji="1" lang="ja-JP" altLang="en-US" sz="1600" b="1" i="0" u="none" strike="noStrike" kern="1200" cap="none" spc="0" normalizeH="0" baseline="0" noProof="0" dirty="0">
                <a:ln>
                  <a:noFill/>
                </a:ln>
                <a:solidFill>
                  <a:srgbClr val="000000"/>
                </a:solidFill>
                <a:effectLst/>
                <a:uLnTx/>
                <a:uFillTx/>
                <a:latin typeface="+mn-ea"/>
                <a:ea typeface="+mn-ea"/>
                <a:cs typeface="+mn-cs"/>
              </a:rPr>
              <a:t>■　デジタルツインを活用した</a:t>
            </a:r>
            <a:r>
              <a:rPr lang="en-US" altLang="ja-JP" sz="1600" b="1" dirty="0">
                <a:latin typeface="ＭＳ Ｐゴシック" pitchFamily="50" charset="-128"/>
                <a:ea typeface="ＭＳ Ｐゴシック" charset="-128"/>
              </a:rPr>
              <a:t>CO</a:t>
            </a:r>
            <a:r>
              <a:rPr lang="en-US" altLang="ja-JP" sz="1600" b="1" baseline="-25000" dirty="0">
                <a:latin typeface="ＭＳ Ｐゴシック" pitchFamily="50" charset="-128"/>
                <a:ea typeface="ＭＳ Ｐゴシック" charset="-128"/>
              </a:rPr>
              <a:t>2</a:t>
            </a:r>
            <a:r>
              <a:rPr kumimoji="1" lang="ja-JP" altLang="en-US" sz="1600" b="1" i="0" u="none" strike="noStrike" kern="1200" cap="none" spc="0" normalizeH="0" baseline="0" noProof="0" dirty="0">
                <a:ln>
                  <a:noFill/>
                </a:ln>
                <a:effectLst/>
                <a:uLnTx/>
                <a:uFillTx/>
                <a:latin typeface="+mn-ea"/>
                <a:ea typeface="+mn-ea"/>
                <a:cs typeface="+mn-cs"/>
              </a:rPr>
              <a:t>削減モデル化による</a:t>
            </a:r>
            <a:r>
              <a:rPr kumimoji="1" lang="ja-JP" altLang="en-US" sz="1600" b="1" i="0" u="none" strike="noStrike" kern="1200" cap="none" spc="0" normalizeH="0" baseline="0" noProof="0" dirty="0">
                <a:ln>
                  <a:noFill/>
                </a:ln>
                <a:solidFill>
                  <a:srgbClr val="000000"/>
                </a:solidFill>
                <a:effectLst/>
                <a:uLnTx/>
                <a:uFillTx/>
                <a:latin typeface="+mn-ea"/>
                <a:ea typeface="+mn-ea"/>
                <a:cs typeface="+mn-cs"/>
              </a:rPr>
              <a:t>脱炭素推進事業</a:t>
            </a:r>
            <a:r>
              <a:rPr lang="en-US" altLang="ja-JP" sz="1600" b="1" dirty="0">
                <a:solidFill>
                  <a:srgbClr val="000000"/>
                </a:solidFill>
                <a:latin typeface="+mn-ea"/>
                <a:ea typeface="+mn-ea"/>
              </a:rPr>
              <a:t>      </a:t>
            </a:r>
            <a:r>
              <a:rPr kumimoji="1" lang="ja-JP" altLang="en-US" sz="1600" b="1" i="0" u="none" strike="noStrike" kern="1200" cap="none" spc="0" normalizeH="0" baseline="0" noProof="0" dirty="0">
                <a:ln>
                  <a:noFill/>
                </a:ln>
                <a:solidFill>
                  <a:srgbClr val="000000"/>
                </a:solidFill>
                <a:effectLst/>
                <a:uLnTx/>
                <a:uFillTx/>
                <a:latin typeface="+mn-ea"/>
                <a:ea typeface="+mn-ea"/>
                <a:cs typeface="+mn-cs"/>
              </a:rPr>
              <a:t>　　　</a:t>
            </a:r>
            <a:r>
              <a:rPr lang="ja-JP" altLang="en-US" sz="1600" b="1" dirty="0">
                <a:solidFill>
                  <a:srgbClr val="000000"/>
                </a:solidFill>
                <a:latin typeface="+mn-ea"/>
                <a:ea typeface="+mn-ea"/>
              </a:rPr>
              <a:t>  </a:t>
            </a:r>
            <a:r>
              <a:rPr kumimoji="1" lang="ja-JP" altLang="en-US" sz="1600" b="1" i="0" u="none" strike="noStrike" kern="1200" cap="none" spc="0" normalizeH="0" baseline="0" noProof="0" dirty="0">
                <a:ln>
                  <a:noFill/>
                </a:ln>
                <a:solidFill>
                  <a:srgbClr val="000000"/>
                </a:solidFill>
                <a:effectLst/>
                <a:uLnTx/>
                <a:uFillTx/>
                <a:latin typeface="+mn-ea"/>
                <a:ea typeface="+mn-ea"/>
                <a:cs typeface="+mn-cs"/>
              </a:rPr>
              <a:t> </a:t>
            </a:r>
            <a:r>
              <a:rPr lang="ja-JP" altLang="en-US" sz="1600" b="1" dirty="0">
                <a:solidFill>
                  <a:srgbClr val="000000"/>
                </a:solidFill>
                <a:latin typeface="+mn-ea"/>
                <a:ea typeface="+mn-ea"/>
              </a:rPr>
              <a:t> </a:t>
            </a:r>
            <a:r>
              <a:rPr kumimoji="1" lang="ja-JP" altLang="en-US" sz="1600" b="1" i="0" u="none" strike="noStrike" kern="1200" cap="none" spc="0" normalizeH="0" baseline="0" noProof="0" dirty="0">
                <a:ln>
                  <a:noFill/>
                </a:ln>
                <a:solidFill>
                  <a:srgbClr val="000000"/>
                </a:solidFill>
                <a:effectLst/>
                <a:uLnTx/>
                <a:uFillTx/>
                <a:latin typeface="+mn-ea"/>
                <a:ea typeface="+mn-ea"/>
                <a:cs typeface="+mn-cs"/>
              </a:rPr>
              <a:t>（</a:t>
            </a:r>
            <a:r>
              <a:rPr lang="ja-JP" altLang="en-US" sz="1600" b="1" dirty="0">
                <a:solidFill>
                  <a:srgbClr val="000000"/>
                </a:solidFill>
                <a:latin typeface="+mn-ea"/>
                <a:ea typeface="+mn-ea"/>
              </a:rPr>
              <a:t>５，０００</a:t>
            </a:r>
            <a:r>
              <a:rPr kumimoji="1" lang="ja-JP" altLang="en-US" sz="1600" b="1" i="0" u="none" strike="noStrike" kern="1200" cap="none" spc="0" normalizeH="0" baseline="0" noProof="0" dirty="0">
                <a:ln>
                  <a:noFill/>
                </a:ln>
                <a:solidFill>
                  <a:srgbClr val="000000"/>
                </a:solidFill>
                <a:effectLst/>
                <a:uLnTx/>
                <a:uFillTx/>
                <a:latin typeface="+mn-ea"/>
                <a:ea typeface="+mn-ea"/>
                <a:cs typeface="+mn-cs"/>
              </a:rPr>
              <a:t>万円）</a:t>
            </a:r>
            <a:endParaRPr kumimoji="1" lang="en-US" altLang="ja-JP" sz="1600" b="1" i="0" u="none" strike="noStrike" kern="1200" cap="none" spc="0" normalizeH="0" baseline="0" noProof="0" dirty="0">
              <a:ln>
                <a:noFill/>
              </a:ln>
              <a:solidFill>
                <a:srgbClr val="000000"/>
              </a:solidFill>
              <a:effectLst/>
              <a:uLnTx/>
              <a:uFillTx/>
              <a:latin typeface="+mn-ea"/>
              <a:ea typeface="+mn-ea"/>
              <a:cs typeface="+mn-cs"/>
            </a:endParaRPr>
          </a:p>
        </p:txBody>
      </p:sp>
      <p:sp>
        <p:nvSpPr>
          <p:cNvPr id="7" name="角丸四角形 27">
            <a:extLst>
              <a:ext uri="{FF2B5EF4-FFF2-40B4-BE49-F238E27FC236}">
                <a16:creationId xmlns:a16="http://schemas.microsoft.com/office/drawing/2014/main" id="{4C214B34-B394-7BCE-1067-5033D9B131B7}"/>
              </a:ext>
            </a:extLst>
          </p:cNvPr>
          <p:cNvSpPr/>
          <p:nvPr/>
        </p:nvSpPr>
        <p:spPr>
          <a:xfrm>
            <a:off x="81157" y="2529392"/>
            <a:ext cx="300470" cy="286876"/>
          </a:xfrm>
          <a:prstGeom prst="roundRect">
            <a:avLst>
              <a:gd name="adj" fmla="val 50000"/>
            </a:avLst>
          </a:prstGeom>
          <a:solidFill>
            <a:schemeClr val="bg1"/>
          </a:solidFill>
          <a:ln w="254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0752" tIns="0" rIns="90752" bIns="35729"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000000"/>
                </a:solidFill>
                <a:effectLst/>
                <a:uLnTx/>
                <a:uFillTx/>
                <a:latin typeface="HG丸ｺﾞｼｯｸM-PRO" pitchFamily="50" charset="-128"/>
                <a:ea typeface="HG丸ｺﾞｼｯｸM-PRO" pitchFamily="50" charset="-128"/>
                <a:cs typeface="+mn-cs"/>
              </a:rPr>
              <a:t>新</a:t>
            </a:r>
          </a:p>
        </p:txBody>
      </p:sp>
      <p:sp>
        <p:nvSpPr>
          <p:cNvPr id="10" name="四角形: 角を丸くする 9">
            <a:extLst>
              <a:ext uri="{FF2B5EF4-FFF2-40B4-BE49-F238E27FC236}">
                <a16:creationId xmlns:a16="http://schemas.microsoft.com/office/drawing/2014/main" id="{C078D365-2835-B061-78D5-9756E8EF3195}"/>
              </a:ext>
            </a:extLst>
          </p:cNvPr>
          <p:cNvSpPr/>
          <p:nvPr/>
        </p:nvSpPr>
        <p:spPr>
          <a:xfrm>
            <a:off x="6695251" y="2582400"/>
            <a:ext cx="853576" cy="189757"/>
          </a:xfrm>
          <a:prstGeom prst="roundRect">
            <a:avLst/>
          </a:prstGeom>
          <a:solidFill>
            <a:srgbClr val="AF19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t>都市・まち</a:t>
            </a:r>
            <a:endParaRPr kumimoji="1" lang="ja-JP" altLang="en-US" sz="1200" dirty="0"/>
          </a:p>
        </p:txBody>
      </p:sp>
      <p:sp>
        <p:nvSpPr>
          <p:cNvPr id="17" name="四角形: 角を丸くする 16">
            <a:extLst>
              <a:ext uri="{FF2B5EF4-FFF2-40B4-BE49-F238E27FC236}">
                <a16:creationId xmlns:a16="http://schemas.microsoft.com/office/drawing/2014/main" id="{6729DECE-1F71-5EF7-B51A-5B029CA4F259}"/>
              </a:ext>
            </a:extLst>
          </p:cNvPr>
          <p:cNvSpPr/>
          <p:nvPr/>
        </p:nvSpPr>
        <p:spPr>
          <a:xfrm>
            <a:off x="6695251" y="3837103"/>
            <a:ext cx="853576" cy="189757"/>
          </a:xfrm>
          <a:prstGeom prst="roundRect">
            <a:avLst/>
          </a:prstGeom>
          <a:solidFill>
            <a:srgbClr val="AF19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t>都市・まち</a:t>
            </a:r>
            <a:endParaRPr kumimoji="1" lang="ja-JP" altLang="en-US" sz="1200" dirty="0"/>
          </a:p>
        </p:txBody>
      </p:sp>
      <p:sp>
        <p:nvSpPr>
          <p:cNvPr id="32" name="Rectangle 5">
            <a:extLst>
              <a:ext uri="{FF2B5EF4-FFF2-40B4-BE49-F238E27FC236}">
                <a16:creationId xmlns:a16="http://schemas.microsoft.com/office/drawing/2014/main" id="{46CF8DD7-A42B-F264-FF5C-FBBF7B492DA7}"/>
              </a:ext>
            </a:extLst>
          </p:cNvPr>
          <p:cNvSpPr>
            <a:spLocks noChangeArrowheads="1"/>
          </p:cNvSpPr>
          <p:nvPr/>
        </p:nvSpPr>
        <p:spPr bwMode="auto">
          <a:xfrm>
            <a:off x="568659" y="4074801"/>
            <a:ext cx="6053206" cy="651651"/>
          </a:xfrm>
          <a:prstGeom prst="rect">
            <a:avLst/>
          </a:prstGeom>
          <a:noFill/>
          <a:ln w="9525">
            <a:noFill/>
            <a:miter lim="800000"/>
            <a:headEnd/>
            <a:tailEnd/>
          </a:ln>
        </p:spPr>
        <p:txBody>
          <a:bodyPr lIns="77929" tIns="38964" rIns="77929" bIns="38964"/>
          <a:lstStyle/>
          <a:p>
            <a:pPr marL="285750" lvl="0" indent="-285750" eaLnBrk="1" hangingPunct="1">
              <a:spcBef>
                <a:spcPts val="175"/>
              </a:spcBef>
              <a:spcAft>
                <a:spcPts val="175"/>
              </a:spcAft>
              <a:buFont typeface="Wingdings" panose="05000000000000000000" pitchFamily="2" charset="2"/>
              <a:buChar char="Ø"/>
              <a:defRPr/>
            </a:pPr>
            <a:r>
              <a:rPr lang="ja-JP" altLang="en-US" sz="1400" dirty="0">
                <a:latin typeface="+mn-ea"/>
                <a:ea typeface="+mn-ea"/>
              </a:rPr>
              <a:t>ドライブレコーダーの映像を道路・街路樹の管理や防災対策等へ活用することに加え、ＡＩ解析による区画線の劣化度判定等の手法を検証し、道路の維持管理業務の高度化・効率化を推進</a:t>
            </a:r>
          </a:p>
          <a:p>
            <a:pPr marL="285750" lvl="0" indent="-285750" eaLnBrk="1" hangingPunct="1">
              <a:spcBef>
                <a:spcPts val="175"/>
              </a:spcBef>
              <a:spcAft>
                <a:spcPts val="175"/>
              </a:spcAft>
              <a:buFont typeface="Wingdings" panose="05000000000000000000" pitchFamily="2" charset="2"/>
              <a:buChar char="Ø"/>
              <a:defRPr/>
            </a:pPr>
            <a:endParaRPr lang="ja-JP" altLang="en-US" sz="1400" dirty="0">
              <a:latin typeface="+mn-ea"/>
              <a:ea typeface="+mn-ea"/>
            </a:endParaRPr>
          </a:p>
        </p:txBody>
      </p:sp>
      <p:sp>
        <p:nvSpPr>
          <p:cNvPr id="11" name="テキスト ボックス 10">
            <a:extLst>
              <a:ext uri="{FF2B5EF4-FFF2-40B4-BE49-F238E27FC236}">
                <a16:creationId xmlns:a16="http://schemas.microsoft.com/office/drawing/2014/main" id="{F50B3364-7CFF-C582-D9FB-56EEC82345E5}"/>
              </a:ext>
            </a:extLst>
          </p:cNvPr>
          <p:cNvSpPr txBox="1"/>
          <p:nvPr/>
        </p:nvSpPr>
        <p:spPr>
          <a:xfrm>
            <a:off x="356866" y="730295"/>
            <a:ext cx="8705978" cy="338554"/>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tab pos="92075" algn="l"/>
              </a:tabLst>
              <a:defRPr/>
            </a:pPr>
            <a:r>
              <a:rPr kumimoji="1" lang="ja-JP" altLang="en-US" sz="1600" b="1" i="0" u="none" strike="noStrike" kern="1200" cap="none" spc="0" normalizeH="0" baseline="0" noProof="0" dirty="0">
                <a:ln>
                  <a:noFill/>
                </a:ln>
                <a:solidFill>
                  <a:srgbClr val="000000"/>
                </a:solidFill>
                <a:effectLst/>
                <a:uLnTx/>
                <a:uFillTx/>
                <a:latin typeface="+mn-ea"/>
                <a:ea typeface="+mn-ea"/>
                <a:cs typeface="+mn-cs"/>
              </a:rPr>
              <a:t>■　システムを活用した学校給食アレルギー対応の最適化事業　                        （</a:t>
            </a:r>
            <a:r>
              <a:rPr lang="ja-JP" altLang="en-US" sz="1600" b="1" dirty="0">
                <a:solidFill>
                  <a:srgbClr val="000000"/>
                </a:solidFill>
                <a:latin typeface="+mn-ea"/>
                <a:ea typeface="+mn-ea"/>
              </a:rPr>
              <a:t>６，２００</a:t>
            </a:r>
            <a:r>
              <a:rPr kumimoji="1" lang="ja-JP" altLang="en-US" sz="1600" b="1" i="0" u="none" strike="noStrike" kern="1200" cap="none" spc="0" normalizeH="0" baseline="0" noProof="0" dirty="0">
                <a:ln>
                  <a:noFill/>
                </a:ln>
                <a:solidFill>
                  <a:srgbClr val="000000"/>
                </a:solidFill>
                <a:effectLst/>
                <a:uLnTx/>
                <a:uFillTx/>
                <a:latin typeface="+mn-ea"/>
                <a:ea typeface="+mn-ea"/>
                <a:cs typeface="+mn-cs"/>
              </a:rPr>
              <a:t>万円）</a:t>
            </a:r>
            <a:endParaRPr kumimoji="1" lang="en-US" altLang="ja-JP" sz="1600" b="1" i="0" u="none" strike="noStrike" kern="1200" cap="none" spc="0" normalizeH="0" baseline="0" noProof="0" dirty="0">
              <a:ln>
                <a:noFill/>
              </a:ln>
              <a:solidFill>
                <a:srgbClr val="000000"/>
              </a:solidFill>
              <a:effectLst/>
              <a:uLnTx/>
              <a:uFillTx/>
              <a:latin typeface="+mn-ea"/>
              <a:ea typeface="+mn-ea"/>
              <a:cs typeface="+mn-cs"/>
            </a:endParaRPr>
          </a:p>
        </p:txBody>
      </p:sp>
      <p:sp>
        <p:nvSpPr>
          <p:cNvPr id="12" name="Rectangle 5">
            <a:extLst>
              <a:ext uri="{FF2B5EF4-FFF2-40B4-BE49-F238E27FC236}">
                <a16:creationId xmlns:a16="http://schemas.microsoft.com/office/drawing/2014/main" id="{61723285-3020-4063-DA91-EBB9BA47C0CF}"/>
              </a:ext>
            </a:extLst>
          </p:cNvPr>
          <p:cNvSpPr>
            <a:spLocks noChangeArrowheads="1"/>
          </p:cNvSpPr>
          <p:nvPr/>
        </p:nvSpPr>
        <p:spPr bwMode="auto">
          <a:xfrm>
            <a:off x="568658" y="1096371"/>
            <a:ext cx="7914941" cy="460629"/>
          </a:xfrm>
          <a:prstGeom prst="rect">
            <a:avLst/>
          </a:prstGeom>
          <a:noFill/>
          <a:ln w="9525">
            <a:noFill/>
            <a:miter lim="800000"/>
            <a:headEnd/>
            <a:tailEnd/>
          </a:ln>
        </p:spPr>
        <p:txBody>
          <a:bodyPr lIns="77929" tIns="38964" rIns="77929" bIns="38964"/>
          <a:lstStyle/>
          <a:p>
            <a:pPr marL="285750" lvl="0" indent="-285750" eaLnBrk="1" hangingPunct="1">
              <a:lnSpc>
                <a:spcPts val="1500"/>
              </a:lnSpc>
              <a:spcBef>
                <a:spcPts val="175"/>
              </a:spcBef>
              <a:spcAft>
                <a:spcPts val="175"/>
              </a:spcAft>
              <a:buFont typeface="Wingdings" panose="05000000000000000000" pitchFamily="2" charset="2"/>
              <a:buChar char="Ø"/>
              <a:defRPr/>
            </a:pPr>
            <a:r>
              <a:rPr lang="ja-JP" altLang="en-US" sz="1400" dirty="0">
                <a:latin typeface="+mn-ea"/>
              </a:rPr>
              <a:t>学校給食での児童生徒の食物アレルギー対応について、保護者と学校間のやり取りをシステム化し、より安心安全な学校給食を実現するとともに、保護者と学校の負担を軽減</a:t>
            </a:r>
            <a:endParaRPr lang="en-US" altLang="ja-JP" sz="1400" dirty="0">
              <a:latin typeface="+mn-ea"/>
            </a:endParaRPr>
          </a:p>
        </p:txBody>
      </p:sp>
      <p:sp>
        <p:nvSpPr>
          <p:cNvPr id="14" name="角丸四角形 45">
            <a:extLst>
              <a:ext uri="{FF2B5EF4-FFF2-40B4-BE49-F238E27FC236}">
                <a16:creationId xmlns:a16="http://schemas.microsoft.com/office/drawing/2014/main" id="{8EC80002-35BE-8698-1AFF-80DFD6D180DB}"/>
              </a:ext>
            </a:extLst>
          </p:cNvPr>
          <p:cNvSpPr/>
          <p:nvPr/>
        </p:nvSpPr>
        <p:spPr>
          <a:xfrm>
            <a:off x="81156" y="760119"/>
            <a:ext cx="288000" cy="288000"/>
          </a:xfrm>
          <a:prstGeom prst="roundRect">
            <a:avLst>
              <a:gd name="adj" fmla="val 50000"/>
            </a:avLst>
          </a:prstGeom>
          <a:solidFill>
            <a:schemeClr val="bg1"/>
          </a:solidFill>
          <a:ln w="254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0752" tIns="0" rIns="90752" bIns="35729"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000000"/>
                </a:solidFill>
                <a:effectLst/>
                <a:uLnTx/>
                <a:uFillTx/>
                <a:latin typeface="HG丸ｺﾞｼｯｸM-PRO" pitchFamily="50" charset="-128"/>
                <a:ea typeface="HG丸ｺﾞｼｯｸM-PRO" pitchFamily="50" charset="-128"/>
                <a:cs typeface="+mn-cs"/>
              </a:rPr>
              <a:t>新</a:t>
            </a:r>
          </a:p>
        </p:txBody>
      </p:sp>
      <p:sp>
        <p:nvSpPr>
          <p:cNvPr id="29" name="四角形: 角を丸くする 28">
            <a:extLst>
              <a:ext uri="{FF2B5EF4-FFF2-40B4-BE49-F238E27FC236}">
                <a16:creationId xmlns:a16="http://schemas.microsoft.com/office/drawing/2014/main" id="{0F4CFCC2-BE97-959D-85BA-88DE72046F18}"/>
              </a:ext>
            </a:extLst>
          </p:cNvPr>
          <p:cNvSpPr/>
          <p:nvPr/>
        </p:nvSpPr>
        <p:spPr>
          <a:xfrm>
            <a:off x="6708860" y="812955"/>
            <a:ext cx="777240" cy="203775"/>
          </a:xfrm>
          <a:prstGeom prst="roundRect">
            <a:avLst/>
          </a:prstGeom>
          <a:solidFill>
            <a:srgbClr val="AF19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t>サービス</a:t>
            </a:r>
          </a:p>
        </p:txBody>
      </p:sp>
      <p:sp>
        <p:nvSpPr>
          <p:cNvPr id="15" name="角丸四角形 37">
            <a:extLst>
              <a:ext uri="{FF2B5EF4-FFF2-40B4-BE49-F238E27FC236}">
                <a16:creationId xmlns:a16="http://schemas.microsoft.com/office/drawing/2014/main" id="{0C72943D-920F-5077-6287-E0FC0B7B7783}"/>
              </a:ext>
            </a:extLst>
          </p:cNvPr>
          <p:cNvSpPr/>
          <p:nvPr/>
        </p:nvSpPr>
        <p:spPr>
          <a:xfrm>
            <a:off x="81157" y="3775055"/>
            <a:ext cx="288925" cy="288000"/>
          </a:xfrm>
          <a:prstGeom prst="roundRect">
            <a:avLst/>
          </a:prstGeom>
          <a:noFill/>
          <a:ln w="31750" cmpd="sng">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00" tIns="0" rIns="91400" bIns="35983"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000000"/>
                </a:solidFill>
                <a:effectLst/>
                <a:uLnTx/>
                <a:uFillTx/>
                <a:latin typeface="HG丸ｺﾞｼｯｸM-PRO" pitchFamily="50" charset="-128"/>
                <a:ea typeface="HG丸ｺﾞｼｯｸM-PRO" pitchFamily="50" charset="-128"/>
                <a:cs typeface="+mn-cs"/>
              </a:rPr>
              <a:t>拡</a:t>
            </a:r>
          </a:p>
        </p:txBody>
      </p:sp>
      <p:sp>
        <p:nvSpPr>
          <p:cNvPr id="6" name="テキスト ボックス 5">
            <a:extLst>
              <a:ext uri="{FF2B5EF4-FFF2-40B4-BE49-F238E27FC236}">
                <a16:creationId xmlns:a16="http://schemas.microsoft.com/office/drawing/2014/main" id="{073FF3B8-92A1-ED8A-945B-3CF67609C7B7}"/>
              </a:ext>
            </a:extLst>
          </p:cNvPr>
          <p:cNvSpPr txBox="1"/>
          <p:nvPr/>
        </p:nvSpPr>
        <p:spPr>
          <a:xfrm>
            <a:off x="568658" y="1931688"/>
            <a:ext cx="7870336" cy="523220"/>
          </a:xfrm>
          <a:prstGeom prst="rect">
            <a:avLst/>
          </a:prstGeom>
          <a:noFill/>
        </p:spPr>
        <p:txBody>
          <a:bodyPr wrap="square">
            <a:spAutoFit/>
          </a:bodyPr>
          <a:lstStyle/>
          <a:p>
            <a:pPr marL="285750" lvl="0" indent="-285750" eaLnBrk="1" hangingPunct="1">
              <a:spcBef>
                <a:spcPts val="175"/>
              </a:spcBef>
              <a:spcAft>
                <a:spcPts val="175"/>
              </a:spcAft>
              <a:buFont typeface="Wingdings" panose="05000000000000000000" pitchFamily="2" charset="2"/>
              <a:buChar char="Ø"/>
              <a:defRPr/>
            </a:pPr>
            <a:r>
              <a:rPr lang="ja-JP" altLang="en-US" sz="1400" dirty="0">
                <a:latin typeface="+mn-ea"/>
                <a:ea typeface="+mn-ea"/>
              </a:rPr>
              <a:t>道路・埋設管等の３次元データ化やＡＩを活用した舗装損傷の自動検知など、維持管理の高度化につながる手法を検討</a:t>
            </a:r>
            <a:endParaRPr lang="ja-JP" altLang="en-US" sz="1400" dirty="0">
              <a:solidFill>
                <a:srgbClr val="FF0000"/>
              </a:solidFill>
              <a:latin typeface="+mn-ea"/>
              <a:ea typeface="+mn-ea"/>
            </a:endParaRPr>
          </a:p>
        </p:txBody>
      </p:sp>
      <p:sp>
        <p:nvSpPr>
          <p:cNvPr id="8" name="テキスト ボックス 7">
            <a:extLst>
              <a:ext uri="{FF2B5EF4-FFF2-40B4-BE49-F238E27FC236}">
                <a16:creationId xmlns:a16="http://schemas.microsoft.com/office/drawing/2014/main" id="{BD111F97-F8DD-59A3-C04C-364ACA4BE253}"/>
              </a:ext>
            </a:extLst>
          </p:cNvPr>
          <p:cNvSpPr txBox="1"/>
          <p:nvPr/>
        </p:nvSpPr>
        <p:spPr>
          <a:xfrm>
            <a:off x="366913" y="1627148"/>
            <a:ext cx="8695929" cy="338554"/>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a:ln>
                  <a:noFill/>
                </a:ln>
                <a:solidFill>
                  <a:srgbClr val="000000"/>
                </a:solidFill>
                <a:effectLst/>
                <a:uLnTx/>
                <a:uFillTx/>
                <a:latin typeface="+mn-ea"/>
                <a:ea typeface="+mn-ea"/>
                <a:cs typeface="+mn-cs"/>
              </a:rPr>
              <a:t>■　夢洲インフラ施設の３次元データ化等による維持管理等の高度化   　　　　　　  （７，８００万円）</a:t>
            </a:r>
            <a:endParaRPr kumimoji="1" lang="en-US" altLang="ja-JP" sz="1600" b="1" i="0" u="none" strike="noStrike" kern="1200" cap="none" spc="0" normalizeH="0" baseline="0" noProof="0" dirty="0">
              <a:ln>
                <a:noFill/>
              </a:ln>
              <a:solidFill>
                <a:srgbClr val="000000"/>
              </a:solidFill>
              <a:effectLst/>
              <a:uLnTx/>
              <a:uFillTx/>
              <a:latin typeface="+mn-ea"/>
              <a:ea typeface="+mn-ea"/>
              <a:cs typeface="+mn-cs"/>
            </a:endParaRPr>
          </a:p>
        </p:txBody>
      </p:sp>
      <p:sp>
        <p:nvSpPr>
          <p:cNvPr id="13" name="角丸四角形 37">
            <a:extLst>
              <a:ext uri="{FF2B5EF4-FFF2-40B4-BE49-F238E27FC236}">
                <a16:creationId xmlns:a16="http://schemas.microsoft.com/office/drawing/2014/main" id="{60D15D1B-6104-F90C-3331-E6D38E394E7F}"/>
              </a:ext>
            </a:extLst>
          </p:cNvPr>
          <p:cNvSpPr/>
          <p:nvPr/>
        </p:nvSpPr>
        <p:spPr>
          <a:xfrm>
            <a:off x="81157" y="1652344"/>
            <a:ext cx="288925" cy="288000"/>
          </a:xfrm>
          <a:prstGeom prst="roundRect">
            <a:avLst/>
          </a:prstGeom>
          <a:noFill/>
          <a:ln w="31750" cmpd="sng">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00" tIns="0" rIns="91400" bIns="35983"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000000"/>
                </a:solidFill>
                <a:effectLst/>
                <a:uLnTx/>
                <a:uFillTx/>
                <a:latin typeface="HG丸ｺﾞｼｯｸM-PRO" pitchFamily="50" charset="-128"/>
                <a:ea typeface="HG丸ｺﾞｼｯｸM-PRO" pitchFamily="50" charset="-128"/>
                <a:cs typeface="+mn-cs"/>
              </a:rPr>
              <a:t>拡</a:t>
            </a:r>
          </a:p>
        </p:txBody>
      </p:sp>
      <p:sp>
        <p:nvSpPr>
          <p:cNvPr id="20" name="四角形: 角を丸くする 19">
            <a:extLst>
              <a:ext uri="{FF2B5EF4-FFF2-40B4-BE49-F238E27FC236}">
                <a16:creationId xmlns:a16="http://schemas.microsoft.com/office/drawing/2014/main" id="{B2F70BCC-BE2E-357A-F30A-037396791D3A}"/>
              </a:ext>
            </a:extLst>
          </p:cNvPr>
          <p:cNvSpPr/>
          <p:nvPr/>
        </p:nvSpPr>
        <p:spPr>
          <a:xfrm>
            <a:off x="6695251" y="1705373"/>
            <a:ext cx="853576" cy="189757"/>
          </a:xfrm>
          <a:prstGeom prst="roundRect">
            <a:avLst/>
          </a:prstGeom>
          <a:solidFill>
            <a:srgbClr val="AF19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t>都市・まち</a:t>
            </a:r>
            <a:endParaRPr kumimoji="1" lang="ja-JP" altLang="en-US" sz="1200" dirty="0"/>
          </a:p>
        </p:txBody>
      </p:sp>
      <p:pic>
        <p:nvPicPr>
          <p:cNvPr id="5" name="図 4" descr="ロゴ&#10;&#10;自動的に生成された説明">
            <a:extLst>
              <a:ext uri="{FF2B5EF4-FFF2-40B4-BE49-F238E27FC236}">
                <a16:creationId xmlns:a16="http://schemas.microsoft.com/office/drawing/2014/main" id="{424449F0-7E10-AAC4-BA29-F2CC731824F8}"/>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flipH="1">
            <a:off x="7034092" y="3776063"/>
            <a:ext cx="1213762" cy="1213762"/>
          </a:xfrm>
          <a:prstGeom prst="rect">
            <a:avLst/>
          </a:prstGeom>
        </p:spPr>
      </p:pic>
      <p:pic>
        <p:nvPicPr>
          <p:cNvPr id="16" name="図 15" descr="黒い背景に白い文字がある&#10;&#10;低い精度で自動的に生成された説明">
            <a:extLst>
              <a:ext uri="{FF2B5EF4-FFF2-40B4-BE49-F238E27FC236}">
                <a16:creationId xmlns:a16="http://schemas.microsoft.com/office/drawing/2014/main" id="{C7552483-7018-1957-2CF3-0D45E9127D9E}"/>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6706673" y="2784372"/>
            <a:ext cx="1054542" cy="1054542"/>
          </a:xfrm>
          <a:prstGeom prst="rect">
            <a:avLst/>
          </a:prstGeom>
        </p:spPr>
      </p:pic>
      <p:pic>
        <p:nvPicPr>
          <p:cNvPr id="26" name="図 25" descr="建物, 暗い, コンピュータ, 市 が含まれている画像&#10;&#10;自動的に生成された説明">
            <a:extLst>
              <a:ext uri="{FF2B5EF4-FFF2-40B4-BE49-F238E27FC236}">
                <a16:creationId xmlns:a16="http://schemas.microsoft.com/office/drawing/2014/main" id="{F5EC9EEF-DF06-057A-989B-ECDB85E7F11E}"/>
              </a:ext>
            </a:extLst>
          </p:cNvPr>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7582840" y="2910770"/>
            <a:ext cx="703517" cy="703517"/>
          </a:xfrm>
          <a:prstGeom prst="rect">
            <a:avLst/>
          </a:prstGeom>
        </p:spPr>
      </p:pic>
      <p:sp>
        <p:nvSpPr>
          <p:cNvPr id="4" name="Rectangle 5">
            <a:extLst>
              <a:ext uri="{FF2B5EF4-FFF2-40B4-BE49-F238E27FC236}">
                <a16:creationId xmlns:a16="http://schemas.microsoft.com/office/drawing/2014/main" id="{C2F3CE02-F366-9240-5BDA-A8C188078717}"/>
              </a:ext>
            </a:extLst>
          </p:cNvPr>
          <p:cNvSpPr>
            <a:spLocks noChangeArrowheads="1"/>
          </p:cNvSpPr>
          <p:nvPr/>
        </p:nvSpPr>
        <p:spPr bwMode="auto">
          <a:xfrm>
            <a:off x="568657" y="2869026"/>
            <a:ext cx="6138015" cy="703517"/>
          </a:xfrm>
          <a:prstGeom prst="rect">
            <a:avLst/>
          </a:prstGeom>
          <a:noFill/>
          <a:ln w="9525">
            <a:noFill/>
            <a:miter lim="800000"/>
            <a:headEnd/>
            <a:tailEnd/>
          </a:ln>
        </p:spPr>
        <p:txBody>
          <a:bodyPr lIns="77929" tIns="38964" rIns="77929" bIns="38964"/>
          <a:lstStyle/>
          <a:p>
            <a:pPr marL="285750" lvl="0" indent="-285750" eaLnBrk="1" hangingPunct="1">
              <a:spcBef>
                <a:spcPts val="175"/>
              </a:spcBef>
              <a:spcAft>
                <a:spcPts val="175"/>
              </a:spcAft>
              <a:buFont typeface="Wingdings" panose="05000000000000000000" pitchFamily="2" charset="2"/>
              <a:buChar char="Ø"/>
              <a:defRPr/>
            </a:pPr>
            <a:r>
              <a:rPr lang="ja-JP" altLang="en-US" sz="1400" dirty="0">
                <a:latin typeface="+mn-ea"/>
                <a:ea typeface="+mn-ea"/>
              </a:rPr>
              <a:t>２０３０年度の温室効果ガス削減目標の達成をめざし、デジタル技術を活用　して業務ビルへの様々な省エネ技術の導入等による</a:t>
            </a:r>
            <a:r>
              <a:rPr lang="en-US" altLang="ja-JP" sz="1400" dirty="0">
                <a:latin typeface="ＭＳ Ｐゴシック" pitchFamily="50" charset="-128"/>
                <a:ea typeface="ＭＳ Ｐゴシック" charset="-128"/>
              </a:rPr>
              <a:t>CO</a:t>
            </a:r>
            <a:r>
              <a:rPr lang="en-US" altLang="ja-JP" sz="1400" baseline="-25000" dirty="0">
                <a:latin typeface="ＭＳ Ｐゴシック" pitchFamily="50" charset="-128"/>
                <a:ea typeface="ＭＳ Ｐゴシック" charset="-128"/>
              </a:rPr>
              <a:t>2</a:t>
            </a:r>
            <a:r>
              <a:rPr lang="ja-JP" altLang="en-US" sz="1400" dirty="0">
                <a:latin typeface="+mn-ea"/>
                <a:ea typeface="+mn-ea"/>
              </a:rPr>
              <a:t>削減効果を可視化・発信することで、関係者の行動変容を促進</a:t>
            </a:r>
          </a:p>
        </p:txBody>
      </p:sp>
      <p:sp>
        <p:nvSpPr>
          <p:cNvPr id="9" name="スライド番号プレースホルダ 3">
            <a:extLst>
              <a:ext uri="{FF2B5EF4-FFF2-40B4-BE49-F238E27FC236}">
                <a16:creationId xmlns:a16="http://schemas.microsoft.com/office/drawing/2014/main" id="{E4989E0E-1FBE-5ED3-0ABA-4006CB93FE39}"/>
              </a:ext>
            </a:extLst>
          </p:cNvPr>
          <p:cNvSpPr txBox="1">
            <a:spLocks noGrp="1"/>
          </p:cNvSpPr>
          <p:nvPr/>
        </p:nvSpPr>
        <p:spPr bwMode="auto">
          <a:xfrm>
            <a:off x="7010400" y="4786313"/>
            <a:ext cx="2133600" cy="357187"/>
          </a:xfrm>
          <a:prstGeom prst="rect">
            <a:avLst/>
          </a:prstGeom>
          <a:noFill/>
          <a:ln>
            <a:miter lim="800000"/>
            <a:headEnd/>
            <a:tailEnd/>
          </a:ln>
        </p:spPr>
        <p:txBody>
          <a:bodyPr lIns="77928" tIns="38964" rIns="77928" bIns="38964"/>
          <a:lstStyle/>
          <a:p>
            <a:pPr algn="r" eaLnBrk="1" hangingPunct="1">
              <a:defRPr/>
            </a:pPr>
            <a:fld id="{8FFDCF82-61BD-41EF-A490-9375BDA4C9D1}" type="slidenum">
              <a:rPr lang="en-US" altLang="ja-JP" sz="2000" b="1" smtClean="0">
                <a:effectLst>
                  <a:outerShdw blurRad="38100" dist="38100" dir="2700000" algn="tl">
                    <a:srgbClr val="C0C0C0"/>
                  </a:outerShdw>
                </a:effectLst>
                <a:latin typeface="ＭＳ Ｐゴシック" panose="020B0600070205080204" pitchFamily="50" charset="-128"/>
                <a:cs typeface="Arial" panose="020B0604020202020204" pitchFamily="34" charset="0"/>
              </a:rPr>
              <a:t>47</a:t>
            </a:fld>
            <a:endParaRPr lang="en-US" altLang="ja-JP" sz="2000" b="1" dirty="0">
              <a:effectLst>
                <a:outerShdw blurRad="38100" dist="38100" dir="2700000" algn="tl">
                  <a:srgbClr val="C0C0C0"/>
                </a:outerShdw>
              </a:effectLst>
              <a:latin typeface="ＭＳ Ｐゴシック" panose="020B0600070205080204" pitchFamily="50" charset="-128"/>
              <a:cs typeface="Arial" panose="020B0604020202020204" pitchFamily="34" charset="0"/>
            </a:endParaRPr>
          </a:p>
        </p:txBody>
      </p:sp>
    </p:spTree>
    <p:extLst>
      <p:ext uri="{BB962C8B-B14F-4D97-AF65-F5344CB8AC3E}">
        <p14:creationId xmlns:p14="http://schemas.microsoft.com/office/powerpoint/2010/main" val="41300551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図 20" descr="光 が含まれている画像&#10;&#10;自動的に生成された説明">
            <a:extLst>
              <a:ext uri="{FF2B5EF4-FFF2-40B4-BE49-F238E27FC236}">
                <a16:creationId xmlns:a16="http://schemas.microsoft.com/office/drawing/2014/main" id="{62A5A661-FD9B-CFC7-5D96-61E3C0FDB269}"/>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8110528" y="1969578"/>
            <a:ext cx="792000" cy="792000"/>
          </a:xfrm>
          <a:prstGeom prst="rect">
            <a:avLst/>
          </a:prstGeom>
        </p:spPr>
      </p:pic>
      <p:sp>
        <p:nvSpPr>
          <p:cNvPr id="26" name="Rectangle 5"/>
          <p:cNvSpPr>
            <a:spLocks noChangeArrowheads="1"/>
          </p:cNvSpPr>
          <p:nvPr/>
        </p:nvSpPr>
        <p:spPr bwMode="auto">
          <a:xfrm>
            <a:off x="268332" y="2868676"/>
            <a:ext cx="8749734" cy="844308"/>
          </a:xfrm>
          <a:prstGeom prst="rect">
            <a:avLst/>
          </a:prstGeom>
          <a:noFill/>
          <a:ln w="12700">
            <a:solidFill>
              <a:schemeClr val="tx1"/>
            </a:solidFill>
            <a:miter lim="800000"/>
            <a:headEnd/>
            <a:tailEnd/>
          </a:ln>
        </p:spPr>
        <p:txBody>
          <a:bodyPr wrap="square" lIns="0" tIns="0" rIns="0" bIns="0">
            <a:noAutofit/>
          </a:bodyPr>
          <a:lstStyle/>
          <a:p>
            <a:pPr marL="0" marR="0" lvl="0" indent="0" algn="l" defTabSz="914400" rtl="0" eaLnBrk="1" fontAlgn="base" latinLnBrk="0" hangingPunct="1">
              <a:lnSpc>
                <a:spcPts val="15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sp>
        <p:nvSpPr>
          <p:cNvPr id="34" name="Rectangle 4"/>
          <p:cNvSpPr>
            <a:spLocks noChangeArrowheads="1"/>
          </p:cNvSpPr>
          <p:nvPr/>
        </p:nvSpPr>
        <p:spPr bwMode="auto">
          <a:xfrm>
            <a:off x="-1588" y="0"/>
            <a:ext cx="9145588" cy="476250"/>
          </a:xfrm>
          <a:prstGeom prst="rect">
            <a:avLst/>
          </a:prstGeom>
          <a:gradFill flip="none" rotWithShape="1">
            <a:gsLst>
              <a:gs pos="55000">
                <a:srgbClr val="000099"/>
              </a:gs>
              <a:gs pos="100000">
                <a:schemeClr val="bg1"/>
              </a:gs>
            </a:gsLst>
            <a:lin ang="0" scaled="1"/>
            <a:tileRect/>
          </a:gradFill>
          <a:ln w="38100" algn="ctr">
            <a:noFill/>
            <a:miter lim="800000"/>
            <a:headEnd/>
            <a:tailEnd/>
          </a:ln>
          <a:effectLst/>
        </p:spPr>
        <p:txBody>
          <a:bodyPr wrap="none" lIns="77929" tIns="38964" rIns="77929" bIns="38964" anchor="ctr"/>
          <a:lstStyle/>
          <a:p>
            <a:pPr eaLnBrk="1" hangingPunct="1">
              <a:defRPr/>
            </a:pPr>
            <a:r>
              <a:rPr lang="en-US" altLang="ja-JP" sz="2800" dirty="0">
                <a:solidFill>
                  <a:schemeClr val="bg1"/>
                </a:solidFill>
                <a:effectLst>
                  <a:outerShdw blurRad="38100" dist="38100" dir="2700000" algn="tl">
                    <a:srgbClr val="000000">
                      <a:alpha val="43137"/>
                    </a:srgbClr>
                  </a:outerShdw>
                </a:effectLst>
                <a:latin typeface="HG創英角ｺﾞｼｯｸUB" panose="020B0909000000000000" pitchFamily="49" charset="-128"/>
                <a:ea typeface="HG創英角ｺﾞｼｯｸUB" panose="020B0909000000000000" pitchFamily="49" charset="-128"/>
              </a:rPr>
              <a:t>Re-Design</a:t>
            </a:r>
            <a:r>
              <a:rPr lang="ja-JP" altLang="en-US" sz="2800" dirty="0">
                <a:solidFill>
                  <a:schemeClr val="bg1"/>
                </a:solidFill>
                <a:effectLst>
                  <a:outerShdw blurRad="38100" dist="38100" dir="2700000" algn="tl">
                    <a:srgbClr val="000000">
                      <a:alpha val="43137"/>
                    </a:srgbClr>
                  </a:outerShdw>
                </a:effectLst>
                <a:latin typeface="HG創英角ｺﾞｼｯｸUB" panose="020B0909000000000000" pitchFamily="49" charset="-128"/>
                <a:ea typeface="HG創英角ｺﾞｼｯｸUB" panose="020B0909000000000000" pitchFamily="49" charset="-128"/>
              </a:rPr>
              <a:t>おおさか～大阪市ＤＸ戦略～</a:t>
            </a:r>
            <a:r>
              <a:rPr kumimoji="1" lang="ja-JP" altLang="en-US" sz="280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HG創英角ｺﾞｼｯｸUB" panose="020B0909000000000000" pitchFamily="49" charset="-128"/>
                <a:ea typeface="HG創英角ｺﾞｼｯｸUB" panose="020B0909000000000000" pitchFamily="49" charset="-128"/>
              </a:rPr>
              <a:t>の推進</a:t>
            </a:r>
            <a:r>
              <a:rPr kumimoji="1" lang="ja-JP" altLang="en-US" sz="280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rial" panose="020B0604020202020204" pitchFamily="34" charset="0"/>
                <a:ea typeface="HG創英角ｺﾞｼｯｸUB" pitchFamily="49" charset="-128"/>
                <a:cs typeface="+mn-cs"/>
              </a:rPr>
              <a:t>③</a:t>
            </a:r>
          </a:p>
        </p:txBody>
      </p:sp>
      <p:sp>
        <p:nvSpPr>
          <p:cNvPr id="33" name="テキスト ボックス 32"/>
          <p:cNvSpPr txBox="1"/>
          <p:nvPr/>
        </p:nvSpPr>
        <p:spPr>
          <a:xfrm>
            <a:off x="407924" y="1520830"/>
            <a:ext cx="8629622" cy="338554"/>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tab pos="8161338" algn="l"/>
              </a:tabLst>
              <a:defRPr/>
            </a:pPr>
            <a:r>
              <a:rPr kumimoji="1" lang="ja-JP" altLang="en-US" sz="1600" b="1" i="0" u="none" strike="noStrike" kern="1200" cap="none" spc="0" normalizeH="0" baseline="0" noProof="0" dirty="0">
                <a:ln>
                  <a:noFill/>
                </a:ln>
                <a:solidFill>
                  <a:srgbClr val="000000"/>
                </a:solidFill>
                <a:effectLst/>
                <a:uLnTx/>
                <a:uFillTx/>
                <a:latin typeface="+mn-ea"/>
                <a:ea typeface="+mn-ea"/>
                <a:cs typeface="+mn-cs"/>
              </a:rPr>
              <a:t>■　生成</a:t>
            </a:r>
            <a:r>
              <a:rPr lang="ja-JP" altLang="en-US" sz="1600" b="1" dirty="0">
                <a:solidFill>
                  <a:srgbClr val="000000"/>
                </a:solidFill>
                <a:latin typeface="+mn-ea"/>
                <a:ea typeface="+mn-ea"/>
              </a:rPr>
              <a:t>ＡＩ</a:t>
            </a:r>
            <a:r>
              <a:rPr kumimoji="1" lang="ja-JP" altLang="en-US" sz="1600" b="1" i="0" u="none" strike="noStrike" kern="1200" cap="none" spc="0" normalizeH="0" baseline="0" noProof="0" dirty="0">
                <a:ln>
                  <a:noFill/>
                </a:ln>
                <a:solidFill>
                  <a:srgbClr val="000000"/>
                </a:solidFill>
                <a:effectLst/>
                <a:uLnTx/>
                <a:uFillTx/>
                <a:latin typeface="+mn-ea"/>
                <a:ea typeface="+mn-ea"/>
                <a:cs typeface="+mn-cs"/>
              </a:rPr>
              <a:t>を活用した業務効率化</a:t>
            </a:r>
            <a:r>
              <a:rPr kumimoji="1" lang="ja-JP" altLang="en-US" sz="1600" b="1" i="0" u="none" strike="noStrike" kern="1200" cap="none" spc="0" normalizeH="0" baseline="0" noProof="0" dirty="0">
                <a:ln>
                  <a:noFill/>
                </a:ln>
                <a:solidFill>
                  <a:srgbClr val="000000"/>
                </a:solidFill>
                <a:effectLst/>
                <a:uLnTx/>
                <a:uFillTx/>
                <a:latin typeface="+mn-ea"/>
                <a:ea typeface="+mn-ea"/>
              </a:rPr>
              <a:t>推進</a:t>
            </a:r>
            <a:r>
              <a:rPr lang="ja-JP" altLang="en-US" sz="1600" b="1" dirty="0">
                <a:solidFill>
                  <a:srgbClr val="000000"/>
                </a:solidFill>
                <a:latin typeface="+mn-ea"/>
                <a:ea typeface="+mn-ea"/>
              </a:rPr>
              <a:t>事業 </a:t>
            </a:r>
            <a:r>
              <a:rPr kumimoji="1" lang="ja-JP" altLang="en-US" sz="1600" b="1" i="0" u="none" strike="noStrike" kern="1200" cap="none" spc="0" normalizeH="0" baseline="0" noProof="0" dirty="0">
                <a:ln>
                  <a:noFill/>
                </a:ln>
                <a:solidFill>
                  <a:srgbClr val="000000"/>
                </a:solidFill>
                <a:effectLst/>
                <a:uLnTx/>
                <a:uFillTx/>
                <a:latin typeface="+mn-ea"/>
                <a:ea typeface="+mn-ea"/>
                <a:cs typeface="+mn-cs"/>
              </a:rPr>
              <a:t>　　　　　　　　　　　　　　　　　　　　 （　１億６，３００万円）</a:t>
            </a:r>
            <a:endParaRPr kumimoji="1" lang="en-US" altLang="ja-JP" sz="1600" b="1" i="0" u="none" strike="noStrike" kern="1200" cap="none" spc="0" normalizeH="0" baseline="0" noProof="0" dirty="0">
              <a:ln>
                <a:noFill/>
              </a:ln>
              <a:solidFill>
                <a:srgbClr val="000000"/>
              </a:solidFill>
              <a:effectLst/>
              <a:uLnTx/>
              <a:uFillTx/>
              <a:latin typeface="+mn-ea"/>
              <a:ea typeface="+mn-ea"/>
              <a:cs typeface="+mn-cs"/>
            </a:endParaRPr>
          </a:p>
        </p:txBody>
      </p:sp>
      <p:sp>
        <p:nvSpPr>
          <p:cNvPr id="41" name="テキスト ボックス 40"/>
          <p:cNvSpPr txBox="1"/>
          <p:nvPr/>
        </p:nvSpPr>
        <p:spPr>
          <a:xfrm>
            <a:off x="407924" y="614073"/>
            <a:ext cx="8629622" cy="338554"/>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tab pos="6723063" algn="l"/>
              </a:tabLst>
              <a:defRPr/>
            </a:pPr>
            <a:r>
              <a:rPr kumimoji="1" lang="ja-JP" altLang="en-US" sz="1600" b="1" i="0" u="none" strike="noStrike" kern="1200" cap="none" spc="0" normalizeH="0" baseline="0" noProof="0" dirty="0">
                <a:ln>
                  <a:noFill/>
                </a:ln>
                <a:solidFill>
                  <a:srgbClr val="000000"/>
                </a:solidFill>
                <a:effectLst/>
                <a:uLnTx/>
                <a:uFillTx/>
                <a:latin typeface="+mj-ea"/>
                <a:ea typeface="+mj-ea"/>
                <a:cs typeface="+mn-cs"/>
              </a:rPr>
              <a:t>■　</a:t>
            </a:r>
            <a:r>
              <a:rPr kumimoji="1" lang="ja-JP" altLang="en-US" sz="1600" b="1" i="0" u="none" strike="noStrike" kern="1200" cap="none" spc="0" normalizeH="0" baseline="0" noProof="0" dirty="0">
                <a:ln>
                  <a:noFill/>
                </a:ln>
                <a:solidFill>
                  <a:srgbClr val="000000"/>
                </a:solidFill>
                <a:effectLst/>
                <a:uLnTx/>
                <a:uFillTx/>
                <a:latin typeface="+mn-ea"/>
                <a:ea typeface="+mn-ea"/>
                <a:cs typeface="+mn-cs"/>
              </a:rPr>
              <a:t>バックオフィスＤＸ推進事業　　　　　　　　　　　　　　　　　　　　　　　　　　  　　（　</a:t>
            </a:r>
            <a:r>
              <a:rPr kumimoji="1" lang="zh-TW" altLang="en-US" sz="1600" b="1" i="0" u="none" strike="noStrike" kern="1200" cap="none" spc="0" normalizeH="0" baseline="0" noProof="0" dirty="0">
                <a:ln>
                  <a:noFill/>
                </a:ln>
                <a:effectLst/>
                <a:uLnTx/>
                <a:uFillTx/>
                <a:latin typeface="+mn-ea"/>
                <a:ea typeface="+mn-ea"/>
                <a:cs typeface="+mn-cs"/>
              </a:rPr>
              <a:t>８億８，７００万円</a:t>
            </a:r>
            <a:r>
              <a:rPr kumimoji="1" lang="ja-JP" altLang="en-US" sz="1600" b="1" i="0" u="none" strike="noStrike" kern="1200" cap="none" spc="0" normalizeH="0" baseline="0" noProof="0" dirty="0">
                <a:ln>
                  <a:noFill/>
                </a:ln>
                <a:solidFill>
                  <a:srgbClr val="000000"/>
                </a:solidFill>
                <a:effectLst/>
                <a:uLnTx/>
                <a:uFillTx/>
                <a:latin typeface="+mn-ea"/>
                <a:ea typeface="+mn-ea"/>
                <a:cs typeface="+mn-cs"/>
              </a:rPr>
              <a:t>）</a:t>
            </a:r>
            <a:endParaRPr kumimoji="1" lang="en-US" altLang="ja-JP" sz="1600" b="1" i="0" u="none" strike="noStrike" kern="1200" cap="none" spc="0" normalizeH="0" baseline="0" noProof="0" dirty="0">
              <a:ln>
                <a:noFill/>
              </a:ln>
              <a:solidFill>
                <a:srgbClr val="000000"/>
              </a:solidFill>
              <a:effectLst/>
              <a:uLnTx/>
              <a:uFillTx/>
              <a:latin typeface="+mn-ea"/>
              <a:ea typeface="+mn-ea"/>
              <a:cs typeface="+mn-cs"/>
            </a:endParaRPr>
          </a:p>
        </p:txBody>
      </p:sp>
      <p:sp>
        <p:nvSpPr>
          <p:cNvPr id="44" name="Rectangle 5"/>
          <p:cNvSpPr>
            <a:spLocks noChangeArrowheads="1"/>
          </p:cNvSpPr>
          <p:nvPr/>
        </p:nvSpPr>
        <p:spPr bwMode="auto">
          <a:xfrm>
            <a:off x="609231" y="1863764"/>
            <a:ext cx="8134100" cy="4715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9" tIns="38964" rIns="77929" bIns="38964"/>
          <a:lstStyle>
            <a:lvl1pPr>
              <a:defRPr kumimoji="1">
                <a:solidFill>
                  <a:schemeClr val="tx1"/>
                </a:solidFill>
                <a:latin typeface="Arial" panose="020B0604020202020204" pitchFamily="34" charset="0"/>
                <a:ea typeface="ＭＳ Ｐゴシック" panose="020B0600070205080204" pitchFamily="50" charset="-128"/>
              </a:defRPr>
            </a:lvl1pPr>
            <a:lvl2pPr marL="503238" indent="-266700">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285750" indent="-285750" eaLnBrk="1" hangingPunct="1">
              <a:lnSpc>
                <a:spcPts val="1500"/>
              </a:lnSpc>
              <a:spcBef>
                <a:spcPts val="175"/>
              </a:spcBef>
              <a:spcAft>
                <a:spcPts val="175"/>
              </a:spcAft>
              <a:buFont typeface="Wingdings" panose="05000000000000000000" pitchFamily="2" charset="2"/>
              <a:buChar char="Ø"/>
            </a:pPr>
            <a:r>
              <a:rPr lang="ja-JP" altLang="en-US" sz="1400" dirty="0">
                <a:latin typeface="+mn-ea"/>
              </a:rPr>
              <a:t>職員の業務効率化、作業の負荷軽減及び業務品質向上をめざし、生成ＡＩの本格的な</a:t>
            </a:r>
            <a:endParaRPr lang="en-US" altLang="ja-JP" sz="1400" dirty="0">
              <a:latin typeface="+mn-ea"/>
            </a:endParaRPr>
          </a:p>
          <a:p>
            <a:pPr eaLnBrk="1" hangingPunct="1">
              <a:lnSpc>
                <a:spcPts val="1500"/>
              </a:lnSpc>
              <a:spcBef>
                <a:spcPts val="175"/>
              </a:spcBef>
              <a:spcAft>
                <a:spcPts val="175"/>
              </a:spcAft>
            </a:pPr>
            <a:r>
              <a:rPr lang="ja-JP" altLang="en-US" sz="1400" dirty="0">
                <a:latin typeface="+mn-ea"/>
              </a:rPr>
              <a:t>　　 利用環境を構築</a:t>
            </a:r>
          </a:p>
        </p:txBody>
      </p:sp>
      <p:sp>
        <p:nvSpPr>
          <p:cNvPr id="6" name="角丸四角形 37">
            <a:extLst>
              <a:ext uri="{FF2B5EF4-FFF2-40B4-BE49-F238E27FC236}">
                <a16:creationId xmlns:a16="http://schemas.microsoft.com/office/drawing/2014/main" id="{86C74AF2-2B81-0CCB-86E8-9679AFC485EF}"/>
              </a:ext>
            </a:extLst>
          </p:cNvPr>
          <p:cNvSpPr/>
          <p:nvPr/>
        </p:nvSpPr>
        <p:spPr>
          <a:xfrm>
            <a:off x="106454" y="648436"/>
            <a:ext cx="288925" cy="288000"/>
          </a:xfrm>
          <a:prstGeom prst="roundRect">
            <a:avLst/>
          </a:prstGeom>
          <a:noFill/>
          <a:ln w="31750" cmpd="sng">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00" tIns="0" rIns="91400" bIns="35983"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000000"/>
                </a:solidFill>
                <a:effectLst/>
                <a:uLnTx/>
                <a:uFillTx/>
                <a:latin typeface="HG丸ｺﾞｼｯｸM-PRO" pitchFamily="50" charset="-128"/>
                <a:ea typeface="HG丸ｺﾞｼｯｸM-PRO" pitchFamily="50" charset="-128"/>
                <a:cs typeface="+mn-cs"/>
              </a:rPr>
              <a:t>拡</a:t>
            </a:r>
          </a:p>
        </p:txBody>
      </p:sp>
      <p:sp>
        <p:nvSpPr>
          <p:cNvPr id="8" name="Rectangle 5">
            <a:extLst>
              <a:ext uri="{FF2B5EF4-FFF2-40B4-BE49-F238E27FC236}">
                <a16:creationId xmlns:a16="http://schemas.microsoft.com/office/drawing/2014/main" id="{51E921A1-C815-522C-159E-4B66760451FB}"/>
              </a:ext>
            </a:extLst>
          </p:cNvPr>
          <p:cNvSpPr>
            <a:spLocks noChangeArrowheads="1"/>
          </p:cNvSpPr>
          <p:nvPr/>
        </p:nvSpPr>
        <p:spPr bwMode="auto">
          <a:xfrm>
            <a:off x="563611" y="3248816"/>
            <a:ext cx="8321344" cy="49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9" tIns="38964" rIns="77929" bIns="38964"/>
          <a:lstStyle>
            <a:lvl1pPr>
              <a:defRPr kumimoji="1">
                <a:solidFill>
                  <a:schemeClr val="tx1"/>
                </a:solidFill>
                <a:latin typeface="Arial" panose="020B0604020202020204" pitchFamily="34" charset="0"/>
                <a:ea typeface="ＭＳ Ｐゴシック" panose="020B0600070205080204" pitchFamily="50" charset="-128"/>
              </a:defRPr>
            </a:lvl1pPr>
            <a:lvl2pPr marL="503238" indent="-266700">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285750" indent="-285750" eaLnBrk="1" hangingPunct="1">
              <a:lnSpc>
                <a:spcPts val="1500"/>
              </a:lnSpc>
              <a:spcBef>
                <a:spcPts val="175"/>
              </a:spcBef>
              <a:spcAft>
                <a:spcPts val="175"/>
              </a:spcAft>
              <a:buFont typeface="Wingdings" panose="05000000000000000000" pitchFamily="2" charset="2"/>
              <a:buChar char="Ø"/>
            </a:pPr>
            <a:r>
              <a:rPr lang="ja-JP" altLang="en-US" sz="1400" dirty="0"/>
              <a:t>住民情報関係２０業務のＢＰＲ（業務の見直し）やガバメントクラウドで稼働する標準準拠システムへの移行など庁内プロジェクトを推進</a:t>
            </a:r>
          </a:p>
        </p:txBody>
      </p:sp>
      <p:sp>
        <p:nvSpPr>
          <p:cNvPr id="4" name="角丸四角形 27">
            <a:extLst>
              <a:ext uri="{FF2B5EF4-FFF2-40B4-BE49-F238E27FC236}">
                <a16:creationId xmlns:a16="http://schemas.microsoft.com/office/drawing/2014/main" id="{08C9D1E7-54B5-958A-B7C3-C662225735F0}"/>
              </a:ext>
            </a:extLst>
          </p:cNvPr>
          <p:cNvSpPr/>
          <p:nvPr/>
        </p:nvSpPr>
        <p:spPr>
          <a:xfrm>
            <a:off x="118646" y="1541731"/>
            <a:ext cx="288000" cy="286876"/>
          </a:xfrm>
          <a:prstGeom prst="roundRect">
            <a:avLst>
              <a:gd name="adj" fmla="val 50000"/>
            </a:avLst>
          </a:prstGeom>
          <a:solidFill>
            <a:schemeClr val="bg1"/>
          </a:solidFill>
          <a:ln w="254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0752" tIns="0" rIns="90752" bIns="35729"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000000"/>
                </a:solidFill>
                <a:effectLst/>
                <a:uLnTx/>
                <a:uFillTx/>
                <a:latin typeface="HG丸ｺﾞｼｯｸM-PRO" pitchFamily="50" charset="-128"/>
                <a:ea typeface="HG丸ｺﾞｼｯｸM-PRO" pitchFamily="50" charset="-128"/>
                <a:cs typeface="+mn-cs"/>
              </a:rPr>
              <a:t>新</a:t>
            </a:r>
          </a:p>
        </p:txBody>
      </p:sp>
      <p:sp>
        <p:nvSpPr>
          <p:cNvPr id="16" name="テキスト ボックス 15">
            <a:extLst>
              <a:ext uri="{FF2B5EF4-FFF2-40B4-BE49-F238E27FC236}">
                <a16:creationId xmlns:a16="http://schemas.microsoft.com/office/drawing/2014/main" id="{B995ABB7-0227-7195-76C1-127D029771BF}"/>
              </a:ext>
            </a:extLst>
          </p:cNvPr>
          <p:cNvSpPr txBox="1"/>
          <p:nvPr/>
        </p:nvSpPr>
        <p:spPr>
          <a:xfrm>
            <a:off x="388160" y="2972743"/>
            <a:ext cx="9018860" cy="338554"/>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tab pos="8432800" algn="l"/>
                <a:tab pos="8610600" algn="l"/>
                <a:tab pos="8704263" algn="l"/>
              </a:tabLst>
              <a:defRPr/>
            </a:pPr>
            <a:r>
              <a:rPr kumimoji="1" lang="ja-JP" altLang="en-US" sz="1600" b="1" i="0" u="none" strike="noStrike" kern="1200" cap="none" spc="0" normalizeH="0" baseline="0" noProof="0" dirty="0">
                <a:ln>
                  <a:noFill/>
                </a:ln>
                <a:solidFill>
                  <a:srgbClr val="000000"/>
                </a:solidFill>
                <a:effectLst/>
                <a:uLnTx/>
                <a:uFillTx/>
                <a:latin typeface="+mn-ea"/>
                <a:ea typeface="+mn-ea"/>
                <a:cs typeface="+mn-cs"/>
              </a:rPr>
              <a:t>■　自治体情報システム標準化・共通化事業　　　　</a:t>
            </a:r>
            <a:r>
              <a:rPr lang="ja-JP" altLang="en-US" sz="1600" b="1" dirty="0">
                <a:solidFill>
                  <a:srgbClr val="000000"/>
                </a:solidFill>
                <a:latin typeface="+mn-ea"/>
                <a:ea typeface="+mn-ea"/>
              </a:rPr>
              <a:t> </a:t>
            </a:r>
            <a:r>
              <a:rPr kumimoji="1" lang="ja-JP" altLang="en-US" sz="1600" b="1" i="0" u="none" strike="noStrike" kern="1200" cap="none" spc="0" normalizeH="0" baseline="0" noProof="0" dirty="0">
                <a:ln>
                  <a:noFill/>
                </a:ln>
                <a:solidFill>
                  <a:srgbClr val="000000"/>
                </a:solidFill>
                <a:effectLst/>
                <a:uLnTx/>
                <a:uFillTx/>
                <a:latin typeface="+mn-ea"/>
                <a:ea typeface="+mn-ea"/>
                <a:cs typeface="+mn-cs"/>
              </a:rPr>
              <a:t>　　　　　　　　　　　　　　　</a:t>
            </a:r>
            <a:r>
              <a:rPr lang="ja-JP" altLang="en-US" sz="1600" b="1" dirty="0">
                <a:solidFill>
                  <a:srgbClr val="000000"/>
                </a:solidFill>
                <a:latin typeface="+mn-ea"/>
                <a:ea typeface="+mn-ea"/>
              </a:rPr>
              <a:t> </a:t>
            </a:r>
            <a:r>
              <a:rPr kumimoji="1" lang="ja-JP" altLang="en-US" sz="1600" b="1" i="0" u="none" strike="noStrike" kern="1200" cap="none" spc="0" normalizeH="0" baseline="0" noProof="0" dirty="0">
                <a:ln>
                  <a:noFill/>
                </a:ln>
                <a:solidFill>
                  <a:srgbClr val="000000"/>
                </a:solidFill>
                <a:effectLst/>
                <a:uLnTx/>
                <a:uFillTx/>
                <a:latin typeface="+mn-ea"/>
                <a:ea typeface="+mn-ea"/>
                <a:cs typeface="+mn-cs"/>
              </a:rPr>
              <a:t>（</a:t>
            </a:r>
            <a:r>
              <a:rPr lang="ja-JP" altLang="en-US" sz="1600" b="1" dirty="0">
                <a:solidFill>
                  <a:srgbClr val="000000"/>
                </a:solidFill>
                <a:latin typeface="+mn-ea"/>
                <a:ea typeface="+mn-ea"/>
              </a:rPr>
              <a:t>３７</a:t>
            </a:r>
            <a:r>
              <a:rPr kumimoji="1" lang="zh-TW" altLang="en-US" sz="1600" b="1" i="0" u="none" strike="noStrike" kern="1200" cap="none" spc="0" normalizeH="0" baseline="0" noProof="0" dirty="0">
                <a:ln>
                  <a:noFill/>
                </a:ln>
                <a:effectLst/>
                <a:uLnTx/>
                <a:uFillTx/>
                <a:latin typeface="+mn-ea"/>
                <a:ea typeface="+mn-ea"/>
                <a:cs typeface="+mn-cs"/>
              </a:rPr>
              <a:t>億</a:t>
            </a:r>
            <a:r>
              <a:rPr lang="ja-JP" altLang="en-US" sz="1600" b="1" dirty="0">
                <a:latin typeface="+mn-ea"/>
                <a:ea typeface="+mn-ea"/>
              </a:rPr>
              <a:t>８，９００万</a:t>
            </a:r>
            <a:r>
              <a:rPr kumimoji="1" lang="ja-JP" altLang="en-US" sz="1600" b="1" i="0" u="none" strike="noStrike" kern="1200" cap="none" spc="0" normalizeH="0" baseline="0" noProof="0" dirty="0">
                <a:ln>
                  <a:noFill/>
                </a:ln>
                <a:effectLst/>
                <a:uLnTx/>
                <a:uFillTx/>
                <a:latin typeface="+mn-ea"/>
                <a:ea typeface="+mn-ea"/>
                <a:cs typeface="+mn-cs"/>
              </a:rPr>
              <a:t>円</a:t>
            </a:r>
            <a:r>
              <a:rPr kumimoji="1" lang="ja-JP" altLang="en-US" sz="1600" b="1" i="0" u="none" strike="noStrike" kern="1200" cap="none" spc="0" normalizeH="0" baseline="0" noProof="0" dirty="0">
                <a:ln>
                  <a:noFill/>
                </a:ln>
                <a:solidFill>
                  <a:srgbClr val="000000"/>
                </a:solidFill>
                <a:effectLst/>
                <a:uLnTx/>
                <a:uFillTx/>
                <a:latin typeface="+mn-ea"/>
                <a:ea typeface="+mn-ea"/>
                <a:cs typeface="+mn-cs"/>
              </a:rPr>
              <a:t>）</a:t>
            </a:r>
            <a:endParaRPr kumimoji="1" lang="en-US" altLang="ja-JP" sz="1600" b="1" i="0" u="none" strike="noStrike" kern="1200" cap="none" spc="0" normalizeH="0" baseline="0" noProof="0" dirty="0">
              <a:ln>
                <a:noFill/>
              </a:ln>
              <a:solidFill>
                <a:srgbClr val="000000"/>
              </a:solidFill>
              <a:effectLst/>
              <a:uLnTx/>
              <a:uFillTx/>
              <a:latin typeface="+mn-ea"/>
              <a:ea typeface="+mn-ea"/>
              <a:cs typeface="+mn-cs"/>
            </a:endParaRPr>
          </a:p>
        </p:txBody>
      </p:sp>
      <p:sp>
        <p:nvSpPr>
          <p:cNvPr id="24" name="四角形: 角を丸くする 23">
            <a:extLst>
              <a:ext uri="{FF2B5EF4-FFF2-40B4-BE49-F238E27FC236}">
                <a16:creationId xmlns:a16="http://schemas.microsoft.com/office/drawing/2014/main" id="{72553284-AA5F-D414-C5DE-094DEF651572}"/>
              </a:ext>
            </a:extLst>
          </p:cNvPr>
          <p:cNvSpPr/>
          <p:nvPr/>
        </p:nvSpPr>
        <p:spPr>
          <a:xfrm>
            <a:off x="6465741" y="704442"/>
            <a:ext cx="606095" cy="188367"/>
          </a:xfrm>
          <a:prstGeom prst="roundRect">
            <a:avLst/>
          </a:prstGeom>
          <a:solidFill>
            <a:srgbClr val="AF19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t>行政</a:t>
            </a:r>
          </a:p>
        </p:txBody>
      </p:sp>
      <p:sp>
        <p:nvSpPr>
          <p:cNvPr id="28" name="四角形: 角を丸くする 27">
            <a:extLst>
              <a:ext uri="{FF2B5EF4-FFF2-40B4-BE49-F238E27FC236}">
                <a16:creationId xmlns:a16="http://schemas.microsoft.com/office/drawing/2014/main" id="{43D9749E-A271-43E5-B3B3-2A660BAA6E50}"/>
              </a:ext>
            </a:extLst>
          </p:cNvPr>
          <p:cNvSpPr/>
          <p:nvPr/>
        </p:nvSpPr>
        <p:spPr>
          <a:xfrm>
            <a:off x="6465741" y="1605103"/>
            <a:ext cx="606095" cy="188367"/>
          </a:xfrm>
          <a:prstGeom prst="roundRect">
            <a:avLst/>
          </a:prstGeom>
          <a:solidFill>
            <a:srgbClr val="AF19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t>行政</a:t>
            </a:r>
          </a:p>
        </p:txBody>
      </p:sp>
      <p:sp>
        <p:nvSpPr>
          <p:cNvPr id="35" name="Rectangle 5">
            <a:extLst>
              <a:ext uri="{FF2B5EF4-FFF2-40B4-BE49-F238E27FC236}">
                <a16:creationId xmlns:a16="http://schemas.microsoft.com/office/drawing/2014/main" id="{098D9DF8-9E3E-8200-9275-2732507B8273}"/>
              </a:ext>
            </a:extLst>
          </p:cNvPr>
          <p:cNvSpPr>
            <a:spLocks noChangeArrowheads="1"/>
          </p:cNvSpPr>
          <p:nvPr/>
        </p:nvSpPr>
        <p:spPr bwMode="auto">
          <a:xfrm>
            <a:off x="609231" y="958991"/>
            <a:ext cx="8134100" cy="459113"/>
          </a:xfrm>
          <a:prstGeom prst="rect">
            <a:avLst/>
          </a:prstGeom>
          <a:noFill/>
          <a:ln w="9525">
            <a:noFill/>
            <a:miter lim="800000"/>
            <a:headEnd/>
            <a:tailEnd/>
          </a:ln>
        </p:spPr>
        <p:txBody>
          <a:bodyPr lIns="77929" tIns="38964" rIns="77929" bIns="38964"/>
          <a:lstStyle/>
          <a:p>
            <a:pPr marL="285750" lvl="0" indent="-285750" eaLnBrk="1" hangingPunct="1">
              <a:lnSpc>
                <a:spcPts val="1500"/>
              </a:lnSpc>
              <a:spcBef>
                <a:spcPts val="175"/>
              </a:spcBef>
              <a:spcAft>
                <a:spcPts val="175"/>
              </a:spcAft>
              <a:buFont typeface="Wingdings" panose="05000000000000000000" pitchFamily="2" charset="2"/>
              <a:buChar char="Ø"/>
              <a:defRPr/>
            </a:pPr>
            <a:r>
              <a:rPr kumimoji="1" lang="ja-JP" altLang="en-US" sz="1400" b="0" i="0"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rPr>
              <a:t>多くの職員が関わる人事・予算・会計・契約・文書等内部管理業務（バックオフィス）の全体最適化により、市役所組織全体のパフォーマンスの向上を実現</a:t>
            </a:r>
          </a:p>
        </p:txBody>
      </p:sp>
      <p:sp>
        <p:nvSpPr>
          <p:cNvPr id="3" name="テキスト ボックス 2">
            <a:extLst>
              <a:ext uri="{FF2B5EF4-FFF2-40B4-BE49-F238E27FC236}">
                <a16:creationId xmlns:a16="http://schemas.microsoft.com/office/drawing/2014/main" id="{66C0F685-8A6E-4A3D-A7D7-1477B5195989}"/>
              </a:ext>
            </a:extLst>
          </p:cNvPr>
          <p:cNvSpPr txBox="1"/>
          <p:nvPr/>
        </p:nvSpPr>
        <p:spPr>
          <a:xfrm>
            <a:off x="388160" y="4060483"/>
            <a:ext cx="8845717" cy="338554"/>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　スマートシティ戦略推進事業　　　　　　　　　　　　　  　　　　　　　　　　　　</a:t>
            </a:r>
            <a:r>
              <a:rPr lang="ja-JP" altLang="en-US" sz="1600" b="1" dirty="0">
                <a:solidFill>
                  <a:srgbClr val="000000"/>
                </a:solidFill>
              </a:rPr>
              <a:t>  </a:t>
            </a:r>
            <a:r>
              <a:rPr kumimoji="1" lang="ja-JP" altLang="en-US" sz="16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　（         　　</a:t>
            </a:r>
            <a:r>
              <a:rPr kumimoji="1" lang="ja-JP" altLang="en-US" sz="1600" b="1" i="0"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rPr>
              <a:t>９００</a:t>
            </a:r>
            <a:r>
              <a:rPr kumimoji="1" lang="ja-JP" altLang="en-US" sz="16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万円）</a:t>
            </a:r>
            <a:endParaRPr kumimoji="1" lang="en-US" altLang="ja-JP" sz="16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1" name="Rectangle 5">
            <a:extLst>
              <a:ext uri="{FF2B5EF4-FFF2-40B4-BE49-F238E27FC236}">
                <a16:creationId xmlns:a16="http://schemas.microsoft.com/office/drawing/2014/main" id="{C169E736-0240-8465-06E6-761DD80CCB76}"/>
              </a:ext>
            </a:extLst>
          </p:cNvPr>
          <p:cNvSpPr>
            <a:spLocks noChangeArrowheads="1"/>
          </p:cNvSpPr>
          <p:nvPr/>
        </p:nvSpPr>
        <p:spPr bwMode="auto">
          <a:xfrm>
            <a:off x="268332" y="3948343"/>
            <a:ext cx="8750527" cy="864223"/>
          </a:xfrm>
          <a:prstGeom prst="rect">
            <a:avLst/>
          </a:prstGeom>
          <a:noFill/>
          <a:ln w="12700">
            <a:solidFill>
              <a:schemeClr val="tx1"/>
            </a:solidFill>
            <a:miter lim="800000"/>
            <a:headEnd/>
            <a:tailEnd/>
          </a:ln>
        </p:spPr>
        <p:txBody>
          <a:bodyPr wrap="square" lIns="0" tIns="0" rIns="0" bIns="0">
            <a:noAutofit/>
          </a:bodyPr>
          <a:lstStyle/>
          <a:p>
            <a:pPr marL="0" marR="0" lvl="0" indent="0" algn="l" defTabSz="914400" rtl="0" eaLnBrk="1" fontAlgn="base" latinLnBrk="0" hangingPunct="1">
              <a:lnSpc>
                <a:spcPts val="15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sp>
        <p:nvSpPr>
          <p:cNvPr id="14" name="Rectangle 5">
            <a:extLst>
              <a:ext uri="{FF2B5EF4-FFF2-40B4-BE49-F238E27FC236}">
                <a16:creationId xmlns:a16="http://schemas.microsoft.com/office/drawing/2014/main" id="{F2A315CA-A9C8-9E1D-8799-C4D2BD6ECCFA}"/>
              </a:ext>
            </a:extLst>
          </p:cNvPr>
          <p:cNvSpPr>
            <a:spLocks noChangeArrowheads="1"/>
          </p:cNvSpPr>
          <p:nvPr/>
        </p:nvSpPr>
        <p:spPr bwMode="auto">
          <a:xfrm>
            <a:off x="614848" y="4352302"/>
            <a:ext cx="8221615" cy="384721"/>
          </a:xfrm>
          <a:prstGeom prst="rect">
            <a:avLst/>
          </a:prstGeom>
          <a:noFill/>
          <a:ln w="9525">
            <a:noFill/>
            <a:miter lim="800000"/>
            <a:headEnd/>
            <a:tailEnd/>
          </a:ln>
        </p:spPr>
        <p:txBody>
          <a:bodyPr wrap="square" lIns="0" tIns="0" rIns="0" bIns="0">
            <a:spAutoFit/>
          </a:bodyPr>
          <a:lstStyle/>
          <a:p>
            <a:pPr marL="285750" marR="0" lvl="0" indent="-285750" algn="l" defTabSz="914400" rtl="0" eaLnBrk="1" fontAlgn="base" latinLnBrk="0" hangingPunct="1">
              <a:lnSpc>
                <a:spcPts val="1500"/>
              </a:lnSpc>
              <a:spcBef>
                <a:spcPts val="175"/>
              </a:spcBef>
              <a:spcAft>
                <a:spcPts val="175"/>
              </a:spcAft>
              <a:buClrTx/>
              <a:buSzTx/>
              <a:buFont typeface="Wingdings" panose="05000000000000000000" pitchFamily="2" charset="2"/>
              <a:buChar char="Ø"/>
              <a:tabLst/>
              <a:defRPr/>
            </a:pPr>
            <a:r>
              <a:rPr kumimoji="1" lang="ja-JP" altLang="en-US" sz="1400" b="0" i="0" u="none" strike="noStrike" kern="1200" cap="none" spc="0" normalizeH="0" baseline="0" noProof="0" dirty="0">
                <a:ln>
                  <a:noFill/>
                </a:ln>
                <a:solidFill>
                  <a:srgbClr val="000000"/>
                </a:solidFill>
                <a:effectLst/>
                <a:uLnTx/>
                <a:uFillTx/>
                <a:latin typeface="ＭＳ Ｐゴシック"/>
                <a:ea typeface="ＭＳ Ｐゴシック" panose="020B0600070205080204" pitchFamily="50" charset="-128"/>
                <a:cs typeface="+mn-cs"/>
              </a:rPr>
              <a:t>府・市が連携して、住民の生活の質（ＱｏＬ）の向上を目標に掲げた「大阪スマートシティ戦略」の取組を推進するとともに、スーパーシティ構想について先端的サービスや規制改革の実現に向けた取組を実施</a:t>
            </a:r>
            <a:endParaRPr kumimoji="1" lang="en-US" altLang="ja-JP" sz="1400" b="0" i="0" u="none" strike="noStrike" kern="1200" cap="none" spc="0" normalizeH="0" baseline="0" noProof="0" dirty="0">
              <a:ln>
                <a:noFill/>
              </a:ln>
              <a:solidFill>
                <a:srgbClr val="000000"/>
              </a:solidFill>
              <a:effectLst/>
              <a:uLnTx/>
              <a:uFillTx/>
              <a:latin typeface="ＭＳ Ｐゴシック"/>
              <a:ea typeface="ＭＳ Ｐゴシック" panose="020B0600070205080204" pitchFamily="50" charset="-128"/>
              <a:cs typeface="+mn-cs"/>
            </a:endParaRPr>
          </a:p>
        </p:txBody>
      </p:sp>
      <p:sp>
        <p:nvSpPr>
          <p:cNvPr id="7" name="Rectangle 4">
            <a:extLst>
              <a:ext uri="{FF2B5EF4-FFF2-40B4-BE49-F238E27FC236}">
                <a16:creationId xmlns:a16="http://schemas.microsoft.com/office/drawing/2014/main" id="{7AA13506-5F5D-116B-A0A9-687E835C629E}"/>
              </a:ext>
            </a:extLst>
          </p:cNvPr>
          <p:cNvSpPr>
            <a:spLocks noChangeArrowheads="1"/>
          </p:cNvSpPr>
          <p:nvPr/>
        </p:nvSpPr>
        <p:spPr bwMode="auto">
          <a:xfrm>
            <a:off x="106455" y="2675457"/>
            <a:ext cx="4126110" cy="324910"/>
          </a:xfrm>
          <a:prstGeom prst="rect">
            <a:avLst/>
          </a:prstGeom>
          <a:gradFill flip="none" rotWithShape="1">
            <a:gsLst>
              <a:gs pos="100000">
                <a:srgbClr val="000099"/>
              </a:gs>
              <a:gs pos="100000">
                <a:schemeClr val="bg1"/>
              </a:gs>
            </a:gsLst>
            <a:lin ang="0" scaled="1"/>
            <a:tileRect/>
          </a:gradFill>
          <a:ln w="38100" algn="ctr">
            <a:noFill/>
            <a:miter lim="800000"/>
            <a:headEnd/>
            <a:tailEnd/>
          </a:ln>
          <a:effectLst/>
        </p:spPr>
        <p:txBody>
          <a:bodyPr wrap="square" lIns="77929" tIns="38964" rIns="77929" bIns="38964" anchor="ctr">
            <a:spAutoFit/>
          </a:bodyPr>
          <a:lstStyle/>
          <a:p>
            <a:pPr lvl="0" eaLnBrk="1" hangingPunct="1">
              <a:defRPr/>
            </a:pPr>
            <a:r>
              <a:rPr lang="ja-JP" altLang="en-US" sz="1600" dirty="0">
                <a:solidFill>
                  <a:srgbClr val="FFFFFF"/>
                </a:solidFill>
                <a:effectLst>
                  <a:outerShdw blurRad="38100" dist="38100" dir="2700000" algn="tl">
                    <a:srgbClr val="000000">
                      <a:alpha val="43137"/>
                    </a:srgbClr>
                  </a:outerShdw>
                </a:effectLst>
                <a:ea typeface="HG創英角ｺﾞｼｯｸUB" pitchFamily="49" charset="-128"/>
              </a:rPr>
              <a:t>自治体情報システム標準化・共通化の推進　 　　　　　　　　　　　　　　</a:t>
            </a:r>
          </a:p>
        </p:txBody>
      </p:sp>
      <p:sp>
        <p:nvSpPr>
          <p:cNvPr id="9" name="Rectangle 4">
            <a:extLst>
              <a:ext uri="{FF2B5EF4-FFF2-40B4-BE49-F238E27FC236}">
                <a16:creationId xmlns:a16="http://schemas.microsoft.com/office/drawing/2014/main" id="{ED7C76B9-E573-57AC-905E-C598DB831DB3}"/>
              </a:ext>
            </a:extLst>
          </p:cNvPr>
          <p:cNvSpPr>
            <a:spLocks noChangeArrowheads="1"/>
          </p:cNvSpPr>
          <p:nvPr/>
        </p:nvSpPr>
        <p:spPr bwMode="auto">
          <a:xfrm>
            <a:off x="106454" y="3772717"/>
            <a:ext cx="2653736" cy="324910"/>
          </a:xfrm>
          <a:prstGeom prst="rect">
            <a:avLst/>
          </a:prstGeom>
          <a:gradFill flip="none" rotWithShape="1">
            <a:gsLst>
              <a:gs pos="100000">
                <a:srgbClr val="000099"/>
              </a:gs>
              <a:gs pos="100000">
                <a:schemeClr val="bg1"/>
              </a:gs>
            </a:gsLst>
            <a:lin ang="0" scaled="1"/>
            <a:tileRect/>
          </a:gradFill>
          <a:ln w="38100" algn="ctr">
            <a:noFill/>
            <a:miter lim="800000"/>
            <a:headEnd/>
            <a:tailEnd/>
          </a:ln>
          <a:effectLst/>
        </p:spPr>
        <p:txBody>
          <a:bodyPr wrap="square" lIns="77929" tIns="38964" rIns="77929" bIns="38964" anchor="ctr">
            <a:spAutoFit/>
          </a:bodyPr>
          <a:lstStyle/>
          <a:p>
            <a:pPr lvl="0" eaLnBrk="1" hangingPunct="1">
              <a:defRPr/>
            </a:pPr>
            <a:r>
              <a:rPr lang="ja-JP" altLang="en-US" sz="1600" dirty="0">
                <a:solidFill>
                  <a:srgbClr val="FFFFFF"/>
                </a:solidFill>
                <a:effectLst>
                  <a:outerShdw blurRad="38100" dist="38100" dir="2700000" algn="tl">
                    <a:srgbClr val="000000">
                      <a:alpha val="43137"/>
                    </a:srgbClr>
                  </a:outerShdw>
                </a:effectLst>
                <a:ea typeface="HG創英角ｺﾞｼｯｸUB" pitchFamily="49" charset="-128"/>
              </a:rPr>
              <a:t>スマートシティ戦略の推進　 　　　　　　　　　　　　　　</a:t>
            </a:r>
          </a:p>
        </p:txBody>
      </p:sp>
      <p:pic>
        <p:nvPicPr>
          <p:cNvPr id="18" name="図 17" descr="黒い背景と男性の絵&#10;&#10;低い精度で自動的に生成された説明">
            <a:extLst>
              <a:ext uri="{FF2B5EF4-FFF2-40B4-BE49-F238E27FC236}">
                <a16:creationId xmlns:a16="http://schemas.microsoft.com/office/drawing/2014/main" id="{881AE6D1-072B-37D9-9286-1031AEFDA923}"/>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7393881" y="1961919"/>
            <a:ext cx="792000" cy="792000"/>
          </a:xfrm>
          <a:prstGeom prst="rect">
            <a:avLst/>
          </a:prstGeom>
        </p:spPr>
      </p:pic>
      <p:pic>
        <p:nvPicPr>
          <p:cNvPr id="12" name="図 11" descr="黒い背景に白い文字がある&#10;&#10;低い精度で自動的に生成された説明">
            <a:extLst>
              <a:ext uri="{FF2B5EF4-FFF2-40B4-BE49-F238E27FC236}">
                <a16:creationId xmlns:a16="http://schemas.microsoft.com/office/drawing/2014/main" id="{585E1094-C8EC-C04F-1D52-AD65C2F31DC4}"/>
              </a:ext>
            </a:extLst>
          </p:cNvPr>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7794416" y="1817619"/>
            <a:ext cx="513833" cy="513833"/>
          </a:xfrm>
          <a:prstGeom prst="rect">
            <a:avLst/>
          </a:prstGeom>
        </p:spPr>
      </p:pic>
      <p:sp>
        <p:nvSpPr>
          <p:cNvPr id="10" name="スライド番号プレースホルダ 3">
            <a:extLst>
              <a:ext uri="{FF2B5EF4-FFF2-40B4-BE49-F238E27FC236}">
                <a16:creationId xmlns:a16="http://schemas.microsoft.com/office/drawing/2014/main" id="{4251D35B-265B-4F2F-A982-B29F88873529}"/>
              </a:ext>
            </a:extLst>
          </p:cNvPr>
          <p:cNvSpPr txBox="1">
            <a:spLocks noGrp="1"/>
          </p:cNvSpPr>
          <p:nvPr/>
        </p:nvSpPr>
        <p:spPr bwMode="auto">
          <a:xfrm>
            <a:off x="7010400" y="4786313"/>
            <a:ext cx="2133600" cy="357187"/>
          </a:xfrm>
          <a:prstGeom prst="rect">
            <a:avLst/>
          </a:prstGeom>
          <a:noFill/>
          <a:ln>
            <a:miter lim="800000"/>
            <a:headEnd/>
            <a:tailEnd/>
          </a:ln>
        </p:spPr>
        <p:txBody>
          <a:bodyPr lIns="77928" tIns="38964" rIns="77928" bIns="38964"/>
          <a:lstStyle/>
          <a:p>
            <a:pPr algn="r" eaLnBrk="1" hangingPunct="1">
              <a:defRPr/>
            </a:pPr>
            <a:fld id="{8FFDCF82-61BD-41EF-A490-9375BDA4C9D1}" type="slidenum">
              <a:rPr lang="en-US" altLang="ja-JP" sz="2000" b="1" smtClean="0">
                <a:effectLst>
                  <a:outerShdw blurRad="38100" dist="38100" dir="2700000" algn="tl">
                    <a:srgbClr val="C0C0C0"/>
                  </a:outerShdw>
                </a:effectLst>
                <a:latin typeface="ＭＳ Ｐゴシック" panose="020B0600070205080204" pitchFamily="50" charset="-128"/>
                <a:cs typeface="Arial" panose="020B0604020202020204" pitchFamily="34" charset="0"/>
              </a:rPr>
              <a:t>48</a:t>
            </a:fld>
            <a:endParaRPr lang="en-US" altLang="ja-JP" sz="2000" b="1" dirty="0">
              <a:effectLst>
                <a:outerShdw blurRad="38100" dist="38100" dir="2700000" algn="tl">
                  <a:srgbClr val="C0C0C0"/>
                </a:outerShdw>
              </a:effectLst>
              <a:latin typeface="ＭＳ Ｐゴシック" panose="020B0600070205080204" pitchFamily="50" charset="-128"/>
              <a:cs typeface="Arial" panose="020B0604020202020204" pitchFamily="34" charset="0"/>
            </a:endParaRPr>
          </a:p>
        </p:txBody>
      </p:sp>
    </p:spTree>
    <p:extLst>
      <p:ext uri="{BB962C8B-B14F-4D97-AF65-F5344CB8AC3E}">
        <p14:creationId xmlns:p14="http://schemas.microsoft.com/office/powerpoint/2010/main" val="2017442880"/>
      </p:ext>
    </p:extLst>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26548</TotalTime>
  <Words>673</Words>
  <Application>Microsoft Office PowerPoint</Application>
  <PresentationFormat>画面に合わせる (16:9)</PresentationFormat>
  <Paragraphs>53</Paragraphs>
  <Slides>4</Slides>
  <Notes>4</Notes>
  <HiddenSlides>0</HiddenSlides>
  <MMClips>0</MMClips>
  <ScaleCrop>false</ScaleCrop>
  <HeadingPairs>
    <vt:vector size="8" baseType="variant">
      <vt:variant>
        <vt:lpstr>使用されているフォント</vt:lpstr>
      </vt:variant>
      <vt:variant>
        <vt:i4>7</vt:i4>
      </vt:variant>
      <vt:variant>
        <vt:lpstr>テーマ</vt:lpstr>
      </vt:variant>
      <vt:variant>
        <vt:i4>1</vt:i4>
      </vt:variant>
      <vt:variant>
        <vt:lpstr>スライド タイトル</vt:lpstr>
      </vt:variant>
      <vt:variant>
        <vt:i4>4</vt:i4>
      </vt:variant>
      <vt:variant>
        <vt:lpstr>目的別スライド ショー</vt:lpstr>
      </vt:variant>
      <vt:variant>
        <vt:i4>1</vt:i4>
      </vt:variant>
    </vt:vector>
  </HeadingPairs>
  <TitlesOfParts>
    <vt:vector size="13" baseType="lpstr">
      <vt:lpstr>HGP創英角ｺﾞｼｯｸUB</vt:lpstr>
      <vt:lpstr>HG丸ｺﾞｼｯｸM-PRO</vt:lpstr>
      <vt:lpstr>HG創英角ｺﾞｼｯｸUB</vt:lpstr>
      <vt:lpstr>ＭＳ Ｐゴシック</vt:lpstr>
      <vt:lpstr>Yu Gothic UI</vt:lpstr>
      <vt:lpstr>Arial</vt:lpstr>
      <vt:lpstr>Wingdings</vt:lpstr>
      <vt:lpstr>標準デザイン</vt:lpstr>
      <vt:lpstr>PowerPoint プレゼンテーション</vt:lpstr>
      <vt:lpstr>PowerPoint プレゼンテーション</vt:lpstr>
      <vt:lpstr>PowerPoint プレゼンテーション</vt:lpstr>
      <vt:lpstr>PowerPoint プレゼンテーション</vt:lpstr>
      <vt:lpstr>Ｒ３市長会見</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
  <cp:lastPrinted>2024-02-02T08:44:19Z</cp:lastPrinted>
  <dcterms:created xsi:type="dcterms:W3CDTF">2011-01-05T04:40:46Z</dcterms:created>
  <dcterms:modified xsi:type="dcterms:W3CDTF">2024-02-08T02:15:52Z</dcterms:modified>
</cp:coreProperties>
</file>