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49" saveSubsetFonts="1">
  <p:sldMasterIdLst>
    <p:sldMasterId id="2147483662" r:id="rId1"/>
  </p:sldMasterIdLst>
  <p:notesMasterIdLst>
    <p:notesMasterId r:id="rId4"/>
  </p:notesMasterIdLst>
  <p:handoutMasterIdLst>
    <p:handoutMasterId r:id="rId5"/>
  </p:handoutMasterIdLst>
  <p:sldIdLst>
    <p:sldId id="1274" r:id="rId2"/>
    <p:sldId id="2034" r:id="rId3"/>
  </p:sldIdLst>
  <p:sldSz cx="9144000" cy="5143500" type="screen16x9"/>
  <p:notesSz cx="6807200" cy="9939338"/>
  <p:custShowLst>
    <p:custShow name="Ｒ３市長会見" id="0">
      <p:sldLst/>
    </p:custShow>
  </p:custShowLst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382588" indent="-41275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773113" indent="-90488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162050" indent="-138113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552575" indent="-187325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65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47DE4D8-396D-7996-DE15-D690AE790CAC}" name="川辺　俊輔" initials="川辺　俊輔" userId="S::s-kawabe@city.osaka.lg.jp::b307fc37-a635-49d2-83b0-2b89ca1a86d4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FF9966"/>
    <a:srgbClr val="3366CC"/>
    <a:srgbClr val="DEE8F2"/>
    <a:srgbClr val="F9907B"/>
    <a:srgbClr val="99CCFF"/>
    <a:srgbClr val="87A9CF"/>
    <a:srgbClr val="6B7C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04" autoAdjust="0"/>
    <p:restoredTop sz="84015" autoAdjust="0"/>
  </p:normalViewPr>
  <p:slideViewPr>
    <p:cSldViewPr snapToGrid="0">
      <p:cViewPr varScale="1">
        <p:scale>
          <a:sx n="75" d="100"/>
          <a:sy n="75" d="100"/>
        </p:scale>
        <p:origin x="1122" y="60"/>
      </p:cViewPr>
      <p:guideLst>
        <p:guide orient="horz" pos="1665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41" d="100"/>
          <a:sy n="41" d="100"/>
        </p:scale>
        <p:origin x="-2784" y="-120"/>
      </p:cViewPr>
      <p:guideLst>
        <p:guide orient="horz" pos="3130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10" Type="http://schemas.microsoft.com/office/2018/10/relationships/authors" Target="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8" y="0"/>
            <a:ext cx="2951163" cy="496888"/>
          </a:xfrm>
          <a:prstGeom prst="rect">
            <a:avLst/>
          </a:prstGeom>
        </p:spPr>
        <p:txBody>
          <a:bodyPr vert="horz" lIns="91249" tIns="45623" rIns="91249" bIns="45623" rtlCol="0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 dirty="0">
              <a:latin typeface="ＭＳ Ｐゴシック" panose="020B0600070205080204" pitchFamily="50" charset="-128"/>
            </a:endParaRP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51" y="0"/>
            <a:ext cx="2949575" cy="496888"/>
          </a:xfrm>
          <a:prstGeom prst="rect">
            <a:avLst/>
          </a:prstGeom>
        </p:spPr>
        <p:txBody>
          <a:bodyPr vert="horz" lIns="91249" tIns="45623" rIns="91249" bIns="45623" rtlCol="0"/>
          <a:lstStyle>
            <a:lvl1pPr algn="r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C2EC90AB-8C9B-4810-B2A6-BE0F6846678D}" type="datetimeFigureOut">
              <a:rPr lang="ja-JP" altLang="en-US">
                <a:latin typeface="ＭＳ Ｐゴシック" panose="020B0600070205080204" pitchFamily="50" charset="-128"/>
              </a:rPr>
              <a:pPr>
                <a:defRPr/>
              </a:pPr>
              <a:t>2024/2/8</a:t>
            </a:fld>
            <a:endParaRPr lang="ja-JP" altLang="en-US" dirty="0">
              <a:latin typeface="ＭＳ Ｐゴシック" panose="020B0600070205080204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8" y="9440884"/>
            <a:ext cx="2951163" cy="496887"/>
          </a:xfrm>
          <a:prstGeom prst="rect">
            <a:avLst/>
          </a:prstGeom>
        </p:spPr>
        <p:txBody>
          <a:bodyPr vert="horz" lIns="91249" tIns="45623" rIns="91249" bIns="45623" rtlCol="0" anchor="b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 dirty="0">
              <a:latin typeface="ＭＳ Ｐゴシック" panose="020B0600070205080204" pitchFamily="50" charset="-128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51" y="9440884"/>
            <a:ext cx="2949575" cy="496887"/>
          </a:xfrm>
          <a:prstGeom prst="rect">
            <a:avLst/>
          </a:prstGeom>
        </p:spPr>
        <p:txBody>
          <a:bodyPr vert="horz" wrap="square" lIns="91249" tIns="45623" rIns="91249" bIns="4562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260A5CC-5D47-46FF-A804-BA4E424BCDE3}" type="slidenum">
              <a:rPr lang="ja-JP" altLang="en-US">
                <a:latin typeface="ＭＳ Ｐゴシック" panose="020B0600070205080204" pitchFamily="50" charset="-128"/>
              </a:rPr>
              <a:pPr>
                <a:defRPr/>
              </a:pPr>
              <a:t>‹#›</a:t>
            </a:fld>
            <a:endParaRPr lang="ja-JP" altLang="en-US" dirty="0">
              <a:latin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426140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8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72" tIns="45588" rIns="91172" bIns="45588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ＭＳ Ｐゴシック" panose="020B0600070205080204" pitchFamily="50" charset="-128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51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72" tIns="45588" rIns="91172" bIns="4558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ＭＳ Ｐゴシック" panose="020B0600070205080204" pitchFamily="50" charset="-128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" y="746125"/>
            <a:ext cx="6623050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21227"/>
            <a:ext cx="5448300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72" tIns="45588" rIns="91172" bIns="455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dirty="0"/>
              <a:t>マスタ テキストの書式設定</a:t>
            </a:r>
          </a:p>
          <a:p>
            <a:pPr lvl="1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2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  <a:p>
            <a:pPr lvl="3"/>
            <a:r>
              <a:rPr lang="ja-JP" altLang="en-US" noProof="0" dirty="0"/>
              <a:t>第 </a:t>
            </a:r>
            <a:r>
              <a:rPr lang="en-US" altLang="ja-JP" noProof="0" dirty="0"/>
              <a:t>4 </a:t>
            </a:r>
            <a:r>
              <a:rPr lang="ja-JP" altLang="en-US" noProof="0" dirty="0"/>
              <a:t>レベル</a:t>
            </a:r>
          </a:p>
          <a:p>
            <a:pPr lvl="4"/>
            <a:r>
              <a:rPr lang="ja-JP" altLang="en-US" noProof="0" dirty="0"/>
              <a:t>第 </a:t>
            </a:r>
            <a:r>
              <a:rPr lang="en-US" altLang="ja-JP" noProof="0" dirty="0"/>
              <a:t>5 </a:t>
            </a:r>
            <a:r>
              <a:rPr lang="ja-JP" altLang="en-US" noProof="0" dirty="0"/>
              <a:t>レベル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8" y="9440884"/>
            <a:ext cx="29511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72" tIns="45588" rIns="91172" bIns="45588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ＭＳ Ｐゴシック" panose="020B0600070205080204" pitchFamily="50" charset="-128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51" y="9440884"/>
            <a:ext cx="294957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72" tIns="45588" rIns="91172" bIns="4558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F74BB4A6-2A10-49A9-8427-7D1EF49CCD12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9782046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000" kern="1200">
        <a:solidFill>
          <a:schemeClr val="tx1"/>
        </a:solidFill>
        <a:latin typeface="ＭＳ Ｐゴシック" panose="020B0600070205080204" pitchFamily="50" charset="-128"/>
        <a:ea typeface="ＭＳ Ｐ明朝" pitchFamily="18" charset="-128"/>
        <a:cs typeface="+mn-cs"/>
      </a:defRPr>
    </a:lvl1pPr>
    <a:lvl2pPr marL="382588" algn="l" rtl="0" eaLnBrk="0" fontAlgn="base" hangingPunct="0">
      <a:spcBef>
        <a:spcPct val="30000"/>
      </a:spcBef>
      <a:spcAft>
        <a:spcPct val="0"/>
      </a:spcAft>
      <a:defRPr kumimoji="1" sz="1000" kern="1200">
        <a:solidFill>
          <a:schemeClr val="tx1"/>
        </a:solidFill>
        <a:latin typeface="ＭＳ Ｐゴシック" panose="020B0600070205080204" pitchFamily="50" charset="-128"/>
        <a:ea typeface="ＭＳ Ｐ明朝" pitchFamily="18" charset="-128"/>
        <a:cs typeface="+mn-cs"/>
      </a:defRPr>
    </a:lvl2pPr>
    <a:lvl3pPr marL="773113" algn="l" rtl="0" eaLnBrk="0" fontAlgn="base" hangingPunct="0">
      <a:spcBef>
        <a:spcPct val="30000"/>
      </a:spcBef>
      <a:spcAft>
        <a:spcPct val="0"/>
      </a:spcAft>
      <a:defRPr kumimoji="1" sz="1000" kern="1200">
        <a:solidFill>
          <a:schemeClr val="tx1"/>
        </a:solidFill>
        <a:latin typeface="ＭＳ Ｐゴシック" panose="020B0600070205080204" pitchFamily="50" charset="-128"/>
        <a:ea typeface="ＭＳ Ｐ明朝" pitchFamily="18" charset="-128"/>
        <a:cs typeface="+mn-cs"/>
      </a:defRPr>
    </a:lvl3pPr>
    <a:lvl4pPr marL="1162050" algn="l" rtl="0" eaLnBrk="0" fontAlgn="base" hangingPunct="0">
      <a:spcBef>
        <a:spcPct val="30000"/>
      </a:spcBef>
      <a:spcAft>
        <a:spcPct val="0"/>
      </a:spcAft>
      <a:defRPr kumimoji="1" sz="1000" kern="1200">
        <a:solidFill>
          <a:schemeClr val="tx1"/>
        </a:solidFill>
        <a:latin typeface="ＭＳ Ｐゴシック" panose="020B0600070205080204" pitchFamily="50" charset="-128"/>
        <a:ea typeface="ＭＳ Ｐ明朝" pitchFamily="18" charset="-128"/>
        <a:cs typeface="+mn-cs"/>
      </a:defRPr>
    </a:lvl4pPr>
    <a:lvl5pPr marL="1552575" algn="l" rtl="0" eaLnBrk="0" fontAlgn="base" hangingPunct="0">
      <a:spcBef>
        <a:spcPct val="30000"/>
      </a:spcBef>
      <a:spcAft>
        <a:spcPct val="0"/>
      </a:spcAft>
      <a:defRPr kumimoji="1" sz="1000" kern="1200">
        <a:solidFill>
          <a:schemeClr val="tx1"/>
        </a:solidFill>
        <a:latin typeface="ＭＳ Ｐゴシック" panose="020B0600070205080204" pitchFamily="50" charset="-128"/>
        <a:ea typeface="ＭＳ Ｐ明朝" pitchFamily="18" charset="-128"/>
        <a:cs typeface="+mn-cs"/>
      </a:defRPr>
    </a:lvl5pPr>
    <a:lvl6pPr marL="1947285" algn="l" defTabSz="778913" rtl="0" eaLnBrk="1" latinLnBrk="0" hangingPunct="1">
      <a:defRPr kumimoji="1" sz="1000" kern="1200">
        <a:solidFill>
          <a:schemeClr val="tx1"/>
        </a:solidFill>
        <a:latin typeface="+mn-lt"/>
        <a:ea typeface="+mn-ea"/>
        <a:cs typeface="+mn-cs"/>
      </a:defRPr>
    </a:lvl6pPr>
    <a:lvl7pPr marL="2336740" algn="l" defTabSz="778913" rtl="0" eaLnBrk="1" latinLnBrk="0" hangingPunct="1">
      <a:defRPr kumimoji="1" sz="1000" kern="1200">
        <a:solidFill>
          <a:schemeClr val="tx1"/>
        </a:solidFill>
        <a:latin typeface="+mn-lt"/>
        <a:ea typeface="+mn-ea"/>
        <a:cs typeface="+mn-cs"/>
      </a:defRPr>
    </a:lvl7pPr>
    <a:lvl8pPr marL="2726198" algn="l" defTabSz="778913" rtl="0" eaLnBrk="1" latinLnBrk="0" hangingPunct="1">
      <a:defRPr kumimoji="1" sz="1000" kern="1200">
        <a:solidFill>
          <a:schemeClr val="tx1"/>
        </a:solidFill>
        <a:latin typeface="+mn-lt"/>
        <a:ea typeface="+mn-ea"/>
        <a:cs typeface="+mn-cs"/>
      </a:defRPr>
    </a:lvl8pPr>
    <a:lvl9pPr marL="3115656" algn="l" defTabSz="778913" rtl="0" eaLnBrk="1" latinLnBrk="0" hangingPunct="1">
      <a:defRPr kumimoji="1"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/>
          <p:cNvSpPr txBox="1">
            <a:spLocks noGrp="1" noChangeArrowheads="1"/>
          </p:cNvSpPr>
          <p:nvPr/>
        </p:nvSpPr>
        <p:spPr bwMode="auto">
          <a:xfrm>
            <a:off x="3856051" y="9440884"/>
            <a:ext cx="2949575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937" tIns="45968" rIns="91937" bIns="45968" anchor="b"/>
          <a:lstStyle>
            <a:lvl1pPr>
              <a:spcBef>
                <a:spcPct val="30000"/>
              </a:spcBef>
              <a:defRPr kumimoji="1" sz="10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0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0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0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0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E8F85FB9-CA05-4CAD-92E9-E170C448EC02}" type="slidenum">
              <a:rPr lang="en-US" altLang="ja-JP" sz="12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pPr algn="r" eaLnBrk="1" hangingPunct="1">
                <a:spcBef>
                  <a:spcPct val="0"/>
                </a:spcBef>
              </a:pPr>
              <a:t>49</a:t>
            </a:fld>
            <a:endParaRPr lang="en-US" altLang="ja-JP" sz="1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98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1600" y="320675"/>
            <a:ext cx="6621463" cy="3725863"/>
          </a:xfrm>
          <a:ln/>
        </p:spPr>
      </p:sp>
      <p:sp>
        <p:nvSpPr>
          <p:cNvPr id="1198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7882" y="4721227"/>
            <a:ext cx="5451475" cy="44719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735" tIns="46366" rIns="92735" bIns="46366"/>
          <a:lstStyle/>
          <a:p>
            <a:pPr eaLnBrk="1" hangingPunct="1"/>
            <a:endParaRPr lang="ja-JP" altLang="ja-JP" dirty="0"/>
          </a:p>
        </p:txBody>
      </p:sp>
    </p:spTree>
    <p:extLst>
      <p:ext uri="{BB962C8B-B14F-4D97-AF65-F5344CB8AC3E}">
        <p14:creationId xmlns:p14="http://schemas.microsoft.com/office/powerpoint/2010/main" val="38910259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882956">
              <a:defRPr/>
            </a:pPr>
            <a:endParaRPr lang="en-US" altLang="ja-JP" dirty="0">
              <a:ea typeface="ＭＳ Ｐゴシック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74BB4A6-2A10-49A9-8427-7D1EF49CCD12}" type="slidenum">
              <a:rPr lang="en-US" altLang="ja-JP" smtClean="0"/>
              <a:pPr>
                <a:defRPr/>
              </a:pPr>
              <a:t>50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4467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3" y="1597820"/>
            <a:ext cx="7772400" cy="1102519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3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389456" indent="0" algn="ctr">
              <a:buNone/>
              <a:defRPr/>
            </a:lvl2pPr>
            <a:lvl3pPr marL="778913" indent="0" algn="ctr">
              <a:buNone/>
              <a:defRPr/>
            </a:lvl3pPr>
            <a:lvl4pPr marL="1168371" indent="0" algn="ctr">
              <a:buNone/>
              <a:defRPr/>
            </a:lvl4pPr>
            <a:lvl5pPr marL="1557827" indent="0" algn="ctr">
              <a:buNone/>
              <a:defRPr/>
            </a:lvl5pPr>
            <a:lvl6pPr marL="1947285" indent="0" algn="ctr">
              <a:buNone/>
              <a:defRPr/>
            </a:lvl6pPr>
            <a:lvl7pPr marL="2336740" indent="0" algn="ctr">
              <a:buNone/>
              <a:defRPr/>
            </a:lvl7pPr>
            <a:lvl8pPr marL="2726198" indent="0" algn="ctr">
              <a:buNone/>
              <a:defRPr/>
            </a:lvl8pPr>
            <a:lvl9pPr marL="3115656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7FCBBA-80F2-4351-B6B7-26BB035003F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5196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F57C69-4E17-4EF1-ADBE-DA4D04609D75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7061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05983"/>
            <a:ext cx="2057400" cy="4388644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05983"/>
            <a:ext cx="6019800" cy="4388644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987C47-0409-4E60-B0BC-00362753623F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1720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A383AC-49EA-49BD-8A76-1F9180AA4495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9456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3305180"/>
            <a:ext cx="7772400" cy="1021556"/>
          </a:xfrm>
        </p:spPr>
        <p:txBody>
          <a:bodyPr anchor="t"/>
          <a:lstStyle>
            <a:lvl1pPr algn="l">
              <a:defRPr sz="34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700"/>
            </a:lvl1pPr>
            <a:lvl2pPr marL="389456" indent="0">
              <a:buNone/>
              <a:defRPr sz="1600"/>
            </a:lvl2pPr>
            <a:lvl3pPr marL="778913" indent="0">
              <a:buNone/>
              <a:defRPr sz="1300"/>
            </a:lvl3pPr>
            <a:lvl4pPr marL="1168371" indent="0">
              <a:buNone/>
              <a:defRPr sz="1200"/>
            </a:lvl4pPr>
            <a:lvl5pPr marL="1557827" indent="0">
              <a:buNone/>
              <a:defRPr sz="1200"/>
            </a:lvl5pPr>
            <a:lvl6pPr marL="1947285" indent="0">
              <a:buNone/>
              <a:defRPr sz="1200"/>
            </a:lvl6pPr>
            <a:lvl7pPr marL="2336740" indent="0">
              <a:buNone/>
              <a:defRPr sz="1200"/>
            </a:lvl7pPr>
            <a:lvl8pPr marL="2726198" indent="0">
              <a:buNone/>
              <a:defRPr sz="1200"/>
            </a:lvl8pPr>
            <a:lvl9pPr marL="3115656" indent="0">
              <a:buNone/>
              <a:defRPr sz="12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F5489F-5C71-4F29-BB8A-45D7FAD5EBBA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5421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1" y="1200153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200153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969FA7-051E-43FD-B121-85623ADEB45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2675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2" y="1151334"/>
            <a:ext cx="4040187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9456" indent="0">
              <a:buNone/>
              <a:defRPr sz="1700" b="1"/>
            </a:lvl2pPr>
            <a:lvl3pPr marL="778913" indent="0">
              <a:buNone/>
              <a:defRPr sz="1600" b="1"/>
            </a:lvl3pPr>
            <a:lvl4pPr marL="1168371" indent="0">
              <a:buNone/>
              <a:defRPr sz="1300" b="1"/>
            </a:lvl4pPr>
            <a:lvl5pPr marL="1557827" indent="0">
              <a:buNone/>
              <a:defRPr sz="1300" b="1"/>
            </a:lvl5pPr>
            <a:lvl6pPr marL="1947285" indent="0">
              <a:buNone/>
              <a:defRPr sz="1300" b="1"/>
            </a:lvl6pPr>
            <a:lvl7pPr marL="2336740" indent="0">
              <a:buNone/>
              <a:defRPr sz="1300" b="1"/>
            </a:lvl7pPr>
            <a:lvl8pPr marL="2726198" indent="0">
              <a:buNone/>
              <a:defRPr sz="1300" b="1"/>
            </a:lvl8pPr>
            <a:lvl9pPr marL="3115656" indent="0">
              <a:buNone/>
              <a:defRPr sz="13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2" y="1631156"/>
            <a:ext cx="4040187" cy="2963466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6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9" y="1151334"/>
            <a:ext cx="4041775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9456" indent="0">
              <a:buNone/>
              <a:defRPr sz="1700" b="1"/>
            </a:lvl2pPr>
            <a:lvl3pPr marL="778913" indent="0">
              <a:buNone/>
              <a:defRPr sz="1600" b="1"/>
            </a:lvl3pPr>
            <a:lvl4pPr marL="1168371" indent="0">
              <a:buNone/>
              <a:defRPr sz="1300" b="1"/>
            </a:lvl4pPr>
            <a:lvl5pPr marL="1557827" indent="0">
              <a:buNone/>
              <a:defRPr sz="1300" b="1"/>
            </a:lvl5pPr>
            <a:lvl6pPr marL="1947285" indent="0">
              <a:buNone/>
              <a:defRPr sz="1300" b="1"/>
            </a:lvl6pPr>
            <a:lvl7pPr marL="2336740" indent="0">
              <a:buNone/>
              <a:defRPr sz="1300" b="1"/>
            </a:lvl7pPr>
            <a:lvl8pPr marL="2726198" indent="0">
              <a:buNone/>
              <a:defRPr sz="1300" b="1"/>
            </a:lvl8pPr>
            <a:lvl9pPr marL="3115656" indent="0">
              <a:buNone/>
              <a:defRPr sz="13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9" y="1631156"/>
            <a:ext cx="4041775" cy="2963466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6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2AE21F-EFBB-48DC-A1D6-71939F08046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109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E99CA5-B511-4988-83AE-CAC5B5CD4FF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4019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02A8D5-4445-42C3-AD70-D9CC07E8251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278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04789"/>
            <a:ext cx="3008313" cy="871537"/>
          </a:xfrm>
        </p:spPr>
        <p:txBody>
          <a:bodyPr anchor="b"/>
          <a:lstStyle>
            <a:lvl1pPr algn="l">
              <a:defRPr sz="17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5" y="204793"/>
            <a:ext cx="5111750" cy="438983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076328"/>
            <a:ext cx="3008313" cy="3518297"/>
          </a:xfrm>
        </p:spPr>
        <p:txBody>
          <a:bodyPr/>
          <a:lstStyle>
            <a:lvl1pPr marL="0" indent="0">
              <a:buNone/>
              <a:defRPr sz="1200"/>
            </a:lvl1pPr>
            <a:lvl2pPr marL="389456" indent="0">
              <a:buNone/>
              <a:defRPr sz="1000"/>
            </a:lvl2pPr>
            <a:lvl3pPr marL="778913" indent="0">
              <a:buNone/>
              <a:defRPr sz="800"/>
            </a:lvl3pPr>
            <a:lvl4pPr marL="1168371" indent="0">
              <a:buNone/>
              <a:defRPr sz="700"/>
            </a:lvl4pPr>
            <a:lvl5pPr marL="1557827" indent="0">
              <a:buNone/>
              <a:defRPr sz="700"/>
            </a:lvl5pPr>
            <a:lvl6pPr marL="1947285" indent="0">
              <a:buNone/>
              <a:defRPr sz="700"/>
            </a:lvl6pPr>
            <a:lvl7pPr marL="2336740" indent="0">
              <a:buNone/>
              <a:defRPr sz="700"/>
            </a:lvl7pPr>
            <a:lvl8pPr marL="2726198" indent="0">
              <a:buNone/>
              <a:defRPr sz="700"/>
            </a:lvl8pPr>
            <a:lvl9pPr marL="3115656" indent="0">
              <a:buNone/>
              <a:defRPr sz="7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929318-173D-4A2C-A067-2AACFF65575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9294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7" y="3600449"/>
            <a:ext cx="5486400" cy="425054"/>
          </a:xfrm>
        </p:spPr>
        <p:txBody>
          <a:bodyPr anchor="b"/>
          <a:lstStyle>
            <a:lvl1pPr algn="l">
              <a:defRPr sz="17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7" y="459581"/>
            <a:ext cx="5486400" cy="3086100"/>
          </a:xfrm>
        </p:spPr>
        <p:txBody>
          <a:bodyPr/>
          <a:lstStyle>
            <a:lvl1pPr marL="0" indent="0">
              <a:buNone/>
              <a:defRPr sz="2800"/>
            </a:lvl1pPr>
            <a:lvl2pPr marL="389456" indent="0">
              <a:buNone/>
              <a:defRPr sz="2400"/>
            </a:lvl2pPr>
            <a:lvl3pPr marL="778913" indent="0">
              <a:buNone/>
              <a:defRPr sz="2000"/>
            </a:lvl3pPr>
            <a:lvl4pPr marL="1168371" indent="0">
              <a:buNone/>
              <a:defRPr sz="1700"/>
            </a:lvl4pPr>
            <a:lvl5pPr marL="1557827" indent="0">
              <a:buNone/>
              <a:defRPr sz="1700"/>
            </a:lvl5pPr>
            <a:lvl6pPr marL="1947285" indent="0">
              <a:buNone/>
              <a:defRPr sz="1700"/>
            </a:lvl6pPr>
            <a:lvl7pPr marL="2336740" indent="0">
              <a:buNone/>
              <a:defRPr sz="1700"/>
            </a:lvl7pPr>
            <a:lvl8pPr marL="2726198" indent="0">
              <a:buNone/>
              <a:defRPr sz="1700"/>
            </a:lvl8pPr>
            <a:lvl9pPr marL="3115656" indent="0">
              <a:buNone/>
              <a:defRPr sz="17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7" y="4025504"/>
            <a:ext cx="5486400" cy="603647"/>
          </a:xfrm>
        </p:spPr>
        <p:txBody>
          <a:bodyPr/>
          <a:lstStyle>
            <a:lvl1pPr marL="0" indent="0">
              <a:buNone/>
              <a:defRPr sz="1200"/>
            </a:lvl1pPr>
            <a:lvl2pPr marL="389456" indent="0">
              <a:buNone/>
              <a:defRPr sz="1000"/>
            </a:lvl2pPr>
            <a:lvl3pPr marL="778913" indent="0">
              <a:buNone/>
              <a:defRPr sz="800"/>
            </a:lvl3pPr>
            <a:lvl4pPr marL="1168371" indent="0">
              <a:buNone/>
              <a:defRPr sz="700"/>
            </a:lvl4pPr>
            <a:lvl5pPr marL="1557827" indent="0">
              <a:buNone/>
              <a:defRPr sz="700"/>
            </a:lvl5pPr>
            <a:lvl6pPr marL="1947285" indent="0">
              <a:buNone/>
              <a:defRPr sz="700"/>
            </a:lvl6pPr>
            <a:lvl7pPr marL="2336740" indent="0">
              <a:buNone/>
              <a:defRPr sz="700"/>
            </a:lvl7pPr>
            <a:lvl8pPr marL="2726198" indent="0">
              <a:buNone/>
              <a:defRPr sz="700"/>
            </a:lvl8pPr>
            <a:lvl9pPr marL="3115656" indent="0">
              <a:buNone/>
              <a:defRPr sz="7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2F0302-162E-44FF-A6BE-3625A3AB712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228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7891" tIns="38946" rIns="77891" bIns="3894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0"/>
            <a:ext cx="8229600" cy="339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7891" tIns="38946" rIns="77891" bIns="389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125"/>
            <a:ext cx="213360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7891" tIns="38946" rIns="77891" bIns="38946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ＭＳ Ｐゴシック" panose="020B0600070205080204" pitchFamily="50" charset="-128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3125"/>
            <a:ext cx="289560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7891" tIns="38946" rIns="77891" bIns="38946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ＭＳ Ｐゴシック" panose="020B0600070205080204" pitchFamily="50" charset="-128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125"/>
            <a:ext cx="213360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7891" tIns="38946" rIns="77891" bIns="38946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6A2781C-B1BF-4A8D-BE52-ED39F0CB926F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3824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3700">
          <a:solidFill>
            <a:schemeClr val="tx2"/>
          </a:solidFill>
          <a:latin typeface="ＭＳ Ｐゴシック" panose="020B0600070205080204" pitchFamily="50" charset="-128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37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37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37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37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389456" algn="ctr" rtl="0" fontAlgn="base">
        <a:spcBef>
          <a:spcPct val="0"/>
        </a:spcBef>
        <a:spcAft>
          <a:spcPct val="0"/>
        </a:spcAft>
        <a:defRPr kumimoji="1" sz="37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778913" algn="ctr" rtl="0" fontAlgn="base">
        <a:spcBef>
          <a:spcPct val="0"/>
        </a:spcBef>
        <a:spcAft>
          <a:spcPct val="0"/>
        </a:spcAft>
        <a:defRPr kumimoji="1" sz="37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168371" algn="ctr" rtl="0" fontAlgn="base">
        <a:spcBef>
          <a:spcPct val="0"/>
        </a:spcBef>
        <a:spcAft>
          <a:spcPct val="0"/>
        </a:spcAft>
        <a:defRPr kumimoji="1" sz="37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557827" algn="ctr" rtl="0" fontAlgn="base">
        <a:spcBef>
          <a:spcPct val="0"/>
        </a:spcBef>
        <a:spcAft>
          <a:spcPct val="0"/>
        </a:spcAft>
        <a:defRPr kumimoji="1" sz="37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285750" indent="-285750" algn="l" rtl="0" eaLnBrk="0" fontAlgn="base" hangingPunct="0">
        <a:spcBef>
          <a:spcPct val="20000"/>
        </a:spcBef>
        <a:spcAft>
          <a:spcPct val="0"/>
        </a:spcAft>
        <a:buChar char="•"/>
        <a:defRPr kumimoji="1" sz="2800">
          <a:solidFill>
            <a:schemeClr val="tx1"/>
          </a:solidFill>
          <a:latin typeface="ＭＳ Ｐゴシック" panose="020B0600070205080204" pitchFamily="50" charset="-128"/>
          <a:ea typeface="+mn-ea"/>
          <a:cs typeface="+mn-cs"/>
        </a:defRPr>
      </a:lvl1pPr>
      <a:lvl2pPr marL="627063" indent="-236538" algn="l" rtl="0" eaLnBrk="0" fontAlgn="base" hangingPunct="0">
        <a:spcBef>
          <a:spcPct val="20000"/>
        </a:spcBef>
        <a:spcAft>
          <a:spcPct val="0"/>
        </a:spcAft>
        <a:buChar char="–"/>
        <a:defRPr kumimoji="1" sz="2400">
          <a:solidFill>
            <a:schemeClr val="tx1"/>
          </a:solidFill>
          <a:latin typeface="ＭＳ Ｐゴシック" panose="020B0600070205080204" pitchFamily="50" charset="-128"/>
          <a:ea typeface="+mn-ea"/>
        </a:defRPr>
      </a:lvl2pPr>
      <a:lvl3pPr marL="968375" indent="-188913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ＭＳ Ｐゴシック" panose="020B0600070205080204" pitchFamily="50" charset="-128"/>
          <a:ea typeface="+mn-ea"/>
        </a:defRPr>
      </a:lvl3pPr>
      <a:lvl4pPr marL="1357313" indent="-188913" algn="l" rtl="0" eaLnBrk="0" fontAlgn="base" hangingPunct="0">
        <a:spcBef>
          <a:spcPct val="20000"/>
        </a:spcBef>
        <a:spcAft>
          <a:spcPct val="0"/>
        </a:spcAft>
        <a:buChar char="–"/>
        <a:defRPr kumimoji="1" sz="1700">
          <a:solidFill>
            <a:schemeClr val="tx1"/>
          </a:solidFill>
          <a:latin typeface="ＭＳ Ｐゴシック" panose="020B0600070205080204" pitchFamily="50" charset="-128"/>
          <a:ea typeface="+mn-ea"/>
        </a:defRPr>
      </a:lvl4pPr>
      <a:lvl5pPr marL="1747838" indent="-188913" algn="l" rtl="0" eaLnBrk="0" fontAlgn="base" hangingPunct="0">
        <a:spcBef>
          <a:spcPct val="20000"/>
        </a:spcBef>
        <a:spcAft>
          <a:spcPct val="0"/>
        </a:spcAft>
        <a:buChar char="»"/>
        <a:defRPr kumimoji="1" sz="1700">
          <a:solidFill>
            <a:schemeClr val="tx1"/>
          </a:solidFill>
          <a:latin typeface="ＭＳ Ｐゴシック" panose="020B0600070205080204" pitchFamily="50" charset="-128"/>
          <a:ea typeface="+mn-ea"/>
        </a:defRPr>
      </a:lvl5pPr>
      <a:lvl6pPr marL="2142013" indent="-194728" algn="l" rtl="0" fontAlgn="base">
        <a:spcBef>
          <a:spcPct val="20000"/>
        </a:spcBef>
        <a:spcAft>
          <a:spcPct val="0"/>
        </a:spcAft>
        <a:buChar char="»"/>
        <a:defRPr kumimoji="1" sz="1700">
          <a:solidFill>
            <a:schemeClr val="tx1"/>
          </a:solidFill>
          <a:latin typeface="+mn-lt"/>
          <a:ea typeface="+mn-ea"/>
        </a:defRPr>
      </a:lvl6pPr>
      <a:lvl7pPr marL="2531469" indent="-194728" algn="l" rtl="0" fontAlgn="base">
        <a:spcBef>
          <a:spcPct val="20000"/>
        </a:spcBef>
        <a:spcAft>
          <a:spcPct val="0"/>
        </a:spcAft>
        <a:buChar char="»"/>
        <a:defRPr kumimoji="1" sz="1700">
          <a:solidFill>
            <a:schemeClr val="tx1"/>
          </a:solidFill>
          <a:latin typeface="+mn-lt"/>
          <a:ea typeface="+mn-ea"/>
        </a:defRPr>
      </a:lvl7pPr>
      <a:lvl8pPr marL="2920928" indent="-194728" algn="l" rtl="0" fontAlgn="base">
        <a:spcBef>
          <a:spcPct val="20000"/>
        </a:spcBef>
        <a:spcAft>
          <a:spcPct val="0"/>
        </a:spcAft>
        <a:buChar char="»"/>
        <a:defRPr kumimoji="1" sz="1700">
          <a:solidFill>
            <a:schemeClr val="tx1"/>
          </a:solidFill>
          <a:latin typeface="+mn-lt"/>
          <a:ea typeface="+mn-ea"/>
        </a:defRPr>
      </a:lvl8pPr>
      <a:lvl9pPr marL="3310386" indent="-194728" algn="l" rtl="0" fontAlgn="base">
        <a:spcBef>
          <a:spcPct val="20000"/>
        </a:spcBef>
        <a:spcAft>
          <a:spcPct val="0"/>
        </a:spcAft>
        <a:buChar char="»"/>
        <a:defRPr kumimoji="1" sz="17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778913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389456" algn="l" defTabSz="778913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78913" algn="l" defTabSz="778913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168371" algn="l" defTabSz="778913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7827" algn="l" defTabSz="778913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947285" algn="l" defTabSz="778913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36740" algn="l" defTabSz="778913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26198" algn="l" defTabSz="778913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15656" algn="l" defTabSz="778913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1531938"/>
            <a:ext cx="9144000" cy="1189037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20000">
                <a:srgbClr val="000099"/>
              </a:gs>
              <a:gs pos="80000">
                <a:srgbClr val="000099"/>
              </a:gs>
              <a:gs pos="100000">
                <a:schemeClr val="bg1"/>
              </a:gs>
            </a:gsLst>
            <a:lin ang="10800000" scaled="1"/>
            <a:tileRect/>
          </a:gradFill>
          <a:ln w="38100" algn="ctr">
            <a:noFill/>
            <a:miter lim="800000"/>
            <a:headEnd/>
            <a:tailEnd/>
          </a:ln>
          <a:effectLst/>
        </p:spPr>
        <p:txBody>
          <a:bodyPr wrap="none" lIns="77928" tIns="38964" rIns="77928" bIns="38964" anchor="ctr"/>
          <a:lstStyle/>
          <a:p>
            <a:pPr eaLnBrk="1" hangingPunct="1">
              <a:defRPr/>
            </a:pPr>
            <a:endParaRPr lang="ja-JP" altLang="en-US" sz="2400" dirty="0">
              <a:solidFill>
                <a:schemeClr val="bg1"/>
              </a:solidFill>
              <a:latin typeface="ＭＳ Ｐゴシック" panose="020B0600070205080204" pitchFamily="50" charset="-128"/>
              <a:ea typeface="HG創英角ｺﾞｼｯｸUB" pitchFamily="49" charset="-128"/>
            </a:endParaRPr>
          </a:p>
        </p:txBody>
      </p:sp>
      <p:sp>
        <p:nvSpPr>
          <p:cNvPr id="25603" name="Text Box 4"/>
          <p:cNvSpPr txBox="1">
            <a:spLocks noChangeArrowheads="1"/>
          </p:cNvSpPr>
          <p:nvPr/>
        </p:nvSpPr>
        <p:spPr bwMode="auto">
          <a:xfrm>
            <a:off x="142875" y="1693863"/>
            <a:ext cx="8856663" cy="7408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7928" tIns="38964" rIns="77928" bIns="38964">
            <a:spAutoFit/>
          </a:bodyPr>
          <a:lstStyle/>
          <a:p>
            <a:pPr algn="ctr" eaLnBrk="1" hangingPunct="1">
              <a:lnSpc>
                <a:spcPct val="150000"/>
              </a:lnSpc>
              <a:defRPr/>
            </a:pPr>
            <a:r>
              <a:rPr lang="ja-JP" altLang="en-US" sz="3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HG創英角ｺﾞｼｯｸUB" pitchFamily="49" charset="-128"/>
              </a:rPr>
              <a:t>６．新たな自治の仕組みの構築</a:t>
            </a:r>
          </a:p>
        </p:txBody>
      </p:sp>
    </p:spTree>
    <p:extLst>
      <p:ext uri="{BB962C8B-B14F-4D97-AF65-F5344CB8AC3E}">
        <p14:creationId xmlns:p14="http://schemas.microsoft.com/office/powerpoint/2010/main" val="1845536706"/>
      </p:ext>
    </p:extLst>
  </p:cSld>
  <p:clrMapOvr>
    <a:masterClrMapping/>
  </p:clrMapOvr>
  <p:transition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1" y="-2854"/>
            <a:ext cx="9144001" cy="468313"/>
          </a:xfrm>
          <a:prstGeom prst="rect">
            <a:avLst/>
          </a:prstGeom>
          <a:gradFill flip="none" rotWithShape="1">
            <a:gsLst>
              <a:gs pos="50000">
                <a:srgbClr val="000099"/>
              </a:gs>
              <a:gs pos="90000">
                <a:schemeClr val="bg1"/>
              </a:gs>
            </a:gsLst>
            <a:lin ang="0" scaled="1"/>
            <a:tileRect/>
          </a:gradFill>
          <a:ln w="38100" algn="ctr">
            <a:noFill/>
            <a:miter lim="800000"/>
            <a:headEnd/>
            <a:tailEnd/>
          </a:ln>
          <a:effectLst/>
        </p:spPr>
        <p:txBody>
          <a:bodyPr wrap="none" lIns="77929" tIns="38964" rIns="77929" bIns="38964" anchor="ctr"/>
          <a:lstStyle/>
          <a:p>
            <a:pPr eaLnBrk="1" hangingPunct="1">
              <a:defRPr/>
            </a:pPr>
            <a:r>
              <a:rPr lang="ja-JP" altLang="en-US" sz="2800" dirty="0">
                <a:ln w="3175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HG創英角ｺﾞｼｯｸUB" pitchFamily="49" charset="-128"/>
              </a:rPr>
              <a:t>副首都・大阪の実現に向けた取組の推進</a:t>
            </a:r>
          </a:p>
        </p:txBody>
      </p:sp>
      <p:sp>
        <p:nvSpPr>
          <p:cNvPr id="13" name="スライド番号プレースホルダ 3"/>
          <p:cNvSpPr txBox="1">
            <a:spLocks noGrp="1"/>
          </p:cNvSpPr>
          <p:nvPr/>
        </p:nvSpPr>
        <p:spPr bwMode="auto">
          <a:xfrm>
            <a:off x="7010400" y="4786313"/>
            <a:ext cx="2133600" cy="35718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77928" tIns="38964" rIns="77928" bIns="38964"/>
          <a:lstStyle/>
          <a:p>
            <a:pPr algn="r" eaLnBrk="1" hangingPunct="1">
              <a:defRPr/>
            </a:pPr>
            <a:fld id="{8FFDCF82-61BD-41EF-A490-9375BDA4C9D1}" type="slidenum">
              <a:rPr lang="en-US" altLang="ja-JP" sz="20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  <a:cs typeface="Arial" panose="020B0604020202020204" pitchFamily="34" charset="0"/>
              </a:rPr>
              <a:t>50</a:t>
            </a:fld>
            <a:endParaRPr lang="en-US" altLang="ja-JP" sz="2000" b="1" dirty="0">
              <a:effectLst>
                <a:outerShdw blurRad="38100" dist="38100" dir="2700000" algn="tl">
                  <a:srgbClr val="C0C0C0"/>
                </a:outerShdw>
              </a:effectLst>
              <a:latin typeface="ＭＳ Ｐゴシック" panose="020B0600070205080204" pitchFamily="50" charset="-128"/>
              <a:cs typeface="Arial" panose="020B0604020202020204" pitchFamily="34" charset="0"/>
            </a:endParaRPr>
          </a:p>
        </p:txBody>
      </p:sp>
      <p:sp>
        <p:nvSpPr>
          <p:cNvPr id="57" name="Rectangle 5"/>
          <p:cNvSpPr>
            <a:spLocks noChangeArrowheads="1"/>
          </p:cNvSpPr>
          <p:nvPr/>
        </p:nvSpPr>
        <p:spPr bwMode="auto">
          <a:xfrm>
            <a:off x="-1" y="4137020"/>
            <a:ext cx="8770267" cy="6737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77929" tIns="38964" rIns="77929" bIns="38964">
            <a:spAutoFit/>
          </a:bodyPr>
          <a:lstStyle/>
          <a:p>
            <a:pPr marL="288000">
              <a:spcBef>
                <a:spcPts val="170"/>
              </a:spcBef>
              <a:spcAft>
                <a:spcPts val="170"/>
              </a:spcAft>
              <a:tabLst>
                <a:tab pos="5648325" algn="l"/>
              </a:tabLst>
              <a:defRPr/>
            </a:pPr>
            <a:r>
              <a:rPr lang="ja-JP" altLang="en-US" b="1" dirty="0">
                <a:latin typeface="ＭＳ Ｐゴシック" panose="020B0600070205080204" pitchFamily="50" charset="-128"/>
              </a:rPr>
              <a:t>■　</a:t>
            </a:r>
            <a:r>
              <a:rPr lang="ja-JP" altLang="en-US" b="1" dirty="0">
                <a:latin typeface="ＭＳ Ｐゴシック" pitchFamily="50" charset="-128"/>
                <a:ea typeface="ＭＳ Ｐゴシック" charset="-128"/>
              </a:rPr>
              <a:t>副首都・大阪の実現に向けた取組の推進             　　　　</a:t>
            </a:r>
            <a:r>
              <a:rPr lang="ja-JP" altLang="en-US" b="1" dirty="0">
                <a:latin typeface="ＭＳ Ｐゴシック" panose="020B0600070205080204" pitchFamily="50" charset="-128"/>
              </a:rPr>
              <a:t>（</a:t>
            </a:r>
            <a:r>
              <a:rPr lang="ja-JP" altLang="en-US" b="1" dirty="0">
                <a:latin typeface="ＭＳ Ｐゴシック" pitchFamily="50" charset="-128"/>
                <a:ea typeface="ＭＳ Ｐゴシック" charset="-128"/>
              </a:rPr>
              <a:t>　 　１，５００万円</a:t>
            </a:r>
            <a:r>
              <a:rPr lang="ja-JP" altLang="en-US" b="1" dirty="0">
                <a:latin typeface="ＭＳ Ｐゴシック" panose="020B0600070205080204" pitchFamily="50" charset="-128"/>
              </a:rPr>
              <a:t>）</a:t>
            </a:r>
            <a:endParaRPr lang="en-US" altLang="ja-JP" sz="1400" dirty="0">
              <a:latin typeface="ＭＳ Ｐゴシック" panose="020B0600070205080204" pitchFamily="50" charset="-128"/>
              <a:ea typeface="ＭＳ Ｐゴシック" charset="-128"/>
            </a:endParaRPr>
          </a:p>
          <a:p>
            <a:pPr marL="756000" indent="-231775">
              <a:spcBef>
                <a:spcPts val="600"/>
              </a:spcBef>
              <a:spcAft>
                <a:spcPts val="170"/>
              </a:spcAft>
              <a:buFont typeface="Wingdings" pitchFamily="2" charset="2"/>
              <a:buChar char="Ø"/>
              <a:defRPr/>
            </a:pPr>
            <a:r>
              <a:rPr lang="ja-JP" altLang="en-US" sz="1400" dirty="0">
                <a:latin typeface="ＭＳ Ｐゴシック" panose="020B0600070205080204" pitchFamily="50" charset="-128"/>
                <a:ea typeface="ＭＳ Ｐゴシック" charset="-128"/>
              </a:rPr>
              <a:t>「副首都・大阪」の理解促進、副首都機能の充実強化</a:t>
            </a:r>
            <a:endParaRPr lang="en-US" altLang="ja-JP" sz="1400" dirty="0">
              <a:latin typeface="ＭＳ Ｐゴシック" panose="020B0600070205080204" pitchFamily="50" charset="-128"/>
              <a:ea typeface="ＭＳ Ｐゴシック" charset="-128"/>
            </a:endParaRPr>
          </a:p>
        </p:txBody>
      </p: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7558F4E8-F6FB-525A-BE4B-D7457FAF2449}"/>
              </a:ext>
            </a:extLst>
          </p:cNvPr>
          <p:cNvGrpSpPr/>
          <p:nvPr/>
        </p:nvGrpSpPr>
        <p:grpSpPr>
          <a:xfrm>
            <a:off x="114137" y="863058"/>
            <a:ext cx="4843330" cy="2910983"/>
            <a:chOff x="114137" y="909950"/>
            <a:chExt cx="4843330" cy="2910983"/>
          </a:xfrm>
        </p:grpSpPr>
        <p:sp>
          <p:nvSpPr>
            <p:cNvPr id="17" name="四角形: 角を丸くする 16">
              <a:extLst>
                <a:ext uri="{FF2B5EF4-FFF2-40B4-BE49-F238E27FC236}">
                  <a16:creationId xmlns:a16="http://schemas.microsoft.com/office/drawing/2014/main" id="{E3203948-EFE9-137E-93AF-14CBCD53B319}"/>
                </a:ext>
              </a:extLst>
            </p:cNvPr>
            <p:cNvSpPr/>
            <p:nvPr/>
          </p:nvSpPr>
          <p:spPr>
            <a:xfrm>
              <a:off x="114137" y="909950"/>
              <a:ext cx="4843330" cy="2910983"/>
            </a:xfrm>
            <a:prstGeom prst="roundRect">
              <a:avLst>
                <a:gd name="adj" fmla="val 9833"/>
              </a:avLst>
            </a:prstGeom>
            <a:solidFill>
              <a:srgbClr val="DEE8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grpSp>
          <p:nvGrpSpPr>
            <p:cNvPr id="18" name="グループ化 17">
              <a:extLst>
                <a:ext uri="{FF2B5EF4-FFF2-40B4-BE49-F238E27FC236}">
                  <a16:creationId xmlns:a16="http://schemas.microsoft.com/office/drawing/2014/main" id="{D2B182C0-7DE1-886D-79CE-2EA8EECD3759}"/>
                </a:ext>
              </a:extLst>
            </p:cNvPr>
            <p:cNvGrpSpPr/>
            <p:nvPr/>
          </p:nvGrpSpPr>
          <p:grpSpPr>
            <a:xfrm>
              <a:off x="267930" y="1889027"/>
              <a:ext cx="4535744" cy="1673535"/>
              <a:chOff x="200661" y="2064872"/>
              <a:chExt cx="4535744" cy="1673535"/>
            </a:xfrm>
          </p:grpSpPr>
          <p:sp>
            <p:nvSpPr>
              <p:cNvPr id="27" name="楕円 26">
                <a:extLst>
                  <a:ext uri="{FF2B5EF4-FFF2-40B4-BE49-F238E27FC236}">
                    <a16:creationId xmlns:a16="http://schemas.microsoft.com/office/drawing/2014/main" id="{C17FEEEF-3B95-376D-6206-FE8D6CA19279}"/>
                  </a:ext>
                </a:extLst>
              </p:cNvPr>
              <p:cNvSpPr/>
              <p:nvPr/>
            </p:nvSpPr>
            <p:spPr>
              <a:xfrm>
                <a:off x="1102128" y="2278489"/>
                <a:ext cx="2732810" cy="1277007"/>
              </a:xfrm>
              <a:prstGeom prst="ellipse">
                <a:avLst/>
              </a:prstGeom>
              <a:solidFill>
                <a:schemeClr val="bg1">
                  <a:lumMod val="95000"/>
                  <a:alpha val="0"/>
                </a:schemeClr>
              </a:solidFill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en-US" altLang="ja-JP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  <p:grpSp>
            <p:nvGrpSpPr>
              <p:cNvPr id="28" name="グループ化 27">
                <a:extLst>
                  <a:ext uri="{FF2B5EF4-FFF2-40B4-BE49-F238E27FC236}">
                    <a16:creationId xmlns:a16="http://schemas.microsoft.com/office/drawing/2014/main" id="{76C592CB-0B87-0AF1-D3B4-3534E33F22DC}"/>
                  </a:ext>
                </a:extLst>
              </p:cNvPr>
              <p:cNvGrpSpPr/>
              <p:nvPr/>
            </p:nvGrpSpPr>
            <p:grpSpPr>
              <a:xfrm>
                <a:off x="200661" y="2064872"/>
                <a:ext cx="4535744" cy="1673535"/>
                <a:chOff x="200661" y="2064872"/>
                <a:chExt cx="4535744" cy="1673535"/>
              </a:xfrm>
            </p:grpSpPr>
            <p:sp>
              <p:nvSpPr>
                <p:cNvPr id="29" name="楕円 28">
                  <a:extLst>
                    <a:ext uri="{FF2B5EF4-FFF2-40B4-BE49-F238E27FC236}">
                      <a16:creationId xmlns:a16="http://schemas.microsoft.com/office/drawing/2014/main" id="{E529725F-DB48-9F55-D715-269BE7F2214D}"/>
                    </a:ext>
                  </a:extLst>
                </p:cNvPr>
                <p:cNvSpPr/>
                <p:nvPr/>
              </p:nvSpPr>
              <p:spPr>
                <a:xfrm>
                  <a:off x="1377860" y="2921932"/>
                  <a:ext cx="2181347" cy="816475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457200" eaLnBrk="1" fontAlgn="auto" hangingPunct="1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ja-JP" altLang="en-US" sz="1600" b="1" dirty="0">
                      <a:solidFill>
                        <a:schemeClr val="tx1"/>
                      </a:solidFill>
                      <a:latin typeface="ＭＳ Ｐゴシック" panose="020B0600070205080204" pitchFamily="50" charset="-128"/>
                      <a:ea typeface="ＭＳ Ｐゴシック" panose="020B0600070205080204" pitchFamily="50" charset="-128"/>
                    </a:rPr>
                    <a:t>首都機能のバックアップ</a:t>
                  </a:r>
                  <a:endParaRPr lang="en-US" altLang="ja-JP" sz="1600" b="1" dirty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endParaRPr>
                </a:p>
              </p:txBody>
            </p:sp>
            <p:grpSp>
              <p:nvGrpSpPr>
                <p:cNvPr id="33" name="グループ化 32">
                  <a:extLst>
                    <a:ext uri="{FF2B5EF4-FFF2-40B4-BE49-F238E27FC236}">
                      <a16:creationId xmlns:a16="http://schemas.microsoft.com/office/drawing/2014/main" id="{4C3D749C-1D09-5794-76A4-F6ACC860EF20}"/>
                    </a:ext>
                  </a:extLst>
                </p:cNvPr>
                <p:cNvGrpSpPr/>
                <p:nvPr/>
              </p:nvGrpSpPr>
              <p:grpSpPr>
                <a:xfrm>
                  <a:off x="200661" y="2064872"/>
                  <a:ext cx="4535744" cy="816475"/>
                  <a:chOff x="200661" y="2064872"/>
                  <a:chExt cx="4535744" cy="816475"/>
                </a:xfrm>
              </p:grpSpPr>
              <p:sp>
                <p:nvSpPr>
                  <p:cNvPr id="34" name="楕円 33">
                    <a:extLst>
                      <a:ext uri="{FF2B5EF4-FFF2-40B4-BE49-F238E27FC236}">
                        <a16:creationId xmlns:a16="http://schemas.microsoft.com/office/drawing/2014/main" id="{D8DFE3C1-B996-2FC1-3408-80E7A226341F}"/>
                      </a:ext>
                    </a:extLst>
                  </p:cNvPr>
                  <p:cNvSpPr/>
                  <p:nvPr/>
                </p:nvSpPr>
                <p:spPr>
                  <a:xfrm>
                    <a:off x="200661" y="2064872"/>
                    <a:ext cx="2181348" cy="816475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4572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1" lang="ja-JP" altLang="en-US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rPr>
                      <a:t>経済成長</a:t>
                    </a:r>
                    <a:endParaRPr kumimoji="1" lang="en-US" altLang="ja-JP" sz="16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ＭＳ Ｐゴシック" panose="020B0600070205080204" pitchFamily="50" charset="-128"/>
                      <a:ea typeface="ＭＳ Ｐゴシック" panose="020B0600070205080204" pitchFamily="50" charset="-128"/>
                    </a:endParaRPr>
                  </a:p>
                </p:txBody>
              </p:sp>
              <p:sp>
                <p:nvSpPr>
                  <p:cNvPr id="35" name="楕円 34">
                    <a:extLst>
                      <a:ext uri="{FF2B5EF4-FFF2-40B4-BE49-F238E27FC236}">
                        <a16:creationId xmlns:a16="http://schemas.microsoft.com/office/drawing/2014/main" id="{DB80E009-1195-C818-F725-FCC3369F3988}"/>
                      </a:ext>
                    </a:extLst>
                  </p:cNvPr>
                  <p:cNvSpPr/>
                  <p:nvPr/>
                </p:nvSpPr>
                <p:spPr>
                  <a:xfrm>
                    <a:off x="2555057" y="2064872"/>
                    <a:ext cx="2181348" cy="816475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4572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1" lang="ja-JP" altLang="en-US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rPr>
                      <a:t>行政・政治</a:t>
                    </a:r>
                    <a:endParaRPr kumimoji="1" lang="en-US" altLang="ja-JP" sz="16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ＭＳ Ｐゴシック" panose="020B0600070205080204" pitchFamily="50" charset="-128"/>
                      <a:ea typeface="ＭＳ Ｐゴシック" panose="020B0600070205080204" pitchFamily="50" charset="-128"/>
                    </a:endParaRPr>
                  </a:p>
                  <a:p>
                    <a:pPr marL="0" marR="0" lvl="0" indent="0" algn="ctr" defTabSz="4572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1" lang="ja-JP" altLang="en-US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rPr>
                      <a:t>基盤の充実</a:t>
                    </a:r>
                    <a:endParaRPr kumimoji="1" lang="en-US" altLang="ja-JP" sz="16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ＭＳ Ｐゴシック" panose="020B0600070205080204" pitchFamily="50" charset="-128"/>
                      <a:ea typeface="ＭＳ Ｐゴシック" panose="020B0600070205080204" pitchFamily="50" charset="-128"/>
                    </a:endParaRPr>
                  </a:p>
                </p:txBody>
              </p:sp>
            </p:grpSp>
          </p:grpSp>
        </p:grpSp>
        <p:sp>
          <p:nvSpPr>
            <p:cNvPr id="24" name="テキスト ボックス 23">
              <a:extLst>
                <a:ext uri="{FF2B5EF4-FFF2-40B4-BE49-F238E27FC236}">
                  <a16:creationId xmlns:a16="http://schemas.microsoft.com/office/drawing/2014/main" id="{2592A4C2-CB76-99C9-6B02-84E750C4242A}"/>
                </a:ext>
              </a:extLst>
            </p:cNvPr>
            <p:cNvSpPr txBox="1"/>
            <p:nvPr/>
          </p:nvSpPr>
          <p:spPr>
            <a:xfrm>
              <a:off x="267931" y="1069920"/>
              <a:ext cx="453574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ja-JP" altLang="en-US" b="1" spc="-100" dirty="0">
                  <a:latin typeface="ＭＳ Ｐゴシック" panose="020B0600070205080204" pitchFamily="50" charset="-128"/>
                  <a:ea typeface="ＭＳ Ｐゴシック" charset="-128"/>
                </a:rPr>
                <a:t>「副首都ビジョン」を指針として、府市一体を核にオール大阪で副首都・大阪を実現していく</a:t>
              </a:r>
              <a:endParaRPr lang="en-US" altLang="ja-JP" b="1" spc="-100" dirty="0">
                <a:latin typeface="ＭＳ Ｐゴシック" panose="020B0600070205080204" pitchFamily="50" charset="-128"/>
                <a:ea typeface="ＭＳ Ｐゴシック" charset="-128"/>
              </a:endParaRPr>
            </a:p>
          </p:txBody>
        </p:sp>
      </p:grpSp>
      <p:grpSp>
        <p:nvGrpSpPr>
          <p:cNvPr id="37" name="グループ化 36">
            <a:extLst>
              <a:ext uri="{FF2B5EF4-FFF2-40B4-BE49-F238E27FC236}">
                <a16:creationId xmlns:a16="http://schemas.microsoft.com/office/drawing/2014/main" id="{8804AC41-F011-0D44-A006-4C998136D741}"/>
              </a:ext>
            </a:extLst>
          </p:cNvPr>
          <p:cNvGrpSpPr/>
          <p:nvPr/>
        </p:nvGrpSpPr>
        <p:grpSpPr>
          <a:xfrm>
            <a:off x="4957466" y="945119"/>
            <a:ext cx="3902151" cy="2746860"/>
            <a:chOff x="-726960" y="133399"/>
            <a:chExt cx="3902151" cy="2746860"/>
          </a:xfrm>
        </p:grpSpPr>
        <p:sp>
          <p:nvSpPr>
            <p:cNvPr id="38" name="ホームベース 71">
              <a:extLst>
                <a:ext uri="{FF2B5EF4-FFF2-40B4-BE49-F238E27FC236}">
                  <a16:creationId xmlns:a16="http://schemas.microsoft.com/office/drawing/2014/main" id="{2A9CB809-0243-ABEC-2FFD-CD50B739C9CA}"/>
                </a:ext>
              </a:extLst>
            </p:cNvPr>
            <p:cNvSpPr/>
            <p:nvPr/>
          </p:nvSpPr>
          <p:spPr>
            <a:xfrm rot="10800000" flipV="1">
              <a:off x="-726957" y="133399"/>
              <a:ext cx="3902148" cy="802800"/>
            </a:xfrm>
            <a:prstGeom prst="homePlate">
              <a:avLst>
                <a:gd name="adj" fmla="val 31950"/>
              </a:avLst>
            </a:prstGeom>
            <a:solidFill>
              <a:schemeClr val="accent5">
                <a:lumMod val="75000"/>
              </a:schemeClr>
            </a:solidFill>
            <a:ln w="19050">
              <a:solidFill>
                <a:schemeClr val="accent1">
                  <a:shade val="50000"/>
                </a:schemeClr>
              </a:solidFill>
            </a:ln>
            <a:effectLst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vert="horz" lIns="180000" tIns="0" rIns="0" bIns="0" rtlCol="0" anchor="ctr">
              <a:normAutofit/>
            </a:bodyPr>
            <a:lstStyle/>
            <a:p>
              <a:pPr algn="l" rtl="0" eaLnBrk="1" fontAlgn="base" hangingPunct="1">
                <a:spcBef>
                  <a:spcPts val="0"/>
                </a:spcBef>
                <a:spcAft>
                  <a:spcPts val="0"/>
                </a:spcAft>
              </a:pPr>
              <a:r>
                <a:rPr kumimoji="1" lang="ja-JP" altLang="ja-JP" sz="1600" b="1" kern="1200" dirty="0">
                  <a:solidFill>
                    <a:srgbClr val="000000"/>
                  </a:solidFill>
                  <a:effectLst/>
                  <a:latin typeface="BIZ UDゴシック" panose="020B0400000000000000" pitchFamily="49" charset="-128"/>
                  <a:ea typeface="BIZ UDゴシック" panose="020B0400000000000000" pitchFamily="49" charset="-128"/>
                  <a:cs typeface="+mn-cs"/>
                </a:rPr>
                <a:t>世界標準の都市機能の充実</a:t>
              </a:r>
              <a:endParaRPr lang="ja-JP" altLang="ja-JP" sz="1400" dirty="0">
                <a:effectLst/>
              </a:endParaRPr>
            </a:p>
          </p:txBody>
        </p:sp>
        <p:sp>
          <p:nvSpPr>
            <p:cNvPr id="39" name="ホームベース 71">
              <a:extLst>
                <a:ext uri="{FF2B5EF4-FFF2-40B4-BE49-F238E27FC236}">
                  <a16:creationId xmlns:a16="http://schemas.microsoft.com/office/drawing/2014/main" id="{1FE564E2-6DFF-FB2E-D0CC-531E485A13DC}"/>
                </a:ext>
              </a:extLst>
            </p:cNvPr>
            <p:cNvSpPr/>
            <p:nvPr/>
          </p:nvSpPr>
          <p:spPr>
            <a:xfrm rot="10800000" flipV="1">
              <a:off x="-726957" y="1105429"/>
              <a:ext cx="3902148" cy="802799"/>
            </a:xfrm>
            <a:prstGeom prst="homePlate">
              <a:avLst>
                <a:gd name="adj" fmla="val 31950"/>
              </a:avLst>
            </a:prstGeom>
            <a:solidFill>
              <a:schemeClr val="accent5">
                <a:lumMod val="75000"/>
              </a:schemeClr>
            </a:solidFill>
            <a:ln w="19050">
              <a:solidFill>
                <a:schemeClr val="accent1">
                  <a:shade val="50000"/>
                </a:schemeClr>
              </a:solidFill>
            </a:ln>
            <a:effectLst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vert="horz" lIns="180000" tIns="0" rIns="0" bIns="0" rtlCol="0" anchor="ctr">
              <a:normAutofit/>
            </a:bodyPr>
            <a:lstStyle/>
            <a:p>
              <a:pPr eaLnBrk="1" hangingPunct="1">
                <a:defRPr/>
              </a:pPr>
              <a:r>
                <a:rPr lang="ja-JP" altLang="en-US" sz="1600" b="1" dirty="0">
                  <a:solidFill>
                    <a:schemeClr val="tx1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府市一体を核に行政体制の整備</a:t>
              </a:r>
              <a:endParaRPr lang="en-US" altLang="ja-JP" sz="1600" b="1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  <p:sp>
          <p:nvSpPr>
            <p:cNvPr id="40" name="ホームベース 71">
              <a:extLst>
                <a:ext uri="{FF2B5EF4-FFF2-40B4-BE49-F238E27FC236}">
                  <a16:creationId xmlns:a16="http://schemas.microsoft.com/office/drawing/2014/main" id="{8358CBA5-2BC9-605C-3019-49299F132C91}"/>
                </a:ext>
              </a:extLst>
            </p:cNvPr>
            <p:cNvSpPr/>
            <p:nvPr/>
          </p:nvSpPr>
          <p:spPr>
            <a:xfrm rot="10800000" flipV="1">
              <a:off x="-726960" y="2077459"/>
              <a:ext cx="3902147" cy="802800"/>
            </a:xfrm>
            <a:prstGeom prst="homePlate">
              <a:avLst>
                <a:gd name="adj" fmla="val 31950"/>
              </a:avLst>
            </a:prstGeom>
            <a:solidFill>
              <a:schemeClr val="accent5">
                <a:lumMod val="75000"/>
              </a:schemeClr>
            </a:solidFill>
            <a:ln w="19050">
              <a:solidFill>
                <a:schemeClr val="accent1">
                  <a:shade val="50000"/>
                </a:schemeClr>
              </a:solidFill>
            </a:ln>
            <a:effectLst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vert="horz" lIns="180000" tIns="0" rIns="0" bIns="0" rtlCol="0" anchor="ctr">
              <a:normAutofit/>
            </a:bodyPr>
            <a:lstStyle/>
            <a:p>
              <a:pPr eaLnBrk="1" hangingPunct="1"/>
              <a:r>
                <a:rPr lang="ja-JP" altLang="en-US" sz="1600" b="1" dirty="0">
                  <a:solidFill>
                    <a:schemeClr val="tx1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チャレンジを促す経済政策</a:t>
              </a:r>
              <a:endParaRPr lang="en-US" altLang="ja-JP" sz="1600" b="1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11265551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1_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26547</TotalTime>
  <Words>109</Words>
  <Application>Microsoft Office PowerPoint</Application>
  <PresentationFormat>画面に合わせる (16:9)</PresentationFormat>
  <Paragraphs>15</Paragraphs>
  <Slides>2</Slides>
  <Notes>2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  <vt:variant>
        <vt:lpstr>目的別スライド ショー</vt:lpstr>
      </vt:variant>
      <vt:variant>
        <vt:i4>1</vt:i4>
      </vt:variant>
    </vt:vector>
  </HeadingPairs>
  <TitlesOfParts>
    <vt:vector size="8" baseType="lpstr">
      <vt:lpstr>BIZ UDゴシック</vt:lpstr>
      <vt:lpstr>ＭＳ Ｐゴシック</vt:lpstr>
      <vt:lpstr>Arial</vt:lpstr>
      <vt:lpstr>Wingdings</vt:lpstr>
      <vt:lpstr>1_標準デザイン</vt:lpstr>
      <vt:lpstr>PowerPoint プレゼンテーション</vt:lpstr>
      <vt:lpstr>PowerPoint プレゼンテーション</vt:lpstr>
      <vt:lpstr>Ｒ３市長会見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/>
  <cp:lastPrinted>2024-02-02T08:44:19Z</cp:lastPrinted>
  <dcterms:created xsi:type="dcterms:W3CDTF">2011-01-05T04:40:46Z</dcterms:created>
  <dcterms:modified xsi:type="dcterms:W3CDTF">2024-02-08T02:17:12Z</dcterms:modified>
</cp:coreProperties>
</file>