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removePersonalInfoOnSave="1" saveSubsetFonts="1">
  <p:sldMasterIdLst>
    <p:sldMasterId id="2147483686" r:id="rId1"/>
  </p:sldMasterIdLst>
  <p:notesMasterIdLst>
    <p:notesMasterId r:id="rId8"/>
  </p:notesMasterIdLst>
  <p:handoutMasterIdLst>
    <p:handoutMasterId r:id="rId9"/>
  </p:handoutMasterIdLst>
  <p:sldIdLst>
    <p:sldId id="271" r:id="rId2"/>
    <p:sldId id="276" r:id="rId3"/>
    <p:sldId id="277" r:id="rId4"/>
    <p:sldId id="272" r:id="rId5"/>
    <p:sldId id="274" r:id="rId6"/>
    <p:sldId id="273" r:id="rId7"/>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30" userDrawn="1">
          <p15:clr>
            <a:srgbClr val="A4A3A4"/>
          </p15:clr>
        </p15:guide>
        <p15:guide id="2" pos="2144"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20000"/>
    <a:srgbClr val="1D1D1D"/>
    <a:srgbClr val="EA0022"/>
    <a:srgbClr val="FF0066"/>
    <a:srgbClr val="EAEAEA"/>
    <a:srgbClr val="6AFA71"/>
    <a:srgbClr val="79FF99"/>
    <a:srgbClr val="D8FF15"/>
    <a:srgbClr val="05852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562" autoAdjust="0"/>
    <p:restoredTop sz="94584" autoAdjust="0"/>
  </p:normalViewPr>
  <p:slideViewPr>
    <p:cSldViewPr>
      <p:cViewPr varScale="1">
        <p:scale>
          <a:sx n="68" d="100"/>
          <a:sy n="68" d="100"/>
        </p:scale>
        <p:origin x="1404" y="4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1908" y="1656"/>
      </p:cViewPr>
      <p:guideLst>
        <p:guide orient="horz" pos="3130"/>
        <p:guide pos="214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0"/>
            <a:ext cx="2949575" cy="496888"/>
          </a:xfrm>
          <a:prstGeom prst="rect">
            <a:avLst/>
          </a:prstGeom>
        </p:spPr>
        <p:txBody>
          <a:bodyPr vert="horz" lIns="91410" tIns="45706" rIns="91410" bIns="45706"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38" y="0"/>
            <a:ext cx="2949575" cy="496888"/>
          </a:xfrm>
          <a:prstGeom prst="rect">
            <a:avLst/>
          </a:prstGeom>
        </p:spPr>
        <p:txBody>
          <a:bodyPr vert="horz" lIns="91410" tIns="45706" rIns="91410" bIns="45706" rtlCol="0"/>
          <a:lstStyle>
            <a:lvl1pPr algn="r">
              <a:defRPr sz="1200"/>
            </a:lvl1pPr>
          </a:lstStyle>
          <a:p>
            <a:fld id="{1E7321E2-5DC9-47D6-9E7F-FBF5DA623B1B}" type="datetimeFigureOut">
              <a:rPr kumimoji="1" lang="ja-JP" altLang="en-US" smtClean="0"/>
              <a:t>2024/9/9</a:t>
            </a:fld>
            <a:endParaRPr kumimoji="1" lang="ja-JP" altLang="en-US"/>
          </a:p>
        </p:txBody>
      </p:sp>
      <p:sp>
        <p:nvSpPr>
          <p:cNvPr id="4" name="フッター プレースホルダー 3"/>
          <p:cNvSpPr>
            <a:spLocks noGrp="1"/>
          </p:cNvSpPr>
          <p:nvPr>
            <p:ph type="ftr" sz="quarter" idx="2"/>
          </p:nvPr>
        </p:nvSpPr>
        <p:spPr>
          <a:xfrm>
            <a:off x="3" y="9440863"/>
            <a:ext cx="2949575" cy="496887"/>
          </a:xfrm>
          <a:prstGeom prst="rect">
            <a:avLst/>
          </a:prstGeom>
        </p:spPr>
        <p:txBody>
          <a:bodyPr vert="horz" lIns="91410" tIns="45706" rIns="91410" bIns="45706"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38" y="9440863"/>
            <a:ext cx="2949575" cy="496887"/>
          </a:xfrm>
          <a:prstGeom prst="rect">
            <a:avLst/>
          </a:prstGeom>
        </p:spPr>
        <p:txBody>
          <a:bodyPr vert="horz" lIns="91410" tIns="45706" rIns="91410" bIns="45706" rtlCol="0" anchor="b"/>
          <a:lstStyle>
            <a:lvl1pPr algn="r">
              <a:defRPr sz="1200"/>
            </a:lvl1pPr>
          </a:lstStyle>
          <a:p>
            <a:fld id="{1D6E94AE-5692-4860-8FF0-17611134B713}" type="slidenum">
              <a:rPr kumimoji="1" lang="ja-JP" altLang="en-US" smtClean="0"/>
              <a:t>‹#›</a:t>
            </a:fld>
            <a:endParaRPr kumimoji="1" lang="ja-JP" altLang="en-US"/>
          </a:p>
        </p:txBody>
      </p:sp>
    </p:spTree>
    <p:extLst>
      <p:ext uri="{BB962C8B-B14F-4D97-AF65-F5344CB8AC3E}">
        <p14:creationId xmlns:p14="http://schemas.microsoft.com/office/powerpoint/2010/main" val="151600545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9" y="9"/>
            <a:ext cx="2950375" cy="497367"/>
          </a:xfrm>
          <a:prstGeom prst="rect">
            <a:avLst/>
          </a:prstGeom>
        </p:spPr>
        <p:txBody>
          <a:bodyPr vert="horz" lIns="92171" tIns="46088" rIns="92171" bIns="46088" rtlCol="0"/>
          <a:lstStyle>
            <a:lvl1pPr algn="l">
              <a:defRPr sz="1200"/>
            </a:lvl1pPr>
          </a:lstStyle>
          <a:p>
            <a:endParaRPr kumimoji="1" lang="ja-JP" altLang="en-US" dirty="0"/>
          </a:p>
        </p:txBody>
      </p:sp>
      <p:sp>
        <p:nvSpPr>
          <p:cNvPr id="3" name="日付プレースホルダ 2"/>
          <p:cNvSpPr>
            <a:spLocks noGrp="1"/>
          </p:cNvSpPr>
          <p:nvPr>
            <p:ph type="dt" idx="1"/>
          </p:nvPr>
        </p:nvSpPr>
        <p:spPr>
          <a:xfrm>
            <a:off x="3855221" y="9"/>
            <a:ext cx="2950374" cy="497367"/>
          </a:xfrm>
          <a:prstGeom prst="rect">
            <a:avLst/>
          </a:prstGeom>
        </p:spPr>
        <p:txBody>
          <a:bodyPr vert="horz" lIns="92171" tIns="46088" rIns="92171" bIns="46088" rtlCol="0"/>
          <a:lstStyle>
            <a:lvl1pPr algn="r">
              <a:defRPr sz="1200"/>
            </a:lvl1pPr>
          </a:lstStyle>
          <a:p>
            <a:fld id="{B62BE784-B924-4343-B054-86723045A0F2}" type="datetimeFigureOut">
              <a:rPr kumimoji="1" lang="ja-JP" altLang="en-US" smtClean="0"/>
              <a:pPr/>
              <a:t>2024/9/9</a:t>
            </a:fld>
            <a:endParaRPr kumimoji="1" lang="ja-JP" altLang="en-US" dirty="0"/>
          </a:p>
        </p:txBody>
      </p:sp>
      <p:sp>
        <p:nvSpPr>
          <p:cNvPr id="4" name="スライド イメージ プレースホルダ 3"/>
          <p:cNvSpPr>
            <a:spLocks noGrp="1" noRot="1" noChangeAspect="1"/>
          </p:cNvSpPr>
          <p:nvPr>
            <p:ph type="sldImg" idx="2"/>
          </p:nvPr>
        </p:nvSpPr>
        <p:spPr>
          <a:xfrm>
            <a:off x="917575" y="744538"/>
            <a:ext cx="4972050" cy="3729037"/>
          </a:xfrm>
          <a:prstGeom prst="rect">
            <a:avLst/>
          </a:prstGeom>
          <a:noFill/>
          <a:ln w="12700">
            <a:solidFill>
              <a:prstClr val="black"/>
            </a:solidFill>
          </a:ln>
        </p:spPr>
        <p:txBody>
          <a:bodyPr vert="horz" lIns="92171" tIns="46088" rIns="92171" bIns="46088" rtlCol="0" anchor="ctr"/>
          <a:lstStyle/>
          <a:p>
            <a:endParaRPr lang="ja-JP" altLang="en-US" dirty="0"/>
          </a:p>
        </p:txBody>
      </p:sp>
      <p:sp>
        <p:nvSpPr>
          <p:cNvPr id="5" name="ノート プレースホルダ 4"/>
          <p:cNvSpPr>
            <a:spLocks noGrp="1"/>
          </p:cNvSpPr>
          <p:nvPr>
            <p:ph type="body" sz="quarter" idx="3"/>
          </p:nvPr>
        </p:nvSpPr>
        <p:spPr>
          <a:xfrm>
            <a:off x="680247" y="4720985"/>
            <a:ext cx="5446723" cy="4473102"/>
          </a:xfrm>
          <a:prstGeom prst="rect">
            <a:avLst/>
          </a:prstGeom>
        </p:spPr>
        <p:txBody>
          <a:bodyPr vert="horz" lIns="92171" tIns="46088" rIns="92171" bIns="46088"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 5"/>
          <p:cNvSpPr>
            <a:spLocks noGrp="1"/>
          </p:cNvSpPr>
          <p:nvPr>
            <p:ph type="ftr" sz="quarter" idx="4"/>
          </p:nvPr>
        </p:nvSpPr>
        <p:spPr>
          <a:xfrm>
            <a:off x="9" y="9440372"/>
            <a:ext cx="2950375" cy="497366"/>
          </a:xfrm>
          <a:prstGeom prst="rect">
            <a:avLst/>
          </a:prstGeom>
        </p:spPr>
        <p:txBody>
          <a:bodyPr vert="horz" lIns="92171" tIns="46088" rIns="92171" bIns="46088" rtlCol="0" anchor="b"/>
          <a:lstStyle>
            <a:lvl1pPr algn="l">
              <a:defRPr sz="1200"/>
            </a:lvl1pPr>
          </a:lstStyle>
          <a:p>
            <a:endParaRPr kumimoji="1" lang="ja-JP" altLang="en-US" dirty="0"/>
          </a:p>
        </p:txBody>
      </p:sp>
      <p:sp>
        <p:nvSpPr>
          <p:cNvPr id="7" name="スライド番号プレースホルダ 6"/>
          <p:cNvSpPr>
            <a:spLocks noGrp="1"/>
          </p:cNvSpPr>
          <p:nvPr>
            <p:ph type="sldNum" sz="quarter" idx="5"/>
          </p:nvPr>
        </p:nvSpPr>
        <p:spPr>
          <a:xfrm>
            <a:off x="3855221" y="9440372"/>
            <a:ext cx="2950374" cy="497366"/>
          </a:xfrm>
          <a:prstGeom prst="rect">
            <a:avLst/>
          </a:prstGeom>
        </p:spPr>
        <p:txBody>
          <a:bodyPr vert="horz" lIns="92171" tIns="46088" rIns="92171" bIns="46088" rtlCol="0" anchor="b"/>
          <a:lstStyle>
            <a:lvl1pPr algn="r">
              <a:defRPr sz="1200"/>
            </a:lvl1pPr>
          </a:lstStyle>
          <a:p>
            <a:fld id="{24C32C3F-DEB7-45FB-8384-4B55F0C1F050}" type="slidenum">
              <a:rPr kumimoji="1" lang="ja-JP" altLang="en-US" smtClean="0"/>
              <a:pPr/>
              <a:t>‹#›</a:t>
            </a:fld>
            <a:endParaRPr kumimoji="1" lang="ja-JP" altLang="en-US" dirty="0"/>
          </a:p>
        </p:txBody>
      </p:sp>
    </p:spTree>
    <p:extLst>
      <p:ext uri="{BB962C8B-B14F-4D97-AF65-F5344CB8AC3E}">
        <p14:creationId xmlns:p14="http://schemas.microsoft.com/office/powerpoint/2010/main" val="373120654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7"/>
          <p:cNvSpPr>
            <a:spLocks noGrp="1" noChangeArrowheads="1"/>
          </p:cNvSpPr>
          <p:nvPr>
            <p:ph type="sldNum" sz="quarter" idx="5"/>
          </p:nvPr>
        </p:nvSpPr>
        <p:spPr>
          <a:noFill/>
        </p:spPr>
        <p:txBody>
          <a:bodyPr/>
          <a:lstStyle/>
          <a:p>
            <a:fld id="{49A8D38E-3E29-4EEF-8EDA-2BFF88B4992A}" type="slidenum">
              <a:rPr lang="en-US" altLang="ja-JP" smtClean="0"/>
              <a:pPr/>
              <a:t>0</a:t>
            </a:fld>
            <a:endParaRPr lang="en-US" altLang="ja-JP" dirty="0"/>
          </a:p>
        </p:txBody>
      </p:sp>
      <p:sp>
        <p:nvSpPr>
          <p:cNvPr id="17410" name="Rectangle 2"/>
          <p:cNvSpPr>
            <a:spLocks noGrp="1" noRot="1" noChangeAspect="1" noChangeArrowheads="1" noTextEdit="1"/>
          </p:cNvSpPr>
          <p:nvPr>
            <p:ph type="sldImg"/>
          </p:nvPr>
        </p:nvSpPr>
        <p:spPr>
          <a:ln/>
        </p:spPr>
      </p:sp>
      <p:sp>
        <p:nvSpPr>
          <p:cNvPr id="17411" name="Rectangle 3"/>
          <p:cNvSpPr>
            <a:spLocks noGrp="1" noChangeArrowheads="1"/>
          </p:cNvSpPr>
          <p:nvPr>
            <p:ph type="body" idx="1"/>
          </p:nvPr>
        </p:nvSpPr>
        <p:spPr>
          <a:noFill/>
          <a:ln/>
        </p:spPr>
        <p:txBody>
          <a:bodyPr/>
          <a:lstStyle/>
          <a:p>
            <a:pPr eaLnBrk="1" hangingPunct="1"/>
            <a:endParaRPr lang="ja-JP" altLang="ja-JP" dirty="0">
              <a:ea typeface="ＭＳ Ｐ明朝" pitchFamily="18" charset="-128"/>
            </a:endParaRPr>
          </a:p>
        </p:txBody>
      </p:sp>
    </p:spTree>
    <p:extLst>
      <p:ext uri="{BB962C8B-B14F-4D97-AF65-F5344CB8AC3E}">
        <p14:creationId xmlns:p14="http://schemas.microsoft.com/office/powerpoint/2010/main" val="41187390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7"/>
          <p:cNvSpPr>
            <a:spLocks noGrp="1" noChangeArrowheads="1"/>
          </p:cNvSpPr>
          <p:nvPr>
            <p:ph type="sldNum" sz="quarter" idx="5"/>
          </p:nvPr>
        </p:nvSpPr>
        <p:spPr>
          <a:noFill/>
        </p:spPr>
        <p:txBody>
          <a:bodyPr/>
          <a:lstStyle/>
          <a:p>
            <a:fld id="{49A8D38E-3E29-4EEF-8EDA-2BFF88B4992A}" type="slidenum">
              <a:rPr lang="en-US" altLang="ja-JP" smtClean="0"/>
              <a:pPr/>
              <a:t>1</a:t>
            </a:fld>
            <a:endParaRPr lang="en-US" altLang="ja-JP" dirty="0"/>
          </a:p>
        </p:txBody>
      </p:sp>
      <p:sp>
        <p:nvSpPr>
          <p:cNvPr id="17410" name="Rectangle 2"/>
          <p:cNvSpPr>
            <a:spLocks noGrp="1" noRot="1" noChangeAspect="1" noChangeArrowheads="1" noTextEdit="1"/>
          </p:cNvSpPr>
          <p:nvPr>
            <p:ph type="sldImg"/>
          </p:nvPr>
        </p:nvSpPr>
        <p:spPr>
          <a:ln/>
        </p:spPr>
      </p:sp>
      <p:sp>
        <p:nvSpPr>
          <p:cNvPr id="17411" name="Rectangle 3"/>
          <p:cNvSpPr>
            <a:spLocks noGrp="1" noChangeArrowheads="1"/>
          </p:cNvSpPr>
          <p:nvPr>
            <p:ph type="body" idx="1"/>
          </p:nvPr>
        </p:nvSpPr>
        <p:spPr>
          <a:noFill/>
          <a:ln/>
        </p:spPr>
        <p:txBody>
          <a:bodyPr/>
          <a:lstStyle/>
          <a:p>
            <a:pPr eaLnBrk="1" hangingPunct="1"/>
            <a:endParaRPr lang="ja-JP" altLang="ja-JP" dirty="0">
              <a:ea typeface="ＭＳ Ｐ明朝" pitchFamily="18" charset="-128"/>
            </a:endParaRPr>
          </a:p>
        </p:txBody>
      </p:sp>
    </p:spTree>
    <p:extLst>
      <p:ext uri="{BB962C8B-B14F-4D97-AF65-F5344CB8AC3E}">
        <p14:creationId xmlns:p14="http://schemas.microsoft.com/office/powerpoint/2010/main" val="20268603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7"/>
          <p:cNvSpPr>
            <a:spLocks noGrp="1" noChangeArrowheads="1"/>
          </p:cNvSpPr>
          <p:nvPr>
            <p:ph type="sldNum" sz="quarter" idx="5"/>
          </p:nvPr>
        </p:nvSpPr>
        <p:spPr>
          <a:noFill/>
        </p:spPr>
        <p:txBody>
          <a:bodyPr/>
          <a:lstStyle/>
          <a:p>
            <a:fld id="{49A8D38E-3E29-4EEF-8EDA-2BFF88B4992A}" type="slidenum">
              <a:rPr lang="en-US" altLang="ja-JP" smtClean="0"/>
              <a:pPr/>
              <a:t>2</a:t>
            </a:fld>
            <a:endParaRPr lang="en-US" altLang="ja-JP" dirty="0"/>
          </a:p>
        </p:txBody>
      </p:sp>
      <p:sp>
        <p:nvSpPr>
          <p:cNvPr id="17410" name="Rectangle 2"/>
          <p:cNvSpPr>
            <a:spLocks noGrp="1" noRot="1" noChangeAspect="1" noChangeArrowheads="1" noTextEdit="1"/>
          </p:cNvSpPr>
          <p:nvPr>
            <p:ph type="sldImg"/>
          </p:nvPr>
        </p:nvSpPr>
        <p:spPr>
          <a:ln/>
        </p:spPr>
      </p:sp>
      <p:sp>
        <p:nvSpPr>
          <p:cNvPr id="17411" name="Rectangle 3"/>
          <p:cNvSpPr>
            <a:spLocks noGrp="1" noChangeArrowheads="1"/>
          </p:cNvSpPr>
          <p:nvPr>
            <p:ph type="body" idx="1"/>
          </p:nvPr>
        </p:nvSpPr>
        <p:spPr>
          <a:noFill/>
          <a:ln/>
        </p:spPr>
        <p:txBody>
          <a:bodyPr/>
          <a:lstStyle/>
          <a:p>
            <a:pPr eaLnBrk="1" hangingPunct="1"/>
            <a:endParaRPr lang="ja-JP" altLang="ja-JP" dirty="0">
              <a:ea typeface="ＭＳ Ｐ明朝" pitchFamily="18" charset="-128"/>
            </a:endParaRPr>
          </a:p>
        </p:txBody>
      </p:sp>
    </p:spTree>
    <p:extLst>
      <p:ext uri="{BB962C8B-B14F-4D97-AF65-F5344CB8AC3E}">
        <p14:creationId xmlns:p14="http://schemas.microsoft.com/office/powerpoint/2010/main" val="19705170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7"/>
          <p:cNvSpPr>
            <a:spLocks noGrp="1" noChangeArrowheads="1"/>
          </p:cNvSpPr>
          <p:nvPr>
            <p:ph type="sldNum" sz="quarter" idx="5"/>
          </p:nvPr>
        </p:nvSpPr>
        <p:spPr>
          <a:noFill/>
        </p:spPr>
        <p:txBody>
          <a:bodyPr/>
          <a:lstStyle/>
          <a:p>
            <a:fld id="{49A8D38E-3E29-4EEF-8EDA-2BFF88B4992A}" type="slidenum">
              <a:rPr lang="en-US" altLang="ja-JP" smtClean="0"/>
              <a:pPr/>
              <a:t>3</a:t>
            </a:fld>
            <a:endParaRPr lang="en-US" altLang="ja-JP" dirty="0"/>
          </a:p>
        </p:txBody>
      </p:sp>
      <p:sp>
        <p:nvSpPr>
          <p:cNvPr id="17410" name="Rectangle 2"/>
          <p:cNvSpPr>
            <a:spLocks noGrp="1" noRot="1" noChangeAspect="1" noChangeArrowheads="1" noTextEdit="1"/>
          </p:cNvSpPr>
          <p:nvPr>
            <p:ph type="sldImg"/>
          </p:nvPr>
        </p:nvSpPr>
        <p:spPr>
          <a:ln/>
        </p:spPr>
      </p:sp>
      <p:sp>
        <p:nvSpPr>
          <p:cNvPr id="17411" name="Rectangle 3"/>
          <p:cNvSpPr>
            <a:spLocks noGrp="1" noChangeArrowheads="1"/>
          </p:cNvSpPr>
          <p:nvPr>
            <p:ph type="body" idx="1"/>
          </p:nvPr>
        </p:nvSpPr>
        <p:spPr>
          <a:noFill/>
          <a:ln/>
        </p:spPr>
        <p:txBody>
          <a:bodyPr/>
          <a:lstStyle/>
          <a:p>
            <a:pPr eaLnBrk="1" hangingPunct="1"/>
            <a:endParaRPr lang="ja-JP" altLang="ja-JP" dirty="0">
              <a:ea typeface="ＭＳ Ｐ明朝" pitchFamily="18" charset="-128"/>
            </a:endParaRPr>
          </a:p>
        </p:txBody>
      </p:sp>
    </p:spTree>
    <p:extLst>
      <p:ext uri="{BB962C8B-B14F-4D97-AF65-F5344CB8AC3E}">
        <p14:creationId xmlns:p14="http://schemas.microsoft.com/office/powerpoint/2010/main" val="269134964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7"/>
          <p:cNvSpPr>
            <a:spLocks noGrp="1" noChangeArrowheads="1"/>
          </p:cNvSpPr>
          <p:nvPr>
            <p:ph type="sldNum" sz="quarter" idx="5"/>
          </p:nvPr>
        </p:nvSpPr>
        <p:spPr>
          <a:noFill/>
        </p:spPr>
        <p:txBody>
          <a:bodyPr/>
          <a:lstStyle/>
          <a:p>
            <a:fld id="{49A8D38E-3E29-4EEF-8EDA-2BFF88B4992A}" type="slidenum">
              <a:rPr lang="en-US" altLang="ja-JP" smtClean="0"/>
              <a:pPr/>
              <a:t>4</a:t>
            </a:fld>
            <a:endParaRPr lang="en-US" altLang="ja-JP" dirty="0"/>
          </a:p>
        </p:txBody>
      </p:sp>
      <p:sp>
        <p:nvSpPr>
          <p:cNvPr id="17410" name="Rectangle 2"/>
          <p:cNvSpPr>
            <a:spLocks noGrp="1" noRot="1" noChangeAspect="1" noChangeArrowheads="1" noTextEdit="1"/>
          </p:cNvSpPr>
          <p:nvPr>
            <p:ph type="sldImg"/>
          </p:nvPr>
        </p:nvSpPr>
        <p:spPr>
          <a:ln/>
        </p:spPr>
      </p:sp>
      <p:sp>
        <p:nvSpPr>
          <p:cNvPr id="17411" name="Rectangle 3"/>
          <p:cNvSpPr>
            <a:spLocks noGrp="1" noChangeArrowheads="1"/>
          </p:cNvSpPr>
          <p:nvPr>
            <p:ph type="body" idx="1"/>
          </p:nvPr>
        </p:nvSpPr>
        <p:spPr>
          <a:noFill/>
          <a:ln/>
        </p:spPr>
        <p:txBody>
          <a:bodyPr/>
          <a:lstStyle/>
          <a:p>
            <a:pPr eaLnBrk="1" hangingPunct="1"/>
            <a:endParaRPr lang="ja-JP" altLang="ja-JP" dirty="0">
              <a:ea typeface="ＭＳ Ｐ明朝" pitchFamily="18" charset="-128"/>
            </a:endParaRPr>
          </a:p>
        </p:txBody>
      </p:sp>
    </p:spTree>
    <p:extLst>
      <p:ext uri="{BB962C8B-B14F-4D97-AF65-F5344CB8AC3E}">
        <p14:creationId xmlns:p14="http://schemas.microsoft.com/office/powerpoint/2010/main" val="26326658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7"/>
          <p:cNvSpPr>
            <a:spLocks noGrp="1" noChangeArrowheads="1"/>
          </p:cNvSpPr>
          <p:nvPr>
            <p:ph type="sldNum" sz="quarter" idx="5"/>
          </p:nvPr>
        </p:nvSpPr>
        <p:spPr>
          <a:noFill/>
        </p:spPr>
        <p:txBody>
          <a:bodyPr/>
          <a:lstStyle/>
          <a:p>
            <a:fld id="{49A8D38E-3E29-4EEF-8EDA-2BFF88B4992A}" type="slidenum">
              <a:rPr lang="en-US" altLang="ja-JP" smtClean="0"/>
              <a:pPr/>
              <a:t>5</a:t>
            </a:fld>
            <a:endParaRPr lang="en-US" altLang="ja-JP" dirty="0"/>
          </a:p>
        </p:txBody>
      </p:sp>
      <p:sp>
        <p:nvSpPr>
          <p:cNvPr id="17410" name="Rectangle 2"/>
          <p:cNvSpPr>
            <a:spLocks noGrp="1" noRot="1" noChangeAspect="1" noChangeArrowheads="1" noTextEdit="1"/>
          </p:cNvSpPr>
          <p:nvPr>
            <p:ph type="sldImg"/>
          </p:nvPr>
        </p:nvSpPr>
        <p:spPr>
          <a:ln/>
        </p:spPr>
      </p:sp>
      <p:sp>
        <p:nvSpPr>
          <p:cNvPr id="17411" name="Rectangle 3"/>
          <p:cNvSpPr>
            <a:spLocks noGrp="1" noChangeArrowheads="1"/>
          </p:cNvSpPr>
          <p:nvPr>
            <p:ph type="body" idx="1"/>
          </p:nvPr>
        </p:nvSpPr>
        <p:spPr>
          <a:noFill/>
          <a:ln/>
        </p:spPr>
        <p:txBody>
          <a:bodyPr/>
          <a:lstStyle/>
          <a:p>
            <a:pPr eaLnBrk="1" hangingPunct="1"/>
            <a:endParaRPr lang="ja-JP" altLang="ja-JP" dirty="0">
              <a:ea typeface="ＭＳ Ｐ明朝" pitchFamily="18" charset="-128"/>
            </a:endParaRPr>
          </a:p>
        </p:txBody>
      </p:sp>
    </p:spTree>
    <p:extLst>
      <p:ext uri="{BB962C8B-B14F-4D97-AF65-F5344CB8AC3E}">
        <p14:creationId xmlns:p14="http://schemas.microsoft.com/office/powerpoint/2010/main" val="24680977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3BF0041-6DFF-4CFC-BF15-4CAEF902B0E2}"/>
              </a:ext>
            </a:extLst>
          </p:cNvPr>
          <p:cNvSpPr>
            <a:spLocks noGrp="1"/>
          </p:cNvSpPr>
          <p:nvPr>
            <p:ph type="ctrTitle"/>
          </p:nvPr>
        </p:nvSpPr>
        <p:spPr>
          <a:xfrm>
            <a:off x="1143000" y="1122363"/>
            <a:ext cx="6858000" cy="2387600"/>
          </a:xfrm>
        </p:spPr>
        <p:txBody>
          <a:bodyPr anchor="b"/>
          <a:lstStyle>
            <a:lvl1pPr algn="ctr">
              <a:defRPr sz="45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0C0B733C-4490-4DAD-B5C1-3C05766141E0}"/>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C3D0B5F4-EA82-4A8D-B603-2A15CB2C5D7A}"/>
              </a:ext>
            </a:extLst>
          </p:cNvPr>
          <p:cNvSpPr>
            <a:spLocks noGrp="1"/>
          </p:cNvSpPr>
          <p:nvPr>
            <p:ph type="dt" sz="half" idx="10"/>
          </p:nvPr>
        </p:nvSpPr>
        <p:spPr/>
        <p:txBody>
          <a:bodyPr/>
          <a:lstStyle/>
          <a:p>
            <a:fld id="{E90ED720-0104-4369-84BC-D37694168613}" type="datetimeFigureOut">
              <a:rPr kumimoji="1" lang="ja-JP" altLang="en-US" smtClean="0"/>
              <a:pPr/>
              <a:t>2024/9/9</a:t>
            </a:fld>
            <a:endParaRPr kumimoji="1" lang="ja-JP" altLang="en-US" dirty="0"/>
          </a:p>
        </p:txBody>
      </p:sp>
      <p:sp>
        <p:nvSpPr>
          <p:cNvPr id="5" name="フッター プレースホルダー 4">
            <a:extLst>
              <a:ext uri="{FF2B5EF4-FFF2-40B4-BE49-F238E27FC236}">
                <a16:creationId xmlns:a16="http://schemas.microsoft.com/office/drawing/2014/main" id="{A14A97E7-40A3-43C5-B1E6-D53F1FBB310B}"/>
              </a:ext>
            </a:extLst>
          </p:cNvPr>
          <p:cNvSpPr>
            <a:spLocks noGrp="1"/>
          </p:cNvSpPr>
          <p:nvPr>
            <p:ph type="ftr" sz="quarter" idx="11"/>
          </p:nvPr>
        </p:nvSpPr>
        <p:spPr/>
        <p:txBody>
          <a:bodyPr/>
          <a:lstStyle/>
          <a:p>
            <a:endParaRPr kumimoji="1" lang="ja-JP" altLang="en-US" dirty="0"/>
          </a:p>
        </p:txBody>
      </p:sp>
      <p:sp>
        <p:nvSpPr>
          <p:cNvPr id="6" name="スライド番号プレースホルダー 5">
            <a:extLst>
              <a:ext uri="{FF2B5EF4-FFF2-40B4-BE49-F238E27FC236}">
                <a16:creationId xmlns:a16="http://schemas.microsoft.com/office/drawing/2014/main" id="{58228C24-72DB-4F17-AA86-2BAA19355D48}"/>
              </a:ext>
            </a:extLst>
          </p:cNvPr>
          <p:cNvSpPr>
            <a:spLocks noGrp="1"/>
          </p:cNvSpPr>
          <p:nvPr>
            <p:ph type="sldNum" sz="quarter" idx="12"/>
          </p:nvPr>
        </p:nvSpPr>
        <p:spPr/>
        <p:txBody>
          <a:bodyPr/>
          <a:lstStyle/>
          <a:p>
            <a:fld id="{D2D8002D-B5B0-4BAC-B1F6-782DDCCE6D9C}" type="slidenum">
              <a:rPr kumimoji="1" lang="ja-JP" altLang="en-US" smtClean="0"/>
              <a:pPr/>
              <a:t>‹#›</a:t>
            </a:fld>
            <a:endParaRPr kumimoji="1" lang="ja-JP" altLang="en-US" dirty="0"/>
          </a:p>
        </p:txBody>
      </p:sp>
    </p:spTree>
    <p:extLst>
      <p:ext uri="{BB962C8B-B14F-4D97-AF65-F5344CB8AC3E}">
        <p14:creationId xmlns:p14="http://schemas.microsoft.com/office/powerpoint/2010/main" val="40732763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827E2D3-E21D-4912-90F7-CAF4DDBA2215}"/>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4B310875-474F-4381-88B9-3CFB2011801F}"/>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F5D6BAFD-4DF0-4069-B740-F6005E05523C}"/>
              </a:ext>
            </a:extLst>
          </p:cNvPr>
          <p:cNvSpPr>
            <a:spLocks noGrp="1"/>
          </p:cNvSpPr>
          <p:nvPr>
            <p:ph type="dt" sz="half" idx="10"/>
          </p:nvPr>
        </p:nvSpPr>
        <p:spPr/>
        <p:txBody>
          <a:bodyPr/>
          <a:lstStyle/>
          <a:p>
            <a:fld id="{E90ED720-0104-4369-84BC-D37694168613}" type="datetimeFigureOut">
              <a:rPr kumimoji="1" lang="ja-JP" altLang="en-US" smtClean="0"/>
              <a:pPr/>
              <a:t>2024/9/9</a:t>
            </a:fld>
            <a:endParaRPr kumimoji="1" lang="ja-JP" altLang="en-US" dirty="0"/>
          </a:p>
        </p:txBody>
      </p:sp>
      <p:sp>
        <p:nvSpPr>
          <p:cNvPr id="5" name="フッター プレースホルダー 4">
            <a:extLst>
              <a:ext uri="{FF2B5EF4-FFF2-40B4-BE49-F238E27FC236}">
                <a16:creationId xmlns:a16="http://schemas.microsoft.com/office/drawing/2014/main" id="{21662D8B-A20E-4D69-88B3-41D895BC6454}"/>
              </a:ext>
            </a:extLst>
          </p:cNvPr>
          <p:cNvSpPr>
            <a:spLocks noGrp="1"/>
          </p:cNvSpPr>
          <p:nvPr>
            <p:ph type="ftr" sz="quarter" idx="11"/>
          </p:nvPr>
        </p:nvSpPr>
        <p:spPr/>
        <p:txBody>
          <a:bodyPr/>
          <a:lstStyle/>
          <a:p>
            <a:endParaRPr kumimoji="1" lang="ja-JP" altLang="en-US" dirty="0"/>
          </a:p>
        </p:txBody>
      </p:sp>
      <p:sp>
        <p:nvSpPr>
          <p:cNvPr id="6" name="スライド番号プレースホルダー 5">
            <a:extLst>
              <a:ext uri="{FF2B5EF4-FFF2-40B4-BE49-F238E27FC236}">
                <a16:creationId xmlns:a16="http://schemas.microsoft.com/office/drawing/2014/main" id="{153B26B6-1A87-4B87-B8A1-673FA59F1D6C}"/>
              </a:ext>
            </a:extLst>
          </p:cNvPr>
          <p:cNvSpPr>
            <a:spLocks noGrp="1"/>
          </p:cNvSpPr>
          <p:nvPr>
            <p:ph type="sldNum" sz="quarter" idx="12"/>
          </p:nvPr>
        </p:nvSpPr>
        <p:spPr/>
        <p:txBody>
          <a:bodyPr/>
          <a:lstStyle/>
          <a:p>
            <a:fld id="{D2D8002D-B5B0-4BAC-B1F6-782DDCCE6D9C}" type="slidenum">
              <a:rPr kumimoji="1" lang="ja-JP" altLang="en-US" smtClean="0"/>
              <a:pPr/>
              <a:t>‹#›</a:t>
            </a:fld>
            <a:endParaRPr kumimoji="1" lang="ja-JP" altLang="en-US" dirty="0"/>
          </a:p>
        </p:txBody>
      </p:sp>
    </p:spTree>
    <p:extLst>
      <p:ext uri="{BB962C8B-B14F-4D97-AF65-F5344CB8AC3E}">
        <p14:creationId xmlns:p14="http://schemas.microsoft.com/office/powerpoint/2010/main" val="4371516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166D4BBD-2882-48C6-B3B2-83B2C0845E6F}"/>
              </a:ext>
            </a:extLst>
          </p:cNvPr>
          <p:cNvSpPr>
            <a:spLocks noGrp="1"/>
          </p:cNvSpPr>
          <p:nvPr>
            <p:ph type="title" orient="vert"/>
          </p:nvPr>
        </p:nvSpPr>
        <p:spPr>
          <a:xfrm>
            <a:off x="6543675" y="365125"/>
            <a:ext cx="1971675"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32BF9F6D-5425-4E1F-B576-F858647F75D0}"/>
              </a:ext>
            </a:extLst>
          </p:cNvPr>
          <p:cNvSpPr>
            <a:spLocks noGrp="1"/>
          </p:cNvSpPr>
          <p:nvPr>
            <p:ph type="body" orient="vert" idx="1"/>
          </p:nvPr>
        </p:nvSpPr>
        <p:spPr>
          <a:xfrm>
            <a:off x="628650" y="365125"/>
            <a:ext cx="5800725"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A89FAD35-480D-4C39-AD2D-259C78371A86}"/>
              </a:ext>
            </a:extLst>
          </p:cNvPr>
          <p:cNvSpPr>
            <a:spLocks noGrp="1"/>
          </p:cNvSpPr>
          <p:nvPr>
            <p:ph type="dt" sz="half" idx="10"/>
          </p:nvPr>
        </p:nvSpPr>
        <p:spPr/>
        <p:txBody>
          <a:bodyPr/>
          <a:lstStyle/>
          <a:p>
            <a:fld id="{E90ED720-0104-4369-84BC-D37694168613}" type="datetimeFigureOut">
              <a:rPr kumimoji="1" lang="ja-JP" altLang="en-US" smtClean="0"/>
              <a:pPr/>
              <a:t>2024/9/9</a:t>
            </a:fld>
            <a:endParaRPr kumimoji="1" lang="ja-JP" altLang="en-US" dirty="0"/>
          </a:p>
        </p:txBody>
      </p:sp>
      <p:sp>
        <p:nvSpPr>
          <p:cNvPr id="5" name="フッター プレースホルダー 4">
            <a:extLst>
              <a:ext uri="{FF2B5EF4-FFF2-40B4-BE49-F238E27FC236}">
                <a16:creationId xmlns:a16="http://schemas.microsoft.com/office/drawing/2014/main" id="{DC56AB8E-4C51-48FE-9891-E21DEC498356}"/>
              </a:ext>
            </a:extLst>
          </p:cNvPr>
          <p:cNvSpPr>
            <a:spLocks noGrp="1"/>
          </p:cNvSpPr>
          <p:nvPr>
            <p:ph type="ftr" sz="quarter" idx="11"/>
          </p:nvPr>
        </p:nvSpPr>
        <p:spPr/>
        <p:txBody>
          <a:bodyPr/>
          <a:lstStyle/>
          <a:p>
            <a:endParaRPr kumimoji="1" lang="ja-JP" altLang="en-US" dirty="0"/>
          </a:p>
        </p:txBody>
      </p:sp>
      <p:sp>
        <p:nvSpPr>
          <p:cNvPr id="6" name="スライド番号プレースホルダー 5">
            <a:extLst>
              <a:ext uri="{FF2B5EF4-FFF2-40B4-BE49-F238E27FC236}">
                <a16:creationId xmlns:a16="http://schemas.microsoft.com/office/drawing/2014/main" id="{AF6C5475-DC7B-4607-A409-05DE389DA1A6}"/>
              </a:ext>
            </a:extLst>
          </p:cNvPr>
          <p:cNvSpPr>
            <a:spLocks noGrp="1"/>
          </p:cNvSpPr>
          <p:nvPr>
            <p:ph type="sldNum" sz="quarter" idx="12"/>
          </p:nvPr>
        </p:nvSpPr>
        <p:spPr/>
        <p:txBody>
          <a:bodyPr/>
          <a:lstStyle/>
          <a:p>
            <a:fld id="{D2D8002D-B5B0-4BAC-B1F6-782DDCCE6D9C}" type="slidenum">
              <a:rPr kumimoji="1" lang="ja-JP" altLang="en-US" smtClean="0"/>
              <a:pPr/>
              <a:t>‹#›</a:t>
            </a:fld>
            <a:endParaRPr kumimoji="1" lang="ja-JP" altLang="en-US" dirty="0"/>
          </a:p>
        </p:txBody>
      </p:sp>
    </p:spTree>
    <p:extLst>
      <p:ext uri="{BB962C8B-B14F-4D97-AF65-F5344CB8AC3E}">
        <p14:creationId xmlns:p14="http://schemas.microsoft.com/office/powerpoint/2010/main" val="3634200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50A5482-F79F-464A-A1CA-D85F5F9D5B13}"/>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C1E8495E-9B91-4E92-AE02-0122044DE31A}"/>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D4D800B7-E583-4D42-AD99-8A407608ADFA}"/>
              </a:ext>
            </a:extLst>
          </p:cNvPr>
          <p:cNvSpPr>
            <a:spLocks noGrp="1"/>
          </p:cNvSpPr>
          <p:nvPr>
            <p:ph type="dt" sz="half" idx="10"/>
          </p:nvPr>
        </p:nvSpPr>
        <p:spPr/>
        <p:txBody>
          <a:bodyPr/>
          <a:lstStyle/>
          <a:p>
            <a:fld id="{E90ED720-0104-4369-84BC-D37694168613}" type="datetimeFigureOut">
              <a:rPr kumimoji="1" lang="ja-JP" altLang="en-US" smtClean="0"/>
              <a:pPr/>
              <a:t>2024/9/9</a:t>
            </a:fld>
            <a:endParaRPr kumimoji="1" lang="ja-JP" altLang="en-US" dirty="0"/>
          </a:p>
        </p:txBody>
      </p:sp>
      <p:sp>
        <p:nvSpPr>
          <p:cNvPr id="5" name="フッター プレースホルダー 4">
            <a:extLst>
              <a:ext uri="{FF2B5EF4-FFF2-40B4-BE49-F238E27FC236}">
                <a16:creationId xmlns:a16="http://schemas.microsoft.com/office/drawing/2014/main" id="{6C1D8760-5427-48F0-8AA0-5FE733AA220C}"/>
              </a:ext>
            </a:extLst>
          </p:cNvPr>
          <p:cNvSpPr>
            <a:spLocks noGrp="1"/>
          </p:cNvSpPr>
          <p:nvPr>
            <p:ph type="ftr" sz="quarter" idx="11"/>
          </p:nvPr>
        </p:nvSpPr>
        <p:spPr/>
        <p:txBody>
          <a:bodyPr/>
          <a:lstStyle/>
          <a:p>
            <a:endParaRPr kumimoji="1" lang="ja-JP" altLang="en-US" dirty="0"/>
          </a:p>
        </p:txBody>
      </p:sp>
      <p:sp>
        <p:nvSpPr>
          <p:cNvPr id="6" name="スライド番号プレースホルダー 5">
            <a:extLst>
              <a:ext uri="{FF2B5EF4-FFF2-40B4-BE49-F238E27FC236}">
                <a16:creationId xmlns:a16="http://schemas.microsoft.com/office/drawing/2014/main" id="{25130840-D86D-4AE1-B0E7-3814E917C794}"/>
              </a:ext>
            </a:extLst>
          </p:cNvPr>
          <p:cNvSpPr>
            <a:spLocks noGrp="1"/>
          </p:cNvSpPr>
          <p:nvPr>
            <p:ph type="sldNum" sz="quarter" idx="12"/>
          </p:nvPr>
        </p:nvSpPr>
        <p:spPr/>
        <p:txBody>
          <a:bodyPr/>
          <a:lstStyle/>
          <a:p>
            <a:fld id="{D2D8002D-B5B0-4BAC-B1F6-782DDCCE6D9C}" type="slidenum">
              <a:rPr kumimoji="1" lang="ja-JP" altLang="en-US" smtClean="0"/>
              <a:pPr/>
              <a:t>‹#›</a:t>
            </a:fld>
            <a:endParaRPr kumimoji="1" lang="ja-JP" altLang="en-US" dirty="0"/>
          </a:p>
        </p:txBody>
      </p:sp>
    </p:spTree>
    <p:extLst>
      <p:ext uri="{BB962C8B-B14F-4D97-AF65-F5344CB8AC3E}">
        <p14:creationId xmlns:p14="http://schemas.microsoft.com/office/powerpoint/2010/main" val="5044905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2526060-5FDC-474B-A42B-C84C50EEA6A6}"/>
              </a:ext>
            </a:extLst>
          </p:cNvPr>
          <p:cNvSpPr>
            <a:spLocks noGrp="1"/>
          </p:cNvSpPr>
          <p:nvPr>
            <p:ph type="title"/>
          </p:nvPr>
        </p:nvSpPr>
        <p:spPr>
          <a:xfrm>
            <a:off x="623888" y="1709739"/>
            <a:ext cx="7886700" cy="2852737"/>
          </a:xfrm>
        </p:spPr>
        <p:txBody>
          <a:bodyPr anchor="b"/>
          <a:lstStyle>
            <a:lvl1pPr>
              <a:defRPr sz="45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B1342A0D-0061-4AE2-B767-AC1FAFFBDDAD}"/>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CDE97BC9-70D5-49EC-9CEA-EA32B45A565E}"/>
              </a:ext>
            </a:extLst>
          </p:cNvPr>
          <p:cNvSpPr>
            <a:spLocks noGrp="1"/>
          </p:cNvSpPr>
          <p:nvPr>
            <p:ph type="dt" sz="half" idx="10"/>
          </p:nvPr>
        </p:nvSpPr>
        <p:spPr/>
        <p:txBody>
          <a:bodyPr/>
          <a:lstStyle/>
          <a:p>
            <a:fld id="{E90ED720-0104-4369-84BC-D37694168613}" type="datetimeFigureOut">
              <a:rPr kumimoji="1" lang="ja-JP" altLang="en-US" smtClean="0"/>
              <a:pPr/>
              <a:t>2024/9/9</a:t>
            </a:fld>
            <a:endParaRPr kumimoji="1" lang="ja-JP" altLang="en-US" dirty="0"/>
          </a:p>
        </p:txBody>
      </p:sp>
      <p:sp>
        <p:nvSpPr>
          <p:cNvPr id="5" name="フッター プレースホルダー 4">
            <a:extLst>
              <a:ext uri="{FF2B5EF4-FFF2-40B4-BE49-F238E27FC236}">
                <a16:creationId xmlns:a16="http://schemas.microsoft.com/office/drawing/2014/main" id="{D183230D-F3C6-49BE-BDD5-004364104837}"/>
              </a:ext>
            </a:extLst>
          </p:cNvPr>
          <p:cNvSpPr>
            <a:spLocks noGrp="1"/>
          </p:cNvSpPr>
          <p:nvPr>
            <p:ph type="ftr" sz="quarter" idx="11"/>
          </p:nvPr>
        </p:nvSpPr>
        <p:spPr/>
        <p:txBody>
          <a:bodyPr/>
          <a:lstStyle/>
          <a:p>
            <a:endParaRPr kumimoji="1" lang="ja-JP" altLang="en-US" dirty="0"/>
          </a:p>
        </p:txBody>
      </p:sp>
      <p:sp>
        <p:nvSpPr>
          <p:cNvPr id="6" name="スライド番号プレースホルダー 5">
            <a:extLst>
              <a:ext uri="{FF2B5EF4-FFF2-40B4-BE49-F238E27FC236}">
                <a16:creationId xmlns:a16="http://schemas.microsoft.com/office/drawing/2014/main" id="{DAEA1021-5C4E-47F4-9631-314E0C6FD30A}"/>
              </a:ext>
            </a:extLst>
          </p:cNvPr>
          <p:cNvSpPr>
            <a:spLocks noGrp="1"/>
          </p:cNvSpPr>
          <p:nvPr>
            <p:ph type="sldNum" sz="quarter" idx="12"/>
          </p:nvPr>
        </p:nvSpPr>
        <p:spPr/>
        <p:txBody>
          <a:bodyPr/>
          <a:lstStyle/>
          <a:p>
            <a:fld id="{D2D8002D-B5B0-4BAC-B1F6-782DDCCE6D9C}" type="slidenum">
              <a:rPr kumimoji="1" lang="ja-JP" altLang="en-US" smtClean="0"/>
              <a:pPr/>
              <a:t>‹#›</a:t>
            </a:fld>
            <a:endParaRPr kumimoji="1" lang="ja-JP" altLang="en-US" dirty="0"/>
          </a:p>
        </p:txBody>
      </p:sp>
    </p:spTree>
    <p:extLst>
      <p:ext uri="{BB962C8B-B14F-4D97-AF65-F5344CB8AC3E}">
        <p14:creationId xmlns:p14="http://schemas.microsoft.com/office/powerpoint/2010/main" val="10210411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2AE27E2-B5E0-47A7-81EB-88F03315CF72}"/>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97259604-C5C3-4C96-AEB3-19C659671404}"/>
              </a:ext>
            </a:extLst>
          </p:cNvPr>
          <p:cNvSpPr>
            <a:spLocks noGrp="1"/>
          </p:cNvSpPr>
          <p:nvPr>
            <p:ph sz="half" idx="1"/>
          </p:nvPr>
        </p:nvSpPr>
        <p:spPr>
          <a:xfrm>
            <a:off x="628650" y="1825625"/>
            <a:ext cx="38862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BF7171AB-2A14-488E-AEE5-384DF97448D0}"/>
              </a:ext>
            </a:extLst>
          </p:cNvPr>
          <p:cNvSpPr>
            <a:spLocks noGrp="1"/>
          </p:cNvSpPr>
          <p:nvPr>
            <p:ph sz="half" idx="2"/>
          </p:nvPr>
        </p:nvSpPr>
        <p:spPr>
          <a:xfrm>
            <a:off x="4629150" y="1825625"/>
            <a:ext cx="38862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7C290F35-277A-40CB-9C6B-748B05A026B6}"/>
              </a:ext>
            </a:extLst>
          </p:cNvPr>
          <p:cNvSpPr>
            <a:spLocks noGrp="1"/>
          </p:cNvSpPr>
          <p:nvPr>
            <p:ph type="dt" sz="half" idx="10"/>
          </p:nvPr>
        </p:nvSpPr>
        <p:spPr/>
        <p:txBody>
          <a:bodyPr/>
          <a:lstStyle/>
          <a:p>
            <a:fld id="{E90ED720-0104-4369-84BC-D37694168613}" type="datetimeFigureOut">
              <a:rPr kumimoji="1" lang="ja-JP" altLang="en-US" smtClean="0"/>
              <a:pPr/>
              <a:t>2024/9/9</a:t>
            </a:fld>
            <a:endParaRPr kumimoji="1" lang="ja-JP" altLang="en-US" dirty="0"/>
          </a:p>
        </p:txBody>
      </p:sp>
      <p:sp>
        <p:nvSpPr>
          <p:cNvPr id="6" name="フッター プレースホルダー 5">
            <a:extLst>
              <a:ext uri="{FF2B5EF4-FFF2-40B4-BE49-F238E27FC236}">
                <a16:creationId xmlns:a16="http://schemas.microsoft.com/office/drawing/2014/main" id="{2BE61608-252F-4B51-AA85-BB9486F5945D}"/>
              </a:ext>
            </a:extLst>
          </p:cNvPr>
          <p:cNvSpPr>
            <a:spLocks noGrp="1"/>
          </p:cNvSpPr>
          <p:nvPr>
            <p:ph type="ftr" sz="quarter" idx="11"/>
          </p:nvPr>
        </p:nvSpPr>
        <p:spPr/>
        <p:txBody>
          <a:bodyPr/>
          <a:lstStyle/>
          <a:p>
            <a:endParaRPr kumimoji="1" lang="ja-JP" altLang="en-US" dirty="0"/>
          </a:p>
        </p:txBody>
      </p:sp>
      <p:sp>
        <p:nvSpPr>
          <p:cNvPr id="7" name="スライド番号プレースホルダー 6">
            <a:extLst>
              <a:ext uri="{FF2B5EF4-FFF2-40B4-BE49-F238E27FC236}">
                <a16:creationId xmlns:a16="http://schemas.microsoft.com/office/drawing/2014/main" id="{6681BA61-FA23-41FC-BE2D-9AE92E7383D8}"/>
              </a:ext>
            </a:extLst>
          </p:cNvPr>
          <p:cNvSpPr>
            <a:spLocks noGrp="1"/>
          </p:cNvSpPr>
          <p:nvPr>
            <p:ph type="sldNum" sz="quarter" idx="12"/>
          </p:nvPr>
        </p:nvSpPr>
        <p:spPr/>
        <p:txBody>
          <a:bodyPr/>
          <a:lstStyle/>
          <a:p>
            <a:fld id="{D2D8002D-B5B0-4BAC-B1F6-782DDCCE6D9C}" type="slidenum">
              <a:rPr kumimoji="1" lang="ja-JP" altLang="en-US" smtClean="0"/>
              <a:pPr/>
              <a:t>‹#›</a:t>
            </a:fld>
            <a:endParaRPr kumimoji="1" lang="ja-JP" altLang="en-US" dirty="0"/>
          </a:p>
        </p:txBody>
      </p:sp>
    </p:spTree>
    <p:extLst>
      <p:ext uri="{BB962C8B-B14F-4D97-AF65-F5344CB8AC3E}">
        <p14:creationId xmlns:p14="http://schemas.microsoft.com/office/powerpoint/2010/main" val="17007260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7C0E03A-C7CF-4F18-931E-2C567E67AF40}"/>
              </a:ext>
            </a:extLst>
          </p:cNvPr>
          <p:cNvSpPr>
            <a:spLocks noGrp="1"/>
          </p:cNvSpPr>
          <p:nvPr>
            <p:ph type="title"/>
          </p:nvPr>
        </p:nvSpPr>
        <p:spPr>
          <a:xfrm>
            <a:off x="629841" y="365126"/>
            <a:ext cx="78867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2B401131-1D20-4645-ACBE-6EAA74E3B66E}"/>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38060C5B-4093-4ADF-A3A6-E71F361DD285}"/>
              </a:ext>
            </a:extLst>
          </p:cNvPr>
          <p:cNvSpPr>
            <a:spLocks noGrp="1"/>
          </p:cNvSpPr>
          <p:nvPr>
            <p:ph sz="half" idx="2"/>
          </p:nvPr>
        </p:nvSpPr>
        <p:spPr>
          <a:xfrm>
            <a:off x="629842" y="2505075"/>
            <a:ext cx="3868340"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BBEC4556-069D-4EA1-9A74-9AA8F6166318}"/>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3A541D07-5FB1-482F-A04F-6E7F5449BE47}"/>
              </a:ext>
            </a:extLst>
          </p:cNvPr>
          <p:cNvSpPr>
            <a:spLocks noGrp="1"/>
          </p:cNvSpPr>
          <p:nvPr>
            <p:ph sz="quarter" idx="4"/>
          </p:nvPr>
        </p:nvSpPr>
        <p:spPr>
          <a:xfrm>
            <a:off x="4629150" y="2505075"/>
            <a:ext cx="3887391"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267C9CAD-0174-4268-A406-660255545AC2}"/>
              </a:ext>
            </a:extLst>
          </p:cNvPr>
          <p:cNvSpPr>
            <a:spLocks noGrp="1"/>
          </p:cNvSpPr>
          <p:nvPr>
            <p:ph type="dt" sz="half" idx="10"/>
          </p:nvPr>
        </p:nvSpPr>
        <p:spPr/>
        <p:txBody>
          <a:bodyPr/>
          <a:lstStyle/>
          <a:p>
            <a:fld id="{E90ED720-0104-4369-84BC-D37694168613}" type="datetimeFigureOut">
              <a:rPr kumimoji="1" lang="ja-JP" altLang="en-US" smtClean="0"/>
              <a:pPr/>
              <a:t>2024/9/9</a:t>
            </a:fld>
            <a:endParaRPr kumimoji="1" lang="ja-JP" altLang="en-US" dirty="0"/>
          </a:p>
        </p:txBody>
      </p:sp>
      <p:sp>
        <p:nvSpPr>
          <p:cNvPr id="8" name="フッター プレースホルダー 7">
            <a:extLst>
              <a:ext uri="{FF2B5EF4-FFF2-40B4-BE49-F238E27FC236}">
                <a16:creationId xmlns:a16="http://schemas.microsoft.com/office/drawing/2014/main" id="{CA9C0056-99E3-4B8B-90F0-603ABABB1EDC}"/>
              </a:ext>
            </a:extLst>
          </p:cNvPr>
          <p:cNvSpPr>
            <a:spLocks noGrp="1"/>
          </p:cNvSpPr>
          <p:nvPr>
            <p:ph type="ftr" sz="quarter" idx="11"/>
          </p:nvPr>
        </p:nvSpPr>
        <p:spPr/>
        <p:txBody>
          <a:bodyPr/>
          <a:lstStyle/>
          <a:p>
            <a:endParaRPr kumimoji="1" lang="ja-JP" altLang="en-US" dirty="0"/>
          </a:p>
        </p:txBody>
      </p:sp>
      <p:sp>
        <p:nvSpPr>
          <p:cNvPr id="9" name="スライド番号プレースホルダー 8">
            <a:extLst>
              <a:ext uri="{FF2B5EF4-FFF2-40B4-BE49-F238E27FC236}">
                <a16:creationId xmlns:a16="http://schemas.microsoft.com/office/drawing/2014/main" id="{FFCDA812-8D03-49BD-8AA9-FF065EE0460A}"/>
              </a:ext>
            </a:extLst>
          </p:cNvPr>
          <p:cNvSpPr>
            <a:spLocks noGrp="1"/>
          </p:cNvSpPr>
          <p:nvPr>
            <p:ph type="sldNum" sz="quarter" idx="12"/>
          </p:nvPr>
        </p:nvSpPr>
        <p:spPr/>
        <p:txBody>
          <a:bodyPr/>
          <a:lstStyle/>
          <a:p>
            <a:fld id="{D2D8002D-B5B0-4BAC-B1F6-782DDCCE6D9C}" type="slidenum">
              <a:rPr kumimoji="1" lang="ja-JP" altLang="en-US" smtClean="0"/>
              <a:pPr/>
              <a:t>‹#›</a:t>
            </a:fld>
            <a:endParaRPr kumimoji="1" lang="ja-JP" altLang="en-US" dirty="0"/>
          </a:p>
        </p:txBody>
      </p:sp>
    </p:spTree>
    <p:extLst>
      <p:ext uri="{BB962C8B-B14F-4D97-AF65-F5344CB8AC3E}">
        <p14:creationId xmlns:p14="http://schemas.microsoft.com/office/powerpoint/2010/main" val="34237906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48B4741-6856-4885-8425-23632273D662}"/>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2AA8F216-00CF-450C-AAAF-8D7C9359A1B0}"/>
              </a:ext>
            </a:extLst>
          </p:cNvPr>
          <p:cNvSpPr>
            <a:spLocks noGrp="1"/>
          </p:cNvSpPr>
          <p:nvPr>
            <p:ph type="dt" sz="half" idx="10"/>
          </p:nvPr>
        </p:nvSpPr>
        <p:spPr/>
        <p:txBody>
          <a:bodyPr/>
          <a:lstStyle/>
          <a:p>
            <a:fld id="{E90ED720-0104-4369-84BC-D37694168613}" type="datetimeFigureOut">
              <a:rPr kumimoji="1" lang="ja-JP" altLang="en-US" smtClean="0"/>
              <a:pPr/>
              <a:t>2024/9/9</a:t>
            </a:fld>
            <a:endParaRPr kumimoji="1" lang="ja-JP" altLang="en-US" dirty="0"/>
          </a:p>
        </p:txBody>
      </p:sp>
      <p:sp>
        <p:nvSpPr>
          <p:cNvPr id="4" name="フッター プレースホルダー 3">
            <a:extLst>
              <a:ext uri="{FF2B5EF4-FFF2-40B4-BE49-F238E27FC236}">
                <a16:creationId xmlns:a16="http://schemas.microsoft.com/office/drawing/2014/main" id="{B6726C91-2A56-4121-A533-C9783F8672DB}"/>
              </a:ext>
            </a:extLst>
          </p:cNvPr>
          <p:cNvSpPr>
            <a:spLocks noGrp="1"/>
          </p:cNvSpPr>
          <p:nvPr>
            <p:ph type="ftr" sz="quarter" idx="11"/>
          </p:nvPr>
        </p:nvSpPr>
        <p:spPr/>
        <p:txBody>
          <a:bodyPr/>
          <a:lstStyle/>
          <a:p>
            <a:endParaRPr kumimoji="1" lang="ja-JP" altLang="en-US" dirty="0"/>
          </a:p>
        </p:txBody>
      </p:sp>
      <p:sp>
        <p:nvSpPr>
          <p:cNvPr id="5" name="スライド番号プレースホルダー 4">
            <a:extLst>
              <a:ext uri="{FF2B5EF4-FFF2-40B4-BE49-F238E27FC236}">
                <a16:creationId xmlns:a16="http://schemas.microsoft.com/office/drawing/2014/main" id="{DE28B8EA-4AF4-4001-969E-6D20B2AC3B9B}"/>
              </a:ext>
            </a:extLst>
          </p:cNvPr>
          <p:cNvSpPr>
            <a:spLocks noGrp="1"/>
          </p:cNvSpPr>
          <p:nvPr>
            <p:ph type="sldNum" sz="quarter" idx="12"/>
          </p:nvPr>
        </p:nvSpPr>
        <p:spPr/>
        <p:txBody>
          <a:bodyPr/>
          <a:lstStyle/>
          <a:p>
            <a:fld id="{D2D8002D-B5B0-4BAC-B1F6-782DDCCE6D9C}" type="slidenum">
              <a:rPr kumimoji="1" lang="ja-JP" altLang="en-US" smtClean="0"/>
              <a:pPr/>
              <a:t>‹#›</a:t>
            </a:fld>
            <a:endParaRPr kumimoji="1" lang="ja-JP" altLang="en-US" dirty="0"/>
          </a:p>
        </p:txBody>
      </p:sp>
    </p:spTree>
    <p:extLst>
      <p:ext uri="{BB962C8B-B14F-4D97-AF65-F5344CB8AC3E}">
        <p14:creationId xmlns:p14="http://schemas.microsoft.com/office/powerpoint/2010/main" val="12226372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4B9DD9FB-5B11-452B-9F9D-DF3E75F14CAF}"/>
              </a:ext>
            </a:extLst>
          </p:cNvPr>
          <p:cNvSpPr>
            <a:spLocks noGrp="1"/>
          </p:cNvSpPr>
          <p:nvPr>
            <p:ph type="dt" sz="half" idx="10"/>
          </p:nvPr>
        </p:nvSpPr>
        <p:spPr/>
        <p:txBody>
          <a:bodyPr/>
          <a:lstStyle/>
          <a:p>
            <a:pPr>
              <a:defRPr/>
            </a:pPr>
            <a:fld id="{EB9CA163-3D0B-444A-98E0-0E86E6C15AD0}" type="datetime1">
              <a:rPr lang="ja-JP" altLang="en-US" smtClean="0"/>
              <a:pPr>
                <a:defRPr/>
              </a:pPr>
              <a:t>2024/9/9</a:t>
            </a:fld>
            <a:endParaRPr lang="en-US" altLang="ja-JP" dirty="0"/>
          </a:p>
        </p:txBody>
      </p:sp>
      <p:sp>
        <p:nvSpPr>
          <p:cNvPr id="3" name="フッター プレースホルダー 2">
            <a:extLst>
              <a:ext uri="{FF2B5EF4-FFF2-40B4-BE49-F238E27FC236}">
                <a16:creationId xmlns:a16="http://schemas.microsoft.com/office/drawing/2014/main" id="{3ACCB0EF-BB8B-42CE-863E-D3B08C6817CE}"/>
              </a:ext>
            </a:extLst>
          </p:cNvPr>
          <p:cNvSpPr>
            <a:spLocks noGrp="1"/>
          </p:cNvSpPr>
          <p:nvPr>
            <p:ph type="ftr" sz="quarter" idx="11"/>
          </p:nvPr>
        </p:nvSpPr>
        <p:spPr/>
        <p:txBody>
          <a:bodyPr/>
          <a:lstStyle/>
          <a:p>
            <a:pPr>
              <a:defRPr/>
            </a:pPr>
            <a:endParaRPr lang="en-US" altLang="ja-JP" dirty="0"/>
          </a:p>
        </p:txBody>
      </p:sp>
      <p:sp>
        <p:nvSpPr>
          <p:cNvPr id="4" name="スライド番号プレースホルダー 3">
            <a:extLst>
              <a:ext uri="{FF2B5EF4-FFF2-40B4-BE49-F238E27FC236}">
                <a16:creationId xmlns:a16="http://schemas.microsoft.com/office/drawing/2014/main" id="{DCC0BA0D-B1DA-4056-9D65-3EBDF50CC75C}"/>
              </a:ext>
            </a:extLst>
          </p:cNvPr>
          <p:cNvSpPr>
            <a:spLocks noGrp="1"/>
          </p:cNvSpPr>
          <p:nvPr>
            <p:ph type="sldNum" sz="quarter" idx="12"/>
          </p:nvPr>
        </p:nvSpPr>
        <p:spPr/>
        <p:txBody>
          <a:bodyPr/>
          <a:lstStyle/>
          <a:p>
            <a:pPr>
              <a:defRPr/>
            </a:pPr>
            <a:fld id="{925FD64B-9C10-4DE2-952D-1DEDA0E9EFBB}" type="slidenum">
              <a:rPr lang="en-US" altLang="ja-JP" smtClean="0"/>
              <a:pPr>
                <a:defRPr/>
              </a:pPr>
              <a:t>‹#›</a:t>
            </a:fld>
            <a:endParaRPr lang="en-US" altLang="ja-JP" dirty="0"/>
          </a:p>
        </p:txBody>
      </p:sp>
    </p:spTree>
    <p:extLst>
      <p:ext uri="{BB962C8B-B14F-4D97-AF65-F5344CB8AC3E}">
        <p14:creationId xmlns:p14="http://schemas.microsoft.com/office/powerpoint/2010/main" val="2602093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BD0B445-D7D2-4E17-84BF-DF239C5390A4}"/>
              </a:ext>
            </a:extLst>
          </p:cNvPr>
          <p:cNvSpPr>
            <a:spLocks noGrp="1"/>
          </p:cNvSpPr>
          <p:nvPr>
            <p:ph type="title"/>
          </p:nvPr>
        </p:nvSpPr>
        <p:spPr>
          <a:xfrm>
            <a:off x="629841" y="457200"/>
            <a:ext cx="2949178" cy="1600200"/>
          </a:xfrm>
        </p:spPr>
        <p:txBody>
          <a:bodyPr anchor="b"/>
          <a:lstStyle>
            <a:lvl1pPr>
              <a:defRPr sz="24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0DAB14AB-3DBE-454A-83BA-8AAD45227C18}"/>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F08CD380-8625-4D37-81AD-E7A8B256593E}"/>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528FD44C-FC3A-47EF-8F8A-D768BED813DC}"/>
              </a:ext>
            </a:extLst>
          </p:cNvPr>
          <p:cNvSpPr>
            <a:spLocks noGrp="1"/>
          </p:cNvSpPr>
          <p:nvPr>
            <p:ph type="dt" sz="half" idx="10"/>
          </p:nvPr>
        </p:nvSpPr>
        <p:spPr/>
        <p:txBody>
          <a:bodyPr/>
          <a:lstStyle/>
          <a:p>
            <a:fld id="{E90ED720-0104-4369-84BC-D37694168613}" type="datetimeFigureOut">
              <a:rPr kumimoji="1" lang="ja-JP" altLang="en-US" smtClean="0"/>
              <a:pPr/>
              <a:t>2024/9/9</a:t>
            </a:fld>
            <a:endParaRPr kumimoji="1" lang="ja-JP" altLang="en-US" dirty="0"/>
          </a:p>
        </p:txBody>
      </p:sp>
      <p:sp>
        <p:nvSpPr>
          <p:cNvPr id="6" name="フッター プレースホルダー 5">
            <a:extLst>
              <a:ext uri="{FF2B5EF4-FFF2-40B4-BE49-F238E27FC236}">
                <a16:creationId xmlns:a16="http://schemas.microsoft.com/office/drawing/2014/main" id="{814A2711-C5C3-4629-9E5C-E4DEBF129843}"/>
              </a:ext>
            </a:extLst>
          </p:cNvPr>
          <p:cNvSpPr>
            <a:spLocks noGrp="1"/>
          </p:cNvSpPr>
          <p:nvPr>
            <p:ph type="ftr" sz="quarter" idx="11"/>
          </p:nvPr>
        </p:nvSpPr>
        <p:spPr/>
        <p:txBody>
          <a:bodyPr/>
          <a:lstStyle/>
          <a:p>
            <a:endParaRPr kumimoji="1" lang="ja-JP" altLang="en-US" dirty="0"/>
          </a:p>
        </p:txBody>
      </p:sp>
      <p:sp>
        <p:nvSpPr>
          <p:cNvPr id="7" name="スライド番号プレースホルダー 6">
            <a:extLst>
              <a:ext uri="{FF2B5EF4-FFF2-40B4-BE49-F238E27FC236}">
                <a16:creationId xmlns:a16="http://schemas.microsoft.com/office/drawing/2014/main" id="{332669BC-2373-4340-92C3-04D593476898}"/>
              </a:ext>
            </a:extLst>
          </p:cNvPr>
          <p:cNvSpPr>
            <a:spLocks noGrp="1"/>
          </p:cNvSpPr>
          <p:nvPr>
            <p:ph type="sldNum" sz="quarter" idx="12"/>
          </p:nvPr>
        </p:nvSpPr>
        <p:spPr/>
        <p:txBody>
          <a:bodyPr/>
          <a:lstStyle/>
          <a:p>
            <a:fld id="{D2D8002D-B5B0-4BAC-B1F6-782DDCCE6D9C}" type="slidenum">
              <a:rPr kumimoji="1" lang="ja-JP" altLang="en-US" smtClean="0"/>
              <a:pPr/>
              <a:t>‹#›</a:t>
            </a:fld>
            <a:endParaRPr kumimoji="1" lang="ja-JP" altLang="en-US" dirty="0"/>
          </a:p>
        </p:txBody>
      </p:sp>
    </p:spTree>
    <p:extLst>
      <p:ext uri="{BB962C8B-B14F-4D97-AF65-F5344CB8AC3E}">
        <p14:creationId xmlns:p14="http://schemas.microsoft.com/office/powerpoint/2010/main" val="42322057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03186CC-27E6-4A3F-902E-3D76759B8F1D}"/>
              </a:ext>
            </a:extLst>
          </p:cNvPr>
          <p:cNvSpPr>
            <a:spLocks noGrp="1"/>
          </p:cNvSpPr>
          <p:nvPr>
            <p:ph type="title"/>
          </p:nvPr>
        </p:nvSpPr>
        <p:spPr>
          <a:xfrm>
            <a:off x="629841" y="457200"/>
            <a:ext cx="2949178" cy="1600200"/>
          </a:xfrm>
        </p:spPr>
        <p:txBody>
          <a:bodyPr anchor="b"/>
          <a:lstStyle>
            <a:lvl1pPr>
              <a:defRPr sz="24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2EDF6232-6E50-4589-A118-C3F98D2FEDF4}"/>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kumimoji="1" lang="ja-JP" altLang="en-US"/>
          </a:p>
        </p:txBody>
      </p:sp>
      <p:sp>
        <p:nvSpPr>
          <p:cNvPr id="4" name="テキスト プレースホルダー 3">
            <a:extLst>
              <a:ext uri="{FF2B5EF4-FFF2-40B4-BE49-F238E27FC236}">
                <a16:creationId xmlns:a16="http://schemas.microsoft.com/office/drawing/2014/main" id="{711F8835-4D00-4DB9-8813-060C7D05FC18}"/>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B401A181-57AE-4A28-9AB2-DD1AEEB69ADD}"/>
              </a:ext>
            </a:extLst>
          </p:cNvPr>
          <p:cNvSpPr>
            <a:spLocks noGrp="1"/>
          </p:cNvSpPr>
          <p:nvPr>
            <p:ph type="dt" sz="half" idx="10"/>
          </p:nvPr>
        </p:nvSpPr>
        <p:spPr/>
        <p:txBody>
          <a:bodyPr/>
          <a:lstStyle/>
          <a:p>
            <a:fld id="{E90ED720-0104-4369-84BC-D37694168613}" type="datetimeFigureOut">
              <a:rPr kumimoji="1" lang="ja-JP" altLang="en-US" smtClean="0"/>
              <a:pPr/>
              <a:t>2024/9/9</a:t>
            </a:fld>
            <a:endParaRPr kumimoji="1" lang="ja-JP" altLang="en-US" dirty="0"/>
          </a:p>
        </p:txBody>
      </p:sp>
      <p:sp>
        <p:nvSpPr>
          <p:cNvPr id="6" name="フッター プレースホルダー 5">
            <a:extLst>
              <a:ext uri="{FF2B5EF4-FFF2-40B4-BE49-F238E27FC236}">
                <a16:creationId xmlns:a16="http://schemas.microsoft.com/office/drawing/2014/main" id="{90043B4D-1795-4428-83A7-23CD2B6619A6}"/>
              </a:ext>
            </a:extLst>
          </p:cNvPr>
          <p:cNvSpPr>
            <a:spLocks noGrp="1"/>
          </p:cNvSpPr>
          <p:nvPr>
            <p:ph type="ftr" sz="quarter" idx="11"/>
          </p:nvPr>
        </p:nvSpPr>
        <p:spPr/>
        <p:txBody>
          <a:bodyPr/>
          <a:lstStyle/>
          <a:p>
            <a:endParaRPr kumimoji="1" lang="ja-JP" altLang="en-US" dirty="0"/>
          </a:p>
        </p:txBody>
      </p:sp>
      <p:sp>
        <p:nvSpPr>
          <p:cNvPr id="7" name="スライド番号プレースホルダー 6">
            <a:extLst>
              <a:ext uri="{FF2B5EF4-FFF2-40B4-BE49-F238E27FC236}">
                <a16:creationId xmlns:a16="http://schemas.microsoft.com/office/drawing/2014/main" id="{B9C8BDBA-BA5B-4753-AAF5-CD46CADBFBE5}"/>
              </a:ext>
            </a:extLst>
          </p:cNvPr>
          <p:cNvSpPr>
            <a:spLocks noGrp="1"/>
          </p:cNvSpPr>
          <p:nvPr>
            <p:ph type="sldNum" sz="quarter" idx="12"/>
          </p:nvPr>
        </p:nvSpPr>
        <p:spPr/>
        <p:txBody>
          <a:bodyPr/>
          <a:lstStyle/>
          <a:p>
            <a:fld id="{D2D8002D-B5B0-4BAC-B1F6-782DDCCE6D9C}" type="slidenum">
              <a:rPr kumimoji="1" lang="ja-JP" altLang="en-US" smtClean="0"/>
              <a:pPr/>
              <a:t>‹#›</a:t>
            </a:fld>
            <a:endParaRPr kumimoji="1" lang="ja-JP" altLang="en-US" dirty="0"/>
          </a:p>
        </p:txBody>
      </p:sp>
    </p:spTree>
    <p:extLst>
      <p:ext uri="{BB962C8B-B14F-4D97-AF65-F5344CB8AC3E}">
        <p14:creationId xmlns:p14="http://schemas.microsoft.com/office/powerpoint/2010/main" val="25209383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5C59F1D9-7817-481B-9F1D-9C6879777849}"/>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24BA8198-C0AF-4BFD-B41B-B43C6E28DEAE}"/>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B534DD3A-85E0-47A8-8061-A0714F2E142D}"/>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E90ED720-0104-4369-84BC-D37694168613}" type="datetimeFigureOut">
              <a:rPr kumimoji="1" lang="ja-JP" altLang="en-US" smtClean="0"/>
              <a:pPr/>
              <a:t>2024/9/9</a:t>
            </a:fld>
            <a:endParaRPr kumimoji="1" lang="ja-JP" altLang="en-US" dirty="0"/>
          </a:p>
        </p:txBody>
      </p:sp>
      <p:sp>
        <p:nvSpPr>
          <p:cNvPr id="5" name="フッター プレースホルダー 4">
            <a:extLst>
              <a:ext uri="{FF2B5EF4-FFF2-40B4-BE49-F238E27FC236}">
                <a16:creationId xmlns:a16="http://schemas.microsoft.com/office/drawing/2014/main" id="{AFC8DF13-65DE-49A3-8D50-ADE34118FD61}"/>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dirty="0"/>
          </a:p>
        </p:txBody>
      </p:sp>
      <p:sp>
        <p:nvSpPr>
          <p:cNvPr id="6" name="スライド番号プレースホルダー 5">
            <a:extLst>
              <a:ext uri="{FF2B5EF4-FFF2-40B4-BE49-F238E27FC236}">
                <a16:creationId xmlns:a16="http://schemas.microsoft.com/office/drawing/2014/main" id="{07545BD3-7011-4B2C-A4C1-178B271776A3}"/>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D2D8002D-B5B0-4BAC-B1F6-782DDCCE6D9C}" type="slidenum">
              <a:rPr kumimoji="1" lang="ja-JP" altLang="en-US" smtClean="0"/>
              <a:pPr/>
              <a:t>‹#›</a:t>
            </a:fld>
            <a:endParaRPr kumimoji="1" lang="ja-JP" altLang="en-US" dirty="0"/>
          </a:p>
        </p:txBody>
      </p:sp>
    </p:spTree>
    <p:extLst>
      <p:ext uri="{BB962C8B-B14F-4D97-AF65-F5344CB8AC3E}">
        <p14:creationId xmlns:p14="http://schemas.microsoft.com/office/powerpoint/2010/main" val="1621941546"/>
      </p:ext>
    </p:extLst>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ja-JP"/>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正方形/長方形 7">
            <a:extLst>
              <a:ext uri="{FF2B5EF4-FFF2-40B4-BE49-F238E27FC236}">
                <a16:creationId xmlns:a16="http://schemas.microsoft.com/office/drawing/2014/main" id="{9550167C-4629-4204-A471-8EEFB6272C39}"/>
              </a:ext>
            </a:extLst>
          </p:cNvPr>
          <p:cNvSpPr>
            <a:spLocks noChangeArrowheads="1"/>
          </p:cNvSpPr>
          <p:nvPr/>
        </p:nvSpPr>
        <p:spPr bwMode="auto">
          <a:xfrm>
            <a:off x="238951" y="4725144"/>
            <a:ext cx="8640000" cy="1950294"/>
          </a:xfrm>
          <a:prstGeom prst="rect">
            <a:avLst/>
          </a:prstGeom>
          <a:gradFill>
            <a:gsLst>
              <a:gs pos="0">
                <a:schemeClr val="accent5">
                  <a:lumMod val="5000"/>
                  <a:lumOff val="95000"/>
                </a:schemeClr>
              </a:gs>
              <a:gs pos="74000">
                <a:schemeClr val="accent5">
                  <a:lumMod val="45000"/>
                  <a:lumOff val="55000"/>
                </a:schemeClr>
              </a:gs>
              <a:gs pos="83000">
                <a:schemeClr val="accent5">
                  <a:lumMod val="45000"/>
                  <a:lumOff val="55000"/>
                </a:schemeClr>
              </a:gs>
              <a:gs pos="100000">
                <a:schemeClr val="accent5">
                  <a:lumMod val="30000"/>
                  <a:lumOff val="70000"/>
                </a:schemeClr>
              </a:gs>
            </a:gsLst>
            <a:lin ang="5400000" scaled="1"/>
          </a:gradFill>
          <a:ln w="9525">
            <a:solidFill>
              <a:schemeClr val="tx1"/>
            </a:solidFill>
            <a:miter lim="800000"/>
            <a:headEnd/>
            <a:tailEnd/>
          </a:ln>
        </p:spPr>
        <p:txBody>
          <a:bodyPr tIns="288000"/>
          <a:lstStyle/>
          <a:p>
            <a:pPr>
              <a:lnSpc>
                <a:spcPts val="3300"/>
              </a:lnSpc>
              <a:spcBef>
                <a:spcPts val="2400"/>
              </a:spcBef>
            </a:pPr>
            <a:r>
              <a:rPr lang="ja-JP" altLang="en-US" dirty="0">
                <a:latin typeface="メイリオ" pitchFamily="50" charset="-128"/>
                <a:ea typeface="メイリオ" pitchFamily="50" charset="-128"/>
              </a:rPr>
              <a:t>　</a:t>
            </a:r>
            <a:endParaRPr lang="en-US" altLang="ja-JP" sz="2200" dirty="0">
              <a:latin typeface="メイリオ" pitchFamily="50" charset="-128"/>
              <a:ea typeface="メイリオ" pitchFamily="50" charset="-128"/>
            </a:endParaRPr>
          </a:p>
          <a:p>
            <a:pPr>
              <a:lnSpc>
                <a:spcPts val="2800"/>
              </a:lnSpc>
            </a:pPr>
            <a:r>
              <a:rPr lang="ja-JP" altLang="en-US" b="1" dirty="0">
                <a:latin typeface="メイリオ" pitchFamily="50" charset="-128"/>
                <a:ea typeface="メイリオ" pitchFamily="50" charset="-128"/>
              </a:rPr>
              <a:t>　</a:t>
            </a:r>
            <a:endParaRPr lang="en-US" altLang="ja-JP" b="1" dirty="0">
              <a:latin typeface="メイリオ" pitchFamily="50" charset="-128"/>
              <a:ea typeface="メイリオ" pitchFamily="50" charset="-128"/>
            </a:endParaRPr>
          </a:p>
        </p:txBody>
      </p:sp>
      <p:sp>
        <p:nvSpPr>
          <p:cNvPr id="14" name="正方形/長方形 7"/>
          <p:cNvSpPr>
            <a:spLocks noChangeArrowheads="1"/>
          </p:cNvSpPr>
          <p:nvPr/>
        </p:nvSpPr>
        <p:spPr bwMode="auto">
          <a:xfrm>
            <a:off x="252000" y="1268760"/>
            <a:ext cx="8640000" cy="2950295"/>
          </a:xfrm>
          <a:prstGeom prst="rect">
            <a:avLst/>
          </a:prstGeom>
          <a:gradFill flip="none" rotWithShape="1">
            <a:gsLst>
              <a:gs pos="0">
                <a:schemeClr val="accent5">
                  <a:lumMod val="5000"/>
                  <a:lumOff val="95000"/>
                </a:schemeClr>
              </a:gs>
              <a:gs pos="74000">
                <a:schemeClr val="accent5">
                  <a:lumMod val="45000"/>
                  <a:lumOff val="55000"/>
                </a:schemeClr>
              </a:gs>
              <a:gs pos="83000">
                <a:schemeClr val="accent5">
                  <a:lumMod val="45000"/>
                  <a:lumOff val="55000"/>
                </a:schemeClr>
              </a:gs>
              <a:gs pos="100000">
                <a:schemeClr val="accent5">
                  <a:lumMod val="30000"/>
                  <a:lumOff val="70000"/>
                </a:schemeClr>
              </a:gs>
            </a:gsLst>
            <a:lin ang="5400000" scaled="1"/>
            <a:tileRect/>
          </a:gradFill>
          <a:ln w="9525">
            <a:solidFill>
              <a:schemeClr val="tx1"/>
            </a:solidFill>
            <a:miter lim="800000"/>
            <a:headEnd/>
            <a:tailEnd/>
          </a:ln>
        </p:spPr>
        <p:txBody>
          <a:bodyPr tIns="288000"/>
          <a:lstStyle/>
          <a:p>
            <a:pPr>
              <a:lnSpc>
                <a:spcPts val="3300"/>
              </a:lnSpc>
              <a:spcBef>
                <a:spcPts val="2400"/>
              </a:spcBef>
            </a:pPr>
            <a:r>
              <a:rPr lang="ja-JP" altLang="en-US" dirty="0">
                <a:latin typeface="メイリオ" pitchFamily="50" charset="-128"/>
                <a:ea typeface="メイリオ" pitchFamily="50" charset="-128"/>
              </a:rPr>
              <a:t>　</a:t>
            </a:r>
            <a:endParaRPr lang="en-US" altLang="ja-JP" sz="2200" dirty="0">
              <a:latin typeface="メイリオ" pitchFamily="50" charset="-128"/>
              <a:ea typeface="メイリオ" pitchFamily="50" charset="-128"/>
            </a:endParaRPr>
          </a:p>
          <a:p>
            <a:pPr>
              <a:lnSpc>
                <a:spcPts val="2800"/>
              </a:lnSpc>
            </a:pPr>
            <a:r>
              <a:rPr lang="ja-JP" altLang="en-US" b="1" dirty="0">
                <a:latin typeface="メイリオ" pitchFamily="50" charset="-128"/>
                <a:ea typeface="メイリオ" pitchFamily="50" charset="-128"/>
              </a:rPr>
              <a:t>　</a:t>
            </a:r>
            <a:endParaRPr lang="en-US" altLang="ja-JP" b="1" dirty="0">
              <a:latin typeface="メイリオ" pitchFamily="50" charset="-128"/>
              <a:ea typeface="メイリオ" pitchFamily="50" charset="-128"/>
            </a:endParaRPr>
          </a:p>
        </p:txBody>
      </p:sp>
      <p:sp>
        <p:nvSpPr>
          <p:cNvPr id="4" name="スライド番号プレースホルダ 5"/>
          <p:cNvSpPr>
            <a:spLocks noGrp="1"/>
          </p:cNvSpPr>
          <p:nvPr>
            <p:ph type="sldNum" sz="quarter" idx="12"/>
          </p:nvPr>
        </p:nvSpPr>
        <p:spPr bwMode="gray">
          <a:xfrm>
            <a:off x="6804248" y="6492875"/>
            <a:ext cx="2133600" cy="365125"/>
          </a:xfrm>
        </p:spPr>
        <p:txBody>
          <a:bodyPr/>
          <a:lstStyle/>
          <a:p>
            <a:pPr>
              <a:defRPr/>
            </a:pPr>
            <a:r>
              <a:rPr lang="en-US" altLang="ja-JP" sz="2400" dirty="0"/>
              <a:t>1</a:t>
            </a:r>
          </a:p>
        </p:txBody>
      </p:sp>
      <p:sp>
        <p:nvSpPr>
          <p:cNvPr id="13" name="正方形/長方形 12"/>
          <p:cNvSpPr/>
          <p:nvPr/>
        </p:nvSpPr>
        <p:spPr>
          <a:xfrm>
            <a:off x="396000" y="1586364"/>
            <a:ext cx="8496000" cy="5010988"/>
          </a:xfrm>
          <a:prstGeom prst="rect">
            <a:avLst/>
          </a:prstGeom>
          <a:noFill/>
          <a:ln>
            <a:noFill/>
          </a:ln>
        </p:spPr>
        <p:txBody>
          <a:bodyPr/>
          <a:lstStyle/>
          <a:p>
            <a:pPr>
              <a:lnSpc>
                <a:spcPct val="90000"/>
              </a:lnSpc>
              <a:spcAft>
                <a:spcPts val="600"/>
              </a:spcAft>
            </a:pPr>
            <a:r>
              <a:rPr lang="ja-JP" altLang="en-US" sz="1600" b="1" dirty="0">
                <a:latin typeface="メイリオ" panose="020B0604030504040204" pitchFamily="50" charset="-128"/>
                <a:ea typeface="メイリオ" panose="020B0604030504040204" pitchFamily="50" charset="-128"/>
              </a:rPr>
              <a:t>予算編成に向けて、市税等の一般財源や、人件費・公債費・非裁量経費・重点施策推進　経費等の所要一般財源にかかる令和７年度概算額を見込み、財源配分を行うもの</a:t>
            </a:r>
            <a:endParaRPr lang="en-US" altLang="ja-JP" sz="1600" dirty="0">
              <a:latin typeface="メイリオ" panose="020B0604030504040204" pitchFamily="50" charset="-128"/>
              <a:ea typeface="メイリオ" panose="020B0604030504040204" pitchFamily="50" charset="-128"/>
            </a:endParaRPr>
          </a:p>
          <a:p>
            <a:pPr>
              <a:lnSpc>
                <a:spcPct val="90000"/>
              </a:lnSpc>
              <a:spcAft>
                <a:spcPts val="600"/>
              </a:spcAft>
            </a:pPr>
            <a:r>
              <a:rPr lang="ja-JP" altLang="en-US" sz="1600" dirty="0">
                <a:latin typeface="メイリオ" panose="020B0604030504040204" pitchFamily="50" charset="-128"/>
                <a:ea typeface="メイリオ" panose="020B0604030504040204" pitchFamily="50" charset="-128"/>
              </a:rPr>
              <a:t>　</a:t>
            </a:r>
            <a:endParaRPr lang="en-US" altLang="ja-JP" sz="1600" dirty="0">
              <a:latin typeface="メイリオ" panose="020B0604030504040204" pitchFamily="50" charset="-128"/>
              <a:ea typeface="メイリオ" panose="020B0604030504040204" pitchFamily="50" charset="-128"/>
            </a:endParaRPr>
          </a:p>
          <a:p>
            <a:pPr>
              <a:lnSpc>
                <a:spcPct val="90000"/>
              </a:lnSpc>
              <a:spcAft>
                <a:spcPts val="600"/>
              </a:spcAft>
            </a:pPr>
            <a:r>
              <a:rPr lang="ja-JP" altLang="en-US" sz="1600" dirty="0">
                <a:latin typeface="メイリオ" panose="020B0604030504040204" pitchFamily="50" charset="-128"/>
                <a:ea typeface="メイリオ" panose="020B0604030504040204" pitchFamily="50" charset="-128"/>
              </a:rPr>
              <a:t>　</a:t>
            </a:r>
            <a:r>
              <a:rPr lang="en-US" altLang="ja-JP" sz="1600" dirty="0">
                <a:latin typeface="メイリオ" panose="020B0604030504040204" pitchFamily="50" charset="-128"/>
                <a:ea typeface="メイリオ" panose="020B0604030504040204" pitchFamily="50" charset="-128"/>
              </a:rPr>
              <a:t>①</a:t>
            </a:r>
            <a:r>
              <a:rPr lang="ja-JP" altLang="en-US" sz="1600" dirty="0">
                <a:latin typeface="メイリオ" panose="020B0604030504040204" pitchFamily="50" charset="-128"/>
                <a:ea typeface="メイリオ" panose="020B0604030504040204" pitchFamily="50" charset="-128"/>
              </a:rPr>
              <a:t>市税等の一般財源見込を算出</a:t>
            </a:r>
            <a:endParaRPr lang="en-US" altLang="ja-JP" sz="1600" dirty="0">
              <a:latin typeface="メイリオ" panose="020B0604030504040204" pitchFamily="50" charset="-128"/>
              <a:ea typeface="メイリオ" panose="020B0604030504040204" pitchFamily="50" charset="-128"/>
            </a:endParaRPr>
          </a:p>
          <a:p>
            <a:pPr>
              <a:lnSpc>
                <a:spcPct val="90000"/>
              </a:lnSpc>
              <a:spcAft>
                <a:spcPts val="600"/>
              </a:spcAft>
            </a:pPr>
            <a:endParaRPr lang="en-US" altLang="ja-JP" sz="1600" dirty="0">
              <a:latin typeface="メイリオ" panose="020B0604030504040204" pitchFamily="50" charset="-128"/>
              <a:ea typeface="メイリオ" panose="020B0604030504040204" pitchFamily="50" charset="-128"/>
            </a:endParaRPr>
          </a:p>
          <a:p>
            <a:pPr>
              <a:lnSpc>
                <a:spcPct val="90000"/>
              </a:lnSpc>
              <a:spcAft>
                <a:spcPts val="600"/>
              </a:spcAft>
            </a:pPr>
            <a:r>
              <a:rPr lang="ja-JP" altLang="en-US" sz="1600" dirty="0">
                <a:latin typeface="メイリオ" panose="020B0604030504040204" pitchFamily="50" charset="-128"/>
                <a:ea typeface="メイリオ" panose="020B0604030504040204" pitchFamily="50" charset="-128"/>
              </a:rPr>
              <a:t>　</a:t>
            </a:r>
            <a:r>
              <a:rPr lang="en-US" altLang="ja-JP" sz="1600" dirty="0">
                <a:latin typeface="メイリオ" panose="020B0604030504040204" pitchFamily="50" charset="-128"/>
                <a:ea typeface="メイリオ" panose="020B0604030504040204" pitchFamily="50" charset="-128"/>
              </a:rPr>
              <a:t>②</a:t>
            </a:r>
            <a:r>
              <a:rPr lang="ja-JP" altLang="en-US" sz="1600" dirty="0">
                <a:latin typeface="メイリオ" panose="020B0604030504040204" pitchFamily="50" charset="-128"/>
                <a:ea typeface="メイリオ" panose="020B0604030504040204" pitchFamily="50" charset="-128"/>
              </a:rPr>
              <a:t>人件費・公債費・非裁量経費といった義務的な経費等に、優先的に一般財源を</a:t>
            </a:r>
            <a:endParaRPr lang="en-US" altLang="ja-JP" sz="1600" dirty="0">
              <a:latin typeface="メイリオ" panose="020B0604030504040204" pitchFamily="50" charset="-128"/>
              <a:ea typeface="メイリオ" panose="020B0604030504040204" pitchFamily="50" charset="-128"/>
            </a:endParaRPr>
          </a:p>
          <a:p>
            <a:pPr>
              <a:lnSpc>
                <a:spcPct val="90000"/>
              </a:lnSpc>
              <a:spcAft>
                <a:spcPts val="600"/>
              </a:spcAft>
            </a:pPr>
            <a:r>
              <a:rPr lang="ja-JP" altLang="en-US" sz="1600" dirty="0">
                <a:latin typeface="メイリオ" panose="020B0604030504040204" pitchFamily="50" charset="-128"/>
                <a:ea typeface="メイリオ" panose="020B0604030504040204" pitchFamily="50" charset="-128"/>
              </a:rPr>
              <a:t>　　配分するとともに、収支の状況も勘案しながら、各所属が活用できる、</a:t>
            </a:r>
            <a:endParaRPr lang="en-US" altLang="ja-JP" sz="1600" dirty="0">
              <a:latin typeface="メイリオ" panose="020B0604030504040204" pitchFamily="50" charset="-128"/>
              <a:ea typeface="メイリオ" panose="020B0604030504040204" pitchFamily="50" charset="-128"/>
            </a:endParaRPr>
          </a:p>
          <a:p>
            <a:pPr>
              <a:lnSpc>
                <a:spcPct val="90000"/>
              </a:lnSpc>
              <a:spcAft>
                <a:spcPts val="600"/>
              </a:spcAft>
            </a:pPr>
            <a:r>
              <a:rPr lang="ja-JP" altLang="en-US" sz="1600" dirty="0">
                <a:latin typeface="メイリオ" panose="020B0604030504040204" pitchFamily="50" charset="-128"/>
                <a:ea typeface="メイリオ" panose="020B0604030504040204" pitchFamily="50" charset="-128"/>
              </a:rPr>
              <a:t>　　裁量経費の所要一般財源の上限額を設定</a:t>
            </a:r>
            <a:endParaRPr lang="en-US" altLang="ja-JP" sz="1600" dirty="0">
              <a:latin typeface="メイリオ" panose="020B0604030504040204" pitchFamily="50" charset="-128"/>
              <a:ea typeface="メイリオ" panose="020B0604030504040204" pitchFamily="50" charset="-128"/>
            </a:endParaRPr>
          </a:p>
          <a:p>
            <a:pPr>
              <a:lnSpc>
                <a:spcPct val="90000"/>
              </a:lnSpc>
              <a:spcAft>
                <a:spcPts val="600"/>
              </a:spcAft>
            </a:pPr>
            <a:endParaRPr lang="en-US" altLang="ja-JP" sz="1600" dirty="0">
              <a:latin typeface="メイリオ" panose="020B0604030504040204" pitchFamily="50" charset="-128"/>
              <a:ea typeface="メイリオ" panose="020B0604030504040204" pitchFamily="50" charset="-128"/>
            </a:endParaRPr>
          </a:p>
          <a:p>
            <a:pPr>
              <a:lnSpc>
                <a:spcPct val="90000"/>
              </a:lnSpc>
              <a:spcAft>
                <a:spcPts val="600"/>
              </a:spcAft>
            </a:pPr>
            <a:endParaRPr lang="en-US" altLang="ja-JP" sz="1600" dirty="0">
              <a:latin typeface="メイリオ" panose="020B0604030504040204" pitchFamily="50" charset="-128"/>
              <a:ea typeface="メイリオ" panose="020B0604030504040204" pitchFamily="50" charset="-128"/>
            </a:endParaRPr>
          </a:p>
          <a:p>
            <a:pPr>
              <a:lnSpc>
                <a:spcPct val="90000"/>
              </a:lnSpc>
              <a:spcAft>
                <a:spcPts val="600"/>
              </a:spcAft>
            </a:pPr>
            <a:endParaRPr lang="en-US" altLang="ja-JP" sz="1600" dirty="0">
              <a:latin typeface="メイリオ" panose="020B0604030504040204" pitchFamily="50" charset="-128"/>
              <a:ea typeface="メイリオ" panose="020B0604030504040204" pitchFamily="50" charset="-128"/>
            </a:endParaRPr>
          </a:p>
          <a:p>
            <a:pPr>
              <a:lnSpc>
                <a:spcPct val="90000"/>
              </a:lnSpc>
              <a:spcAft>
                <a:spcPts val="600"/>
              </a:spcAft>
            </a:pPr>
            <a:endParaRPr lang="en-US" altLang="ja-JP" sz="1600" dirty="0">
              <a:latin typeface="メイリオ" panose="020B0604030504040204" pitchFamily="50" charset="-128"/>
              <a:ea typeface="メイリオ" panose="020B0604030504040204" pitchFamily="50" charset="-128"/>
            </a:endParaRPr>
          </a:p>
          <a:p>
            <a:pPr>
              <a:lnSpc>
                <a:spcPct val="90000"/>
              </a:lnSpc>
              <a:spcAft>
                <a:spcPts val="600"/>
              </a:spcAft>
            </a:pPr>
            <a:endParaRPr lang="en-US" altLang="ja-JP" sz="1600" dirty="0">
              <a:latin typeface="メイリオ" panose="020B0604030504040204" pitchFamily="50" charset="-128"/>
              <a:ea typeface="メイリオ" panose="020B0604030504040204" pitchFamily="50" charset="-128"/>
            </a:endParaRPr>
          </a:p>
          <a:p>
            <a:pPr>
              <a:lnSpc>
                <a:spcPct val="90000"/>
              </a:lnSpc>
              <a:spcAft>
                <a:spcPts val="600"/>
              </a:spcAft>
            </a:pPr>
            <a:r>
              <a:rPr lang="en-US" altLang="ja-JP" sz="1600" dirty="0">
                <a:latin typeface="メイリオ" panose="020B0604030504040204" pitchFamily="50" charset="-128"/>
                <a:ea typeface="メイリオ" panose="020B0604030504040204" pitchFamily="50" charset="-128"/>
              </a:rPr>
              <a:t>○</a:t>
            </a:r>
            <a:r>
              <a:rPr lang="ja-JP" altLang="en-US" sz="1600" spc="-40" dirty="0">
                <a:latin typeface="メイリオ" panose="020B0604030504040204" pitchFamily="50" charset="-128"/>
                <a:ea typeface="メイリオ" panose="020B0604030504040204" pitchFamily="50" charset="-128"/>
              </a:rPr>
              <a:t>各所属は、裁量経費について、活用可能な一般財源の範囲内で、区長・局長マネジメント </a:t>
            </a:r>
            <a:endParaRPr lang="en-US" altLang="ja-JP" sz="1600" spc="-40" dirty="0">
              <a:latin typeface="メイリオ" panose="020B0604030504040204" pitchFamily="50" charset="-128"/>
              <a:ea typeface="メイリオ" panose="020B0604030504040204" pitchFamily="50" charset="-128"/>
            </a:endParaRPr>
          </a:p>
          <a:p>
            <a:pPr>
              <a:lnSpc>
                <a:spcPct val="90000"/>
              </a:lnSpc>
              <a:spcAft>
                <a:spcPts val="600"/>
              </a:spcAft>
            </a:pPr>
            <a:r>
              <a:rPr lang="ja-JP" altLang="en-US" sz="1600" spc="-40" dirty="0">
                <a:latin typeface="メイリオ" panose="020B0604030504040204" pitchFamily="50" charset="-128"/>
                <a:ea typeface="メイリオ" panose="020B0604030504040204" pitchFamily="50" charset="-128"/>
              </a:rPr>
              <a:t>　</a:t>
            </a:r>
            <a:r>
              <a:rPr lang="ja-JP" altLang="en-US" sz="1600" dirty="0">
                <a:latin typeface="メイリオ" panose="020B0604030504040204" pitchFamily="50" charset="-128"/>
                <a:ea typeface="メイリオ" panose="020B0604030504040204" pitchFamily="50" charset="-128"/>
              </a:rPr>
              <a:t>により、施策の選択と集中を進めながら、予算算定を行う</a:t>
            </a:r>
            <a:endParaRPr lang="en-US" altLang="ja-JP" sz="1600" dirty="0">
              <a:latin typeface="メイリオ" panose="020B0604030504040204" pitchFamily="50" charset="-128"/>
              <a:ea typeface="メイリオ" panose="020B0604030504040204" pitchFamily="50" charset="-128"/>
            </a:endParaRPr>
          </a:p>
          <a:p>
            <a:pPr>
              <a:lnSpc>
                <a:spcPct val="90000"/>
              </a:lnSpc>
              <a:spcAft>
                <a:spcPts val="600"/>
              </a:spcAft>
            </a:pPr>
            <a:endParaRPr lang="en-US" altLang="ja-JP" sz="1600" dirty="0">
              <a:latin typeface="メイリオ" panose="020B0604030504040204" pitchFamily="50" charset="-128"/>
              <a:ea typeface="メイリオ" panose="020B0604030504040204" pitchFamily="50" charset="-128"/>
            </a:endParaRPr>
          </a:p>
          <a:p>
            <a:pPr>
              <a:lnSpc>
                <a:spcPct val="90000"/>
              </a:lnSpc>
              <a:spcAft>
                <a:spcPts val="600"/>
              </a:spcAft>
            </a:pPr>
            <a:r>
              <a:rPr lang="en-US" altLang="ja-JP" sz="1600" dirty="0">
                <a:latin typeface="メイリオ" panose="020B0604030504040204" pitchFamily="50" charset="-128"/>
                <a:ea typeface="メイリオ" panose="020B0604030504040204" pitchFamily="50" charset="-128"/>
              </a:rPr>
              <a:t>○</a:t>
            </a:r>
            <a:r>
              <a:rPr lang="ja-JP" altLang="en-US" sz="1600" dirty="0">
                <a:latin typeface="メイリオ" panose="020B0604030504040204" pitchFamily="50" charset="-128"/>
                <a:ea typeface="メイリオ" panose="020B0604030504040204" pitchFamily="50" charset="-128"/>
              </a:rPr>
              <a:t>各所属の予算算定を踏まえ、経費及び一般財源の精査等を行い、予算案を策定する</a:t>
            </a:r>
            <a:endParaRPr lang="en-US" altLang="ja-JP" sz="1600" dirty="0">
              <a:latin typeface="メイリオ" panose="020B0604030504040204" pitchFamily="50" charset="-128"/>
              <a:ea typeface="メイリオ" panose="020B0604030504040204" pitchFamily="50" charset="-128"/>
            </a:endParaRPr>
          </a:p>
        </p:txBody>
      </p:sp>
      <p:sp>
        <p:nvSpPr>
          <p:cNvPr id="12" name="タイトル プレースホルダ 1"/>
          <p:cNvSpPr txBox="1">
            <a:spLocks/>
          </p:cNvSpPr>
          <p:nvPr/>
        </p:nvSpPr>
        <p:spPr bwMode="white">
          <a:xfrm>
            <a:off x="251520" y="0"/>
            <a:ext cx="7463680" cy="764704"/>
          </a:xfrm>
          <a:prstGeom prst="rect">
            <a:avLst/>
          </a:prstGeom>
        </p:spPr>
        <p:txBody>
          <a:bodyPr vert="horz" lIns="91440" tIns="45720" rIns="91440" bIns="45720" rtlCol="0" anchor="ctr">
            <a:noAutofit/>
          </a:bodyPr>
          <a:lstStyle/>
          <a:p>
            <a:pPr lvl="0">
              <a:spcBef>
                <a:spcPct val="0"/>
              </a:spcBef>
            </a:pPr>
            <a:r>
              <a:rPr lang="ja-JP" altLang="en-US" sz="3200" noProof="0" dirty="0">
                <a:solidFill>
                  <a:schemeClr val="bg1"/>
                </a:solidFill>
                <a:latin typeface="メイリオ" pitchFamily="50" charset="-128"/>
                <a:ea typeface="メイリオ" pitchFamily="50" charset="-128"/>
              </a:rPr>
              <a:t>まとめ</a:t>
            </a:r>
            <a:endParaRPr kumimoji="1" lang="ja-JP" altLang="en-US" sz="3200" i="0" u="none" strike="noStrike" kern="1200" cap="none" spc="0" normalizeH="0" baseline="0" noProof="0" dirty="0">
              <a:ln>
                <a:noFill/>
              </a:ln>
              <a:solidFill>
                <a:schemeClr val="bg1"/>
              </a:solidFill>
              <a:effectLst/>
              <a:uLnTx/>
              <a:uFillTx/>
              <a:latin typeface="+mj-lt"/>
              <a:ea typeface="明朝" pitchFamily="17" charset="-128"/>
              <a:cs typeface="+mj-cs"/>
            </a:endParaRPr>
          </a:p>
        </p:txBody>
      </p:sp>
      <p:sp>
        <p:nvSpPr>
          <p:cNvPr id="16" name="テキスト ボックス 16"/>
          <p:cNvSpPr txBox="1">
            <a:spLocks noChangeArrowheads="1"/>
          </p:cNvSpPr>
          <p:nvPr/>
        </p:nvSpPr>
        <p:spPr bwMode="gray">
          <a:xfrm>
            <a:off x="-23206" y="4859868"/>
            <a:ext cx="1948329" cy="369332"/>
          </a:xfrm>
          <a:prstGeom prst="rect">
            <a:avLst/>
          </a:prstGeom>
          <a:noFill/>
          <a:ln w="12700">
            <a:noFill/>
            <a:miter lim="800000"/>
            <a:headEnd/>
            <a:tailEnd/>
          </a:ln>
        </p:spPr>
        <p:txBody>
          <a:bodyPr lIns="0" rIns="0" anchor="ctr">
            <a:spAutoFit/>
          </a:bodyPr>
          <a:lstStyle/>
          <a:p>
            <a:pPr algn="ctr"/>
            <a:r>
              <a:rPr lang="en-US" altLang="ja-JP" b="1" dirty="0">
                <a:latin typeface="メイリオ" pitchFamily="50" charset="-128"/>
                <a:ea typeface="メイリオ" pitchFamily="50" charset="-128"/>
              </a:rPr>
              <a:t>【</a:t>
            </a:r>
            <a:r>
              <a:rPr lang="ja-JP" altLang="en-US" b="1" dirty="0">
                <a:latin typeface="メイリオ" pitchFamily="50" charset="-128"/>
                <a:ea typeface="メイリオ" pitchFamily="50" charset="-128"/>
              </a:rPr>
              <a:t>今　後</a:t>
            </a:r>
            <a:r>
              <a:rPr lang="en-US" altLang="ja-JP" b="1" dirty="0">
                <a:latin typeface="メイリオ" pitchFamily="50" charset="-128"/>
                <a:ea typeface="メイリオ" pitchFamily="50" charset="-128"/>
              </a:rPr>
              <a:t>】</a:t>
            </a:r>
            <a:endParaRPr lang="ja-JP" altLang="en-US" b="1" dirty="0">
              <a:latin typeface="メイリオ" pitchFamily="50" charset="-128"/>
              <a:ea typeface="メイリオ" pitchFamily="50" charset="-128"/>
            </a:endParaRPr>
          </a:p>
        </p:txBody>
      </p:sp>
      <p:sp>
        <p:nvSpPr>
          <p:cNvPr id="2" name="正方形/長方形 1">
            <a:extLst>
              <a:ext uri="{FF2B5EF4-FFF2-40B4-BE49-F238E27FC236}">
                <a16:creationId xmlns:a16="http://schemas.microsoft.com/office/drawing/2014/main" id="{E3734E76-BE7E-4DFE-B621-04E3D693A996}"/>
              </a:ext>
            </a:extLst>
          </p:cNvPr>
          <p:cNvSpPr/>
          <p:nvPr/>
        </p:nvSpPr>
        <p:spPr>
          <a:xfrm>
            <a:off x="107504" y="112581"/>
            <a:ext cx="8928992" cy="1158212"/>
          </a:xfrm>
          <a:prstGeom prst="rect">
            <a:avLst/>
          </a:prstGeom>
          <a:gradFill flip="none" rotWithShape="1">
            <a:gsLst>
              <a:gs pos="26000">
                <a:schemeClr val="accent1">
                  <a:alpha val="53000"/>
                  <a:lumMod val="0"/>
                </a:schemeClr>
              </a:gs>
              <a:gs pos="23000">
                <a:schemeClr val="accent1">
                  <a:lumMod val="89000"/>
                </a:schemeClr>
              </a:gs>
              <a:gs pos="69000">
                <a:schemeClr val="accent1">
                  <a:lumMod val="75000"/>
                </a:schemeClr>
              </a:gs>
              <a:gs pos="97000">
                <a:schemeClr val="accent1">
                  <a:lumMod val="70000"/>
                </a:schemeClr>
              </a:gs>
            </a:gsLst>
            <a:lin ang="12000000" scaled="0"/>
            <a:tileRect/>
          </a:gradFill>
          <a:ln w="63500"/>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3000" b="1" dirty="0">
                <a:latin typeface="メイリオ" panose="020B0604030504040204" pitchFamily="50" charset="-128"/>
                <a:ea typeface="メイリオ" panose="020B0604030504040204" pitchFamily="50" charset="-128"/>
              </a:rPr>
              <a:t>令和</a:t>
            </a:r>
            <a:r>
              <a:rPr lang="ja-JP" altLang="en-US" sz="3000" b="1" dirty="0">
                <a:latin typeface="メイリオ" panose="020B0604030504040204" pitchFamily="50" charset="-128"/>
                <a:ea typeface="メイリオ" panose="020B0604030504040204" pitchFamily="50" charset="-128"/>
              </a:rPr>
              <a:t>７</a:t>
            </a:r>
            <a:r>
              <a:rPr kumimoji="1" lang="ja-JP" altLang="en-US" sz="3000" b="1" dirty="0">
                <a:latin typeface="メイリオ" panose="020B0604030504040204" pitchFamily="50" charset="-128"/>
                <a:ea typeface="メイリオ" panose="020B0604030504040204" pitchFamily="50" charset="-128"/>
              </a:rPr>
              <a:t>年度概算見込及び財源配分について</a:t>
            </a:r>
            <a:endParaRPr kumimoji="1" lang="en-US" altLang="ja-JP" sz="3000" b="1" dirty="0">
              <a:latin typeface="メイリオ" panose="020B0604030504040204" pitchFamily="50" charset="-128"/>
              <a:ea typeface="メイリオ" panose="020B0604030504040204" pitchFamily="50" charset="-128"/>
            </a:endParaRPr>
          </a:p>
        </p:txBody>
      </p:sp>
      <p:sp>
        <p:nvSpPr>
          <p:cNvPr id="9" name="正方形/長方形 8">
            <a:extLst>
              <a:ext uri="{FF2B5EF4-FFF2-40B4-BE49-F238E27FC236}">
                <a16:creationId xmlns:a16="http://schemas.microsoft.com/office/drawing/2014/main" id="{6A98E82C-BC6A-40F4-937B-3D8BEBD07D65}"/>
              </a:ext>
            </a:extLst>
          </p:cNvPr>
          <p:cNvSpPr/>
          <p:nvPr/>
        </p:nvSpPr>
        <p:spPr>
          <a:xfrm>
            <a:off x="7596336" y="116632"/>
            <a:ext cx="1440160" cy="79208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400" dirty="0">
                <a:latin typeface="メイリオ" panose="020B0604030504040204" pitchFamily="50" charset="-128"/>
                <a:ea typeface="メイリオ" panose="020B0604030504040204" pitchFamily="50" charset="-128"/>
              </a:rPr>
              <a:t>令和</a:t>
            </a:r>
            <a:r>
              <a:rPr lang="en-US" altLang="ja-JP" sz="1400" dirty="0">
                <a:latin typeface="メイリオ" panose="020B0604030504040204" pitchFamily="50" charset="-128"/>
                <a:ea typeface="メイリオ" panose="020B0604030504040204" pitchFamily="50" charset="-128"/>
              </a:rPr>
              <a:t>6</a:t>
            </a:r>
            <a:r>
              <a:rPr kumimoji="1" lang="ja-JP" altLang="en-US" sz="1400" dirty="0">
                <a:latin typeface="メイリオ" panose="020B0604030504040204" pitchFamily="50" charset="-128"/>
                <a:ea typeface="メイリオ" panose="020B0604030504040204" pitchFamily="50" charset="-128"/>
              </a:rPr>
              <a:t>年</a:t>
            </a:r>
            <a:r>
              <a:rPr kumimoji="1" lang="en-US" altLang="ja-JP" sz="1400" dirty="0">
                <a:latin typeface="メイリオ" panose="020B0604030504040204" pitchFamily="50" charset="-128"/>
                <a:ea typeface="メイリオ" panose="020B0604030504040204" pitchFamily="50" charset="-128"/>
              </a:rPr>
              <a:t>9</a:t>
            </a:r>
            <a:r>
              <a:rPr kumimoji="1" lang="ja-JP" altLang="en-US" sz="1400" dirty="0">
                <a:latin typeface="メイリオ" panose="020B0604030504040204" pitchFamily="50" charset="-128"/>
                <a:ea typeface="メイリオ" panose="020B0604030504040204" pitchFamily="50" charset="-128"/>
              </a:rPr>
              <a:t>月</a:t>
            </a:r>
            <a:r>
              <a:rPr lang="en-US" altLang="ja-JP" sz="1400" dirty="0">
                <a:latin typeface="メイリオ" panose="020B0604030504040204" pitchFamily="50" charset="-128"/>
                <a:ea typeface="メイリオ" panose="020B0604030504040204" pitchFamily="50" charset="-128"/>
              </a:rPr>
              <a:t>9</a:t>
            </a:r>
            <a:r>
              <a:rPr kumimoji="1" lang="ja-JP" altLang="en-US" sz="1400" dirty="0">
                <a:latin typeface="メイリオ" panose="020B0604030504040204" pitchFamily="50" charset="-128"/>
                <a:ea typeface="メイリオ" panose="020B0604030504040204" pitchFamily="50" charset="-128"/>
              </a:rPr>
              <a:t>日</a:t>
            </a:r>
            <a:endParaRPr kumimoji="1" lang="en-US" altLang="ja-JP" sz="1400" dirty="0">
              <a:latin typeface="メイリオ" panose="020B0604030504040204" pitchFamily="50" charset="-128"/>
              <a:ea typeface="メイリオ" panose="020B0604030504040204" pitchFamily="50" charset="-128"/>
            </a:endParaRPr>
          </a:p>
          <a:p>
            <a:pPr algn="ctr"/>
            <a:r>
              <a:rPr kumimoji="1" lang="ja-JP" altLang="en-US" sz="1400" dirty="0">
                <a:latin typeface="メイリオ" panose="020B0604030504040204" pitchFamily="50" charset="-128"/>
                <a:ea typeface="メイリオ" panose="020B0604030504040204" pitchFamily="50" charset="-128"/>
              </a:rPr>
              <a:t>戦略会議資料</a:t>
            </a:r>
            <a:endParaRPr kumimoji="1" lang="en-US" altLang="ja-JP" sz="1400" dirty="0">
              <a:latin typeface="メイリオ" panose="020B0604030504040204" pitchFamily="50" charset="-128"/>
              <a:ea typeface="メイリオ" panose="020B0604030504040204" pitchFamily="50" charset="-128"/>
            </a:endParaRPr>
          </a:p>
          <a:p>
            <a:pPr algn="ctr"/>
            <a:r>
              <a:rPr kumimoji="1" lang="ja-JP" altLang="en-US" sz="1400" dirty="0">
                <a:latin typeface="メイリオ" panose="020B0604030504040204" pitchFamily="50" charset="-128"/>
                <a:ea typeface="メイリオ" panose="020B0604030504040204" pitchFamily="50" charset="-128"/>
              </a:rPr>
              <a:t>財政局</a:t>
            </a:r>
          </a:p>
        </p:txBody>
      </p:sp>
    </p:spTree>
    <p:extLst>
      <p:ext uri="{BB962C8B-B14F-4D97-AF65-F5344CB8AC3E}">
        <p14:creationId xmlns:p14="http://schemas.microsoft.com/office/powerpoint/2010/main" val="1195661626"/>
      </p:ext>
    </p:extLst>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a:extLst>
              <a:ext uri="{FF2B5EF4-FFF2-40B4-BE49-F238E27FC236}">
                <a16:creationId xmlns:a16="http://schemas.microsoft.com/office/drawing/2014/main" id="{A865F97D-035E-24C5-37CC-C385AEA21D0B}"/>
              </a:ext>
            </a:extLst>
          </p:cNvPr>
          <p:cNvPicPr>
            <a:picLocks/>
          </p:cNvPicPr>
          <p:nvPr/>
        </p:nvPicPr>
        <p:blipFill>
          <a:blip r:embed="rId3"/>
          <a:stretch>
            <a:fillRect/>
          </a:stretch>
        </p:blipFill>
        <p:spPr>
          <a:xfrm>
            <a:off x="180528" y="836712"/>
            <a:ext cx="8866800" cy="6012000"/>
          </a:xfrm>
          <a:prstGeom prst="rect">
            <a:avLst/>
          </a:prstGeom>
        </p:spPr>
      </p:pic>
      <p:sp>
        <p:nvSpPr>
          <p:cNvPr id="4" name="スライド番号プレースホルダ 5"/>
          <p:cNvSpPr>
            <a:spLocks noGrp="1"/>
          </p:cNvSpPr>
          <p:nvPr>
            <p:ph type="sldNum" sz="quarter" idx="12"/>
          </p:nvPr>
        </p:nvSpPr>
        <p:spPr bwMode="gray">
          <a:xfrm>
            <a:off x="6804248" y="6492875"/>
            <a:ext cx="2133600" cy="365125"/>
          </a:xfrm>
        </p:spPr>
        <p:txBody>
          <a:bodyPr/>
          <a:lstStyle/>
          <a:p>
            <a:pPr>
              <a:defRPr/>
            </a:pPr>
            <a:r>
              <a:rPr lang="en-US" altLang="ja-JP" sz="2400"/>
              <a:t>2</a:t>
            </a:r>
            <a:endParaRPr lang="en-US" altLang="ja-JP" sz="2400" dirty="0"/>
          </a:p>
        </p:txBody>
      </p:sp>
      <p:sp>
        <p:nvSpPr>
          <p:cNvPr id="12" name="タイトル プレースホルダ 1"/>
          <p:cNvSpPr txBox="1">
            <a:spLocks/>
          </p:cNvSpPr>
          <p:nvPr/>
        </p:nvSpPr>
        <p:spPr bwMode="white">
          <a:xfrm>
            <a:off x="251520" y="0"/>
            <a:ext cx="7463680" cy="764704"/>
          </a:xfrm>
          <a:prstGeom prst="rect">
            <a:avLst/>
          </a:prstGeom>
        </p:spPr>
        <p:txBody>
          <a:bodyPr vert="horz" lIns="91440" tIns="45720" rIns="91440" bIns="45720" rtlCol="0" anchor="ctr">
            <a:noAutofit/>
          </a:bodyPr>
          <a:lstStyle/>
          <a:p>
            <a:pPr lvl="0">
              <a:spcBef>
                <a:spcPct val="0"/>
              </a:spcBef>
            </a:pPr>
            <a:r>
              <a:rPr lang="ja-JP" altLang="en-US" sz="3200" noProof="0">
                <a:solidFill>
                  <a:schemeClr val="bg1"/>
                </a:solidFill>
                <a:latin typeface="メイリオ" pitchFamily="50" charset="-128"/>
                <a:ea typeface="メイリオ" pitchFamily="50" charset="-128"/>
              </a:rPr>
              <a:t>まとめ</a:t>
            </a:r>
            <a:endParaRPr kumimoji="1" lang="ja-JP" altLang="en-US" sz="3200" i="0" u="none" strike="noStrike" kern="1200" cap="none" spc="0" normalizeH="0" baseline="0" noProof="0" dirty="0">
              <a:ln>
                <a:noFill/>
              </a:ln>
              <a:solidFill>
                <a:schemeClr val="bg1"/>
              </a:solidFill>
              <a:effectLst/>
              <a:uLnTx/>
              <a:uFillTx/>
              <a:latin typeface="+mj-lt"/>
              <a:ea typeface="明朝" pitchFamily="17" charset="-128"/>
              <a:cs typeface="+mj-cs"/>
            </a:endParaRPr>
          </a:p>
        </p:txBody>
      </p:sp>
      <p:sp>
        <p:nvSpPr>
          <p:cNvPr id="6" name="正方形/長方形 5">
            <a:extLst>
              <a:ext uri="{FF2B5EF4-FFF2-40B4-BE49-F238E27FC236}">
                <a16:creationId xmlns:a16="http://schemas.microsoft.com/office/drawing/2014/main" id="{07B0A0F7-4912-42BF-8C1C-ABC7B39B6405}"/>
              </a:ext>
            </a:extLst>
          </p:cNvPr>
          <p:cNvSpPr/>
          <p:nvPr/>
        </p:nvSpPr>
        <p:spPr>
          <a:xfrm>
            <a:off x="107504" y="112581"/>
            <a:ext cx="8928992" cy="580115"/>
          </a:xfrm>
          <a:prstGeom prst="rect">
            <a:avLst/>
          </a:prstGeom>
          <a:gradFill flip="none" rotWithShape="1">
            <a:gsLst>
              <a:gs pos="26000">
                <a:schemeClr val="accent1">
                  <a:alpha val="53000"/>
                  <a:lumMod val="0"/>
                </a:schemeClr>
              </a:gs>
              <a:gs pos="23000">
                <a:schemeClr val="accent1">
                  <a:lumMod val="89000"/>
                </a:schemeClr>
              </a:gs>
              <a:gs pos="69000">
                <a:schemeClr val="accent1">
                  <a:lumMod val="75000"/>
                </a:schemeClr>
              </a:gs>
              <a:gs pos="97000">
                <a:schemeClr val="accent1">
                  <a:lumMod val="70000"/>
                </a:schemeClr>
              </a:gs>
            </a:gsLst>
            <a:lin ang="12000000" scaled="0"/>
            <a:tileRect/>
          </a:gradFill>
          <a:ln w="63500"/>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400" b="1">
                <a:latin typeface="メイリオ" panose="020B0604030504040204" pitchFamily="50" charset="-128"/>
                <a:ea typeface="メイリオ" panose="020B0604030504040204" pitchFamily="50" charset="-128"/>
              </a:rPr>
              <a:t>令和７年度概算見込と財源配分の方針</a:t>
            </a:r>
            <a:endParaRPr kumimoji="1" lang="en-US" altLang="ja-JP" sz="2400" b="1"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272111794"/>
      </p:ext>
    </p:extLst>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正方形/長方形 7">
            <a:extLst>
              <a:ext uri="{FF2B5EF4-FFF2-40B4-BE49-F238E27FC236}">
                <a16:creationId xmlns:a16="http://schemas.microsoft.com/office/drawing/2014/main" id="{D3C3ADDF-8C0D-47E2-BF2E-258260A4615D}"/>
              </a:ext>
            </a:extLst>
          </p:cNvPr>
          <p:cNvSpPr>
            <a:spLocks noChangeArrowheads="1"/>
          </p:cNvSpPr>
          <p:nvPr/>
        </p:nvSpPr>
        <p:spPr bwMode="auto">
          <a:xfrm>
            <a:off x="288348" y="1278444"/>
            <a:ext cx="8640000" cy="3518708"/>
          </a:xfrm>
          <a:prstGeom prst="rect">
            <a:avLst/>
          </a:prstGeom>
          <a:gradFill>
            <a:gsLst>
              <a:gs pos="0">
                <a:schemeClr val="accent5">
                  <a:lumMod val="5000"/>
                  <a:lumOff val="95000"/>
                </a:schemeClr>
              </a:gs>
              <a:gs pos="74000">
                <a:schemeClr val="accent5">
                  <a:lumMod val="45000"/>
                  <a:lumOff val="55000"/>
                </a:schemeClr>
              </a:gs>
              <a:gs pos="83000">
                <a:schemeClr val="accent5">
                  <a:lumMod val="45000"/>
                  <a:lumOff val="55000"/>
                </a:schemeClr>
              </a:gs>
              <a:gs pos="100000">
                <a:schemeClr val="accent5">
                  <a:lumMod val="30000"/>
                  <a:lumOff val="70000"/>
                </a:schemeClr>
              </a:gs>
            </a:gsLst>
            <a:lin ang="5400000" scaled="1"/>
          </a:gradFill>
          <a:ln w="9525">
            <a:solidFill>
              <a:schemeClr val="tx1"/>
            </a:solidFill>
            <a:miter lim="800000"/>
            <a:headEnd/>
            <a:tailEnd/>
          </a:ln>
        </p:spPr>
        <p:txBody>
          <a:bodyPr tIns="288000"/>
          <a:lstStyle/>
          <a:p>
            <a:pPr>
              <a:lnSpc>
                <a:spcPts val="3300"/>
              </a:lnSpc>
              <a:spcBef>
                <a:spcPts val="2400"/>
              </a:spcBef>
            </a:pPr>
            <a:r>
              <a:rPr lang="ja-JP" altLang="en-US" dirty="0">
                <a:latin typeface="メイリオ" pitchFamily="50" charset="-128"/>
                <a:ea typeface="メイリオ" pitchFamily="50" charset="-128"/>
              </a:rPr>
              <a:t>　</a:t>
            </a:r>
            <a:endParaRPr lang="en-US" altLang="ja-JP" sz="2200" dirty="0">
              <a:latin typeface="メイリオ" pitchFamily="50" charset="-128"/>
              <a:ea typeface="メイリオ" pitchFamily="50" charset="-128"/>
            </a:endParaRPr>
          </a:p>
          <a:p>
            <a:pPr>
              <a:lnSpc>
                <a:spcPts val="2800"/>
              </a:lnSpc>
            </a:pPr>
            <a:r>
              <a:rPr lang="ja-JP" altLang="en-US" b="1" dirty="0">
                <a:latin typeface="メイリオ" pitchFamily="50" charset="-128"/>
                <a:ea typeface="メイリオ" pitchFamily="50" charset="-128"/>
              </a:rPr>
              <a:t>　</a:t>
            </a:r>
            <a:endParaRPr lang="en-US" altLang="ja-JP" b="1" dirty="0">
              <a:latin typeface="メイリオ" pitchFamily="50" charset="-128"/>
              <a:ea typeface="メイリオ" pitchFamily="50" charset="-128"/>
            </a:endParaRPr>
          </a:p>
        </p:txBody>
      </p:sp>
      <p:sp>
        <p:nvSpPr>
          <p:cNvPr id="10" name="正方形/長方形 7">
            <a:extLst>
              <a:ext uri="{FF2B5EF4-FFF2-40B4-BE49-F238E27FC236}">
                <a16:creationId xmlns:a16="http://schemas.microsoft.com/office/drawing/2014/main" id="{7C5886EC-B6A0-4B15-B0CF-6DCEEAD1D986}"/>
              </a:ext>
            </a:extLst>
          </p:cNvPr>
          <p:cNvSpPr>
            <a:spLocks noChangeArrowheads="1"/>
          </p:cNvSpPr>
          <p:nvPr/>
        </p:nvSpPr>
        <p:spPr bwMode="auto">
          <a:xfrm>
            <a:off x="271704" y="5373215"/>
            <a:ext cx="8640000" cy="1044000"/>
          </a:xfrm>
          <a:prstGeom prst="rect">
            <a:avLst/>
          </a:prstGeom>
          <a:gradFill>
            <a:gsLst>
              <a:gs pos="0">
                <a:schemeClr val="accent5">
                  <a:lumMod val="5000"/>
                  <a:lumOff val="95000"/>
                </a:schemeClr>
              </a:gs>
              <a:gs pos="74000">
                <a:schemeClr val="accent5">
                  <a:lumMod val="45000"/>
                  <a:lumOff val="55000"/>
                </a:schemeClr>
              </a:gs>
              <a:gs pos="83000">
                <a:schemeClr val="accent5">
                  <a:lumMod val="45000"/>
                  <a:lumOff val="55000"/>
                </a:schemeClr>
              </a:gs>
              <a:gs pos="100000">
                <a:schemeClr val="accent5">
                  <a:lumMod val="30000"/>
                  <a:lumOff val="70000"/>
                </a:schemeClr>
              </a:gs>
            </a:gsLst>
            <a:lin ang="5400000" scaled="1"/>
          </a:gradFill>
          <a:ln w="9525">
            <a:solidFill>
              <a:schemeClr val="tx1"/>
            </a:solidFill>
            <a:miter lim="800000"/>
            <a:headEnd/>
            <a:tailEnd/>
          </a:ln>
        </p:spPr>
        <p:txBody>
          <a:bodyPr tIns="288000"/>
          <a:lstStyle/>
          <a:p>
            <a:pPr>
              <a:lnSpc>
                <a:spcPts val="3300"/>
              </a:lnSpc>
              <a:spcBef>
                <a:spcPts val="2400"/>
              </a:spcBef>
            </a:pPr>
            <a:r>
              <a:rPr lang="ja-JP" altLang="en-US" dirty="0">
                <a:latin typeface="メイリオ" pitchFamily="50" charset="-128"/>
                <a:ea typeface="メイリオ" pitchFamily="50" charset="-128"/>
              </a:rPr>
              <a:t>　</a:t>
            </a:r>
            <a:endParaRPr lang="en-US" altLang="ja-JP" sz="2200" dirty="0">
              <a:latin typeface="メイリオ" pitchFamily="50" charset="-128"/>
              <a:ea typeface="メイリオ" pitchFamily="50" charset="-128"/>
            </a:endParaRPr>
          </a:p>
          <a:p>
            <a:pPr>
              <a:lnSpc>
                <a:spcPts val="2800"/>
              </a:lnSpc>
            </a:pPr>
            <a:r>
              <a:rPr lang="ja-JP" altLang="en-US" b="1" dirty="0">
                <a:latin typeface="メイリオ" pitchFamily="50" charset="-128"/>
                <a:ea typeface="メイリオ" pitchFamily="50" charset="-128"/>
              </a:rPr>
              <a:t>　</a:t>
            </a:r>
            <a:endParaRPr lang="en-US" altLang="ja-JP" b="1" dirty="0">
              <a:latin typeface="メイリオ" pitchFamily="50" charset="-128"/>
              <a:ea typeface="メイリオ" pitchFamily="50" charset="-128"/>
            </a:endParaRPr>
          </a:p>
        </p:txBody>
      </p:sp>
      <p:sp>
        <p:nvSpPr>
          <p:cNvPr id="4" name="スライド番号プレースホルダ 5"/>
          <p:cNvSpPr>
            <a:spLocks noGrp="1"/>
          </p:cNvSpPr>
          <p:nvPr>
            <p:ph type="sldNum" sz="quarter" idx="12"/>
          </p:nvPr>
        </p:nvSpPr>
        <p:spPr bwMode="gray">
          <a:xfrm>
            <a:off x="6804248" y="6492875"/>
            <a:ext cx="2133600" cy="365125"/>
          </a:xfrm>
        </p:spPr>
        <p:txBody>
          <a:bodyPr/>
          <a:lstStyle/>
          <a:p>
            <a:pPr>
              <a:defRPr/>
            </a:pPr>
            <a:r>
              <a:rPr lang="en-US" altLang="ja-JP" sz="2400" dirty="0"/>
              <a:t>3</a:t>
            </a:r>
          </a:p>
        </p:txBody>
      </p:sp>
      <p:sp>
        <p:nvSpPr>
          <p:cNvPr id="12" name="タイトル プレースホルダ 1"/>
          <p:cNvSpPr txBox="1">
            <a:spLocks/>
          </p:cNvSpPr>
          <p:nvPr/>
        </p:nvSpPr>
        <p:spPr bwMode="white">
          <a:xfrm>
            <a:off x="251520" y="0"/>
            <a:ext cx="7463680" cy="764704"/>
          </a:xfrm>
          <a:prstGeom prst="rect">
            <a:avLst/>
          </a:prstGeom>
        </p:spPr>
        <p:txBody>
          <a:bodyPr vert="horz" lIns="91440" tIns="45720" rIns="91440" bIns="45720" rtlCol="0" anchor="ctr">
            <a:noAutofit/>
          </a:bodyPr>
          <a:lstStyle/>
          <a:p>
            <a:pPr lvl="0">
              <a:spcBef>
                <a:spcPct val="0"/>
              </a:spcBef>
            </a:pPr>
            <a:r>
              <a:rPr lang="ja-JP" altLang="en-US" sz="3200" noProof="0" dirty="0">
                <a:solidFill>
                  <a:schemeClr val="bg1"/>
                </a:solidFill>
                <a:latin typeface="メイリオ" pitchFamily="50" charset="-128"/>
                <a:ea typeface="メイリオ" pitchFamily="50" charset="-128"/>
              </a:rPr>
              <a:t>まとめ</a:t>
            </a:r>
            <a:endParaRPr kumimoji="1" lang="ja-JP" altLang="en-US" sz="3200" i="0" u="none" strike="noStrike" kern="1200" cap="none" spc="0" normalizeH="0" baseline="0" noProof="0" dirty="0">
              <a:ln>
                <a:noFill/>
              </a:ln>
              <a:solidFill>
                <a:schemeClr val="bg1"/>
              </a:solidFill>
              <a:effectLst/>
              <a:uLnTx/>
              <a:uFillTx/>
              <a:latin typeface="+mj-lt"/>
              <a:ea typeface="明朝" pitchFamily="17" charset="-128"/>
              <a:cs typeface="+mj-cs"/>
            </a:endParaRPr>
          </a:p>
        </p:txBody>
      </p:sp>
      <p:sp>
        <p:nvSpPr>
          <p:cNvPr id="6" name="正方形/長方形 5">
            <a:extLst>
              <a:ext uri="{FF2B5EF4-FFF2-40B4-BE49-F238E27FC236}">
                <a16:creationId xmlns:a16="http://schemas.microsoft.com/office/drawing/2014/main" id="{07B0A0F7-4912-42BF-8C1C-ABC7B39B6405}"/>
              </a:ext>
            </a:extLst>
          </p:cNvPr>
          <p:cNvSpPr/>
          <p:nvPr/>
        </p:nvSpPr>
        <p:spPr>
          <a:xfrm>
            <a:off x="107504" y="112581"/>
            <a:ext cx="8928992" cy="580115"/>
          </a:xfrm>
          <a:prstGeom prst="rect">
            <a:avLst/>
          </a:prstGeom>
          <a:gradFill flip="none" rotWithShape="1">
            <a:gsLst>
              <a:gs pos="26000">
                <a:schemeClr val="accent1">
                  <a:alpha val="53000"/>
                  <a:lumMod val="0"/>
                </a:schemeClr>
              </a:gs>
              <a:gs pos="23000">
                <a:schemeClr val="accent1">
                  <a:lumMod val="89000"/>
                </a:schemeClr>
              </a:gs>
              <a:gs pos="69000">
                <a:schemeClr val="accent1">
                  <a:lumMod val="75000"/>
                </a:schemeClr>
              </a:gs>
              <a:gs pos="97000">
                <a:schemeClr val="accent1">
                  <a:lumMod val="70000"/>
                </a:schemeClr>
              </a:gs>
            </a:gsLst>
            <a:lin ang="12000000" scaled="0"/>
            <a:tileRect/>
          </a:gradFill>
          <a:ln w="63500"/>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400" b="1" dirty="0">
                <a:latin typeface="メイリオ" panose="020B0604030504040204" pitchFamily="50" charset="-128"/>
                <a:ea typeface="メイリオ" panose="020B0604030504040204" pitchFamily="50" charset="-128"/>
              </a:rPr>
              <a:t>令和７年度概算見込と財源配分の方針</a:t>
            </a:r>
            <a:endParaRPr kumimoji="1" lang="en-US" altLang="ja-JP" sz="2400" b="1" dirty="0">
              <a:latin typeface="メイリオ" panose="020B0604030504040204" pitchFamily="50" charset="-128"/>
              <a:ea typeface="メイリオ" panose="020B0604030504040204" pitchFamily="50" charset="-128"/>
            </a:endParaRPr>
          </a:p>
        </p:txBody>
      </p:sp>
      <p:sp>
        <p:nvSpPr>
          <p:cNvPr id="5" name="テキスト ボックス 16">
            <a:extLst>
              <a:ext uri="{FF2B5EF4-FFF2-40B4-BE49-F238E27FC236}">
                <a16:creationId xmlns:a16="http://schemas.microsoft.com/office/drawing/2014/main" id="{B69EFAAB-904E-40D9-9E14-15F176D4A043}"/>
              </a:ext>
            </a:extLst>
          </p:cNvPr>
          <p:cNvSpPr txBox="1">
            <a:spLocks noChangeArrowheads="1"/>
          </p:cNvSpPr>
          <p:nvPr/>
        </p:nvSpPr>
        <p:spPr bwMode="gray">
          <a:xfrm>
            <a:off x="107504" y="908720"/>
            <a:ext cx="1948329" cy="369332"/>
          </a:xfrm>
          <a:prstGeom prst="rect">
            <a:avLst/>
          </a:prstGeom>
          <a:noFill/>
          <a:ln w="12700">
            <a:noFill/>
            <a:miter lim="800000"/>
            <a:headEnd/>
            <a:tailEnd/>
          </a:ln>
        </p:spPr>
        <p:txBody>
          <a:bodyPr lIns="0" rIns="0" anchor="ctr">
            <a:spAutoFit/>
          </a:bodyPr>
          <a:lstStyle/>
          <a:p>
            <a:r>
              <a:rPr lang="en-US" altLang="ja-JP" b="1" dirty="0">
                <a:latin typeface="メイリオ" pitchFamily="50" charset="-128"/>
                <a:ea typeface="メイリオ" pitchFamily="50" charset="-128"/>
              </a:rPr>
              <a:t>【</a:t>
            </a:r>
            <a:r>
              <a:rPr lang="ja-JP" altLang="en-US" b="1" dirty="0">
                <a:latin typeface="メイリオ" pitchFamily="50" charset="-128"/>
                <a:ea typeface="メイリオ" pitchFamily="50" charset="-128"/>
              </a:rPr>
              <a:t>主なポイント</a:t>
            </a:r>
            <a:r>
              <a:rPr lang="en-US" altLang="ja-JP" b="1" dirty="0">
                <a:latin typeface="メイリオ" pitchFamily="50" charset="-128"/>
                <a:ea typeface="メイリオ" pitchFamily="50" charset="-128"/>
              </a:rPr>
              <a:t>】</a:t>
            </a:r>
            <a:endParaRPr lang="ja-JP" altLang="en-US" b="1" dirty="0">
              <a:latin typeface="メイリオ" pitchFamily="50" charset="-128"/>
              <a:ea typeface="メイリオ" pitchFamily="50" charset="-128"/>
            </a:endParaRPr>
          </a:p>
        </p:txBody>
      </p:sp>
      <p:sp>
        <p:nvSpPr>
          <p:cNvPr id="7" name="正方形/長方形 6">
            <a:extLst>
              <a:ext uri="{FF2B5EF4-FFF2-40B4-BE49-F238E27FC236}">
                <a16:creationId xmlns:a16="http://schemas.microsoft.com/office/drawing/2014/main" id="{411098F2-02BD-4EB9-96A7-4ED3C9080D2A}"/>
              </a:ext>
            </a:extLst>
          </p:cNvPr>
          <p:cNvSpPr/>
          <p:nvPr/>
        </p:nvSpPr>
        <p:spPr>
          <a:xfrm>
            <a:off x="324000" y="1462000"/>
            <a:ext cx="8496000" cy="3335152"/>
          </a:xfrm>
          <a:prstGeom prst="rect">
            <a:avLst/>
          </a:prstGeom>
          <a:noFill/>
          <a:ln>
            <a:noFill/>
          </a:ln>
        </p:spPr>
        <p:txBody>
          <a:bodyPr/>
          <a:lstStyle/>
          <a:p>
            <a:pPr>
              <a:lnSpc>
                <a:spcPct val="90000"/>
              </a:lnSpc>
              <a:spcAft>
                <a:spcPts val="600"/>
              </a:spcAft>
            </a:pPr>
            <a:r>
              <a:rPr lang="ja-JP" altLang="en-US" sz="1600" b="1" dirty="0">
                <a:latin typeface="メイリオ" panose="020B0604030504040204" pitchFamily="50" charset="-128"/>
                <a:ea typeface="メイリオ" panose="020B0604030504040204" pitchFamily="50" charset="-128"/>
              </a:rPr>
              <a:t>・</a:t>
            </a:r>
            <a:r>
              <a:rPr lang="ja-JP" altLang="en-US" sz="1600" dirty="0">
                <a:latin typeface="メイリオ" panose="020B0604030504040204" pitchFamily="50" charset="-128"/>
                <a:ea typeface="メイリオ" panose="020B0604030504040204" pitchFamily="50" charset="-128"/>
              </a:rPr>
              <a:t>歳入は、一人当たり税額の増等による個人市民税の増等により、市税収入の増が見込まれるものの、地方交付税・臨時財政対策債や不用地等売却代の減により、一般財源等は前年度から△</a:t>
            </a:r>
            <a:r>
              <a:rPr lang="en-US" altLang="ja-JP" sz="1600" dirty="0">
                <a:latin typeface="メイリオ" panose="020B0604030504040204" pitchFamily="50" charset="-128"/>
                <a:ea typeface="メイリオ" panose="020B0604030504040204" pitchFamily="50" charset="-128"/>
              </a:rPr>
              <a:t>27</a:t>
            </a:r>
            <a:r>
              <a:rPr lang="ja-JP" altLang="en-US" sz="1600" dirty="0">
                <a:latin typeface="メイリオ" panose="020B0604030504040204" pitchFamily="50" charset="-128"/>
                <a:ea typeface="メイリオ" panose="020B0604030504040204" pitchFamily="50" charset="-128"/>
              </a:rPr>
              <a:t>億円の減の見込み</a:t>
            </a:r>
            <a:endParaRPr lang="en-US" altLang="ja-JP" sz="1200" dirty="0">
              <a:latin typeface="メイリオ" panose="020B0604030504040204" pitchFamily="50" charset="-128"/>
              <a:ea typeface="メイリオ" panose="020B0604030504040204" pitchFamily="50" charset="-128"/>
            </a:endParaRPr>
          </a:p>
          <a:p>
            <a:pPr>
              <a:lnSpc>
                <a:spcPct val="90000"/>
              </a:lnSpc>
              <a:spcAft>
                <a:spcPts val="600"/>
              </a:spcAft>
            </a:pPr>
            <a:endParaRPr lang="en-US" altLang="ja-JP" sz="800" dirty="0">
              <a:latin typeface="メイリオ" panose="020B0604030504040204" pitchFamily="50" charset="-128"/>
              <a:ea typeface="メイリオ" panose="020B0604030504040204" pitchFamily="50" charset="-128"/>
            </a:endParaRPr>
          </a:p>
          <a:p>
            <a:pPr>
              <a:lnSpc>
                <a:spcPct val="90000"/>
              </a:lnSpc>
              <a:spcAft>
                <a:spcPts val="600"/>
              </a:spcAft>
            </a:pPr>
            <a:r>
              <a:rPr lang="ja-JP" altLang="en-US" sz="1600" dirty="0">
                <a:latin typeface="メイリオ" panose="020B0604030504040204" pitchFamily="50" charset="-128"/>
                <a:ea typeface="メイリオ" panose="020B0604030504040204" pitchFamily="50" charset="-128"/>
              </a:rPr>
              <a:t>・歳出は、人件費や公債費等の減のほか、万博関連事業の減による重点施策推進経費の減が見込まれるものの、社会保障関係経費等の増による非裁量経費の増や</a:t>
            </a:r>
            <a:r>
              <a:rPr lang="en-US" altLang="ja-JP" sz="1600" dirty="0">
                <a:latin typeface="メイリオ" panose="020B0604030504040204" pitchFamily="50" charset="-128"/>
                <a:ea typeface="メイリオ" panose="020B0604030504040204" pitchFamily="50" charset="-128"/>
              </a:rPr>
              <a:t>DX</a:t>
            </a:r>
            <a:r>
              <a:rPr lang="ja-JP" altLang="en-US" sz="1600" dirty="0">
                <a:latin typeface="メイリオ" panose="020B0604030504040204" pitchFamily="50" charset="-128"/>
                <a:ea typeface="メイリオ" panose="020B0604030504040204" pitchFamily="50" charset="-128"/>
              </a:rPr>
              <a:t>推進経費の増により、前年度から</a:t>
            </a:r>
            <a:r>
              <a:rPr lang="en-US" altLang="ja-JP" sz="1600" dirty="0">
                <a:latin typeface="メイリオ" panose="020B0604030504040204" pitchFamily="50" charset="-128"/>
                <a:ea typeface="メイリオ" panose="020B0604030504040204" pitchFamily="50" charset="-128"/>
              </a:rPr>
              <a:t>24</a:t>
            </a:r>
            <a:r>
              <a:rPr lang="ja-JP" altLang="en-US" sz="1600" dirty="0">
                <a:latin typeface="メイリオ" panose="020B0604030504040204" pitchFamily="50" charset="-128"/>
                <a:ea typeface="メイリオ" panose="020B0604030504040204" pitchFamily="50" charset="-128"/>
              </a:rPr>
              <a:t>億円の増の見込み</a:t>
            </a:r>
            <a:endParaRPr lang="en-US" altLang="ja-JP" sz="1200" dirty="0">
              <a:latin typeface="メイリオ" panose="020B0604030504040204" pitchFamily="50" charset="-128"/>
              <a:ea typeface="メイリオ" panose="020B0604030504040204" pitchFamily="50" charset="-128"/>
            </a:endParaRPr>
          </a:p>
          <a:p>
            <a:pPr>
              <a:lnSpc>
                <a:spcPct val="90000"/>
              </a:lnSpc>
              <a:spcAft>
                <a:spcPts val="600"/>
              </a:spcAft>
            </a:pPr>
            <a:endParaRPr lang="en-US" altLang="ja-JP" sz="800" dirty="0">
              <a:latin typeface="メイリオ" panose="020B0604030504040204" pitchFamily="50" charset="-128"/>
              <a:ea typeface="メイリオ" panose="020B0604030504040204" pitchFamily="50" charset="-128"/>
            </a:endParaRPr>
          </a:p>
          <a:p>
            <a:pPr>
              <a:lnSpc>
                <a:spcPct val="90000"/>
              </a:lnSpc>
              <a:spcAft>
                <a:spcPts val="600"/>
              </a:spcAft>
            </a:pPr>
            <a:r>
              <a:rPr lang="ja-JP" altLang="en-US" sz="1600" dirty="0">
                <a:latin typeface="メイリオ" panose="020B0604030504040204" pitchFamily="50" charset="-128"/>
                <a:ea typeface="メイリオ" panose="020B0604030504040204" pitchFamily="50" charset="-128"/>
              </a:rPr>
              <a:t>・これらの結果、現時点では、▲</a:t>
            </a:r>
            <a:r>
              <a:rPr lang="en-US" altLang="ja-JP" sz="1600" dirty="0">
                <a:latin typeface="メイリオ" panose="020B0604030504040204" pitchFamily="50" charset="-128"/>
                <a:ea typeface="メイリオ" panose="020B0604030504040204" pitchFamily="50" charset="-128"/>
              </a:rPr>
              <a:t>276</a:t>
            </a:r>
            <a:r>
              <a:rPr lang="ja-JP" altLang="en-US" sz="1600" dirty="0">
                <a:latin typeface="メイリオ" panose="020B0604030504040204" pitchFamily="50" charset="-128"/>
                <a:ea typeface="メイリオ" panose="020B0604030504040204" pitchFamily="50" charset="-128"/>
              </a:rPr>
              <a:t>億円の収支不足が見込まれているが、これについては財政調整基金の活用も含めて予算編成過程で精査していく</a:t>
            </a:r>
            <a:endParaRPr lang="en-US" altLang="ja-JP" sz="1600" dirty="0">
              <a:latin typeface="メイリオ" panose="020B0604030504040204" pitchFamily="50" charset="-128"/>
              <a:ea typeface="メイリオ" panose="020B0604030504040204" pitchFamily="50" charset="-128"/>
            </a:endParaRPr>
          </a:p>
          <a:p>
            <a:pPr>
              <a:lnSpc>
                <a:spcPct val="90000"/>
              </a:lnSpc>
              <a:spcAft>
                <a:spcPts val="600"/>
              </a:spcAft>
            </a:pPr>
            <a:endParaRPr lang="en-US" altLang="ja-JP" sz="800" dirty="0">
              <a:latin typeface="メイリオ" panose="020B0604030504040204" pitchFamily="50" charset="-128"/>
              <a:ea typeface="メイリオ" panose="020B0604030504040204" pitchFamily="50" charset="-128"/>
            </a:endParaRPr>
          </a:p>
          <a:p>
            <a:pPr>
              <a:lnSpc>
                <a:spcPct val="90000"/>
              </a:lnSpc>
              <a:spcAft>
                <a:spcPts val="600"/>
              </a:spcAft>
            </a:pPr>
            <a:r>
              <a:rPr lang="ja-JP" altLang="en-US" sz="1600" dirty="0">
                <a:latin typeface="メイリオ" panose="020B0604030504040204" pitchFamily="50" charset="-128"/>
                <a:ea typeface="メイリオ" panose="020B0604030504040204" pitchFamily="50" charset="-128"/>
              </a:rPr>
              <a:t>・なお、物価高騰等の影響を踏まえ、裁量経費は前年度と同額（シーリング</a:t>
            </a:r>
            <a:r>
              <a:rPr lang="en-US" altLang="ja-JP" sz="1600" dirty="0">
                <a:latin typeface="メイリオ" panose="020B0604030504040204" pitchFamily="50" charset="-128"/>
                <a:ea typeface="メイリオ" panose="020B0604030504040204" pitchFamily="50" charset="-128"/>
              </a:rPr>
              <a:t>±0</a:t>
            </a:r>
            <a:r>
              <a:rPr lang="ja-JP" altLang="en-US" sz="1600" dirty="0">
                <a:latin typeface="メイリオ" panose="020B0604030504040204" pitchFamily="50" charset="-128"/>
                <a:ea typeface="メイリオ" panose="020B0604030504040204" pitchFamily="50" charset="-128"/>
              </a:rPr>
              <a:t>％）とするが、区長・局長マネジメントをより一層発揮し、施策の選択と集中・スクラップアンドビルドを進められたい　　　　　</a:t>
            </a:r>
            <a:endParaRPr lang="en-US" altLang="ja-JP" sz="1600" dirty="0">
              <a:latin typeface="メイリオ" panose="020B0604030504040204" pitchFamily="50" charset="-128"/>
              <a:ea typeface="メイリオ" panose="020B0604030504040204" pitchFamily="50" charset="-128"/>
            </a:endParaRPr>
          </a:p>
        </p:txBody>
      </p:sp>
      <p:sp>
        <p:nvSpPr>
          <p:cNvPr id="8" name="テキスト ボックス 16">
            <a:extLst>
              <a:ext uri="{FF2B5EF4-FFF2-40B4-BE49-F238E27FC236}">
                <a16:creationId xmlns:a16="http://schemas.microsoft.com/office/drawing/2014/main" id="{1BDBF669-EF37-42DC-92B3-0519DDABFA63}"/>
              </a:ext>
            </a:extLst>
          </p:cNvPr>
          <p:cNvSpPr txBox="1">
            <a:spLocks noChangeArrowheads="1"/>
          </p:cNvSpPr>
          <p:nvPr/>
        </p:nvSpPr>
        <p:spPr bwMode="gray">
          <a:xfrm>
            <a:off x="118509" y="5003884"/>
            <a:ext cx="3384376" cy="369332"/>
          </a:xfrm>
          <a:prstGeom prst="rect">
            <a:avLst/>
          </a:prstGeom>
          <a:noFill/>
          <a:ln w="12700">
            <a:noFill/>
            <a:miter lim="800000"/>
            <a:headEnd/>
            <a:tailEnd/>
          </a:ln>
        </p:spPr>
        <p:txBody>
          <a:bodyPr wrap="square" lIns="0" rIns="0" anchor="ctr">
            <a:spAutoFit/>
          </a:bodyPr>
          <a:lstStyle/>
          <a:p>
            <a:r>
              <a:rPr lang="en-US" altLang="ja-JP" b="1" dirty="0">
                <a:latin typeface="メイリオ" pitchFamily="50" charset="-128"/>
                <a:ea typeface="メイリオ" pitchFamily="50" charset="-128"/>
              </a:rPr>
              <a:t>【</a:t>
            </a:r>
            <a:r>
              <a:rPr lang="ja-JP" altLang="en-US" b="1" dirty="0">
                <a:latin typeface="メイリオ" pitchFamily="50" charset="-128"/>
                <a:ea typeface="メイリオ" pitchFamily="50" charset="-128"/>
              </a:rPr>
              <a:t>今後の主な変動要素</a:t>
            </a:r>
            <a:r>
              <a:rPr lang="en-US" altLang="ja-JP" b="1" dirty="0">
                <a:latin typeface="メイリオ" pitchFamily="50" charset="-128"/>
                <a:ea typeface="メイリオ" pitchFamily="50" charset="-128"/>
              </a:rPr>
              <a:t>】</a:t>
            </a:r>
            <a:endParaRPr lang="ja-JP" altLang="en-US" b="1" dirty="0">
              <a:latin typeface="メイリオ" pitchFamily="50" charset="-128"/>
              <a:ea typeface="メイリオ" pitchFamily="50" charset="-128"/>
            </a:endParaRPr>
          </a:p>
        </p:txBody>
      </p:sp>
      <p:sp>
        <p:nvSpPr>
          <p:cNvPr id="9" name="正方形/長方形 8">
            <a:extLst>
              <a:ext uri="{FF2B5EF4-FFF2-40B4-BE49-F238E27FC236}">
                <a16:creationId xmlns:a16="http://schemas.microsoft.com/office/drawing/2014/main" id="{B1D27DA2-C33F-4A0B-AFBA-0D5D0096BF89}"/>
              </a:ext>
            </a:extLst>
          </p:cNvPr>
          <p:cNvSpPr/>
          <p:nvPr/>
        </p:nvSpPr>
        <p:spPr>
          <a:xfrm>
            <a:off x="324000" y="5517232"/>
            <a:ext cx="8712496" cy="1296144"/>
          </a:xfrm>
          <a:prstGeom prst="rect">
            <a:avLst/>
          </a:prstGeom>
          <a:noFill/>
          <a:ln>
            <a:noFill/>
          </a:ln>
        </p:spPr>
        <p:txBody>
          <a:bodyPr/>
          <a:lstStyle/>
          <a:p>
            <a:pPr>
              <a:lnSpc>
                <a:spcPct val="90000"/>
              </a:lnSpc>
              <a:spcAft>
                <a:spcPts val="600"/>
              </a:spcAft>
            </a:pPr>
            <a:r>
              <a:rPr lang="ja-JP" altLang="en-US" sz="1600" dirty="0">
                <a:latin typeface="メイリオ" panose="020B0604030504040204" pitchFamily="50" charset="-128"/>
                <a:ea typeface="メイリオ" panose="020B0604030504040204" pitchFamily="50" charset="-128"/>
              </a:rPr>
              <a:t>・市税収入の動向、令和７年度地方財政計画及び税制改正</a:t>
            </a:r>
            <a:endParaRPr lang="en-US" altLang="ja-JP" sz="1600" dirty="0">
              <a:latin typeface="メイリオ" panose="020B0604030504040204" pitchFamily="50" charset="-128"/>
              <a:ea typeface="メイリオ" panose="020B0604030504040204" pitchFamily="50" charset="-128"/>
            </a:endParaRPr>
          </a:p>
          <a:p>
            <a:pPr>
              <a:lnSpc>
                <a:spcPct val="90000"/>
              </a:lnSpc>
              <a:spcAft>
                <a:spcPts val="600"/>
              </a:spcAft>
            </a:pPr>
            <a:endParaRPr lang="en-US" altLang="ja-JP" sz="800" dirty="0">
              <a:latin typeface="メイリオ" panose="020B0604030504040204" pitchFamily="50" charset="-128"/>
              <a:ea typeface="メイリオ" panose="020B0604030504040204" pitchFamily="50" charset="-128"/>
            </a:endParaRPr>
          </a:p>
          <a:p>
            <a:pPr>
              <a:lnSpc>
                <a:spcPct val="90000"/>
              </a:lnSpc>
              <a:spcAft>
                <a:spcPts val="600"/>
              </a:spcAft>
            </a:pPr>
            <a:r>
              <a:rPr lang="ja-JP" altLang="en-US" sz="1600" dirty="0">
                <a:latin typeface="メイリオ" panose="020B0604030504040204" pitchFamily="50" charset="-128"/>
                <a:ea typeface="メイリオ" panose="020B0604030504040204" pitchFamily="50" charset="-128"/>
              </a:rPr>
              <a:t>・今年度の本市人事委員会勧告の内容により収支が変動する可能性</a:t>
            </a:r>
            <a:endParaRPr lang="en-US" altLang="ja-JP" sz="16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1567122606"/>
      </p:ext>
    </p:extLst>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図 4">
            <a:extLst>
              <a:ext uri="{FF2B5EF4-FFF2-40B4-BE49-F238E27FC236}">
                <a16:creationId xmlns:a16="http://schemas.microsoft.com/office/drawing/2014/main" id="{523D1D81-3AFB-524B-0756-4C610D68B26E}"/>
              </a:ext>
            </a:extLst>
          </p:cNvPr>
          <p:cNvPicPr>
            <a:picLocks/>
          </p:cNvPicPr>
          <p:nvPr/>
        </p:nvPicPr>
        <p:blipFill>
          <a:blip r:embed="rId3"/>
          <a:stretch>
            <a:fillRect/>
          </a:stretch>
        </p:blipFill>
        <p:spPr>
          <a:xfrm>
            <a:off x="241704" y="603434"/>
            <a:ext cx="8866800" cy="6012000"/>
          </a:xfrm>
          <a:prstGeom prst="rect">
            <a:avLst/>
          </a:prstGeom>
        </p:spPr>
      </p:pic>
      <p:sp>
        <p:nvSpPr>
          <p:cNvPr id="4" name="スライド番号プレースホルダ 5"/>
          <p:cNvSpPr>
            <a:spLocks noGrp="1"/>
          </p:cNvSpPr>
          <p:nvPr>
            <p:ph type="sldNum" sz="quarter" idx="12"/>
          </p:nvPr>
        </p:nvSpPr>
        <p:spPr bwMode="gray">
          <a:xfrm>
            <a:off x="6804248" y="6492875"/>
            <a:ext cx="2133600" cy="365125"/>
          </a:xfrm>
        </p:spPr>
        <p:txBody>
          <a:bodyPr/>
          <a:lstStyle/>
          <a:p>
            <a:pPr>
              <a:defRPr/>
            </a:pPr>
            <a:r>
              <a:rPr lang="ja-JP" altLang="en-US" sz="2400" dirty="0"/>
              <a:t>４</a:t>
            </a:r>
            <a:endParaRPr lang="en-US" altLang="ja-JP" sz="2400" dirty="0"/>
          </a:p>
        </p:txBody>
      </p:sp>
      <p:sp>
        <p:nvSpPr>
          <p:cNvPr id="12" name="タイトル プレースホルダ 1"/>
          <p:cNvSpPr txBox="1">
            <a:spLocks/>
          </p:cNvSpPr>
          <p:nvPr/>
        </p:nvSpPr>
        <p:spPr bwMode="white">
          <a:xfrm>
            <a:off x="251520" y="0"/>
            <a:ext cx="7463680" cy="764704"/>
          </a:xfrm>
          <a:prstGeom prst="rect">
            <a:avLst/>
          </a:prstGeom>
        </p:spPr>
        <p:txBody>
          <a:bodyPr vert="horz" lIns="91440" tIns="45720" rIns="91440" bIns="45720" rtlCol="0" anchor="ctr">
            <a:noAutofit/>
          </a:bodyPr>
          <a:lstStyle/>
          <a:p>
            <a:pPr lvl="0">
              <a:spcBef>
                <a:spcPct val="0"/>
              </a:spcBef>
            </a:pPr>
            <a:r>
              <a:rPr lang="ja-JP" altLang="en-US" sz="3200" noProof="0" dirty="0">
                <a:solidFill>
                  <a:schemeClr val="bg1"/>
                </a:solidFill>
                <a:latin typeface="メイリオ" pitchFamily="50" charset="-128"/>
                <a:ea typeface="メイリオ" pitchFamily="50" charset="-128"/>
              </a:rPr>
              <a:t>まとめ</a:t>
            </a:r>
            <a:endParaRPr kumimoji="1" lang="ja-JP" altLang="en-US" sz="3200" i="0" u="none" strike="noStrike" kern="1200" cap="none" spc="0" normalizeH="0" baseline="0" noProof="0" dirty="0">
              <a:ln>
                <a:noFill/>
              </a:ln>
              <a:solidFill>
                <a:schemeClr val="bg1"/>
              </a:solidFill>
              <a:effectLst/>
              <a:uLnTx/>
              <a:uFillTx/>
              <a:latin typeface="+mj-lt"/>
              <a:ea typeface="明朝" pitchFamily="17" charset="-128"/>
              <a:cs typeface="+mj-cs"/>
            </a:endParaRPr>
          </a:p>
        </p:txBody>
      </p:sp>
      <p:sp>
        <p:nvSpPr>
          <p:cNvPr id="15" name="テキスト ボックス 16"/>
          <p:cNvSpPr txBox="1">
            <a:spLocks noChangeArrowheads="1"/>
          </p:cNvSpPr>
          <p:nvPr/>
        </p:nvSpPr>
        <p:spPr bwMode="gray">
          <a:xfrm>
            <a:off x="179512" y="25692"/>
            <a:ext cx="8663332" cy="369332"/>
          </a:xfrm>
          <a:prstGeom prst="rect">
            <a:avLst/>
          </a:prstGeom>
          <a:gradFill>
            <a:gsLst>
              <a:gs pos="0">
                <a:srgbClr val="FFFF00"/>
              </a:gs>
              <a:gs pos="48000">
                <a:schemeClr val="accent4">
                  <a:lumMod val="97000"/>
                  <a:lumOff val="3000"/>
                </a:schemeClr>
              </a:gs>
              <a:gs pos="100000">
                <a:schemeClr val="accent4">
                  <a:lumMod val="60000"/>
                  <a:lumOff val="40000"/>
                </a:schemeClr>
              </a:gs>
            </a:gsLst>
            <a:lin ang="16200000" scaled="1"/>
          </a:gradFill>
          <a:ln w="12700">
            <a:noFill/>
            <a:miter lim="800000"/>
            <a:headEnd/>
            <a:tailEnd/>
          </a:ln>
        </p:spPr>
        <p:txBody>
          <a:bodyPr wrap="square" lIns="0" rIns="0" anchor="ctr">
            <a:spAutoFit/>
          </a:bodyPr>
          <a:lstStyle/>
          <a:p>
            <a:r>
              <a:rPr lang="ja-JP" altLang="en-US" b="1" dirty="0">
                <a:latin typeface="メイリオ" pitchFamily="50" charset="-128"/>
                <a:ea typeface="メイリオ" pitchFamily="50" charset="-128"/>
              </a:rPr>
              <a:t>　財源配分の考え方（歳入：一般財源等概算見込）</a:t>
            </a:r>
          </a:p>
        </p:txBody>
      </p:sp>
      <p:sp>
        <p:nvSpPr>
          <p:cNvPr id="7" name="正方形/長方形 6">
            <a:extLst>
              <a:ext uri="{FF2B5EF4-FFF2-40B4-BE49-F238E27FC236}">
                <a16:creationId xmlns:a16="http://schemas.microsoft.com/office/drawing/2014/main" id="{6A98E82C-BC6A-40F4-937B-3D8BEBD07D65}"/>
              </a:ext>
            </a:extLst>
          </p:cNvPr>
          <p:cNvSpPr/>
          <p:nvPr/>
        </p:nvSpPr>
        <p:spPr>
          <a:xfrm>
            <a:off x="7884367" y="28907"/>
            <a:ext cx="1078041" cy="447765"/>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2000" b="1" dirty="0">
                <a:latin typeface="メイリオ" panose="020B0604030504040204" pitchFamily="50" charset="-128"/>
                <a:ea typeface="メイリオ" panose="020B0604030504040204" pitchFamily="50" charset="-128"/>
              </a:rPr>
              <a:t>参考</a:t>
            </a:r>
          </a:p>
        </p:txBody>
      </p:sp>
    </p:spTree>
    <p:extLst>
      <p:ext uri="{BB962C8B-B14F-4D97-AF65-F5344CB8AC3E}">
        <p14:creationId xmlns:p14="http://schemas.microsoft.com/office/powerpoint/2010/main" val="3501234879"/>
      </p:ext>
    </p:extLst>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a:extLst>
              <a:ext uri="{FF2B5EF4-FFF2-40B4-BE49-F238E27FC236}">
                <a16:creationId xmlns:a16="http://schemas.microsoft.com/office/drawing/2014/main" id="{A3B1C1AD-EE14-BE83-E45B-C7CA3886DAA5}"/>
              </a:ext>
            </a:extLst>
          </p:cNvPr>
          <p:cNvPicPr>
            <a:picLocks/>
          </p:cNvPicPr>
          <p:nvPr/>
        </p:nvPicPr>
        <p:blipFill>
          <a:blip r:embed="rId3"/>
          <a:stretch>
            <a:fillRect/>
          </a:stretch>
        </p:blipFill>
        <p:spPr>
          <a:xfrm>
            <a:off x="176904" y="476672"/>
            <a:ext cx="8931600" cy="6033600"/>
          </a:xfrm>
          <a:prstGeom prst="rect">
            <a:avLst/>
          </a:prstGeom>
        </p:spPr>
      </p:pic>
      <p:sp>
        <p:nvSpPr>
          <p:cNvPr id="4" name="スライド番号プレースホルダ 5"/>
          <p:cNvSpPr>
            <a:spLocks noGrp="1"/>
          </p:cNvSpPr>
          <p:nvPr>
            <p:ph type="sldNum" sz="quarter" idx="12"/>
          </p:nvPr>
        </p:nvSpPr>
        <p:spPr bwMode="gray">
          <a:xfrm>
            <a:off x="6804248" y="6492875"/>
            <a:ext cx="2133600" cy="365125"/>
          </a:xfrm>
        </p:spPr>
        <p:txBody>
          <a:bodyPr/>
          <a:lstStyle/>
          <a:p>
            <a:pPr>
              <a:defRPr/>
            </a:pPr>
            <a:r>
              <a:rPr lang="ja-JP" altLang="en-US" sz="2400" dirty="0"/>
              <a:t>５</a:t>
            </a:r>
            <a:endParaRPr lang="en-US" altLang="ja-JP" sz="2400" dirty="0"/>
          </a:p>
        </p:txBody>
      </p:sp>
      <p:sp>
        <p:nvSpPr>
          <p:cNvPr id="12" name="タイトル プレースホルダ 1"/>
          <p:cNvSpPr txBox="1">
            <a:spLocks/>
          </p:cNvSpPr>
          <p:nvPr/>
        </p:nvSpPr>
        <p:spPr bwMode="white">
          <a:xfrm>
            <a:off x="251520" y="0"/>
            <a:ext cx="7463680" cy="764704"/>
          </a:xfrm>
          <a:prstGeom prst="rect">
            <a:avLst/>
          </a:prstGeom>
        </p:spPr>
        <p:txBody>
          <a:bodyPr vert="horz" lIns="91440" tIns="45720" rIns="91440" bIns="45720" rtlCol="0" anchor="ctr">
            <a:noAutofit/>
          </a:bodyPr>
          <a:lstStyle/>
          <a:p>
            <a:pPr lvl="0">
              <a:spcBef>
                <a:spcPct val="0"/>
              </a:spcBef>
            </a:pPr>
            <a:r>
              <a:rPr lang="ja-JP" altLang="en-US" sz="3200" noProof="0" dirty="0">
                <a:solidFill>
                  <a:schemeClr val="bg1"/>
                </a:solidFill>
                <a:latin typeface="メイリオ" pitchFamily="50" charset="-128"/>
                <a:ea typeface="メイリオ" pitchFamily="50" charset="-128"/>
              </a:rPr>
              <a:t>まとめ</a:t>
            </a:r>
            <a:endParaRPr kumimoji="1" lang="ja-JP" altLang="en-US" sz="3200" i="0" u="none" strike="noStrike" kern="1200" cap="none" spc="0" normalizeH="0" baseline="0" noProof="0" dirty="0">
              <a:ln>
                <a:noFill/>
              </a:ln>
              <a:solidFill>
                <a:schemeClr val="bg1"/>
              </a:solidFill>
              <a:effectLst/>
              <a:uLnTx/>
              <a:uFillTx/>
              <a:latin typeface="+mj-lt"/>
              <a:ea typeface="明朝" pitchFamily="17" charset="-128"/>
              <a:cs typeface="+mj-cs"/>
            </a:endParaRPr>
          </a:p>
        </p:txBody>
      </p:sp>
      <p:sp>
        <p:nvSpPr>
          <p:cNvPr id="15" name="テキスト ボックス 16"/>
          <p:cNvSpPr txBox="1">
            <a:spLocks noChangeArrowheads="1"/>
          </p:cNvSpPr>
          <p:nvPr/>
        </p:nvSpPr>
        <p:spPr bwMode="gray">
          <a:xfrm>
            <a:off x="179512" y="25692"/>
            <a:ext cx="8663332" cy="369332"/>
          </a:xfrm>
          <a:prstGeom prst="rect">
            <a:avLst/>
          </a:prstGeom>
          <a:gradFill>
            <a:gsLst>
              <a:gs pos="0">
                <a:srgbClr val="FFFF00"/>
              </a:gs>
              <a:gs pos="48000">
                <a:schemeClr val="accent4">
                  <a:lumMod val="97000"/>
                  <a:lumOff val="3000"/>
                </a:schemeClr>
              </a:gs>
              <a:gs pos="100000">
                <a:schemeClr val="accent4">
                  <a:lumMod val="60000"/>
                  <a:lumOff val="40000"/>
                </a:schemeClr>
              </a:gs>
            </a:gsLst>
            <a:lin ang="16200000" scaled="1"/>
          </a:gradFill>
          <a:ln w="12700">
            <a:noFill/>
            <a:miter lim="800000"/>
            <a:headEnd/>
            <a:tailEnd/>
          </a:ln>
        </p:spPr>
        <p:txBody>
          <a:bodyPr wrap="square" lIns="0" rIns="0" anchor="ctr">
            <a:spAutoFit/>
          </a:bodyPr>
          <a:lstStyle/>
          <a:p>
            <a:r>
              <a:rPr lang="ja-JP" altLang="en-US" b="1" dirty="0">
                <a:latin typeface="メイリオ" pitchFamily="50" charset="-128"/>
                <a:ea typeface="メイリオ" pitchFamily="50" charset="-128"/>
              </a:rPr>
              <a:t>　財源配分の考え方（歳出：所要一般財源ベース）</a:t>
            </a:r>
          </a:p>
        </p:txBody>
      </p:sp>
      <p:sp>
        <p:nvSpPr>
          <p:cNvPr id="7" name="正方形/長方形 6">
            <a:extLst>
              <a:ext uri="{FF2B5EF4-FFF2-40B4-BE49-F238E27FC236}">
                <a16:creationId xmlns:a16="http://schemas.microsoft.com/office/drawing/2014/main" id="{6A98E82C-BC6A-40F4-937B-3D8BEBD07D65}"/>
              </a:ext>
            </a:extLst>
          </p:cNvPr>
          <p:cNvSpPr/>
          <p:nvPr/>
        </p:nvSpPr>
        <p:spPr>
          <a:xfrm>
            <a:off x="7884367" y="28907"/>
            <a:ext cx="1078041" cy="447765"/>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2000" b="1" dirty="0">
                <a:latin typeface="メイリオ" panose="020B0604030504040204" pitchFamily="50" charset="-128"/>
                <a:ea typeface="メイリオ" panose="020B0604030504040204" pitchFamily="50" charset="-128"/>
              </a:rPr>
              <a:t>参考</a:t>
            </a:r>
          </a:p>
        </p:txBody>
      </p:sp>
    </p:spTree>
    <p:extLst>
      <p:ext uri="{BB962C8B-B14F-4D97-AF65-F5344CB8AC3E}">
        <p14:creationId xmlns:p14="http://schemas.microsoft.com/office/powerpoint/2010/main" val="545954534"/>
      </p:ext>
    </p:extLst>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 5"/>
          <p:cNvSpPr>
            <a:spLocks noGrp="1"/>
          </p:cNvSpPr>
          <p:nvPr>
            <p:ph type="sldNum" sz="quarter" idx="12"/>
          </p:nvPr>
        </p:nvSpPr>
        <p:spPr bwMode="gray">
          <a:xfrm>
            <a:off x="6804248" y="6492875"/>
            <a:ext cx="2133600" cy="365125"/>
          </a:xfrm>
        </p:spPr>
        <p:txBody>
          <a:bodyPr/>
          <a:lstStyle/>
          <a:p>
            <a:pPr>
              <a:defRPr/>
            </a:pPr>
            <a:r>
              <a:rPr lang="ja-JP" altLang="en-US" sz="2400" dirty="0"/>
              <a:t>６</a:t>
            </a:r>
            <a:endParaRPr lang="en-US" altLang="ja-JP" sz="2400" dirty="0"/>
          </a:p>
        </p:txBody>
      </p:sp>
      <p:sp>
        <p:nvSpPr>
          <p:cNvPr id="13" name="正方形/長方形 12"/>
          <p:cNvSpPr/>
          <p:nvPr/>
        </p:nvSpPr>
        <p:spPr>
          <a:xfrm>
            <a:off x="418532" y="770933"/>
            <a:ext cx="8496000" cy="365919"/>
          </a:xfrm>
          <a:prstGeom prst="rect">
            <a:avLst/>
          </a:prstGeom>
          <a:noFill/>
          <a:ln>
            <a:noFill/>
          </a:ln>
        </p:spPr>
        <p:txBody>
          <a:bodyPr/>
          <a:lstStyle/>
          <a:p>
            <a:pPr>
              <a:lnSpc>
                <a:spcPts val="1900"/>
              </a:lnSpc>
              <a:spcBef>
                <a:spcPts val="1200"/>
              </a:spcBef>
            </a:pPr>
            <a:r>
              <a:rPr lang="ja-JP" altLang="en-US" sz="1200" spc="-80" dirty="0">
                <a:latin typeface="メイリオ" pitchFamily="50" charset="-128"/>
                <a:ea typeface="メイリオ" pitchFamily="50" charset="-128"/>
                <a:cs typeface="メイリオ" pitchFamily="50" charset="-128"/>
              </a:rPr>
              <a:t>○  人員マネジメントに基づく職員数の削減など人件費削減の取組を</a:t>
            </a:r>
            <a:r>
              <a:rPr lang="ja-JP" altLang="en-US" sz="1200" spc="-80">
                <a:latin typeface="メイリオ" pitchFamily="50" charset="-128"/>
                <a:ea typeface="メイリオ" pitchFamily="50" charset="-128"/>
                <a:cs typeface="メイリオ" pitchFamily="50" charset="-128"/>
              </a:rPr>
              <a:t>継続実施</a:t>
            </a:r>
            <a:endParaRPr lang="en-US" altLang="ja-JP" sz="1200" spc="-80" dirty="0">
              <a:latin typeface="メイリオ" pitchFamily="50" charset="-128"/>
              <a:ea typeface="メイリオ" pitchFamily="50" charset="-128"/>
              <a:cs typeface="メイリオ" pitchFamily="50" charset="-128"/>
            </a:endParaRPr>
          </a:p>
        </p:txBody>
      </p:sp>
      <p:sp>
        <p:nvSpPr>
          <p:cNvPr id="12" name="タイトル プレースホルダ 1"/>
          <p:cNvSpPr txBox="1">
            <a:spLocks/>
          </p:cNvSpPr>
          <p:nvPr/>
        </p:nvSpPr>
        <p:spPr bwMode="white">
          <a:xfrm>
            <a:off x="251520" y="0"/>
            <a:ext cx="7463680" cy="764704"/>
          </a:xfrm>
          <a:prstGeom prst="rect">
            <a:avLst/>
          </a:prstGeom>
        </p:spPr>
        <p:txBody>
          <a:bodyPr vert="horz" lIns="91440" tIns="45720" rIns="91440" bIns="45720" rtlCol="0" anchor="ctr">
            <a:noAutofit/>
          </a:bodyPr>
          <a:lstStyle/>
          <a:p>
            <a:pPr lvl="0">
              <a:spcBef>
                <a:spcPct val="0"/>
              </a:spcBef>
            </a:pPr>
            <a:r>
              <a:rPr lang="ja-JP" altLang="en-US" sz="3200" noProof="0" dirty="0">
                <a:solidFill>
                  <a:schemeClr val="bg1"/>
                </a:solidFill>
                <a:latin typeface="メイリオ" pitchFamily="50" charset="-128"/>
                <a:ea typeface="メイリオ" pitchFamily="50" charset="-128"/>
              </a:rPr>
              <a:t>まとめ</a:t>
            </a:r>
            <a:endParaRPr kumimoji="1" lang="ja-JP" altLang="en-US" sz="3200" i="0" u="none" strike="noStrike" kern="1200" cap="none" spc="0" normalizeH="0" baseline="0" noProof="0" dirty="0">
              <a:ln>
                <a:noFill/>
              </a:ln>
              <a:solidFill>
                <a:schemeClr val="bg1"/>
              </a:solidFill>
              <a:effectLst/>
              <a:uLnTx/>
              <a:uFillTx/>
              <a:latin typeface="+mj-lt"/>
              <a:ea typeface="明朝" pitchFamily="17" charset="-128"/>
              <a:cs typeface="+mj-cs"/>
            </a:endParaRPr>
          </a:p>
        </p:txBody>
      </p:sp>
      <p:sp>
        <p:nvSpPr>
          <p:cNvPr id="15" name="テキスト ボックス 16"/>
          <p:cNvSpPr txBox="1">
            <a:spLocks noChangeArrowheads="1"/>
          </p:cNvSpPr>
          <p:nvPr/>
        </p:nvSpPr>
        <p:spPr bwMode="gray">
          <a:xfrm>
            <a:off x="179512" y="25692"/>
            <a:ext cx="8663332" cy="369332"/>
          </a:xfrm>
          <a:prstGeom prst="rect">
            <a:avLst/>
          </a:prstGeom>
          <a:gradFill>
            <a:gsLst>
              <a:gs pos="0">
                <a:srgbClr val="FFFF00"/>
              </a:gs>
              <a:gs pos="48000">
                <a:schemeClr val="accent4">
                  <a:lumMod val="97000"/>
                  <a:lumOff val="3000"/>
                </a:schemeClr>
              </a:gs>
              <a:gs pos="100000">
                <a:schemeClr val="accent4">
                  <a:lumMod val="60000"/>
                  <a:lumOff val="40000"/>
                </a:schemeClr>
              </a:gs>
            </a:gsLst>
            <a:lin ang="16200000" scaled="1"/>
          </a:gradFill>
          <a:ln w="12700">
            <a:noFill/>
            <a:miter lim="800000"/>
            <a:headEnd/>
            <a:tailEnd/>
          </a:ln>
        </p:spPr>
        <p:txBody>
          <a:bodyPr wrap="square" lIns="0" rIns="0" anchor="ctr">
            <a:spAutoFit/>
          </a:bodyPr>
          <a:lstStyle/>
          <a:p>
            <a:r>
              <a:rPr lang="ja-JP" altLang="en-US" b="1" dirty="0">
                <a:latin typeface="メイリオ" pitchFamily="50" charset="-128"/>
                <a:ea typeface="メイリオ" pitchFamily="50" charset="-128"/>
              </a:rPr>
              <a:t>　財源配分の考え方（歳出：所要一般財源ベース）</a:t>
            </a:r>
          </a:p>
        </p:txBody>
      </p:sp>
      <p:sp>
        <p:nvSpPr>
          <p:cNvPr id="19" name="テキスト ボックス 16">
            <a:extLst>
              <a:ext uri="{FF2B5EF4-FFF2-40B4-BE49-F238E27FC236}">
                <a16:creationId xmlns:a16="http://schemas.microsoft.com/office/drawing/2014/main" id="{0F44FAD8-6A5A-4BC1-88C7-F0829F29EE7E}"/>
              </a:ext>
            </a:extLst>
          </p:cNvPr>
          <p:cNvSpPr txBox="1">
            <a:spLocks noChangeArrowheads="1"/>
          </p:cNvSpPr>
          <p:nvPr/>
        </p:nvSpPr>
        <p:spPr bwMode="gray">
          <a:xfrm>
            <a:off x="323528" y="490884"/>
            <a:ext cx="8527076" cy="307777"/>
          </a:xfrm>
          <a:prstGeom prst="rect">
            <a:avLst/>
          </a:prstGeom>
          <a:gradFill flip="none" rotWithShape="1">
            <a:gsLst>
              <a:gs pos="0">
                <a:schemeClr val="accent5">
                  <a:lumMod val="5000"/>
                  <a:lumOff val="95000"/>
                </a:schemeClr>
              </a:gs>
              <a:gs pos="74000">
                <a:schemeClr val="accent5">
                  <a:lumMod val="45000"/>
                  <a:lumOff val="55000"/>
                </a:schemeClr>
              </a:gs>
              <a:gs pos="83000">
                <a:schemeClr val="accent5">
                  <a:lumMod val="45000"/>
                  <a:lumOff val="55000"/>
                </a:schemeClr>
              </a:gs>
              <a:gs pos="100000">
                <a:schemeClr val="accent5">
                  <a:lumMod val="30000"/>
                  <a:lumOff val="70000"/>
                </a:schemeClr>
              </a:gs>
            </a:gsLst>
            <a:lin ang="18900000" scaled="1"/>
            <a:tileRect/>
          </a:gradFill>
          <a:ln w="12700">
            <a:noFill/>
            <a:miter lim="800000"/>
            <a:headEnd/>
            <a:tailEnd/>
          </a:ln>
        </p:spPr>
        <p:txBody>
          <a:bodyPr wrap="square" lIns="0" rIns="0" anchor="ctr">
            <a:spAutoFit/>
          </a:bodyPr>
          <a:lstStyle/>
          <a:p>
            <a:r>
              <a:rPr lang="ja-JP" altLang="en-US" sz="1400" b="1" dirty="0">
                <a:latin typeface="メイリオ" pitchFamily="50" charset="-128"/>
                <a:ea typeface="メイリオ" pitchFamily="50" charset="-128"/>
              </a:rPr>
              <a:t>１．人件費</a:t>
            </a:r>
          </a:p>
        </p:txBody>
      </p:sp>
      <p:sp>
        <p:nvSpPr>
          <p:cNvPr id="20" name="正方形/長方形 19">
            <a:extLst>
              <a:ext uri="{FF2B5EF4-FFF2-40B4-BE49-F238E27FC236}">
                <a16:creationId xmlns:a16="http://schemas.microsoft.com/office/drawing/2014/main" id="{A75CE49D-F971-4D00-9CFC-36E769C5D9A9}"/>
              </a:ext>
            </a:extLst>
          </p:cNvPr>
          <p:cNvSpPr/>
          <p:nvPr/>
        </p:nvSpPr>
        <p:spPr>
          <a:xfrm>
            <a:off x="417292" y="1529490"/>
            <a:ext cx="8496000" cy="315334"/>
          </a:xfrm>
          <a:prstGeom prst="rect">
            <a:avLst/>
          </a:prstGeom>
          <a:noFill/>
          <a:ln>
            <a:noFill/>
          </a:ln>
        </p:spPr>
        <p:txBody>
          <a:bodyPr/>
          <a:lstStyle/>
          <a:p>
            <a:pPr>
              <a:lnSpc>
                <a:spcPts val="1900"/>
              </a:lnSpc>
              <a:spcBef>
                <a:spcPts val="1200"/>
              </a:spcBef>
            </a:pPr>
            <a:r>
              <a:rPr lang="ja-JP" altLang="en-US" sz="1200" spc="-80" dirty="0">
                <a:latin typeface="メイリオ" pitchFamily="50" charset="-128"/>
                <a:ea typeface="メイリオ" pitchFamily="50" charset="-128"/>
                <a:cs typeface="メイリオ" pitchFamily="50" charset="-128"/>
              </a:rPr>
              <a:t>○  いずれの経費も現段階での見込であり、今後、精査</a:t>
            </a:r>
            <a:endParaRPr lang="en-US" altLang="ja-JP" sz="1200" spc="-80" dirty="0">
              <a:latin typeface="メイリオ" pitchFamily="50" charset="-128"/>
              <a:ea typeface="メイリオ" pitchFamily="50" charset="-128"/>
              <a:cs typeface="メイリオ" pitchFamily="50" charset="-128"/>
            </a:endParaRPr>
          </a:p>
        </p:txBody>
      </p:sp>
      <p:sp>
        <p:nvSpPr>
          <p:cNvPr id="21" name="テキスト ボックス 16">
            <a:extLst>
              <a:ext uri="{FF2B5EF4-FFF2-40B4-BE49-F238E27FC236}">
                <a16:creationId xmlns:a16="http://schemas.microsoft.com/office/drawing/2014/main" id="{31CD7BC0-CC1A-46EE-B167-EC688D75B08E}"/>
              </a:ext>
            </a:extLst>
          </p:cNvPr>
          <p:cNvSpPr txBox="1">
            <a:spLocks noChangeArrowheads="1"/>
          </p:cNvSpPr>
          <p:nvPr/>
        </p:nvSpPr>
        <p:spPr bwMode="gray">
          <a:xfrm>
            <a:off x="324000" y="1249015"/>
            <a:ext cx="8526604" cy="307777"/>
          </a:xfrm>
          <a:prstGeom prst="rect">
            <a:avLst/>
          </a:prstGeom>
          <a:gradFill>
            <a:gsLst>
              <a:gs pos="0">
                <a:schemeClr val="accent5">
                  <a:lumMod val="5000"/>
                  <a:lumOff val="95000"/>
                </a:schemeClr>
              </a:gs>
              <a:gs pos="74000">
                <a:schemeClr val="accent5">
                  <a:lumMod val="45000"/>
                  <a:lumOff val="55000"/>
                </a:schemeClr>
              </a:gs>
              <a:gs pos="83000">
                <a:schemeClr val="accent5">
                  <a:lumMod val="45000"/>
                  <a:lumOff val="55000"/>
                </a:schemeClr>
              </a:gs>
              <a:gs pos="100000">
                <a:schemeClr val="accent5">
                  <a:lumMod val="30000"/>
                  <a:lumOff val="70000"/>
                </a:schemeClr>
              </a:gs>
            </a:gsLst>
            <a:lin ang="18900000" scaled="1"/>
          </a:gradFill>
          <a:ln w="12700">
            <a:noFill/>
            <a:miter lim="800000"/>
            <a:headEnd/>
            <a:tailEnd/>
          </a:ln>
        </p:spPr>
        <p:txBody>
          <a:bodyPr wrap="square" lIns="0" rIns="0" anchor="ctr">
            <a:spAutoFit/>
          </a:bodyPr>
          <a:lstStyle/>
          <a:p>
            <a:r>
              <a:rPr lang="ja-JP" altLang="en-US" sz="1400" b="1" dirty="0">
                <a:latin typeface="メイリオ" pitchFamily="50" charset="-128"/>
                <a:ea typeface="メイリオ" pitchFamily="50" charset="-128"/>
              </a:rPr>
              <a:t>２．非裁量経費</a:t>
            </a:r>
          </a:p>
        </p:txBody>
      </p:sp>
      <p:sp>
        <p:nvSpPr>
          <p:cNvPr id="22" name="正方形/長方形 7">
            <a:extLst>
              <a:ext uri="{FF2B5EF4-FFF2-40B4-BE49-F238E27FC236}">
                <a16:creationId xmlns:a16="http://schemas.microsoft.com/office/drawing/2014/main" id="{1CA3EDCC-32FC-4640-ABFD-D5B218652D85}"/>
              </a:ext>
            </a:extLst>
          </p:cNvPr>
          <p:cNvSpPr>
            <a:spLocks noChangeArrowheads="1"/>
          </p:cNvSpPr>
          <p:nvPr/>
        </p:nvSpPr>
        <p:spPr bwMode="auto">
          <a:xfrm>
            <a:off x="468000" y="1578578"/>
            <a:ext cx="8388488" cy="266246"/>
          </a:xfrm>
          <a:prstGeom prst="rect">
            <a:avLst/>
          </a:prstGeom>
          <a:noFill/>
          <a:ln w="9525">
            <a:solidFill>
              <a:schemeClr val="tx1"/>
            </a:solidFill>
            <a:miter lim="800000"/>
            <a:headEnd/>
            <a:tailEnd/>
          </a:ln>
        </p:spPr>
        <p:txBody>
          <a:bodyPr tIns="288000"/>
          <a:lstStyle/>
          <a:p>
            <a:pPr>
              <a:lnSpc>
                <a:spcPts val="3300"/>
              </a:lnSpc>
              <a:spcBef>
                <a:spcPts val="2400"/>
              </a:spcBef>
            </a:pPr>
            <a:r>
              <a:rPr lang="ja-JP" altLang="en-US" dirty="0">
                <a:latin typeface="メイリオ" pitchFamily="50" charset="-128"/>
                <a:ea typeface="メイリオ" pitchFamily="50" charset="-128"/>
              </a:rPr>
              <a:t>　</a:t>
            </a:r>
            <a:endParaRPr lang="en-US" altLang="ja-JP" sz="2200" dirty="0">
              <a:latin typeface="メイリオ" pitchFamily="50" charset="-128"/>
              <a:ea typeface="メイリオ" pitchFamily="50" charset="-128"/>
            </a:endParaRPr>
          </a:p>
          <a:p>
            <a:pPr>
              <a:lnSpc>
                <a:spcPts val="2800"/>
              </a:lnSpc>
            </a:pPr>
            <a:r>
              <a:rPr lang="ja-JP" altLang="en-US" b="1" dirty="0">
                <a:latin typeface="メイリオ" pitchFamily="50" charset="-128"/>
                <a:ea typeface="メイリオ" pitchFamily="50" charset="-128"/>
              </a:rPr>
              <a:t>　</a:t>
            </a:r>
            <a:endParaRPr lang="en-US" altLang="ja-JP" b="1" dirty="0">
              <a:latin typeface="メイリオ" pitchFamily="50" charset="-128"/>
              <a:ea typeface="メイリオ" pitchFamily="50" charset="-128"/>
            </a:endParaRPr>
          </a:p>
        </p:txBody>
      </p:sp>
      <p:sp>
        <p:nvSpPr>
          <p:cNvPr id="23" name="正方形/長方形 22">
            <a:extLst>
              <a:ext uri="{FF2B5EF4-FFF2-40B4-BE49-F238E27FC236}">
                <a16:creationId xmlns:a16="http://schemas.microsoft.com/office/drawing/2014/main" id="{D64421F1-BAE0-4E2A-8251-F025659B2BAD}"/>
              </a:ext>
            </a:extLst>
          </p:cNvPr>
          <p:cNvSpPr/>
          <p:nvPr/>
        </p:nvSpPr>
        <p:spPr>
          <a:xfrm>
            <a:off x="416424" y="2413141"/>
            <a:ext cx="8496000" cy="1087867"/>
          </a:xfrm>
          <a:prstGeom prst="rect">
            <a:avLst/>
          </a:prstGeom>
          <a:noFill/>
          <a:ln>
            <a:noFill/>
          </a:ln>
        </p:spPr>
        <p:txBody>
          <a:bodyPr/>
          <a:lstStyle/>
          <a:p>
            <a:pPr>
              <a:lnSpc>
                <a:spcPts val="1900"/>
              </a:lnSpc>
              <a:spcBef>
                <a:spcPts val="1200"/>
              </a:spcBef>
            </a:pPr>
            <a:r>
              <a:rPr lang="ja-JP" altLang="en-US" sz="1200" spc="-80" dirty="0">
                <a:latin typeface="メイリオ" pitchFamily="50" charset="-128"/>
                <a:ea typeface="メイリオ" pitchFamily="50" charset="-128"/>
                <a:cs typeface="メイリオ" pitchFamily="50" charset="-128"/>
              </a:rPr>
              <a:t>○  区長・局長マネジメントのもと、ＰＤＣＡサイクルを徹底し、選択と集中・スクラップアンドビルドを進め、歳出・歳入両面にわたって更なる自律的改革に取り組むこととして、シーリングを設定（＊）</a:t>
            </a:r>
            <a:endParaRPr lang="en-US" altLang="ja-JP" sz="1200" spc="-80" dirty="0">
              <a:latin typeface="メイリオ" pitchFamily="50" charset="-128"/>
              <a:ea typeface="メイリオ" pitchFamily="50" charset="-128"/>
              <a:cs typeface="メイリオ" pitchFamily="50" charset="-128"/>
            </a:endParaRPr>
          </a:p>
          <a:p>
            <a:pPr>
              <a:lnSpc>
                <a:spcPts val="1900"/>
              </a:lnSpc>
              <a:spcBef>
                <a:spcPts val="600"/>
              </a:spcBef>
            </a:pPr>
            <a:r>
              <a:rPr lang="ja-JP" altLang="en-US" sz="1200" spc="-80" dirty="0">
                <a:latin typeface="メイリオ" pitchFamily="50" charset="-128"/>
                <a:ea typeface="メイリオ" pitchFamily="50" charset="-128"/>
                <a:cs typeface="メイリオ" pitchFamily="50" charset="-128"/>
              </a:rPr>
              <a:t>（＊）全所属：ゼロシーリング（</a:t>
            </a:r>
            <a:r>
              <a:rPr lang="en-US" altLang="ja-JP" sz="1200" spc="-80" dirty="0">
                <a:latin typeface="メイリオ" pitchFamily="50" charset="-128"/>
                <a:ea typeface="メイリオ" pitchFamily="50" charset="-128"/>
                <a:cs typeface="メイリオ" pitchFamily="50" charset="-128"/>
              </a:rPr>
              <a:t>±</a:t>
            </a:r>
            <a:r>
              <a:rPr lang="ja-JP" altLang="en-US" sz="1200" spc="-80" dirty="0">
                <a:latin typeface="メイリオ" pitchFamily="50" charset="-128"/>
                <a:ea typeface="メイリオ" pitchFamily="50" charset="-128"/>
                <a:cs typeface="メイリオ" pitchFamily="50" charset="-128"/>
              </a:rPr>
              <a:t>０％）</a:t>
            </a:r>
            <a:endParaRPr lang="en-US" altLang="ja-JP" sz="1200" spc="-80" dirty="0">
              <a:latin typeface="メイリオ" pitchFamily="50" charset="-128"/>
              <a:ea typeface="メイリオ" pitchFamily="50" charset="-128"/>
              <a:cs typeface="メイリオ" pitchFamily="50" charset="-128"/>
            </a:endParaRPr>
          </a:p>
        </p:txBody>
      </p:sp>
      <p:sp>
        <p:nvSpPr>
          <p:cNvPr id="24" name="テキスト ボックス 16">
            <a:extLst>
              <a:ext uri="{FF2B5EF4-FFF2-40B4-BE49-F238E27FC236}">
                <a16:creationId xmlns:a16="http://schemas.microsoft.com/office/drawing/2014/main" id="{70669E13-4775-4315-93D9-AA14C9BA2808}"/>
              </a:ext>
            </a:extLst>
          </p:cNvPr>
          <p:cNvSpPr txBox="1">
            <a:spLocks noChangeArrowheads="1"/>
          </p:cNvSpPr>
          <p:nvPr/>
        </p:nvSpPr>
        <p:spPr bwMode="gray">
          <a:xfrm>
            <a:off x="324000" y="2113111"/>
            <a:ext cx="8526604" cy="307777"/>
          </a:xfrm>
          <a:prstGeom prst="rect">
            <a:avLst/>
          </a:prstGeom>
          <a:gradFill>
            <a:gsLst>
              <a:gs pos="0">
                <a:schemeClr val="accent5">
                  <a:lumMod val="5000"/>
                  <a:lumOff val="95000"/>
                </a:schemeClr>
              </a:gs>
              <a:gs pos="74000">
                <a:schemeClr val="accent5">
                  <a:lumMod val="45000"/>
                  <a:lumOff val="55000"/>
                </a:schemeClr>
              </a:gs>
              <a:gs pos="83000">
                <a:schemeClr val="accent5">
                  <a:lumMod val="45000"/>
                  <a:lumOff val="55000"/>
                </a:schemeClr>
              </a:gs>
              <a:gs pos="100000">
                <a:schemeClr val="accent5">
                  <a:lumMod val="30000"/>
                  <a:lumOff val="70000"/>
                </a:schemeClr>
              </a:gs>
            </a:gsLst>
            <a:lin ang="18900000" scaled="1"/>
          </a:gradFill>
          <a:ln w="12700">
            <a:noFill/>
            <a:miter lim="800000"/>
            <a:headEnd/>
            <a:tailEnd/>
          </a:ln>
        </p:spPr>
        <p:txBody>
          <a:bodyPr wrap="square" lIns="0" rIns="0" anchor="ctr">
            <a:spAutoFit/>
          </a:bodyPr>
          <a:lstStyle/>
          <a:p>
            <a:r>
              <a:rPr lang="ja-JP" altLang="en-US" sz="1400" b="1" dirty="0">
                <a:latin typeface="メイリオ" pitchFamily="50" charset="-128"/>
                <a:ea typeface="メイリオ" pitchFamily="50" charset="-128"/>
              </a:rPr>
              <a:t>３．裁量経費</a:t>
            </a:r>
          </a:p>
        </p:txBody>
      </p:sp>
      <p:sp>
        <p:nvSpPr>
          <p:cNvPr id="25" name="正方形/長方形 7">
            <a:extLst>
              <a:ext uri="{FF2B5EF4-FFF2-40B4-BE49-F238E27FC236}">
                <a16:creationId xmlns:a16="http://schemas.microsoft.com/office/drawing/2014/main" id="{A697EC34-0629-4295-AD96-ADFE48EE5907}"/>
              </a:ext>
            </a:extLst>
          </p:cNvPr>
          <p:cNvSpPr>
            <a:spLocks noChangeArrowheads="1"/>
          </p:cNvSpPr>
          <p:nvPr/>
        </p:nvSpPr>
        <p:spPr bwMode="auto">
          <a:xfrm>
            <a:off x="468000" y="2450273"/>
            <a:ext cx="8388488" cy="834711"/>
          </a:xfrm>
          <a:prstGeom prst="rect">
            <a:avLst/>
          </a:prstGeom>
          <a:noFill/>
          <a:ln w="9525">
            <a:solidFill>
              <a:schemeClr val="tx1"/>
            </a:solidFill>
            <a:miter lim="800000"/>
            <a:headEnd/>
            <a:tailEnd/>
          </a:ln>
        </p:spPr>
        <p:txBody>
          <a:bodyPr tIns="288000"/>
          <a:lstStyle/>
          <a:p>
            <a:pPr>
              <a:lnSpc>
                <a:spcPts val="3300"/>
              </a:lnSpc>
              <a:spcBef>
                <a:spcPts val="2400"/>
              </a:spcBef>
            </a:pPr>
            <a:r>
              <a:rPr lang="ja-JP" altLang="en-US" dirty="0">
                <a:latin typeface="メイリオ" pitchFamily="50" charset="-128"/>
                <a:ea typeface="メイリオ" pitchFamily="50" charset="-128"/>
              </a:rPr>
              <a:t>　</a:t>
            </a:r>
            <a:endParaRPr lang="en-US" altLang="ja-JP" sz="2200" dirty="0">
              <a:latin typeface="メイリオ" pitchFamily="50" charset="-128"/>
              <a:ea typeface="メイリオ" pitchFamily="50" charset="-128"/>
            </a:endParaRPr>
          </a:p>
          <a:p>
            <a:pPr>
              <a:lnSpc>
                <a:spcPts val="2800"/>
              </a:lnSpc>
            </a:pPr>
            <a:r>
              <a:rPr lang="ja-JP" altLang="en-US" b="1" dirty="0">
                <a:latin typeface="メイリオ" pitchFamily="50" charset="-128"/>
                <a:ea typeface="メイリオ" pitchFamily="50" charset="-128"/>
              </a:rPr>
              <a:t>　</a:t>
            </a:r>
            <a:endParaRPr lang="en-US" altLang="ja-JP" b="1" dirty="0">
              <a:latin typeface="メイリオ" pitchFamily="50" charset="-128"/>
              <a:ea typeface="メイリオ" pitchFamily="50" charset="-128"/>
            </a:endParaRPr>
          </a:p>
        </p:txBody>
      </p:sp>
      <p:sp>
        <p:nvSpPr>
          <p:cNvPr id="27" name="正方形/長方形 26">
            <a:extLst>
              <a:ext uri="{FF2B5EF4-FFF2-40B4-BE49-F238E27FC236}">
                <a16:creationId xmlns:a16="http://schemas.microsoft.com/office/drawing/2014/main" id="{8E2E1C33-9CBA-4062-B196-565E530D2B4A}"/>
              </a:ext>
            </a:extLst>
          </p:cNvPr>
          <p:cNvSpPr/>
          <p:nvPr/>
        </p:nvSpPr>
        <p:spPr>
          <a:xfrm>
            <a:off x="441952" y="1771906"/>
            <a:ext cx="8496000" cy="360950"/>
          </a:xfrm>
          <a:prstGeom prst="rect">
            <a:avLst/>
          </a:prstGeom>
          <a:noFill/>
          <a:ln>
            <a:noFill/>
          </a:ln>
        </p:spPr>
        <p:txBody>
          <a:bodyPr/>
          <a:lstStyle/>
          <a:p>
            <a:pPr>
              <a:lnSpc>
                <a:spcPts val="1900"/>
              </a:lnSpc>
              <a:spcBef>
                <a:spcPts val="1200"/>
              </a:spcBef>
            </a:pPr>
            <a:r>
              <a:rPr lang="en-US" altLang="ja-JP" sz="1100" spc="-100" dirty="0">
                <a:latin typeface="メイリオ" pitchFamily="50" charset="-128"/>
                <a:ea typeface="メイリオ" pitchFamily="50" charset="-128"/>
                <a:cs typeface="メイリオ" pitchFamily="50" charset="-128"/>
              </a:rPr>
              <a:t>※</a:t>
            </a:r>
            <a:r>
              <a:rPr lang="ja-JP" altLang="en-US" sz="1100" spc="-100" dirty="0">
                <a:latin typeface="メイリオ" pitchFamily="50" charset="-128"/>
                <a:ea typeface="メイリオ" pitchFamily="50" charset="-128"/>
                <a:cs typeface="メイリオ" pitchFamily="50" charset="-128"/>
              </a:rPr>
              <a:t>非裁量経費とは、法内扶助費など国制度に定められており、事業実施の可否や事業手法・事業量について、一義的には選択の余地が無いもの</a:t>
            </a:r>
            <a:endParaRPr lang="en-US" altLang="ja-JP" sz="1100" spc="-100" dirty="0">
              <a:latin typeface="メイリオ" pitchFamily="50" charset="-128"/>
              <a:ea typeface="メイリオ" pitchFamily="50" charset="-128"/>
              <a:cs typeface="メイリオ" pitchFamily="50" charset="-128"/>
            </a:endParaRPr>
          </a:p>
        </p:txBody>
      </p:sp>
      <p:sp>
        <p:nvSpPr>
          <p:cNvPr id="28" name="正方形/長方形 7">
            <a:extLst>
              <a:ext uri="{FF2B5EF4-FFF2-40B4-BE49-F238E27FC236}">
                <a16:creationId xmlns:a16="http://schemas.microsoft.com/office/drawing/2014/main" id="{7BCEF751-D7FF-4880-BC3F-A76D033E95A7}"/>
              </a:ext>
            </a:extLst>
          </p:cNvPr>
          <p:cNvSpPr>
            <a:spLocks noChangeArrowheads="1"/>
          </p:cNvSpPr>
          <p:nvPr/>
        </p:nvSpPr>
        <p:spPr bwMode="auto">
          <a:xfrm>
            <a:off x="468000" y="780959"/>
            <a:ext cx="8388488" cy="311964"/>
          </a:xfrm>
          <a:prstGeom prst="rect">
            <a:avLst/>
          </a:prstGeom>
          <a:noFill/>
          <a:ln w="9525">
            <a:solidFill>
              <a:schemeClr val="tx1"/>
            </a:solidFill>
            <a:miter lim="800000"/>
            <a:headEnd/>
            <a:tailEnd/>
          </a:ln>
        </p:spPr>
        <p:txBody>
          <a:bodyPr tIns="288000"/>
          <a:lstStyle/>
          <a:p>
            <a:pPr>
              <a:lnSpc>
                <a:spcPts val="3300"/>
              </a:lnSpc>
              <a:spcBef>
                <a:spcPts val="2400"/>
              </a:spcBef>
            </a:pPr>
            <a:r>
              <a:rPr lang="ja-JP" altLang="en-US" dirty="0">
                <a:latin typeface="メイリオ" pitchFamily="50" charset="-128"/>
                <a:ea typeface="メイリオ" pitchFamily="50" charset="-128"/>
              </a:rPr>
              <a:t>　</a:t>
            </a:r>
            <a:endParaRPr lang="en-US" altLang="ja-JP" sz="2200" dirty="0">
              <a:latin typeface="メイリオ" pitchFamily="50" charset="-128"/>
              <a:ea typeface="メイリオ" pitchFamily="50" charset="-128"/>
            </a:endParaRPr>
          </a:p>
          <a:p>
            <a:pPr>
              <a:lnSpc>
                <a:spcPts val="2800"/>
              </a:lnSpc>
            </a:pPr>
            <a:r>
              <a:rPr lang="ja-JP" altLang="en-US" b="1" dirty="0">
                <a:latin typeface="メイリオ" pitchFamily="50" charset="-128"/>
                <a:ea typeface="メイリオ" pitchFamily="50" charset="-128"/>
              </a:rPr>
              <a:t>　</a:t>
            </a:r>
            <a:endParaRPr lang="en-US" altLang="ja-JP" b="1" dirty="0">
              <a:latin typeface="メイリオ" pitchFamily="50" charset="-128"/>
              <a:ea typeface="メイリオ" pitchFamily="50" charset="-128"/>
            </a:endParaRPr>
          </a:p>
        </p:txBody>
      </p:sp>
      <p:sp>
        <p:nvSpPr>
          <p:cNvPr id="30" name="正方形/長方形 29">
            <a:extLst>
              <a:ext uri="{FF2B5EF4-FFF2-40B4-BE49-F238E27FC236}">
                <a16:creationId xmlns:a16="http://schemas.microsoft.com/office/drawing/2014/main" id="{DE56F3EE-B9BC-4FBF-A57E-F7EE7E1762E8}"/>
              </a:ext>
            </a:extLst>
          </p:cNvPr>
          <p:cNvSpPr/>
          <p:nvPr/>
        </p:nvSpPr>
        <p:spPr>
          <a:xfrm>
            <a:off x="539552" y="3215733"/>
            <a:ext cx="8496000" cy="357283"/>
          </a:xfrm>
          <a:prstGeom prst="rect">
            <a:avLst/>
          </a:prstGeom>
          <a:noFill/>
          <a:ln>
            <a:noFill/>
          </a:ln>
        </p:spPr>
        <p:txBody>
          <a:bodyPr/>
          <a:lstStyle/>
          <a:p>
            <a:pPr>
              <a:lnSpc>
                <a:spcPts val="1900"/>
              </a:lnSpc>
              <a:spcBef>
                <a:spcPts val="1200"/>
              </a:spcBef>
            </a:pPr>
            <a:r>
              <a:rPr lang="en-US" altLang="ja-JP" sz="1100" spc="-100" dirty="0">
                <a:latin typeface="メイリオ" pitchFamily="50" charset="-128"/>
                <a:ea typeface="メイリオ" pitchFamily="50" charset="-128"/>
                <a:cs typeface="メイリオ" pitchFamily="50" charset="-128"/>
              </a:rPr>
              <a:t>※</a:t>
            </a:r>
            <a:r>
              <a:rPr lang="ja-JP" altLang="en-US" sz="1100" spc="-100" dirty="0">
                <a:latin typeface="メイリオ" pitchFamily="50" charset="-128"/>
                <a:ea typeface="メイリオ" pitchFamily="50" charset="-128"/>
                <a:cs typeface="メイリオ" pitchFamily="50" charset="-128"/>
              </a:rPr>
              <a:t>裁量経費とは、各所属に包括的に財源配分を行い、区長・局長マネジメントのもと選択と集中を経て実施する事業に係る経費</a:t>
            </a:r>
            <a:endParaRPr lang="en-US" altLang="ja-JP" sz="1100" spc="-100" dirty="0">
              <a:latin typeface="メイリオ" pitchFamily="50" charset="-128"/>
              <a:ea typeface="メイリオ" pitchFamily="50" charset="-128"/>
              <a:cs typeface="メイリオ" pitchFamily="50" charset="-128"/>
            </a:endParaRPr>
          </a:p>
        </p:txBody>
      </p:sp>
      <p:sp>
        <p:nvSpPr>
          <p:cNvPr id="31" name="テキスト ボックス 16">
            <a:extLst>
              <a:ext uri="{FF2B5EF4-FFF2-40B4-BE49-F238E27FC236}">
                <a16:creationId xmlns:a16="http://schemas.microsoft.com/office/drawing/2014/main" id="{77F45C11-9FDC-4AD7-9481-E8522AF11390}"/>
              </a:ext>
            </a:extLst>
          </p:cNvPr>
          <p:cNvSpPr txBox="1">
            <a:spLocks noChangeArrowheads="1"/>
          </p:cNvSpPr>
          <p:nvPr/>
        </p:nvSpPr>
        <p:spPr bwMode="gray">
          <a:xfrm>
            <a:off x="324000" y="3553271"/>
            <a:ext cx="8526604" cy="307777"/>
          </a:xfrm>
          <a:prstGeom prst="rect">
            <a:avLst/>
          </a:prstGeom>
          <a:gradFill>
            <a:gsLst>
              <a:gs pos="0">
                <a:schemeClr val="accent5">
                  <a:lumMod val="5000"/>
                  <a:lumOff val="95000"/>
                </a:schemeClr>
              </a:gs>
              <a:gs pos="74000">
                <a:schemeClr val="accent5">
                  <a:lumMod val="45000"/>
                  <a:lumOff val="55000"/>
                </a:schemeClr>
              </a:gs>
              <a:gs pos="83000">
                <a:schemeClr val="accent5">
                  <a:lumMod val="45000"/>
                  <a:lumOff val="55000"/>
                </a:schemeClr>
              </a:gs>
              <a:gs pos="100000">
                <a:schemeClr val="accent5">
                  <a:lumMod val="30000"/>
                  <a:lumOff val="70000"/>
                </a:schemeClr>
              </a:gs>
            </a:gsLst>
            <a:lin ang="18900000" scaled="1"/>
          </a:gradFill>
          <a:ln w="12700">
            <a:noFill/>
            <a:miter lim="800000"/>
            <a:headEnd/>
            <a:tailEnd/>
          </a:ln>
        </p:spPr>
        <p:txBody>
          <a:bodyPr wrap="square" lIns="0" rIns="0" anchor="ctr">
            <a:spAutoFit/>
          </a:bodyPr>
          <a:lstStyle/>
          <a:p>
            <a:r>
              <a:rPr lang="ja-JP" altLang="en-US" sz="1400" b="1" dirty="0">
                <a:latin typeface="メイリオ" pitchFamily="50" charset="-128"/>
                <a:ea typeface="メイリオ" pitchFamily="50" charset="-128"/>
              </a:rPr>
              <a:t>４．重点施策推進経費</a:t>
            </a:r>
          </a:p>
        </p:txBody>
      </p:sp>
      <p:sp>
        <p:nvSpPr>
          <p:cNvPr id="32" name="正方形/長方形 7">
            <a:extLst>
              <a:ext uri="{FF2B5EF4-FFF2-40B4-BE49-F238E27FC236}">
                <a16:creationId xmlns:a16="http://schemas.microsoft.com/office/drawing/2014/main" id="{47FC2DCB-B4B1-4079-9F4F-870A5E728FD8}"/>
              </a:ext>
            </a:extLst>
          </p:cNvPr>
          <p:cNvSpPr>
            <a:spLocks noChangeArrowheads="1"/>
          </p:cNvSpPr>
          <p:nvPr/>
        </p:nvSpPr>
        <p:spPr bwMode="auto">
          <a:xfrm>
            <a:off x="467544" y="3848081"/>
            <a:ext cx="8388488" cy="805055"/>
          </a:xfrm>
          <a:prstGeom prst="rect">
            <a:avLst/>
          </a:prstGeom>
          <a:noFill/>
          <a:ln w="9525">
            <a:solidFill>
              <a:schemeClr val="tx1"/>
            </a:solidFill>
            <a:miter lim="800000"/>
            <a:headEnd/>
            <a:tailEnd/>
          </a:ln>
        </p:spPr>
        <p:txBody>
          <a:bodyPr tIns="288000"/>
          <a:lstStyle/>
          <a:p>
            <a:pPr>
              <a:lnSpc>
                <a:spcPts val="3300"/>
              </a:lnSpc>
              <a:spcBef>
                <a:spcPts val="2400"/>
              </a:spcBef>
            </a:pPr>
            <a:r>
              <a:rPr lang="ja-JP" altLang="en-US" dirty="0">
                <a:latin typeface="メイリオ" pitchFamily="50" charset="-128"/>
                <a:ea typeface="メイリオ" pitchFamily="50" charset="-128"/>
              </a:rPr>
              <a:t>　</a:t>
            </a:r>
            <a:endParaRPr lang="en-US" altLang="ja-JP" sz="2200" dirty="0">
              <a:latin typeface="メイリオ" pitchFamily="50" charset="-128"/>
              <a:ea typeface="メイリオ" pitchFamily="50" charset="-128"/>
            </a:endParaRPr>
          </a:p>
          <a:p>
            <a:pPr>
              <a:lnSpc>
                <a:spcPts val="2800"/>
              </a:lnSpc>
            </a:pPr>
            <a:r>
              <a:rPr lang="ja-JP" altLang="en-US" b="1" dirty="0">
                <a:latin typeface="メイリオ" pitchFamily="50" charset="-128"/>
                <a:ea typeface="メイリオ" pitchFamily="50" charset="-128"/>
              </a:rPr>
              <a:t>　</a:t>
            </a:r>
            <a:endParaRPr lang="en-US" altLang="ja-JP" b="1" dirty="0">
              <a:latin typeface="メイリオ" pitchFamily="50" charset="-128"/>
              <a:ea typeface="メイリオ" pitchFamily="50" charset="-128"/>
            </a:endParaRPr>
          </a:p>
        </p:txBody>
      </p:sp>
      <p:sp>
        <p:nvSpPr>
          <p:cNvPr id="33" name="正方形/長方形 32">
            <a:extLst>
              <a:ext uri="{FF2B5EF4-FFF2-40B4-BE49-F238E27FC236}">
                <a16:creationId xmlns:a16="http://schemas.microsoft.com/office/drawing/2014/main" id="{9894A937-4BFA-4EDE-9713-9A219AE930EA}"/>
              </a:ext>
            </a:extLst>
          </p:cNvPr>
          <p:cNvSpPr/>
          <p:nvPr/>
        </p:nvSpPr>
        <p:spPr>
          <a:xfrm>
            <a:off x="417600" y="3851697"/>
            <a:ext cx="8496000" cy="729431"/>
          </a:xfrm>
          <a:prstGeom prst="rect">
            <a:avLst/>
          </a:prstGeom>
          <a:noFill/>
          <a:ln>
            <a:noFill/>
          </a:ln>
        </p:spPr>
        <p:txBody>
          <a:bodyPr/>
          <a:lstStyle/>
          <a:p>
            <a:pPr>
              <a:lnSpc>
                <a:spcPts val="1900"/>
              </a:lnSpc>
              <a:spcBef>
                <a:spcPts val="1200"/>
              </a:spcBef>
            </a:pPr>
            <a:r>
              <a:rPr lang="ja-JP" altLang="en-US" sz="1200" spc="-80" dirty="0">
                <a:latin typeface="メイリオ" pitchFamily="50" charset="-128"/>
                <a:ea typeface="メイリオ" pitchFamily="50" charset="-128"/>
                <a:cs typeface="メイリオ" pitchFamily="50" charset="-128"/>
              </a:rPr>
              <a:t>○「市政運営の基本的な考え方」に基づき、全市的な取組として重点的に政策推進する経費で、「市民サービスの充実」として、</a:t>
            </a:r>
            <a:r>
              <a:rPr lang="en-US" altLang="ja-JP" sz="1200" spc="-80" dirty="0">
                <a:latin typeface="メイリオ" pitchFamily="50" charset="-128"/>
                <a:ea typeface="メイリオ" pitchFamily="50" charset="-128"/>
                <a:cs typeface="メイリオ" pitchFamily="50" charset="-128"/>
              </a:rPr>
              <a:t>0</a:t>
            </a:r>
            <a:r>
              <a:rPr lang="ja-JP" altLang="en-US" sz="1200" spc="-80" dirty="0">
                <a:latin typeface="メイリオ" pitchFamily="50" charset="-128"/>
                <a:ea typeface="メイリオ" pitchFamily="50" charset="-128"/>
                <a:cs typeface="メイリオ" pitchFamily="50" charset="-128"/>
              </a:rPr>
              <a:t>～</a:t>
            </a:r>
            <a:r>
              <a:rPr lang="en-US" altLang="ja-JP" sz="1200" spc="-80" dirty="0">
                <a:latin typeface="メイリオ" pitchFamily="50" charset="-128"/>
                <a:ea typeface="メイリオ" pitchFamily="50" charset="-128"/>
                <a:cs typeface="メイリオ" pitchFamily="50" charset="-128"/>
              </a:rPr>
              <a:t>2</a:t>
            </a:r>
            <a:r>
              <a:rPr lang="ja-JP" altLang="en-US" sz="1200" spc="-80" dirty="0">
                <a:latin typeface="メイリオ" pitchFamily="50" charset="-128"/>
                <a:ea typeface="メイリオ" pitchFamily="50" charset="-128"/>
                <a:cs typeface="メイリオ" pitchFamily="50" charset="-128"/>
              </a:rPr>
              <a:t>歳児の保育料無償化、保育人材確保対策事業、習い事・塾代助成事業や、「大阪の成長の実現」として、万博関連事業などを見込んでいる</a:t>
            </a:r>
            <a:endParaRPr lang="en-US" altLang="ja-JP" sz="1200" spc="-80" dirty="0">
              <a:latin typeface="メイリオ" pitchFamily="50" charset="-128"/>
              <a:ea typeface="メイリオ" pitchFamily="50" charset="-128"/>
              <a:cs typeface="メイリオ" pitchFamily="50" charset="-128"/>
            </a:endParaRPr>
          </a:p>
        </p:txBody>
      </p:sp>
      <p:sp>
        <p:nvSpPr>
          <p:cNvPr id="34" name="テキスト ボックス 16">
            <a:extLst>
              <a:ext uri="{FF2B5EF4-FFF2-40B4-BE49-F238E27FC236}">
                <a16:creationId xmlns:a16="http://schemas.microsoft.com/office/drawing/2014/main" id="{33C774E6-E7E1-48F8-8599-F00AC826305B}"/>
              </a:ext>
            </a:extLst>
          </p:cNvPr>
          <p:cNvSpPr txBox="1">
            <a:spLocks noChangeArrowheads="1"/>
          </p:cNvSpPr>
          <p:nvPr/>
        </p:nvSpPr>
        <p:spPr bwMode="gray">
          <a:xfrm>
            <a:off x="323999" y="5857527"/>
            <a:ext cx="8531075" cy="307777"/>
          </a:xfrm>
          <a:prstGeom prst="rect">
            <a:avLst/>
          </a:prstGeom>
          <a:gradFill>
            <a:gsLst>
              <a:gs pos="0">
                <a:schemeClr val="accent5">
                  <a:lumMod val="5000"/>
                  <a:lumOff val="95000"/>
                </a:schemeClr>
              </a:gs>
              <a:gs pos="74000">
                <a:schemeClr val="accent5">
                  <a:lumMod val="45000"/>
                  <a:lumOff val="55000"/>
                </a:schemeClr>
              </a:gs>
              <a:gs pos="83000">
                <a:schemeClr val="accent5">
                  <a:lumMod val="45000"/>
                  <a:lumOff val="55000"/>
                </a:schemeClr>
              </a:gs>
              <a:gs pos="100000">
                <a:schemeClr val="accent5">
                  <a:lumMod val="30000"/>
                  <a:lumOff val="70000"/>
                </a:schemeClr>
              </a:gs>
            </a:gsLst>
            <a:lin ang="18900000" scaled="1"/>
          </a:gradFill>
          <a:ln w="12700">
            <a:noFill/>
            <a:miter lim="800000"/>
            <a:headEnd/>
            <a:tailEnd/>
          </a:ln>
        </p:spPr>
        <p:txBody>
          <a:bodyPr wrap="square" lIns="0" rIns="0" anchor="ctr">
            <a:spAutoFit/>
          </a:bodyPr>
          <a:lstStyle/>
          <a:p>
            <a:r>
              <a:rPr lang="ja-JP" altLang="en-US" sz="1400" b="1" dirty="0">
                <a:latin typeface="メイリオ" pitchFamily="50" charset="-128"/>
                <a:ea typeface="メイリオ" pitchFamily="50" charset="-128"/>
              </a:rPr>
              <a:t>６．物価高騰対応</a:t>
            </a:r>
          </a:p>
        </p:txBody>
      </p:sp>
      <p:sp>
        <p:nvSpPr>
          <p:cNvPr id="35" name="正方形/長方形 34">
            <a:extLst>
              <a:ext uri="{FF2B5EF4-FFF2-40B4-BE49-F238E27FC236}">
                <a16:creationId xmlns:a16="http://schemas.microsoft.com/office/drawing/2014/main" id="{9AD8E717-B7E5-4493-B500-FAD26A215C7C}"/>
              </a:ext>
            </a:extLst>
          </p:cNvPr>
          <p:cNvSpPr/>
          <p:nvPr/>
        </p:nvSpPr>
        <p:spPr>
          <a:xfrm>
            <a:off x="417600" y="6163700"/>
            <a:ext cx="8496000" cy="433652"/>
          </a:xfrm>
          <a:prstGeom prst="rect">
            <a:avLst/>
          </a:prstGeom>
          <a:noFill/>
          <a:ln>
            <a:noFill/>
          </a:ln>
        </p:spPr>
        <p:txBody>
          <a:bodyPr/>
          <a:lstStyle/>
          <a:p>
            <a:pPr>
              <a:lnSpc>
                <a:spcPts val="1900"/>
              </a:lnSpc>
              <a:spcBef>
                <a:spcPts val="1200"/>
              </a:spcBef>
            </a:pPr>
            <a:r>
              <a:rPr lang="ja-JP" altLang="en-US" sz="1200" spc="-80" dirty="0">
                <a:latin typeface="メイリオ" pitchFamily="50" charset="-128"/>
                <a:ea typeface="メイリオ" pitchFamily="50" charset="-128"/>
                <a:cs typeface="メイリオ" pitchFamily="50" charset="-128"/>
              </a:rPr>
              <a:t>○  </a:t>
            </a:r>
            <a:r>
              <a:rPr lang="ja-JP" altLang="en-US" sz="1200" dirty="0">
                <a:latin typeface="メイリオ" panose="020B0604030504040204" pitchFamily="50" charset="-128"/>
                <a:ea typeface="メイリオ" panose="020B0604030504040204" pitchFamily="50" charset="-128"/>
              </a:rPr>
              <a:t>物価高騰への対応に必要となる経費を見込んでいるが、仮置きであり、今後、精査</a:t>
            </a:r>
            <a:endParaRPr lang="en-US" altLang="ja-JP" sz="1200" spc="-80" dirty="0">
              <a:latin typeface="メイリオ" pitchFamily="50" charset="-128"/>
              <a:ea typeface="メイリオ" pitchFamily="50" charset="-128"/>
              <a:cs typeface="メイリオ" pitchFamily="50" charset="-128"/>
            </a:endParaRPr>
          </a:p>
        </p:txBody>
      </p:sp>
      <p:sp>
        <p:nvSpPr>
          <p:cNvPr id="36" name="正方形/長方形 7">
            <a:extLst>
              <a:ext uri="{FF2B5EF4-FFF2-40B4-BE49-F238E27FC236}">
                <a16:creationId xmlns:a16="http://schemas.microsoft.com/office/drawing/2014/main" id="{C14924CC-5DA8-4291-AD7A-D3F681A2727D}"/>
              </a:ext>
            </a:extLst>
          </p:cNvPr>
          <p:cNvSpPr>
            <a:spLocks noChangeArrowheads="1"/>
          </p:cNvSpPr>
          <p:nvPr/>
        </p:nvSpPr>
        <p:spPr bwMode="auto">
          <a:xfrm>
            <a:off x="468000" y="6165304"/>
            <a:ext cx="8388488" cy="320550"/>
          </a:xfrm>
          <a:prstGeom prst="rect">
            <a:avLst/>
          </a:prstGeom>
          <a:noFill/>
          <a:ln w="9525">
            <a:solidFill>
              <a:schemeClr val="tx1"/>
            </a:solidFill>
            <a:miter lim="800000"/>
            <a:headEnd/>
            <a:tailEnd/>
          </a:ln>
        </p:spPr>
        <p:txBody>
          <a:bodyPr tIns="288000"/>
          <a:lstStyle/>
          <a:p>
            <a:pPr>
              <a:lnSpc>
                <a:spcPts val="3300"/>
              </a:lnSpc>
              <a:spcBef>
                <a:spcPts val="2400"/>
              </a:spcBef>
            </a:pPr>
            <a:r>
              <a:rPr lang="ja-JP" altLang="en-US" dirty="0">
                <a:latin typeface="メイリオ" pitchFamily="50" charset="-128"/>
                <a:ea typeface="メイリオ" pitchFamily="50" charset="-128"/>
              </a:rPr>
              <a:t>　</a:t>
            </a:r>
            <a:endParaRPr lang="en-US" altLang="ja-JP" sz="2200" dirty="0">
              <a:latin typeface="メイリオ" pitchFamily="50" charset="-128"/>
              <a:ea typeface="メイリオ" pitchFamily="50" charset="-128"/>
            </a:endParaRPr>
          </a:p>
          <a:p>
            <a:pPr>
              <a:lnSpc>
                <a:spcPts val="2800"/>
              </a:lnSpc>
            </a:pPr>
            <a:r>
              <a:rPr lang="ja-JP" altLang="en-US" b="1" dirty="0">
                <a:latin typeface="メイリオ" pitchFamily="50" charset="-128"/>
                <a:ea typeface="メイリオ" pitchFamily="50" charset="-128"/>
              </a:rPr>
              <a:t>　</a:t>
            </a:r>
            <a:endParaRPr lang="en-US" altLang="ja-JP" b="1" dirty="0">
              <a:latin typeface="メイリオ" pitchFamily="50" charset="-128"/>
              <a:ea typeface="メイリオ" pitchFamily="50" charset="-128"/>
            </a:endParaRPr>
          </a:p>
        </p:txBody>
      </p:sp>
      <p:sp>
        <p:nvSpPr>
          <p:cNvPr id="26" name="正方形/長方形 25">
            <a:extLst>
              <a:ext uri="{FF2B5EF4-FFF2-40B4-BE49-F238E27FC236}">
                <a16:creationId xmlns:a16="http://schemas.microsoft.com/office/drawing/2014/main" id="{6A98E82C-BC6A-40F4-937B-3D8BEBD07D65}"/>
              </a:ext>
            </a:extLst>
          </p:cNvPr>
          <p:cNvSpPr/>
          <p:nvPr/>
        </p:nvSpPr>
        <p:spPr>
          <a:xfrm>
            <a:off x="7884367" y="28907"/>
            <a:ext cx="1078041" cy="447765"/>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2000" b="1" dirty="0">
                <a:latin typeface="メイリオ" panose="020B0604030504040204" pitchFamily="50" charset="-128"/>
                <a:ea typeface="メイリオ" panose="020B0604030504040204" pitchFamily="50" charset="-128"/>
              </a:rPr>
              <a:t>参考</a:t>
            </a:r>
          </a:p>
        </p:txBody>
      </p:sp>
      <p:sp>
        <p:nvSpPr>
          <p:cNvPr id="29" name="テキスト ボックス 16">
            <a:extLst>
              <a:ext uri="{FF2B5EF4-FFF2-40B4-BE49-F238E27FC236}">
                <a16:creationId xmlns:a16="http://schemas.microsoft.com/office/drawing/2014/main" id="{33C774E6-E7E1-48F8-8599-F00AC826305B}"/>
              </a:ext>
            </a:extLst>
          </p:cNvPr>
          <p:cNvSpPr txBox="1">
            <a:spLocks noChangeArrowheads="1"/>
          </p:cNvSpPr>
          <p:nvPr/>
        </p:nvSpPr>
        <p:spPr bwMode="gray">
          <a:xfrm>
            <a:off x="323528" y="4849415"/>
            <a:ext cx="8531075" cy="307777"/>
          </a:xfrm>
          <a:prstGeom prst="rect">
            <a:avLst/>
          </a:prstGeom>
          <a:gradFill>
            <a:gsLst>
              <a:gs pos="0">
                <a:schemeClr val="accent5">
                  <a:lumMod val="5000"/>
                  <a:lumOff val="95000"/>
                </a:schemeClr>
              </a:gs>
              <a:gs pos="74000">
                <a:schemeClr val="accent5">
                  <a:lumMod val="45000"/>
                  <a:lumOff val="55000"/>
                </a:schemeClr>
              </a:gs>
              <a:gs pos="83000">
                <a:schemeClr val="accent5">
                  <a:lumMod val="45000"/>
                  <a:lumOff val="55000"/>
                </a:schemeClr>
              </a:gs>
              <a:gs pos="100000">
                <a:schemeClr val="accent5">
                  <a:lumMod val="30000"/>
                  <a:lumOff val="70000"/>
                </a:schemeClr>
              </a:gs>
            </a:gsLst>
            <a:lin ang="18900000" scaled="1"/>
          </a:gradFill>
          <a:ln w="12700">
            <a:noFill/>
            <a:miter lim="800000"/>
            <a:headEnd/>
            <a:tailEnd/>
          </a:ln>
        </p:spPr>
        <p:txBody>
          <a:bodyPr wrap="square" lIns="0" rIns="0" anchor="ctr">
            <a:spAutoFit/>
          </a:bodyPr>
          <a:lstStyle/>
          <a:p>
            <a:r>
              <a:rPr lang="ja-JP" altLang="en-US" sz="1400" b="1" dirty="0">
                <a:latin typeface="メイリオ" pitchFamily="50" charset="-128"/>
                <a:ea typeface="メイリオ" pitchFamily="50" charset="-128"/>
              </a:rPr>
              <a:t>５．</a:t>
            </a:r>
            <a:r>
              <a:rPr lang="en-US" altLang="ja-JP" sz="1400" b="1" dirty="0">
                <a:latin typeface="メイリオ" pitchFamily="50" charset="-128"/>
                <a:ea typeface="メイリオ" pitchFamily="50" charset="-128"/>
              </a:rPr>
              <a:t>DX</a:t>
            </a:r>
            <a:r>
              <a:rPr lang="ja-JP" altLang="en-US" sz="1400" b="1" dirty="0">
                <a:latin typeface="メイリオ" pitchFamily="50" charset="-128"/>
                <a:ea typeface="メイリオ" pitchFamily="50" charset="-128"/>
              </a:rPr>
              <a:t>推進経費　</a:t>
            </a:r>
          </a:p>
        </p:txBody>
      </p:sp>
      <p:sp>
        <p:nvSpPr>
          <p:cNvPr id="37" name="正方形/長方形 36">
            <a:extLst>
              <a:ext uri="{FF2B5EF4-FFF2-40B4-BE49-F238E27FC236}">
                <a16:creationId xmlns:a16="http://schemas.microsoft.com/office/drawing/2014/main" id="{A75CE49D-F971-4D00-9CFC-36E769C5D9A9}"/>
              </a:ext>
            </a:extLst>
          </p:cNvPr>
          <p:cNvSpPr/>
          <p:nvPr/>
        </p:nvSpPr>
        <p:spPr>
          <a:xfrm>
            <a:off x="416424" y="5129890"/>
            <a:ext cx="8496000" cy="315334"/>
          </a:xfrm>
          <a:prstGeom prst="rect">
            <a:avLst/>
          </a:prstGeom>
          <a:noFill/>
          <a:ln>
            <a:noFill/>
          </a:ln>
        </p:spPr>
        <p:txBody>
          <a:bodyPr/>
          <a:lstStyle/>
          <a:p>
            <a:pPr>
              <a:lnSpc>
                <a:spcPts val="1900"/>
              </a:lnSpc>
              <a:spcBef>
                <a:spcPts val="1200"/>
              </a:spcBef>
            </a:pPr>
            <a:r>
              <a:rPr lang="ja-JP" altLang="en-US" sz="1200" spc="-80" dirty="0">
                <a:latin typeface="メイリオ" pitchFamily="50" charset="-128"/>
                <a:ea typeface="メイリオ" pitchFamily="50" charset="-128"/>
                <a:cs typeface="メイリオ" pitchFamily="50" charset="-128"/>
              </a:rPr>
              <a:t>○ 大阪市</a:t>
            </a:r>
            <a:r>
              <a:rPr lang="en-US" altLang="ja-JP" sz="1200" spc="-80" dirty="0">
                <a:latin typeface="メイリオ" pitchFamily="50" charset="-128"/>
                <a:ea typeface="メイリオ" pitchFamily="50" charset="-128"/>
                <a:cs typeface="メイリオ" pitchFamily="50" charset="-128"/>
              </a:rPr>
              <a:t>DX</a:t>
            </a:r>
            <a:r>
              <a:rPr lang="ja-JP" altLang="en-US" sz="1200" spc="-80" dirty="0">
                <a:latin typeface="メイリオ" pitchFamily="50" charset="-128"/>
                <a:ea typeface="メイリオ" pitchFamily="50" charset="-128"/>
                <a:cs typeface="メイリオ" pitchFamily="50" charset="-128"/>
              </a:rPr>
              <a:t>戦略に基づき、全市的に</a:t>
            </a:r>
            <a:r>
              <a:rPr lang="en-US" altLang="ja-JP" sz="1200" spc="-80" dirty="0">
                <a:latin typeface="メイリオ" pitchFamily="50" charset="-128"/>
                <a:ea typeface="メイリオ" pitchFamily="50" charset="-128"/>
                <a:cs typeface="メイリオ" pitchFamily="50" charset="-128"/>
              </a:rPr>
              <a:t>DX</a:t>
            </a:r>
            <a:r>
              <a:rPr lang="ja-JP" altLang="en-US" sz="1200" spc="-80" dirty="0">
                <a:latin typeface="メイリオ" pitchFamily="50" charset="-128"/>
                <a:ea typeface="メイリオ" pitchFamily="50" charset="-128"/>
                <a:cs typeface="メイリオ" pitchFamily="50" charset="-128"/>
              </a:rPr>
              <a:t>の取組を推進する経費で、デジタル行政手続きの拡大（サービス</a:t>
            </a:r>
            <a:r>
              <a:rPr lang="en-US" altLang="ja-JP" sz="1200" spc="-80" dirty="0">
                <a:latin typeface="メイリオ" pitchFamily="50" charset="-128"/>
                <a:ea typeface="メイリオ" pitchFamily="50" charset="-128"/>
                <a:cs typeface="メイリオ" pitchFamily="50" charset="-128"/>
              </a:rPr>
              <a:t>DX</a:t>
            </a:r>
            <a:r>
              <a:rPr lang="ja-JP" altLang="en-US" sz="1200" spc="-80" dirty="0">
                <a:latin typeface="メイリオ" pitchFamily="50" charset="-128"/>
                <a:ea typeface="メイリオ" pitchFamily="50" charset="-128"/>
                <a:cs typeface="メイリオ" pitchFamily="50" charset="-128"/>
              </a:rPr>
              <a:t>）やデジタル技術を 活用した都市整備（都市・まち</a:t>
            </a:r>
            <a:r>
              <a:rPr lang="en-US" altLang="ja-JP" sz="1200" spc="-80" dirty="0">
                <a:latin typeface="メイリオ" pitchFamily="50" charset="-128"/>
                <a:ea typeface="メイリオ" pitchFamily="50" charset="-128"/>
                <a:cs typeface="メイリオ" pitchFamily="50" charset="-128"/>
              </a:rPr>
              <a:t>DX</a:t>
            </a:r>
            <a:r>
              <a:rPr lang="ja-JP" altLang="en-US" sz="1200" spc="-80" dirty="0">
                <a:latin typeface="メイリオ" pitchFamily="50" charset="-128"/>
                <a:ea typeface="メイリオ" pitchFamily="50" charset="-128"/>
                <a:cs typeface="メイリオ" pitchFamily="50" charset="-128"/>
              </a:rPr>
              <a:t>）、バックオフィス（内部管理業務）の全体最適化（行政</a:t>
            </a:r>
            <a:r>
              <a:rPr lang="en-US" altLang="ja-JP" sz="1200" spc="-80" dirty="0">
                <a:latin typeface="メイリオ" pitchFamily="50" charset="-128"/>
                <a:ea typeface="メイリオ" pitchFamily="50" charset="-128"/>
                <a:cs typeface="メイリオ" pitchFamily="50" charset="-128"/>
              </a:rPr>
              <a:t>DX</a:t>
            </a:r>
            <a:r>
              <a:rPr lang="ja-JP" altLang="en-US" sz="1200" spc="-80" dirty="0">
                <a:latin typeface="メイリオ" pitchFamily="50" charset="-128"/>
                <a:ea typeface="メイリオ" pitchFamily="50" charset="-128"/>
                <a:cs typeface="メイリオ" pitchFamily="50" charset="-128"/>
              </a:rPr>
              <a:t>）などの経費を見込んでいる</a:t>
            </a:r>
          </a:p>
        </p:txBody>
      </p:sp>
      <p:sp>
        <p:nvSpPr>
          <p:cNvPr id="39" name="正方形/長方形 7">
            <a:extLst>
              <a:ext uri="{FF2B5EF4-FFF2-40B4-BE49-F238E27FC236}">
                <a16:creationId xmlns:a16="http://schemas.microsoft.com/office/drawing/2014/main" id="{1CA3EDCC-32FC-4640-ABFD-D5B218652D85}"/>
              </a:ext>
            </a:extLst>
          </p:cNvPr>
          <p:cNvSpPr>
            <a:spLocks noChangeArrowheads="1"/>
          </p:cNvSpPr>
          <p:nvPr/>
        </p:nvSpPr>
        <p:spPr bwMode="auto">
          <a:xfrm>
            <a:off x="469050" y="5124674"/>
            <a:ext cx="8388488" cy="536574"/>
          </a:xfrm>
          <a:prstGeom prst="rect">
            <a:avLst/>
          </a:prstGeom>
          <a:noFill/>
          <a:ln w="9525">
            <a:solidFill>
              <a:schemeClr val="tx1"/>
            </a:solidFill>
            <a:miter lim="800000"/>
            <a:headEnd/>
            <a:tailEnd/>
          </a:ln>
        </p:spPr>
        <p:txBody>
          <a:bodyPr tIns="288000"/>
          <a:lstStyle/>
          <a:p>
            <a:pPr>
              <a:lnSpc>
                <a:spcPts val="3300"/>
              </a:lnSpc>
              <a:spcBef>
                <a:spcPts val="2400"/>
              </a:spcBef>
            </a:pPr>
            <a:r>
              <a:rPr lang="ja-JP" altLang="en-US" dirty="0">
                <a:latin typeface="メイリオ" pitchFamily="50" charset="-128"/>
                <a:ea typeface="メイリオ" pitchFamily="50" charset="-128"/>
              </a:rPr>
              <a:t>　</a:t>
            </a:r>
            <a:endParaRPr lang="en-US" altLang="ja-JP" sz="2200" dirty="0">
              <a:latin typeface="メイリオ" pitchFamily="50" charset="-128"/>
              <a:ea typeface="メイリオ" pitchFamily="50" charset="-128"/>
            </a:endParaRPr>
          </a:p>
          <a:p>
            <a:pPr>
              <a:lnSpc>
                <a:spcPts val="2800"/>
              </a:lnSpc>
            </a:pPr>
            <a:r>
              <a:rPr lang="ja-JP" altLang="en-US" b="1" dirty="0">
                <a:latin typeface="メイリオ" pitchFamily="50" charset="-128"/>
                <a:ea typeface="メイリオ" pitchFamily="50" charset="-128"/>
              </a:rPr>
              <a:t>　</a:t>
            </a:r>
            <a:endParaRPr lang="en-US" altLang="ja-JP" b="1" dirty="0">
              <a:latin typeface="メイリオ" pitchFamily="50" charset="-128"/>
              <a:ea typeface="メイリオ" pitchFamily="50" charset="-128"/>
            </a:endParaRPr>
          </a:p>
        </p:txBody>
      </p:sp>
    </p:spTree>
    <p:extLst>
      <p:ext uri="{BB962C8B-B14F-4D97-AF65-F5344CB8AC3E}">
        <p14:creationId xmlns:p14="http://schemas.microsoft.com/office/powerpoint/2010/main" val="3580067485"/>
      </p:ext>
    </p:extLst>
  </p:cSld>
  <p:clrMapOvr>
    <a:masterClrMapping/>
  </p:clrMapOvr>
  <p:transition>
    <p:fade/>
  </p:transition>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874</Words>
  <Application>Microsoft Office PowerPoint</Application>
  <PresentationFormat>画面に合わせる (4:3)</PresentationFormat>
  <Paragraphs>94</Paragraphs>
  <Slides>6</Slides>
  <Notes>6</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6</vt:i4>
      </vt:variant>
    </vt:vector>
  </HeadingPairs>
  <TitlesOfParts>
    <vt:vector size="12" baseType="lpstr">
      <vt:lpstr>メイリオ</vt:lpstr>
      <vt:lpstr>游ゴシック</vt:lpstr>
      <vt:lpstr>游ゴシック Light</vt:lpstr>
      <vt:lpstr>Arial</vt:lpstr>
      <vt:lpstr>Calibri</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2021-02-09T04:00:59Z</dcterms:created>
  <dcterms:modified xsi:type="dcterms:W3CDTF">2024-09-09T03:02:38Z</dcterms:modified>
</cp:coreProperties>
</file>